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1"/>
  </p:notesMasterIdLst>
  <p:sldIdLst>
    <p:sldId id="256" r:id="rId2"/>
    <p:sldId id="258" r:id="rId3"/>
    <p:sldId id="262" r:id="rId4"/>
    <p:sldId id="264" r:id="rId5"/>
    <p:sldId id="288" r:id="rId6"/>
    <p:sldId id="287" r:id="rId7"/>
    <p:sldId id="289" r:id="rId8"/>
    <p:sldId id="282" r:id="rId9"/>
    <p:sldId id="277" r:id="rId10"/>
  </p:sldIdLst>
  <p:sldSz cx="9144000" cy="5143500" type="screen16x9"/>
  <p:notesSz cx="6858000" cy="9144000"/>
  <p:embeddedFontLst>
    <p:embeddedFont>
      <p:font typeface="Nanum Gothic" panose="020B0604020202020204" charset="-127"/>
      <p:regular r:id="rId12"/>
      <p:bold r:id="rId13"/>
    </p:embeddedFont>
    <p:embeddedFont>
      <p:font typeface="Bowlby One SC" panose="020B0604020202020204" charset="0"/>
      <p:regular r:id="rId14"/>
    </p:embeddedFont>
    <p:embeddedFont>
      <p:font typeface="Grandstander" panose="020B060402020202020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96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69E06D0-FDE1-4162-A914-FD01F27D0FCF}">
  <a:tblStyle styleId="{869E06D0-FDE1-4162-A914-FD01F27D0FC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1" d="100"/>
          <a:sy n="141" d="100"/>
        </p:scale>
        <p:origin x="74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Google Shape;79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1" name="Google Shape;79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0"/>
        <p:cNvGrpSpPr/>
        <p:nvPr/>
      </p:nvGrpSpPr>
      <p:grpSpPr>
        <a:xfrm>
          <a:off x="0" y="0"/>
          <a:ext cx="0" cy="0"/>
          <a:chOff x="0" y="0"/>
          <a:chExt cx="0" cy="0"/>
        </a:xfrm>
      </p:grpSpPr>
      <p:sp>
        <p:nvSpPr>
          <p:cNvPr id="1371" name="Google Shape;1371;g1384116fc9b_0_1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2" name="Google Shape;1372;g1384116fc9b_0_1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8"/>
        <p:cNvGrpSpPr/>
        <p:nvPr/>
      </p:nvGrpSpPr>
      <p:grpSpPr>
        <a:xfrm>
          <a:off x="0" y="0"/>
          <a:ext cx="0" cy="0"/>
          <a:chOff x="0" y="0"/>
          <a:chExt cx="0" cy="0"/>
        </a:xfrm>
      </p:grpSpPr>
      <p:sp>
        <p:nvSpPr>
          <p:cNvPr id="2009" name="Google Shape;2009;g148f2f80a8b_0_41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0" name="Google Shape;2010;g148f2f80a8b_0_41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3"/>
        <p:cNvGrpSpPr/>
        <p:nvPr/>
      </p:nvGrpSpPr>
      <p:grpSpPr>
        <a:xfrm>
          <a:off x="0" y="0"/>
          <a:ext cx="0" cy="0"/>
          <a:chOff x="0" y="0"/>
          <a:chExt cx="0" cy="0"/>
        </a:xfrm>
      </p:grpSpPr>
      <p:sp>
        <p:nvSpPr>
          <p:cNvPr id="2744" name="Google Shape;2744;g148f2f80a8b_0_1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5" name="Google Shape;2745;g148f2f80a8b_0_1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8"/>
        <p:cNvGrpSpPr/>
        <p:nvPr/>
      </p:nvGrpSpPr>
      <p:grpSpPr>
        <a:xfrm>
          <a:off x="0" y="0"/>
          <a:ext cx="0" cy="0"/>
          <a:chOff x="0" y="0"/>
          <a:chExt cx="0" cy="0"/>
        </a:xfrm>
      </p:grpSpPr>
      <p:sp>
        <p:nvSpPr>
          <p:cNvPr id="2009" name="Google Shape;2009;g148f2f80a8b_0_41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0" name="Google Shape;2010;g148f2f80a8b_0_41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64528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8"/>
        <p:cNvGrpSpPr/>
        <p:nvPr/>
      </p:nvGrpSpPr>
      <p:grpSpPr>
        <a:xfrm>
          <a:off x="0" y="0"/>
          <a:ext cx="0" cy="0"/>
          <a:chOff x="0" y="0"/>
          <a:chExt cx="0" cy="0"/>
        </a:xfrm>
      </p:grpSpPr>
      <p:sp>
        <p:nvSpPr>
          <p:cNvPr id="2009" name="Google Shape;2009;g148f2f80a8b_0_41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0" name="Google Shape;2010;g148f2f80a8b_0_41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37134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8"/>
        <p:cNvGrpSpPr/>
        <p:nvPr/>
      </p:nvGrpSpPr>
      <p:grpSpPr>
        <a:xfrm>
          <a:off x="0" y="0"/>
          <a:ext cx="0" cy="0"/>
          <a:chOff x="0" y="0"/>
          <a:chExt cx="0" cy="0"/>
        </a:xfrm>
      </p:grpSpPr>
      <p:sp>
        <p:nvSpPr>
          <p:cNvPr id="5069" name="Google Shape;5069;g148f2f80a8b_0_420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70" name="Google Shape;5070;g148f2f80a8b_0_420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3"/>
        <p:cNvGrpSpPr/>
        <p:nvPr/>
      </p:nvGrpSpPr>
      <p:grpSpPr>
        <a:xfrm>
          <a:off x="0" y="0"/>
          <a:ext cx="0" cy="0"/>
          <a:chOff x="0" y="0"/>
          <a:chExt cx="0" cy="0"/>
        </a:xfrm>
      </p:grpSpPr>
      <p:sp>
        <p:nvSpPr>
          <p:cNvPr id="4374" name="Google Shape;4374;g148f2f80a8b_0_406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5" name="Google Shape;4375;g148f2f80a8b_0_406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2"/>
        </a:solidFill>
        <a:effectLst/>
      </p:bgPr>
    </p:bg>
    <p:spTree>
      <p:nvGrpSpPr>
        <p:cNvPr id="1" name="Shape 8"/>
        <p:cNvGrpSpPr/>
        <p:nvPr/>
      </p:nvGrpSpPr>
      <p:grpSpPr>
        <a:xfrm>
          <a:off x="0" y="0"/>
          <a:ext cx="0" cy="0"/>
          <a:chOff x="0" y="0"/>
          <a:chExt cx="0" cy="0"/>
        </a:xfrm>
      </p:grpSpPr>
      <p:grpSp>
        <p:nvGrpSpPr>
          <p:cNvPr id="9" name="Google Shape;9;p2"/>
          <p:cNvGrpSpPr/>
          <p:nvPr/>
        </p:nvGrpSpPr>
        <p:grpSpPr>
          <a:xfrm>
            <a:off x="-6250" y="132550"/>
            <a:ext cx="9181800" cy="4878400"/>
            <a:chOff x="-6250" y="132550"/>
            <a:chExt cx="9181800" cy="4878400"/>
          </a:xfrm>
        </p:grpSpPr>
        <p:cxnSp>
          <p:nvCxnSpPr>
            <p:cNvPr id="10" name="Google Shape;10;p2"/>
            <p:cNvCxnSpPr/>
            <p:nvPr/>
          </p:nvCxnSpPr>
          <p:spPr>
            <a:xfrm>
              <a:off x="-6250" y="132550"/>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11" name="Google Shape;11;p2"/>
            <p:cNvCxnSpPr/>
            <p:nvPr/>
          </p:nvCxnSpPr>
          <p:spPr>
            <a:xfrm>
              <a:off x="-6250" y="320181"/>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12" name="Google Shape;12;p2"/>
            <p:cNvCxnSpPr/>
            <p:nvPr/>
          </p:nvCxnSpPr>
          <p:spPr>
            <a:xfrm>
              <a:off x="-6250" y="507812"/>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13" name="Google Shape;13;p2"/>
            <p:cNvCxnSpPr/>
            <p:nvPr/>
          </p:nvCxnSpPr>
          <p:spPr>
            <a:xfrm>
              <a:off x="-6250" y="695442"/>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14" name="Google Shape;14;p2"/>
            <p:cNvCxnSpPr/>
            <p:nvPr/>
          </p:nvCxnSpPr>
          <p:spPr>
            <a:xfrm>
              <a:off x="-6250" y="883073"/>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15" name="Google Shape;15;p2"/>
            <p:cNvCxnSpPr/>
            <p:nvPr/>
          </p:nvCxnSpPr>
          <p:spPr>
            <a:xfrm>
              <a:off x="-6250" y="1070704"/>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16" name="Google Shape;16;p2"/>
            <p:cNvCxnSpPr/>
            <p:nvPr/>
          </p:nvCxnSpPr>
          <p:spPr>
            <a:xfrm>
              <a:off x="-6250" y="1258335"/>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17" name="Google Shape;17;p2"/>
            <p:cNvCxnSpPr/>
            <p:nvPr/>
          </p:nvCxnSpPr>
          <p:spPr>
            <a:xfrm>
              <a:off x="-6250" y="1445965"/>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18" name="Google Shape;18;p2"/>
            <p:cNvCxnSpPr/>
            <p:nvPr/>
          </p:nvCxnSpPr>
          <p:spPr>
            <a:xfrm>
              <a:off x="-6250" y="1633596"/>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19" name="Google Shape;19;p2"/>
            <p:cNvCxnSpPr/>
            <p:nvPr/>
          </p:nvCxnSpPr>
          <p:spPr>
            <a:xfrm>
              <a:off x="-6250" y="1821227"/>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20" name="Google Shape;20;p2"/>
            <p:cNvCxnSpPr/>
            <p:nvPr/>
          </p:nvCxnSpPr>
          <p:spPr>
            <a:xfrm>
              <a:off x="-6250" y="2008858"/>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21" name="Google Shape;21;p2"/>
            <p:cNvCxnSpPr/>
            <p:nvPr/>
          </p:nvCxnSpPr>
          <p:spPr>
            <a:xfrm>
              <a:off x="-6250" y="2196488"/>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22" name="Google Shape;22;p2"/>
            <p:cNvCxnSpPr/>
            <p:nvPr/>
          </p:nvCxnSpPr>
          <p:spPr>
            <a:xfrm>
              <a:off x="-6250" y="2384119"/>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23" name="Google Shape;23;p2"/>
            <p:cNvCxnSpPr/>
            <p:nvPr/>
          </p:nvCxnSpPr>
          <p:spPr>
            <a:xfrm>
              <a:off x="-6250" y="2571750"/>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24" name="Google Shape;24;p2"/>
            <p:cNvCxnSpPr/>
            <p:nvPr/>
          </p:nvCxnSpPr>
          <p:spPr>
            <a:xfrm>
              <a:off x="-6250" y="2759381"/>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25" name="Google Shape;25;p2"/>
            <p:cNvCxnSpPr/>
            <p:nvPr/>
          </p:nvCxnSpPr>
          <p:spPr>
            <a:xfrm>
              <a:off x="-6250" y="2947012"/>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26" name="Google Shape;26;p2"/>
            <p:cNvCxnSpPr/>
            <p:nvPr/>
          </p:nvCxnSpPr>
          <p:spPr>
            <a:xfrm>
              <a:off x="-6250" y="3134642"/>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27" name="Google Shape;27;p2"/>
            <p:cNvCxnSpPr/>
            <p:nvPr/>
          </p:nvCxnSpPr>
          <p:spPr>
            <a:xfrm>
              <a:off x="-6250" y="3322273"/>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28" name="Google Shape;28;p2"/>
            <p:cNvCxnSpPr/>
            <p:nvPr/>
          </p:nvCxnSpPr>
          <p:spPr>
            <a:xfrm>
              <a:off x="-6250" y="3509904"/>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29" name="Google Shape;29;p2"/>
            <p:cNvCxnSpPr/>
            <p:nvPr/>
          </p:nvCxnSpPr>
          <p:spPr>
            <a:xfrm>
              <a:off x="-6250" y="3697535"/>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30" name="Google Shape;30;p2"/>
            <p:cNvCxnSpPr/>
            <p:nvPr/>
          </p:nvCxnSpPr>
          <p:spPr>
            <a:xfrm>
              <a:off x="-6250" y="3885165"/>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31" name="Google Shape;31;p2"/>
            <p:cNvCxnSpPr/>
            <p:nvPr/>
          </p:nvCxnSpPr>
          <p:spPr>
            <a:xfrm>
              <a:off x="-6250" y="4072796"/>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32" name="Google Shape;32;p2"/>
            <p:cNvCxnSpPr/>
            <p:nvPr/>
          </p:nvCxnSpPr>
          <p:spPr>
            <a:xfrm>
              <a:off x="-6250" y="4260427"/>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33" name="Google Shape;33;p2"/>
            <p:cNvCxnSpPr/>
            <p:nvPr/>
          </p:nvCxnSpPr>
          <p:spPr>
            <a:xfrm>
              <a:off x="-6250" y="4448058"/>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34" name="Google Shape;34;p2"/>
            <p:cNvCxnSpPr/>
            <p:nvPr/>
          </p:nvCxnSpPr>
          <p:spPr>
            <a:xfrm>
              <a:off x="-6250" y="4635688"/>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35" name="Google Shape;35;p2"/>
            <p:cNvCxnSpPr/>
            <p:nvPr/>
          </p:nvCxnSpPr>
          <p:spPr>
            <a:xfrm>
              <a:off x="-6250" y="4823319"/>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36" name="Google Shape;36;p2"/>
            <p:cNvCxnSpPr/>
            <p:nvPr/>
          </p:nvCxnSpPr>
          <p:spPr>
            <a:xfrm>
              <a:off x="-6250" y="5010950"/>
              <a:ext cx="9181800" cy="0"/>
            </a:xfrm>
            <a:prstGeom prst="straightConnector1">
              <a:avLst/>
            </a:prstGeom>
            <a:noFill/>
            <a:ln w="9525" cap="flat" cmpd="sng">
              <a:solidFill>
                <a:schemeClr val="accent3"/>
              </a:solidFill>
              <a:prstDash val="solid"/>
              <a:round/>
              <a:headEnd type="none" w="med" len="med"/>
              <a:tailEnd type="none" w="med" len="med"/>
            </a:ln>
          </p:spPr>
        </p:cxnSp>
      </p:grpSp>
      <p:sp>
        <p:nvSpPr>
          <p:cNvPr id="37" name="Google Shape;37;p2"/>
          <p:cNvSpPr/>
          <p:nvPr/>
        </p:nvSpPr>
        <p:spPr>
          <a:xfrm>
            <a:off x="375550" y="278475"/>
            <a:ext cx="8320500" cy="4599095"/>
          </a:xfrm>
          <a:custGeom>
            <a:avLst/>
            <a:gdLst/>
            <a:ahLst/>
            <a:cxnLst/>
            <a:rect l="l" t="t" r="r" b="b"/>
            <a:pathLst>
              <a:path w="341529" h="188797" extrusionOk="0">
                <a:moveTo>
                  <a:pt x="7504" y="4357"/>
                </a:moveTo>
                <a:lnTo>
                  <a:pt x="0" y="188797"/>
                </a:lnTo>
                <a:lnTo>
                  <a:pt x="341529" y="182020"/>
                </a:lnTo>
                <a:lnTo>
                  <a:pt x="337656" y="0"/>
                </a:lnTo>
                <a:close/>
              </a:path>
            </a:pathLst>
          </a:custGeom>
          <a:solidFill>
            <a:schemeClr val="lt1"/>
          </a:solidFill>
          <a:ln w="114300" cap="flat" cmpd="sng">
            <a:solidFill>
              <a:schemeClr val="accent5"/>
            </a:solidFill>
            <a:prstDash val="solid"/>
            <a:round/>
            <a:headEnd type="none" w="med" len="med"/>
            <a:tailEnd type="none" w="med" len="med"/>
          </a:ln>
          <a:effectLst>
            <a:outerShdw blurRad="57150" dist="19050" dir="5400000" algn="bl" rotWithShape="0">
              <a:srgbClr val="000000">
                <a:alpha val="50000"/>
              </a:srgbClr>
            </a:outerShdw>
          </a:effectLst>
        </p:spPr>
      </p:sp>
      <p:sp>
        <p:nvSpPr>
          <p:cNvPr id="38" name="Google Shape;38;p2"/>
          <p:cNvSpPr/>
          <p:nvPr/>
        </p:nvSpPr>
        <p:spPr>
          <a:xfrm>
            <a:off x="375550" y="278475"/>
            <a:ext cx="8320500" cy="4599095"/>
          </a:xfrm>
          <a:custGeom>
            <a:avLst/>
            <a:gdLst/>
            <a:ahLst/>
            <a:cxnLst/>
            <a:rect l="l" t="t" r="r" b="b"/>
            <a:pathLst>
              <a:path w="341529" h="188797" extrusionOk="0">
                <a:moveTo>
                  <a:pt x="7504" y="4357"/>
                </a:moveTo>
                <a:lnTo>
                  <a:pt x="0" y="188797"/>
                </a:lnTo>
                <a:lnTo>
                  <a:pt x="341529" y="182020"/>
                </a:lnTo>
                <a:lnTo>
                  <a:pt x="337656" y="0"/>
                </a:lnTo>
                <a:close/>
              </a:path>
            </a:pathLst>
          </a:custGeom>
          <a:noFill/>
          <a:ln w="38100" cap="flat" cmpd="sng">
            <a:solidFill>
              <a:schemeClr val="accent4"/>
            </a:solidFill>
            <a:prstDash val="solid"/>
            <a:round/>
            <a:headEnd type="none" w="med" len="med"/>
            <a:tailEnd type="none" w="med" len="med"/>
          </a:ln>
        </p:spPr>
      </p:sp>
      <p:sp>
        <p:nvSpPr>
          <p:cNvPr id="39" name="Google Shape;39;p2"/>
          <p:cNvSpPr txBox="1">
            <a:spLocks noGrp="1"/>
          </p:cNvSpPr>
          <p:nvPr>
            <p:ph type="ctrTitle"/>
          </p:nvPr>
        </p:nvSpPr>
        <p:spPr>
          <a:xfrm>
            <a:off x="1605600" y="1380050"/>
            <a:ext cx="5932800" cy="16995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4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40" name="Google Shape;40;p2"/>
          <p:cNvSpPr txBox="1">
            <a:spLocks noGrp="1"/>
          </p:cNvSpPr>
          <p:nvPr>
            <p:ph type="subTitle" idx="1"/>
          </p:nvPr>
        </p:nvSpPr>
        <p:spPr>
          <a:xfrm>
            <a:off x="1605600" y="3437750"/>
            <a:ext cx="5264700" cy="486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1"/>
        <p:cNvGrpSpPr/>
        <p:nvPr/>
      </p:nvGrpSpPr>
      <p:grpSpPr>
        <a:xfrm>
          <a:off x="0" y="0"/>
          <a:ext cx="0" cy="0"/>
          <a:chOff x="0" y="0"/>
          <a:chExt cx="0" cy="0"/>
        </a:xfrm>
      </p:grpSpPr>
      <p:grpSp>
        <p:nvGrpSpPr>
          <p:cNvPr id="42" name="Google Shape;42;p3"/>
          <p:cNvGrpSpPr/>
          <p:nvPr/>
        </p:nvGrpSpPr>
        <p:grpSpPr>
          <a:xfrm>
            <a:off x="-6250" y="132550"/>
            <a:ext cx="9181800" cy="4878400"/>
            <a:chOff x="-6250" y="132550"/>
            <a:chExt cx="9181800" cy="4878400"/>
          </a:xfrm>
        </p:grpSpPr>
        <p:cxnSp>
          <p:nvCxnSpPr>
            <p:cNvPr id="43" name="Google Shape;43;p3"/>
            <p:cNvCxnSpPr/>
            <p:nvPr/>
          </p:nvCxnSpPr>
          <p:spPr>
            <a:xfrm>
              <a:off x="-6250" y="132550"/>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44" name="Google Shape;44;p3"/>
            <p:cNvCxnSpPr/>
            <p:nvPr/>
          </p:nvCxnSpPr>
          <p:spPr>
            <a:xfrm>
              <a:off x="-6250" y="320181"/>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45" name="Google Shape;45;p3"/>
            <p:cNvCxnSpPr/>
            <p:nvPr/>
          </p:nvCxnSpPr>
          <p:spPr>
            <a:xfrm>
              <a:off x="-6250" y="507812"/>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46" name="Google Shape;46;p3"/>
            <p:cNvCxnSpPr/>
            <p:nvPr/>
          </p:nvCxnSpPr>
          <p:spPr>
            <a:xfrm>
              <a:off x="-6250" y="695442"/>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47" name="Google Shape;47;p3"/>
            <p:cNvCxnSpPr/>
            <p:nvPr/>
          </p:nvCxnSpPr>
          <p:spPr>
            <a:xfrm>
              <a:off x="-6250" y="883073"/>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48" name="Google Shape;48;p3"/>
            <p:cNvCxnSpPr/>
            <p:nvPr/>
          </p:nvCxnSpPr>
          <p:spPr>
            <a:xfrm>
              <a:off x="-6250" y="1070704"/>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49" name="Google Shape;49;p3"/>
            <p:cNvCxnSpPr/>
            <p:nvPr/>
          </p:nvCxnSpPr>
          <p:spPr>
            <a:xfrm>
              <a:off x="-6250" y="1258335"/>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50" name="Google Shape;50;p3"/>
            <p:cNvCxnSpPr/>
            <p:nvPr/>
          </p:nvCxnSpPr>
          <p:spPr>
            <a:xfrm>
              <a:off x="-6250" y="1445965"/>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51" name="Google Shape;51;p3"/>
            <p:cNvCxnSpPr/>
            <p:nvPr/>
          </p:nvCxnSpPr>
          <p:spPr>
            <a:xfrm>
              <a:off x="-6250" y="1633596"/>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52" name="Google Shape;52;p3"/>
            <p:cNvCxnSpPr/>
            <p:nvPr/>
          </p:nvCxnSpPr>
          <p:spPr>
            <a:xfrm>
              <a:off x="-6250" y="1821227"/>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53" name="Google Shape;53;p3"/>
            <p:cNvCxnSpPr/>
            <p:nvPr/>
          </p:nvCxnSpPr>
          <p:spPr>
            <a:xfrm>
              <a:off x="-6250" y="2008858"/>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54" name="Google Shape;54;p3"/>
            <p:cNvCxnSpPr/>
            <p:nvPr/>
          </p:nvCxnSpPr>
          <p:spPr>
            <a:xfrm>
              <a:off x="-6250" y="2196488"/>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55" name="Google Shape;55;p3"/>
            <p:cNvCxnSpPr/>
            <p:nvPr/>
          </p:nvCxnSpPr>
          <p:spPr>
            <a:xfrm>
              <a:off x="-6250" y="2384119"/>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56" name="Google Shape;56;p3"/>
            <p:cNvCxnSpPr/>
            <p:nvPr/>
          </p:nvCxnSpPr>
          <p:spPr>
            <a:xfrm>
              <a:off x="-6250" y="2571750"/>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57" name="Google Shape;57;p3"/>
            <p:cNvCxnSpPr/>
            <p:nvPr/>
          </p:nvCxnSpPr>
          <p:spPr>
            <a:xfrm>
              <a:off x="-6250" y="2759381"/>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58" name="Google Shape;58;p3"/>
            <p:cNvCxnSpPr/>
            <p:nvPr/>
          </p:nvCxnSpPr>
          <p:spPr>
            <a:xfrm>
              <a:off x="-6250" y="2947012"/>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59" name="Google Shape;59;p3"/>
            <p:cNvCxnSpPr/>
            <p:nvPr/>
          </p:nvCxnSpPr>
          <p:spPr>
            <a:xfrm>
              <a:off x="-6250" y="3134642"/>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60" name="Google Shape;60;p3"/>
            <p:cNvCxnSpPr/>
            <p:nvPr/>
          </p:nvCxnSpPr>
          <p:spPr>
            <a:xfrm>
              <a:off x="-6250" y="3322273"/>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61" name="Google Shape;61;p3"/>
            <p:cNvCxnSpPr/>
            <p:nvPr/>
          </p:nvCxnSpPr>
          <p:spPr>
            <a:xfrm>
              <a:off x="-6250" y="3509904"/>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62" name="Google Shape;62;p3"/>
            <p:cNvCxnSpPr/>
            <p:nvPr/>
          </p:nvCxnSpPr>
          <p:spPr>
            <a:xfrm>
              <a:off x="-6250" y="3697535"/>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63" name="Google Shape;63;p3"/>
            <p:cNvCxnSpPr/>
            <p:nvPr/>
          </p:nvCxnSpPr>
          <p:spPr>
            <a:xfrm>
              <a:off x="-6250" y="3885165"/>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64" name="Google Shape;64;p3"/>
            <p:cNvCxnSpPr/>
            <p:nvPr/>
          </p:nvCxnSpPr>
          <p:spPr>
            <a:xfrm>
              <a:off x="-6250" y="4072796"/>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65" name="Google Shape;65;p3"/>
            <p:cNvCxnSpPr/>
            <p:nvPr/>
          </p:nvCxnSpPr>
          <p:spPr>
            <a:xfrm>
              <a:off x="-6250" y="4260427"/>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66" name="Google Shape;66;p3"/>
            <p:cNvCxnSpPr/>
            <p:nvPr/>
          </p:nvCxnSpPr>
          <p:spPr>
            <a:xfrm>
              <a:off x="-6250" y="4448058"/>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67" name="Google Shape;67;p3"/>
            <p:cNvCxnSpPr/>
            <p:nvPr/>
          </p:nvCxnSpPr>
          <p:spPr>
            <a:xfrm>
              <a:off x="-6250" y="4635688"/>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68" name="Google Shape;68;p3"/>
            <p:cNvCxnSpPr/>
            <p:nvPr/>
          </p:nvCxnSpPr>
          <p:spPr>
            <a:xfrm>
              <a:off x="-6250" y="4823319"/>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69" name="Google Shape;69;p3"/>
            <p:cNvCxnSpPr/>
            <p:nvPr/>
          </p:nvCxnSpPr>
          <p:spPr>
            <a:xfrm>
              <a:off x="-6250" y="5010950"/>
              <a:ext cx="9181800" cy="0"/>
            </a:xfrm>
            <a:prstGeom prst="straightConnector1">
              <a:avLst/>
            </a:prstGeom>
            <a:noFill/>
            <a:ln w="9525" cap="flat" cmpd="sng">
              <a:solidFill>
                <a:schemeClr val="accent3"/>
              </a:solidFill>
              <a:prstDash val="solid"/>
              <a:round/>
              <a:headEnd type="none" w="med" len="med"/>
              <a:tailEnd type="none" w="med" len="med"/>
            </a:ln>
          </p:spPr>
        </p:cxnSp>
      </p:grpSp>
      <p:sp>
        <p:nvSpPr>
          <p:cNvPr id="70" name="Google Shape;70;p3"/>
          <p:cNvSpPr/>
          <p:nvPr/>
        </p:nvSpPr>
        <p:spPr>
          <a:xfrm flipH="1">
            <a:off x="411750" y="278475"/>
            <a:ext cx="8320500" cy="4599095"/>
          </a:xfrm>
          <a:custGeom>
            <a:avLst/>
            <a:gdLst/>
            <a:ahLst/>
            <a:cxnLst/>
            <a:rect l="l" t="t" r="r" b="b"/>
            <a:pathLst>
              <a:path w="341529" h="188797" extrusionOk="0">
                <a:moveTo>
                  <a:pt x="7504" y="4357"/>
                </a:moveTo>
                <a:lnTo>
                  <a:pt x="0" y="188797"/>
                </a:lnTo>
                <a:lnTo>
                  <a:pt x="341529" y="182020"/>
                </a:lnTo>
                <a:lnTo>
                  <a:pt x="337656" y="0"/>
                </a:lnTo>
                <a:close/>
              </a:path>
            </a:pathLst>
          </a:custGeom>
          <a:solidFill>
            <a:schemeClr val="lt1"/>
          </a:solidFill>
          <a:ln w="114300" cap="flat" cmpd="sng">
            <a:solidFill>
              <a:schemeClr val="accent5"/>
            </a:solidFill>
            <a:prstDash val="solid"/>
            <a:round/>
            <a:headEnd type="none" w="med" len="med"/>
            <a:tailEnd type="none" w="med" len="med"/>
          </a:ln>
          <a:effectLst>
            <a:outerShdw blurRad="57150" dist="19050" dir="5400000" algn="bl" rotWithShape="0">
              <a:srgbClr val="000000">
                <a:alpha val="50000"/>
              </a:srgbClr>
            </a:outerShdw>
          </a:effectLst>
        </p:spPr>
      </p:sp>
      <p:sp>
        <p:nvSpPr>
          <p:cNvPr id="71" name="Google Shape;71;p3"/>
          <p:cNvSpPr/>
          <p:nvPr/>
        </p:nvSpPr>
        <p:spPr>
          <a:xfrm flipH="1">
            <a:off x="411750" y="278475"/>
            <a:ext cx="8320500" cy="4599095"/>
          </a:xfrm>
          <a:custGeom>
            <a:avLst/>
            <a:gdLst/>
            <a:ahLst/>
            <a:cxnLst/>
            <a:rect l="l" t="t" r="r" b="b"/>
            <a:pathLst>
              <a:path w="341529" h="188797" extrusionOk="0">
                <a:moveTo>
                  <a:pt x="7504" y="4357"/>
                </a:moveTo>
                <a:lnTo>
                  <a:pt x="0" y="188797"/>
                </a:lnTo>
                <a:lnTo>
                  <a:pt x="341529" y="182020"/>
                </a:lnTo>
                <a:lnTo>
                  <a:pt x="337656" y="0"/>
                </a:lnTo>
                <a:close/>
              </a:path>
            </a:pathLst>
          </a:custGeom>
          <a:noFill/>
          <a:ln w="38100" cap="flat" cmpd="sng">
            <a:solidFill>
              <a:schemeClr val="accent4"/>
            </a:solidFill>
            <a:prstDash val="solid"/>
            <a:round/>
            <a:headEnd type="none" w="med" len="med"/>
            <a:tailEnd type="none" w="med" len="med"/>
          </a:ln>
        </p:spPr>
      </p:sp>
      <p:sp>
        <p:nvSpPr>
          <p:cNvPr id="72" name="Google Shape;72;p3"/>
          <p:cNvSpPr txBox="1">
            <a:spLocks noGrp="1"/>
          </p:cNvSpPr>
          <p:nvPr>
            <p:ph type="title"/>
          </p:nvPr>
        </p:nvSpPr>
        <p:spPr>
          <a:xfrm>
            <a:off x="938770" y="2672313"/>
            <a:ext cx="4508100" cy="8418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3600">
                <a:highlight>
                  <a:schemeClr val="accent5"/>
                </a:highlight>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73" name="Google Shape;73;p3"/>
          <p:cNvSpPr txBox="1">
            <a:spLocks noGrp="1"/>
          </p:cNvSpPr>
          <p:nvPr>
            <p:ph type="title" idx="2" hasCustomPrompt="1"/>
          </p:nvPr>
        </p:nvSpPr>
        <p:spPr>
          <a:xfrm>
            <a:off x="938775" y="975525"/>
            <a:ext cx="2820000" cy="1739100"/>
          </a:xfrm>
          <a:prstGeom prst="rect">
            <a:avLst/>
          </a:prstGeom>
        </p:spPr>
        <p:txBody>
          <a:bodyPr spcFirstLastPara="1" wrap="square" lIns="91425" tIns="91425" rIns="91425" bIns="91425" anchor="ctr" anchorCtr="0">
            <a:noAutofit/>
          </a:bodyPr>
          <a:lstStyle>
            <a:lvl1pPr lvl="0"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74" name="Google Shape;74;p3"/>
          <p:cNvSpPr txBox="1">
            <a:spLocks noGrp="1"/>
          </p:cNvSpPr>
          <p:nvPr>
            <p:ph type="subTitle" idx="1"/>
          </p:nvPr>
        </p:nvSpPr>
        <p:spPr>
          <a:xfrm>
            <a:off x="938725" y="3726388"/>
            <a:ext cx="4508100" cy="441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76"/>
        <p:cNvGrpSpPr/>
        <p:nvPr/>
      </p:nvGrpSpPr>
      <p:grpSpPr>
        <a:xfrm>
          <a:off x="0" y="0"/>
          <a:ext cx="0" cy="0"/>
          <a:chOff x="0" y="0"/>
          <a:chExt cx="0" cy="0"/>
        </a:xfrm>
      </p:grpSpPr>
      <p:grpSp>
        <p:nvGrpSpPr>
          <p:cNvPr id="177" name="Google Shape;177;p7"/>
          <p:cNvGrpSpPr/>
          <p:nvPr/>
        </p:nvGrpSpPr>
        <p:grpSpPr>
          <a:xfrm>
            <a:off x="-6250" y="132550"/>
            <a:ext cx="9181800" cy="4878400"/>
            <a:chOff x="-6250" y="132550"/>
            <a:chExt cx="9181800" cy="4878400"/>
          </a:xfrm>
        </p:grpSpPr>
        <p:cxnSp>
          <p:nvCxnSpPr>
            <p:cNvPr id="178" name="Google Shape;178;p7"/>
            <p:cNvCxnSpPr/>
            <p:nvPr/>
          </p:nvCxnSpPr>
          <p:spPr>
            <a:xfrm>
              <a:off x="-6250" y="132550"/>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179" name="Google Shape;179;p7"/>
            <p:cNvCxnSpPr/>
            <p:nvPr/>
          </p:nvCxnSpPr>
          <p:spPr>
            <a:xfrm>
              <a:off x="-6250" y="320181"/>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180" name="Google Shape;180;p7"/>
            <p:cNvCxnSpPr/>
            <p:nvPr/>
          </p:nvCxnSpPr>
          <p:spPr>
            <a:xfrm>
              <a:off x="-6250" y="507812"/>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181" name="Google Shape;181;p7"/>
            <p:cNvCxnSpPr/>
            <p:nvPr/>
          </p:nvCxnSpPr>
          <p:spPr>
            <a:xfrm>
              <a:off x="-6250" y="695442"/>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182" name="Google Shape;182;p7"/>
            <p:cNvCxnSpPr/>
            <p:nvPr/>
          </p:nvCxnSpPr>
          <p:spPr>
            <a:xfrm>
              <a:off x="-6250" y="883073"/>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183" name="Google Shape;183;p7"/>
            <p:cNvCxnSpPr/>
            <p:nvPr/>
          </p:nvCxnSpPr>
          <p:spPr>
            <a:xfrm>
              <a:off x="-6250" y="1070704"/>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184" name="Google Shape;184;p7"/>
            <p:cNvCxnSpPr/>
            <p:nvPr/>
          </p:nvCxnSpPr>
          <p:spPr>
            <a:xfrm>
              <a:off x="-6250" y="1258335"/>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185" name="Google Shape;185;p7"/>
            <p:cNvCxnSpPr/>
            <p:nvPr/>
          </p:nvCxnSpPr>
          <p:spPr>
            <a:xfrm>
              <a:off x="-6250" y="1445965"/>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186" name="Google Shape;186;p7"/>
            <p:cNvCxnSpPr/>
            <p:nvPr/>
          </p:nvCxnSpPr>
          <p:spPr>
            <a:xfrm>
              <a:off x="-6250" y="1633596"/>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187" name="Google Shape;187;p7"/>
            <p:cNvCxnSpPr/>
            <p:nvPr/>
          </p:nvCxnSpPr>
          <p:spPr>
            <a:xfrm>
              <a:off x="-6250" y="1821227"/>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188" name="Google Shape;188;p7"/>
            <p:cNvCxnSpPr/>
            <p:nvPr/>
          </p:nvCxnSpPr>
          <p:spPr>
            <a:xfrm>
              <a:off x="-6250" y="2008858"/>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189" name="Google Shape;189;p7"/>
            <p:cNvCxnSpPr/>
            <p:nvPr/>
          </p:nvCxnSpPr>
          <p:spPr>
            <a:xfrm>
              <a:off x="-6250" y="2196488"/>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190" name="Google Shape;190;p7"/>
            <p:cNvCxnSpPr/>
            <p:nvPr/>
          </p:nvCxnSpPr>
          <p:spPr>
            <a:xfrm>
              <a:off x="-6250" y="2384119"/>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191" name="Google Shape;191;p7"/>
            <p:cNvCxnSpPr/>
            <p:nvPr/>
          </p:nvCxnSpPr>
          <p:spPr>
            <a:xfrm>
              <a:off x="-6250" y="2571750"/>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192" name="Google Shape;192;p7"/>
            <p:cNvCxnSpPr/>
            <p:nvPr/>
          </p:nvCxnSpPr>
          <p:spPr>
            <a:xfrm>
              <a:off x="-6250" y="2759381"/>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193" name="Google Shape;193;p7"/>
            <p:cNvCxnSpPr/>
            <p:nvPr/>
          </p:nvCxnSpPr>
          <p:spPr>
            <a:xfrm>
              <a:off x="-6250" y="2947012"/>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194" name="Google Shape;194;p7"/>
            <p:cNvCxnSpPr/>
            <p:nvPr/>
          </p:nvCxnSpPr>
          <p:spPr>
            <a:xfrm>
              <a:off x="-6250" y="3134642"/>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195" name="Google Shape;195;p7"/>
            <p:cNvCxnSpPr/>
            <p:nvPr/>
          </p:nvCxnSpPr>
          <p:spPr>
            <a:xfrm>
              <a:off x="-6250" y="3322273"/>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196" name="Google Shape;196;p7"/>
            <p:cNvCxnSpPr/>
            <p:nvPr/>
          </p:nvCxnSpPr>
          <p:spPr>
            <a:xfrm>
              <a:off x="-6250" y="3509904"/>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197" name="Google Shape;197;p7"/>
            <p:cNvCxnSpPr/>
            <p:nvPr/>
          </p:nvCxnSpPr>
          <p:spPr>
            <a:xfrm>
              <a:off x="-6250" y="3697535"/>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198" name="Google Shape;198;p7"/>
            <p:cNvCxnSpPr/>
            <p:nvPr/>
          </p:nvCxnSpPr>
          <p:spPr>
            <a:xfrm>
              <a:off x="-6250" y="3885165"/>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199" name="Google Shape;199;p7"/>
            <p:cNvCxnSpPr/>
            <p:nvPr/>
          </p:nvCxnSpPr>
          <p:spPr>
            <a:xfrm>
              <a:off x="-6250" y="4072796"/>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200" name="Google Shape;200;p7"/>
            <p:cNvCxnSpPr/>
            <p:nvPr/>
          </p:nvCxnSpPr>
          <p:spPr>
            <a:xfrm>
              <a:off x="-6250" y="4260427"/>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201" name="Google Shape;201;p7"/>
            <p:cNvCxnSpPr/>
            <p:nvPr/>
          </p:nvCxnSpPr>
          <p:spPr>
            <a:xfrm>
              <a:off x="-6250" y="4448058"/>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202" name="Google Shape;202;p7"/>
            <p:cNvCxnSpPr/>
            <p:nvPr/>
          </p:nvCxnSpPr>
          <p:spPr>
            <a:xfrm>
              <a:off x="-6250" y="4635688"/>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203" name="Google Shape;203;p7"/>
            <p:cNvCxnSpPr/>
            <p:nvPr/>
          </p:nvCxnSpPr>
          <p:spPr>
            <a:xfrm>
              <a:off x="-6250" y="4823319"/>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204" name="Google Shape;204;p7"/>
            <p:cNvCxnSpPr/>
            <p:nvPr/>
          </p:nvCxnSpPr>
          <p:spPr>
            <a:xfrm>
              <a:off x="-6250" y="5010950"/>
              <a:ext cx="9181800" cy="0"/>
            </a:xfrm>
            <a:prstGeom prst="straightConnector1">
              <a:avLst/>
            </a:prstGeom>
            <a:noFill/>
            <a:ln w="9525" cap="flat" cmpd="sng">
              <a:solidFill>
                <a:schemeClr val="accent3"/>
              </a:solidFill>
              <a:prstDash val="solid"/>
              <a:round/>
              <a:headEnd type="none" w="med" len="med"/>
              <a:tailEnd type="none" w="med" len="med"/>
            </a:ln>
          </p:spPr>
        </p:cxnSp>
      </p:grpSp>
      <p:sp>
        <p:nvSpPr>
          <p:cNvPr id="205" name="Google Shape;205;p7"/>
          <p:cNvSpPr/>
          <p:nvPr/>
        </p:nvSpPr>
        <p:spPr>
          <a:xfrm flipH="1">
            <a:off x="411750" y="278475"/>
            <a:ext cx="8320500" cy="4599095"/>
          </a:xfrm>
          <a:custGeom>
            <a:avLst/>
            <a:gdLst/>
            <a:ahLst/>
            <a:cxnLst/>
            <a:rect l="l" t="t" r="r" b="b"/>
            <a:pathLst>
              <a:path w="341529" h="188797" extrusionOk="0">
                <a:moveTo>
                  <a:pt x="7504" y="4357"/>
                </a:moveTo>
                <a:lnTo>
                  <a:pt x="0" y="188797"/>
                </a:lnTo>
                <a:lnTo>
                  <a:pt x="341529" y="182020"/>
                </a:lnTo>
                <a:lnTo>
                  <a:pt x="337656" y="0"/>
                </a:lnTo>
                <a:close/>
              </a:path>
            </a:pathLst>
          </a:custGeom>
          <a:solidFill>
            <a:schemeClr val="lt1"/>
          </a:solidFill>
          <a:ln w="114300" cap="flat" cmpd="sng">
            <a:solidFill>
              <a:schemeClr val="accent5"/>
            </a:solidFill>
            <a:prstDash val="solid"/>
            <a:round/>
            <a:headEnd type="none" w="med" len="med"/>
            <a:tailEnd type="none" w="med" len="med"/>
          </a:ln>
          <a:effectLst>
            <a:outerShdw blurRad="57150" dist="19050" dir="5400000" algn="bl" rotWithShape="0">
              <a:srgbClr val="000000">
                <a:alpha val="50000"/>
              </a:srgbClr>
            </a:outerShdw>
          </a:effectLst>
        </p:spPr>
      </p:sp>
      <p:sp>
        <p:nvSpPr>
          <p:cNvPr id="206" name="Google Shape;206;p7"/>
          <p:cNvSpPr/>
          <p:nvPr/>
        </p:nvSpPr>
        <p:spPr>
          <a:xfrm flipH="1">
            <a:off x="411750" y="278475"/>
            <a:ext cx="8320500" cy="4599095"/>
          </a:xfrm>
          <a:custGeom>
            <a:avLst/>
            <a:gdLst/>
            <a:ahLst/>
            <a:cxnLst/>
            <a:rect l="l" t="t" r="r" b="b"/>
            <a:pathLst>
              <a:path w="341529" h="188797" extrusionOk="0">
                <a:moveTo>
                  <a:pt x="7504" y="4357"/>
                </a:moveTo>
                <a:lnTo>
                  <a:pt x="0" y="188797"/>
                </a:lnTo>
                <a:lnTo>
                  <a:pt x="341529" y="182020"/>
                </a:lnTo>
                <a:lnTo>
                  <a:pt x="337656" y="0"/>
                </a:lnTo>
                <a:close/>
              </a:path>
            </a:pathLst>
          </a:custGeom>
          <a:noFill/>
          <a:ln w="38100" cap="flat" cmpd="sng">
            <a:solidFill>
              <a:schemeClr val="accent4"/>
            </a:solidFill>
            <a:prstDash val="solid"/>
            <a:round/>
            <a:headEnd type="none" w="med" len="med"/>
            <a:tailEnd type="none" w="med" len="med"/>
          </a:ln>
        </p:spPr>
      </p:sp>
      <p:sp>
        <p:nvSpPr>
          <p:cNvPr id="207" name="Google Shape;207;p7"/>
          <p:cNvSpPr txBox="1">
            <a:spLocks noGrp="1"/>
          </p:cNvSpPr>
          <p:nvPr>
            <p:ph type="body" idx="1"/>
          </p:nvPr>
        </p:nvSpPr>
        <p:spPr>
          <a:xfrm>
            <a:off x="720000" y="1631625"/>
            <a:ext cx="4339200" cy="24591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08" name="Google Shape;208;p7"/>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09"/>
        <p:cNvGrpSpPr/>
        <p:nvPr/>
      </p:nvGrpSpPr>
      <p:grpSpPr>
        <a:xfrm>
          <a:off x="0" y="0"/>
          <a:ext cx="0" cy="0"/>
          <a:chOff x="0" y="0"/>
          <a:chExt cx="0" cy="0"/>
        </a:xfrm>
      </p:grpSpPr>
      <p:grpSp>
        <p:nvGrpSpPr>
          <p:cNvPr id="210" name="Google Shape;210;p8"/>
          <p:cNvGrpSpPr/>
          <p:nvPr/>
        </p:nvGrpSpPr>
        <p:grpSpPr>
          <a:xfrm>
            <a:off x="-6250" y="132550"/>
            <a:ext cx="9181800" cy="4878400"/>
            <a:chOff x="-6250" y="132550"/>
            <a:chExt cx="9181800" cy="4878400"/>
          </a:xfrm>
        </p:grpSpPr>
        <p:cxnSp>
          <p:nvCxnSpPr>
            <p:cNvPr id="211" name="Google Shape;211;p8"/>
            <p:cNvCxnSpPr/>
            <p:nvPr/>
          </p:nvCxnSpPr>
          <p:spPr>
            <a:xfrm>
              <a:off x="-6250" y="132550"/>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212" name="Google Shape;212;p8"/>
            <p:cNvCxnSpPr/>
            <p:nvPr/>
          </p:nvCxnSpPr>
          <p:spPr>
            <a:xfrm>
              <a:off x="-6250" y="320181"/>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213" name="Google Shape;213;p8"/>
            <p:cNvCxnSpPr/>
            <p:nvPr/>
          </p:nvCxnSpPr>
          <p:spPr>
            <a:xfrm>
              <a:off x="-6250" y="507812"/>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214" name="Google Shape;214;p8"/>
            <p:cNvCxnSpPr/>
            <p:nvPr/>
          </p:nvCxnSpPr>
          <p:spPr>
            <a:xfrm>
              <a:off x="-6250" y="695442"/>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215" name="Google Shape;215;p8"/>
            <p:cNvCxnSpPr/>
            <p:nvPr/>
          </p:nvCxnSpPr>
          <p:spPr>
            <a:xfrm>
              <a:off x="-6250" y="883073"/>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216" name="Google Shape;216;p8"/>
            <p:cNvCxnSpPr/>
            <p:nvPr/>
          </p:nvCxnSpPr>
          <p:spPr>
            <a:xfrm>
              <a:off x="-6250" y="1070704"/>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217" name="Google Shape;217;p8"/>
            <p:cNvCxnSpPr/>
            <p:nvPr/>
          </p:nvCxnSpPr>
          <p:spPr>
            <a:xfrm>
              <a:off x="-6250" y="1258335"/>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218" name="Google Shape;218;p8"/>
            <p:cNvCxnSpPr/>
            <p:nvPr/>
          </p:nvCxnSpPr>
          <p:spPr>
            <a:xfrm>
              <a:off x="-6250" y="1445965"/>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219" name="Google Shape;219;p8"/>
            <p:cNvCxnSpPr/>
            <p:nvPr/>
          </p:nvCxnSpPr>
          <p:spPr>
            <a:xfrm>
              <a:off x="-6250" y="1633596"/>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220" name="Google Shape;220;p8"/>
            <p:cNvCxnSpPr/>
            <p:nvPr/>
          </p:nvCxnSpPr>
          <p:spPr>
            <a:xfrm>
              <a:off x="-6250" y="1821227"/>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221" name="Google Shape;221;p8"/>
            <p:cNvCxnSpPr/>
            <p:nvPr/>
          </p:nvCxnSpPr>
          <p:spPr>
            <a:xfrm>
              <a:off x="-6250" y="2008858"/>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222" name="Google Shape;222;p8"/>
            <p:cNvCxnSpPr/>
            <p:nvPr/>
          </p:nvCxnSpPr>
          <p:spPr>
            <a:xfrm>
              <a:off x="-6250" y="2196488"/>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223" name="Google Shape;223;p8"/>
            <p:cNvCxnSpPr/>
            <p:nvPr/>
          </p:nvCxnSpPr>
          <p:spPr>
            <a:xfrm>
              <a:off x="-6250" y="2384119"/>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224" name="Google Shape;224;p8"/>
            <p:cNvCxnSpPr/>
            <p:nvPr/>
          </p:nvCxnSpPr>
          <p:spPr>
            <a:xfrm>
              <a:off x="-6250" y="2571750"/>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225" name="Google Shape;225;p8"/>
            <p:cNvCxnSpPr/>
            <p:nvPr/>
          </p:nvCxnSpPr>
          <p:spPr>
            <a:xfrm>
              <a:off x="-6250" y="2759381"/>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226" name="Google Shape;226;p8"/>
            <p:cNvCxnSpPr/>
            <p:nvPr/>
          </p:nvCxnSpPr>
          <p:spPr>
            <a:xfrm>
              <a:off x="-6250" y="2947012"/>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227" name="Google Shape;227;p8"/>
            <p:cNvCxnSpPr/>
            <p:nvPr/>
          </p:nvCxnSpPr>
          <p:spPr>
            <a:xfrm>
              <a:off x="-6250" y="3134642"/>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228" name="Google Shape;228;p8"/>
            <p:cNvCxnSpPr/>
            <p:nvPr/>
          </p:nvCxnSpPr>
          <p:spPr>
            <a:xfrm>
              <a:off x="-6250" y="3322273"/>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229" name="Google Shape;229;p8"/>
            <p:cNvCxnSpPr/>
            <p:nvPr/>
          </p:nvCxnSpPr>
          <p:spPr>
            <a:xfrm>
              <a:off x="-6250" y="3509904"/>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230" name="Google Shape;230;p8"/>
            <p:cNvCxnSpPr/>
            <p:nvPr/>
          </p:nvCxnSpPr>
          <p:spPr>
            <a:xfrm>
              <a:off x="-6250" y="3697535"/>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231" name="Google Shape;231;p8"/>
            <p:cNvCxnSpPr/>
            <p:nvPr/>
          </p:nvCxnSpPr>
          <p:spPr>
            <a:xfrm>
              <a:off x="-6250" y="3885165"/>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232" name="Google Shape;232;p8"/>
            <p:cNvCxnSpPr/>
            <p:nvPr/>
          </p:nvCxnSpPr>
          <p:spPr>
            <a:xfrm>
              <a:off x="-6250" y="4072796"/>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233" name="Google Shape;233;p8"/>
            <p:cNvCxnSpPr/>
            <p:nvPr/>
          </p:nvCxnSpPr>
          <p:spPr>
            <a:xfrm>
              <a:off x="-6250" y="4260427"/>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234" name="Google Shape;234;p8"/>
            <p:cNvCxnSpPr/>
            <p:nvPr/>
          </p:nvCxnSpPr>
          <p:spPr>
            <a:xfrm>
              <a:off x="-6250" y="4448058"/>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235" name="Google Shape;235;p8"/>
            <p:cNvCxnSpPr/>
            <p:nvPr/>
          </p:nvCxnSpPr>
          <p:spPr>
            <a:xfrm>
              <a:off x="-6250" y="4635688"/>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236" name="Google Shape;236;p8"/>
            <p:cNvCxnSpPr/>
            <p:nvPr/>
          </p:nvCxnSpPr>
          <p:spPr>
            <a:xfrm>
              <a:off x="-6250" y="4823319"/>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237" name="Google Shape;237;p8"/>
            <p:cNvCxnSpPr/>
            <p:nvPr/>
          </p:nvCxnSpPr>
          <p:spPr>
            <a:xfrm>
              <a:off x="-6250" y="5010950"/>
              <a:ext cx="9181800" cy="0"/>
            </a:xfrm>
            <a:prstGeom prst="straightConnector1">
              <a:avLst/>
            </a:prstGeom>
            <a:noFill/>
            <a:ln w="9525" cap="flat" cmpd="sng">
              <a:solidFill>
                <a:schemeClr val="accent3"/>
              </a:solidFill>
              <a:prstDash val="solid"/>
              <a:round/>
              <a:headEnd type="none" w="med" len="med"/>
              <a:tailEnd type="none" w="med" len="med"/>
            </a:ln>
          </p:spPr>
        </p:cxnSp>
      </p:grpSp>
      <p:sp>
        <p:nvSpPr>
          <p:cNvPr id="238" name="Google Shape;238;p8"/>
          <p:cNvSpPr/>
          <p:nvPr/>
        </p:nvSpPr>
        <p:spPr>
          <a:xfrm>
            <a:off x="375550" y="278475"/>
            <a:ext cx="8320500" cy="4599095"/>
          </a:xfrm>
          <a:custGeom>
            <a:avLst/>
            <a:gdLst/>
            <a:ahLst/>
            <a:cxnLst/>
            <a:rect l="l" t="t" r="r" b="b"/>
            <a:pathLst>
              <a:path w="341529" h="188797" extrusionOk="0">
                <a:moveTo>
                  <a:pt x="7504" y="4357"/>
                </a:moveTo>
                <a:lnTo>
                  <a:pt x="0" y="188797"/>
                </a:lnTo>
                <a:lnTo>
                  <a:pt x="341529" y="182020"/>
                </a:lnTo>
                <a:lnTo>
                  <a:pt x="337656" y="0"/>
                </a:lnTo>
                <a:close/>
              </a:path>
            </a:pathLst>
          </a:custGeom>
          <a:solidFill>
            <a:schemeClr val="lt1"/>
          </a:solidFill>
          <a:ln w="114300" cap="flat" cmpd="sng">
            <a:solidFill>
              <a:schemeClr val="accent5"/>
            </a:solidFill>
            <a:prstDash val="solid"/>
            <a:round/>
            <a:headEnd type="none" w="med" len="med"/>
            <a:tailEnd type="none" w="med" len="med"/>
          </a:ln>
          <a:effectLst>
            <a:outerShdw blurRad="57150" dist="19050" dir="5400000" algn="bl" rotWithShape="0">
              <a:srgbClr val="000000">
                <a:alpha val="50000"/>
              </a:srgbClr>
            </a:outerShdw>
          </a:effectLst>
        </p:spPr>
      </p:sp>
      <p:sp>
        <p:nvSpPr>
          <p:cNvPr id="239" name="Google Shape;239;p8"/>
          <p:cNvSpPr/>
          <p:nvPr/>
        </p:nvSpPr>
        <p:spPr>
          <a:xfrm>
            <a:off x="375550" y="278475"/>
            <a:ext cx="8320500" cy="4599095"/>
          </a:xfrm>
          <a:custGeom>
            <a:avLst/>
            <a:gdLst/>
            <a:ahLst/>
            <a:cxnLst/>
            <a:rect l="l" t="t" r="r" b="b"/>
            <a:pathLst>
              <a:path w="341529" h="188797" extrusionOk="0">
                <a:moveTo>
                  <a:pt x="7504" y="4357"/>
                </a:moveTo>
                <a:lnTo>
                  <a:pt x="0" y="188797"/>
                </a:lnTo>
                <a:lnTo>
                  <a:pt x="341529" y="182020"/>
                </a:lnTo>
                <a:lnTo>
                  <a:pt x="337656" y="0"/>
                </a:lnTo>
                <a:close/>
              </a:path>
            </a:pathLst>
          </a:custGeom>
          <a:noFill/>
          <a:ln w="38100" cap="flat" cmpd="sng">
            <a:solidFill>
              <a:schemeClr val="accent4"/>
            </a:solidFill>
            <a:prstDash val="solid"/>
            <a:round/>
            <a:headEnd type="none" w="med" len="med"/>
            <a:tailEnd type="none" w="med" len="med"/>
          </a:ln>
        </p:spPr>
      </p:sp>
      <p:sp>
        <p:nvSpPr>
          <p:cNvPr id="240" name="Google Shape;240;p8"/>
          <p:cNvSpPr txBox="1">
            <a:spLocks noGrp="1"/>
          </p:cNvSpPr>
          <p:nvPr>
            <p:ph type="title"/>
          </p:nvPr>
        </p:nvSpPr>
        <p:spPr>
          <a:xfrm>
            <a:off x="1388100" y="1148850"/>
            <a:ext cx="6367800" cy="2845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8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310"/>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TITLE_ONLY_1">
    <p:spTree>
      <p:nvGrpSpPr>
        <p:cNvPr id="1" name="Shape 311"/>
        <p:cNvGrpSpPr/>
        <p:nvPr/>
      </p:nvGrpSpPr>
      <p:grpSpPr>
        <a:xfrm>
          <a:off x="0" y="0"/>
          <a:ext cx="0" cy="0"/>
          <a:chOff x="0" y="0"/>
          <a:chExt cx="0" cy="0"/>
        </a:xfrm>
      </p:grpSpPr>
      <p:grpSp>
        <p:nvGrpSpPr>
          <p:cNvPr id="312" name="Google Shape;312;p13"/>
          <p:cNvGrpSpPr/>
          <p:nvPr/>
        </p:nvGrpSpPr>
        <p:grpSpPr>
          <a:xfrm>
            <a:off x="-6250" y="132550"/>
            <a:ext cx="9181800" cy="4878400"/>
            <a:chOff x="-6250" y="132550"/>
            <a:chExt cx="9181800" cy="4878400"/>
          </a:xfrm>
        </p:grpSpPr>
        <p:cxnSp>
          <p:nvCxnSpPr>
            <p:cNvPr id="313" name="Google Shape;313;p13"/>
            <p:cNvCxnSpPr/>
            <p:nvPr/>
          </p:nvCxnSpPr>
          <p:spPr>
            <a:xfrm>
              <a:off x="-6250" y="132550"/>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314" name="Google Shape;314;p13"/>
            <p:cNvCxnSpPr/>
            <p:nvPr/>
          </p:nvCxnSpPr>
          <p:spPr>
            <a:xfrm>
              <a:off x="-6250" y="320181"/>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315" name="Google Shape;315;p13"/>
            <p:cNvCxnSpPr/>
            <p:nvPr/>
          </p:nvCxnSpPr>
          <p:spPr>
            <a:xfrm>
              <a:off x="-6250" y="507812"/>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316" name="Google Shape;316;p13"/>
            <p:cNvCxnSpPr/>
            <p:nvPr/>
          </p:nvCxnSpPr>
          <p:spPr>
            <a:xfrm>
              <a:off x="-6250" y="695442"/>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317" name="Google Shape;317;p13"/>
            <p:cNvCxnSpPr/>
            <p:nvPr/>
          </p:nvCxnSpPr>
          <p:spPr>
            <a:xfrm>
              <a:off x="-6250" y="883073"/>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318" name="Google Shape;318;p13"/>
            <p:cNvCxnSpPr/>
            <p:nvPr/>
          </p:nvCxnSpPr>
          <p:spPr>
            <a:xfrm>
              <a:off x="-6250" y="1070704"/>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319" name="Google Shape;319;p13"/>
            <p:cNvCxnSpPr/>
            <p:nvPr/>
          </p:nvCxnSpPr>
          <p:spPr>
            <a:xfrm>
              <a:off x="-6250" y="1258335"/>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320" name="Google Shape;320;p13"/>
            <p:cNvCxnSpPr/>
            <p:nvPr/>
          </p:nvCxnSpPr>
          <p:spPr>
            <a:xfrm>
              <a:off x="-6250" y="1445965"/>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321" name="Google Shape;321;p13"/>
            <p:cNvCxnSpPr/>
            <p:nvPr/>
          </p:nvCxnSpPr>
          <p:spPr>
            <a:xfrm>
              <a:off x="-6250" y="1633596"/>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322" name="Google Shape;322;p13"/>
            <p:cNvCxnSpPr/>
            <p:nvPr/>
          </p:nvCxnSpPr>
          <p:spPr>
            <a:xfrm>
              <a:off x="-6250" y="1821227"/>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323" name="Google Shape;323;p13"/>
            <p:cNvCxnSpPr/>
            <p:nvPr/>
          </p:nvCxnSpPr>
          <p:spPr>
            <a:xfrm>
              <a:off x="-6250" y="2008858"/>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324" name="Google Shape;324;p13"/>
            <p:cNvCxnSpPr/>
            <p:nvPr/>
          </p:nvCxnSpPr>
          <p:spPr>
            <a:xfrm>
              <a:off x="-6250" y="2196488"/>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325" name="Google Shape;325;p13"/>
            <p:cNvCxnSpPr/>
            <p:nvPr/>
          </p:nvCxnSpPr>
          <p:spPr>
            <a:xfrm>
              <a:off x="-6250" y="2384119"/>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326" name="Google Shape;326;p13"/>
            <p:cNvCxnSpPr/>
            <p:nvPr/>
          </p:nvCxnSpPr>
          <p:spPr>
            <a:xfrm>
              <a:off x="-6250" y="2571750"/>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327" name="Google Shape;327;p13"/>
            <p:cNvCxnSpPr/>
            <p:nvPr/>
          </p:nvCxnSpPr>
          <p:spPr>
            <a:xfrm>
              <a:off x="-6250" y="2759381"/>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328" name="Google Shape;328;p13"/>
            <p:cNvCxnSpPr/>
            <p:nvPr/>
          </p:nvCxnSpPr>
          <p:spPr>
            <a:xfrm>
              <a:off x="-6250" y="2947012"/>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329" name="Google Shape;329;p13"/>
            <p:cNvCxnSpPr/>
            <p:nvPr/>
          </p:nvCxnSpPr>
          <p:spPr>
            <a:xfrm>
              <a:off x="-6250" y="3134642"/>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330" name="Google Shape;330;p13"/>
            <p:cNvCxnSpPr/>
            <p:nvPr/>
          </p:nvCxnSpPr>
          <p:spPr>
            <a:xfrm>
              <a:off x="-6250" y="3322273"/>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331" name="Google Shape;331;p13"/>
            <p:cNvCxnSpPr/>
            <p:nvPr/>
          </p:nvCxnSpPr>
          <p:spPr>
            <a:xfrm>
              <a:off x="-6250" y="3509904"/>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332" name="Google Shape;332;p13"/>
            <p:cNvCxnSpPr/>
            <p:nvPr/>
          </p:nvCxnSpPr>
          <p:spPr>
            <a:xfrm>
              <a:off x="-6250" y="3697535"/>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333" name="Google Shape;333;p13"/>
            <p:cNvCxnSpPr/>
            <p:nvPr/>
          </p:nvCxnSpPr>
          <p:spPr>
            <a:xfrm>
              <a:off x="-6250" y="3885165"/>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334" name="Google Shape;334;p13"/>
            <p:cNvCxnSpPr/>
            <p:nvPr/>
          </p:nvCxnSpPr>
          <p:spPr>
            <a:xfrm>
              <a:off x="-6250" y="4072796"/>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335" name="Google Shape;335;p13"/>
            <p:cNvCxnSpPr/>
            <p:nvPr/>
          </p:nvCxnSpPr>
          <p:spPr>
            <a:xfrm>
              <a:off x="-6250" y="4260427"/>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336" name="Google Shape;336;p13"/>
            <p:cNvCxnSpPr/>
            <p:nvPr/>
          </p:nvCxnSpPr>
          <p:spPr>
            <a:xfrm>
              <a:off x="-6250" y="4448058"/>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337" name="Google Shape;337;p13"/>
            <p:cNvCxnSpPr/>
            <p:nvPr/>
          </p:nvCxnSpPr>
          <p:spPr>
            <a:xfrm>
              <a:off x="-6250" y="4635688"/>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338" name="Google Shape;338;p13"/>
            <p:cNvCxnSpPr/>
            <p:nvPr/>
          </p:nvCxnSpPr>
          <p:spPr>
            <a:xfrm>
              <a:off x="-6250" y="4823319"/>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339" name="Google Shape;339;p13"/>
            <p:cNvCxnSpPr/>
            <p:nvPr/>
          </p:nvCxnSpPr>
          <p:spPr>
            <a:xfrm>
              <a:off x="-6250" y="5010950"/>
              <a:ext cx="9181800" cy="0"/>
            </a:xfrm>
            <a:prstGeom prst="straightConnector1">
              <a:avLst/>
            </a:prstGeom>
            <a:noFill/>
            <a:ln w="9525" cap="flat" cmpd="sng">
              <a:solidFill>
                <a:schemeClr val="accent3"/>
              </a:solidFill>
              <a:prstDash val="solid"/>
              <a:round/>
              <a:headEnd type="none" w="med" len="med"/>
              <a:tailEnd type="none" w="med" len="med"/>
            </a:ln>
          </p:spPr>
        </p:cxnSp>
      </p:grpSp>
      <p:sp>
        <p:nvSpPr>
          <p:cNvPr id="340" name="Google Shape;340;p13"/>
          <p:cNvSpPr/>
          <p:nvPr/>
        </p:nvSpPr>
        <p:spPr>
          <a:xfrm>
            <a:off x="375550" y="278475"/>
            <a:ext cx="8320500" cy="4599095"/>
          </a:xfrm>
          <a:custGeom>
            <a:avLst/>
            <a:gdLst/>
            <a:ahLst/>
            <a:cxnLst/>
            <a:rect l="l" t="t" r="r" b="b"/>
            <a:pathLst>
              <a:path w="341529" h="188797" extrusionOk="0">
                <a:moveTo>
                  <a:pt x="7504" y="4357"/>
                </a:moveTo>
                <a:lnTo>
                  <a:pt x="0" y="188797"/>
                </a:lnTo>
                <a:lnTo>
                  <a:pt x="341529" y="182020"/>
                </a:lnTo>
                <a:lnTo>
                  <a:pt x="337656" y="0"/>
                </a:lnTo>
                <a:close/>
              </a:path>
            </a:pathLst>
          </a:custGeom>
          <a:solidFill>
            <a:schemeClr val="lt1"/>
          </a:solidFill>
          <a:ln w="114300" cap="flat" cmpd="sng">
            <a:solidFill>
              <a:schemeClr val="accent5"/>
            </a:solidFill>
            <a:prstDash val="solid"/>
            <a:round/>
            <a:headEnd type="none" w="med" len="med"/>
            <a:tailEnd type="none" w="med" len="med"/>
          </a:ln>
          <a:effectLst>
            <a:outerShdw blurRad="57150" dist="19050" dir="5400000" algn="bl" rotWithShape="0">
              <a:srgbClr val="000000">
                <a:alpha val="50000"/>
              </a:srgbClr>
            </a:outerShdw>
          </a:effectLst>
        </p:spPr>
      </p:sp>
      <p:sp>
        <p:nvSpPr>
          <p:cNvPr id="341" name="Google Shape;341;p13"/>
          <p:cNvSpPr/>
          <p:nvPr/>
        </p:nvSpPr>
        <p:spPr>
          <a:xfrm>
            <a:off x="375550" y="278475"/>
            <a:ext cx="8320500" cy="4599095"/>
          </a:xfrm>
          <a:custGeom>
            <a:avLst/>
            <a:gdLst/>
            <a:ahLst/>
            <a:cxnLst/>
            <a:rect l="l" t="t" r="r" b="b"/>
            <a:pathLst>
              <a:path w="341529" h="188797" extrusionOk="0">
                <a:moveTo>
                  <a:pt x="7504" y="4357"/>
                </a:moveTo>
                <a:lnTo>
                  <a:pt x="0" y="188797"/>
                </a:lnTo>
                <a:lnTo>
                  <a:pt x="341529" y="182020"/>
                </a:lnTo>
                <a:lnTo>
                  <a:pt x="337656" y="0"/>
                </a:lnTo>
                <a:close/>
              </a:path>
            </a:pathLst>
          </a:custGeom>
          <a:noFill/>
          <a:ln w="38100" cap="flat" cmpd="sng">
            <a:solidFill>
              <a:schemeClr val="accent4"/>
            </a:solidFill>
            <a:prstDash val="solid"/>
            <a:round/>
            <a:headEnd type="none" w="med" len="med"/>
            <a:tailEnd type="none" w="med" len="med"/>
          </a:ln>
        </p:spPr>
      </p:sp>
      <p:sp>
        <p:nvSpPr>
          <p:cNvPr id="342" name="Google Shape;342;p13"/>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43" name="Google Shape;343;p13"/>
          <p:cNvSpPr txBox="1">
            <a:spLocks noGrp="1"/>
          </p:cNvSpPr>
          <p:nvPr>
            <p:ph type="title" idx="2" hasCustomPrompt="1"/>
          </p:nvPr>
        </p:nvSpPr>
        <p:spPr>
          <a:xfrm>
            <a:off x="720000" y="1408300"/>
            <a:ext cx="1572900" cy="510300"/>
          </a:xfrm>
          <a:prstGeom prst="rect">
            <a:avLst/>
          </a:prstGeom>
        </p:spPr>
        <p:txBody>
          <a:bodyPr spcFirstLastPara="1" wrap="square" lIns="91425" tIns="91425" rIns="91425" bIns="91425" anchor="ctr" anchorCtr="0">
            <a:noAutofit/>
          </a:bodyPr>
          <a:lstStyle>
            <a:lvl1pPr lvl="0" rtl="0">
              <a:spcBef>
                <a:spcPts val="0"/>
              </a:spcBef>
              <a:spcAft>
                <a:spcPts val="0"/>
              </a:spcAft>
              <a:buSzPts val="5000"/>
              <a:buNone/>
              <a:defRPr sz="34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r>
              <a:t>xx%</a:t>
            </a:r>
          </a:p>
        </p:txBody>
      </p:sp>
      <p:sp>
        <p:nvSpPr>
          <p:cNvPr id="344" name="Google Shape;344;p13"/>
          <p:cNvSpPr txBox="1">
            <a:spLocks noGrp="1"/>
          </p:cNvSpPr>
          <p:nvPr>
            <p:ph type="subTitle" idx="1"/>
          </p:nvPr>
        </p:nvSpPr>
        <p:spPr>
          <a:xfrm>
            <a:off x="720000" y="2247700"/>
            <a:ext cx="3250800" cy="6225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5" name="Google Shape;345;p13"/>
          <p:cNvSpPr txBox="1">
            <a:spLocks noGrp="1"/>
          </p:cNvSpPr>
          <p:nvPr>
            <p:ph type="subTitle" idx="3"/>
          </p:nvPr>
        </p:nvSpPr>
        <p:spPr>
          <a:xfrm>
            <a:off x="720000" y="1924525"/>
            <a:ext cx="3250800" cy="4101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Grandstander"/>
              <a:buNone/>
              <a:defRPr sz="1800">
                <a:highlight>
                  <a:schemeClr val="accent5"/>
                </a:highlight>
                <a:latin typeface="Bowlby One SC"/>
                <a:ea typeface="Bowlby One SC"/>
                <a:cs typeface="Bowlby One SC"/>
                <a:sym typeface="Bowlby One SC"/>
              </a:defRPr>
            </a:lvl1pPr>
            <a:lvl2pPr lvl="1" rtl="0">
              <a:spcBef>
                <a:spcPts val="0"/>
              </a:spcBef>
              <a:spcAft>
                <a:spcPts val="0"/>
              </a:spcAft>
              <a:buSzPts val="1400"/>
              <a:buFont typeface="Grandstander"/>
              <a:buNone/>
              <a:defRPr>
                <a:latin typeface="Grandstander"/>
                <a:ea typeface="Grandstander"/>
                <a:cs typeface="Grandstander"/>
                <a:sym typeface="Grandstander"/>
              </a:defRPr>
            </a:lvl2pPr>
            <a:lvl3pPr lvl="2" rtl="0">
              <a:spcBef>
                <a:spcPts val="0"/>
              </a:spcBef>
              <a:spcAft>
                <a:spcPts val="0"/>
              </a:spcAft>
              <a:buSzPts val="1400"/>
              <a:buFont typeface="Grandstander"/>
              <a:buNone/>
              <a:defRPr>
                <a:latin typeface="Grandstander"/>
                <a:ea typeface="Grandstander"/>
                <a:cs typeface="Grandstander"/>
                <a:sym typeface="Grandstander"/>
              </a:defRPr>
            </a:lvl3pPr>
            <a:lvl4pPr lvl="3" rtl="0">
              <a:spcBef>
                <a:spcPts val="0"/>
              </a:spcBef>
              <a:spcAft>
                <a:spcPts val="0"/>
              </a:spcAft>
              <a:buSzPts val="1400"/>
              <a:buFont typeface="Grandstander"/>
              <a:buNone/>
              <a:defRPr>
                <a:latin typeface="Grandstander"/>
                <a:ea typeface="Grandstander"/>
                <a:cs typeface="Grandstander"/>
                <a:sym typeface="Grandstander"/>
              </a:defRPr>
            </a:lvl4pPr>
            <a:lvl5pPr lvl="4" rtl="0">
              <a:spcBef>
                <a:spcPts val="0"/>
              </a:spcBef>
              <a:spcAft>
                <a:spcPts val="0"/>
              </a:spcAft>
              <a:buSzPts val="1400"/>
              <a:buFont typeface="Grandstander"/>
              <a:buNone/>
              <a:defRPr>
                <a:latin typeface="Grandstander"/>
                <a:ea typeface="Grandstander"/>
                <a:cs typeface="Grandstander"/>
                <a:sym typeface="Grandstander"/>
              </a:defRPr>
            </a:lvl5pPr>
            <a:lvl6pPr lvl="5" rtl="0">
              <a:spcBef>
                <a:spcPts val="0"/>
              </a:spcBef>
              <a:spcAft>
                <a:spcPts val="0"/>
              </a:spcAft>
              <a:buSzPts val="1400"/>
              <a:buFont typeface="Grandstander"/>
              <a:buNone/>
              <a:defRPr>
                <a:latin typeface="Grandstander"/>
                <a:ea typeface="Grandstander"/>
                <a:cs typeface="Grandstander"/>
                <a:sym typeface="Grandstander"/>
              </a:defRPr>
            </a:lvl6pPr>
            <a:lvl7pPr lvl="6" rtl="0">
              <a:spcBef>
                <a:spcPts val="0"/>
              </a:spcBef>
              <a:spcAft>
                <a:spcPts val="0"/>
              </a:spcAft>
              <a:buSzPts val="1400"/>
              <a:buFont typeface="Grandstander"/>
              <a:buNone/>
              <a:defRPr>
                <a:latin typeface="Grandstander"/>
                <a:ea typeface="Grandstander"/>
                <a:cs typeface="Grandstander"/>
                <a:sym typeface="Grandstander"/>
              </a:defRPr>
            </a:lvl7pPr>
            <a:lvl8pPr lvl="7" rtl="0">
              <a:spcBef>
                <a:spcPts val="0"/>
              </a:spcBef>
              <a:spcAft>
                <a:spcPts val="0"/>
              </a:spcAft>
              <a:buSzPts val="1400"/>
              <a:buFont typeface="Grandstander"/>
              <a:buNone/>
              <a:defRPr>
                <a:latin typeface="Grandstander"/>
                <a:ea typeface="Grandstander"/>
                <a:cs typeface="Grandstander"/>
                <a:sym typeface="Grandstander"/>
              </a:defRPr>
            </a:lvl8pPr>
            <a:lvl9pPr lvl="8" rtl="0">
              <a:spcBef>
                <a:spcPts val="0"/>
              </a:spcBef>
              <a:spcAft>
                <a:spcPts val="0"/>
              </a:spcAft>
              <a:buSzPts val="1400"/>
              <a:buFont typeface="Grandstander"/>
              <a:buNone/>
              <a:defRPr>
                <a:latin typeface="Grandstander"/>
                <a:ea typeface="Grandstander"/>
                <a:cs typeface="Grandstander"/>
                <a:sym typeface="Grandstander"/>
              </a:defRPr>
            </a:lvl9pPr>
          </a:lstStyle>
          <a:p>
            <a:endParaRPr/>
          </a:p>
        </p:txBody>
      </p:sp>
      <p:sp>
        <p:nvSpPr>
          <p:cNvPr id="346" name="Google Shape;346;p13"/>
          <p:cNvSpPr txBox="1">
            <a:spLocks noGrp="1"/>
          </p:cNvSpPr>
          <p:nvPr>
            <p:ph type="title" idx="4" hasCustomPrompt="1"/>
          </p:nvPr>
        </p:nvSpPr>
        <p:spPr>
          <a:xfrm>
            <a:off x="4157650" y="1408300"/>
            <a:ext cx="1572900" cy="510300"/>
          </a:xfrm>
          <a:prstGeom prst="rect">
            <a:avLst/>
          </a:prstGeom>
        </p:spPr>
        <p:txBody>
          <a:bodyPr spcFirstLastPara="1" wrap="square" lIns="91425" tIns="91425" rIns="91425" bIns="91425" anchor="ctr" anchorCtr="0">
            <a:noAutofit/>
          </a:bodyPr>
          <a:lstStyle>
            <a:lvl1pPr lvl="0" rtl="0">
              <a:spcBef>
                <a:spcPts val="0"/>
              </a:spcBef>
              <a:spcAft>
                <a:spcPts val="0"/>
              </a:spcAft>
              <a:buSzPts val="5000"/>
              <a:buNone/>
              <a:defRPr sz="34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r>
              <a:t>xx%</a:t>
            </a:r>
          </a:p>
        </p:txBody>
      </p:sp>
      <p:sp>
        <p:nvSpPr>
          <p:cNvPr id="347" name="Google Shape;347;p13"/>
          <p:cNvSpPr txBox="1">
            <a:spLocks noGrp="1"/>
          </p:cNvSpPr>
          <p:nvPr>
            <p:ph type="subTitle" idx="5"/>
          </p:nvPr>
        </p:nvSpPr>
        <p:spPr>
          <a:xfrm>
            <a:off x="4157650" y="2247700"/>
            <a:ext cx="3250800" cy="622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48" name="Google Shape;348;p13"/>
          <p:cNvSpPr txBox="1">
            <a:spLocks noGrp="1"/>
          </p:cNvSpPr>
          <p:nvPr>
            <p:ph type="subTitle" idx="6"/>
          </p:nvPr>
        </p:nvSpPr>
        <p:spPr>
          <a:xfrm>
            <a:off x="4157650" y="1924525"/>
            <a:ext cx="3250800" cy="4101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Grandstander"/>
              <a:buNone/>
              <a:defRPr sz="1800">
                <a:highlight>
                  <a:schemeClr val="accent5"/>
                </a:highlight>
                <a:latin typeface="Bowlby One SC"/>
                <a:ea typeface="Bowlby One SC"/>
                <a:cs typeface="Bowlby One SC"/>
                <a:sym typeface="Bowlby One SC"/>
              </a:defRPr>
            </a:lvl1pPr>
            <a:lvl2pPr lvl="1" rtl="0">
              <a:spcBef>
                <a:spcPts val="0"/>
              </a:spcBef>
              <a:spcAft>
                <a:spcPts val="0"/>
              </a:spcAft>
              <a:buSzPts val="1400"/>
              <a:buFont typeface="Grandstander"/>
              <a:buNone/>
              <a:defRPr>
                <a:latin typeface="Grandstander"/>
                <a:ea typeface="Grandstander"/>
                <a:cs typeface="Grandstander"/>
                <a:sym typeface="Grandstander"/>
              </a:defRPr>
            </a:lvl2pPr>
            <a:lvl3pPr lvl="2" rtl="0">
              <a:spcBef>
                <a:spcPts val="0"/>
              </a:spcBef>
              <a:spcAft>
                <a:spcPts val="0"/>
              </a:spcAft>
              <a:buSzPts val="1400"/>
              <a:buFont typeface="Grandstander"/>
              <a:buNone/>
              <a:defRPr>
                <a:latin typeface="Grandstander"/>
                <a:ea typeface="Grandstander"/>
                <a:cs typeface="Grandstander"/>
                <a:sym typeface="Grandstander"/>
              </a:defRPr>
            </a:lvl3pPr>
            <a:lvl4pPr lvl="3" rtl="0">
              <a:spcBef>
                <a:spcPts val="0"/>
              </a:spcBef>
              <a:spcAft>
                <a:spcPts val="0"/>
              </a:spcAft>
              <a:buSzPts val="1400"/>
              <a:buFont typeface="Grandstander"/>
              <a:buNone/>
              <a:defRPr>
                <a:latin typeface="Grandstander"/>
                <a:ea typeface="Grandstander"/>
                <a:cs typeface="Grandstander"/>
                <a:sym typeface="Grandstander"/>
              </a:defRPr>
            </a:lvl4pPr>
            <a:lvl5pPr lvl="4" rtl="0">
              <a:spcBef>
                <a:spcPts val="0"/>
              </a:spcBef>
              <a:spcAft>
                <a:spcPts val="0"/>
              </a:spcAft>
              <a:buSzPts val="1400"/>
              <a:buFont typeface="Grandstander"/>
              <a:buNone/>
              <a:defRPr>
                <a:latin typeface="Grandstander"/>
                <a:ea typeface="Grandstander"/>
                <a:cs typeface="Grandstander"/>
                <a:sym typeface="Grandstander"/>
              </a:defRPr>
            </a:lvl5pPr>
            <a:lvl6pPr lvl="5" rtl="0">
              <a:spcBef>
                <a:spcPts val="0"/>
              </a:spcBef>
              <a:spcAft>
                <a:spcPts val="0"/>
              </a:spcAft>
              <a:buSzPts val="1400"/>
              <a:buFont typeface="Grandstander"/>
              <a:buNone/>
              <a:defRPr>
                <a:latin typeface="Grandstander"/>
                <a:ea typeface="Grandstander"/>
                <a:cs typeface="Grandstander"/>
                <a:sym typeface="Grandstander"/>
              </a:defRPr>
            </a:lvl6pPr>
            <a:lvl7pPr lvl="6" rtl="0">
              <a:spcBef>
                <a:spcPts val="0"/>
              </a:spcBef>
              <a:spcAft>
                <a:spcPts val="0"/>
              </a:spcAft>
              <a:buSzPts val="1400"/>
              <a:buFont typeface="Grandstander"/>
              <a:buNone/>
              <a:defRPr>
                <a:latin typeface="Grandstander"/>
                <a:ea typeface="Grandstander"/>
                <a:cs typeface="Grandstander"/>
                <a:sym typeface="Grandstander"/>
              </a:defRPr>
            </a:lvl7pPr>
            <a:lvl8pPr lvl="7" rtl="0">
              <a:spcBef>
                <a:spcPts val="0"/>
              </a:spcBef>
              <a:spcAft>
                <a:spcPts val="0"/>
              </a:spcAft>
              <a:buSzPts val="1400"/>
              <a:buFont typeface="Grandstander"/>
              <a:buNone/>
              <a:defRPr>
                <a:latin typeface="Grandstander"/>
                <a:ea typeface="Grandstander"/>
                <a:cs typeface="Grandstander"/>
                <a:sym typeface="Grandstander"/>
              </a:defRPr>
            </a:lvl8pPr>
            <a:lvl9pPr lvl="8" rtl="0">
              <a:spcBef>
                <a:spcPts val="0"/>
              </a:spcBef>
              <a:spcAft>
                <a:spcPts val="0"/>
              </a:spcAft>
              <a:buSzPts val="1400"/>
              <a:buFont typeface="Grandstander"/>
              <a:buNone/>
              <a:defRPr>
                <a:latin typeface="Grandstander"/>
                <a:ea typeface="Grandstander"/>
                <a:cs typeface="Grandstander"/>
                <a:sym typeface="Grandstander"/>
              </a:defRPr>
            </a:lvl9pPr>
          </a:lstStyle>
          <a:p>
            <a:endParaRPr/>
          </a:p>
        </p:txBody>
      </p:sp>
      <p:sp>
        <p:nvSpPr>
          <p:cNvPr id="349" name="Google Shape;349;p13"/>
          <p:cNvSpPr txBox="1">
            <a:spLocks noGrp="1"/>
          </p:cNvSpPr>
          <p:nvPr>
            <p:ph type="title" idx="7" hasCustomPrompt="1"/>
          </p:nvPr>
        </p:nvSpPr>
        <p:spPr>
          <a:xfrm>
            <a:off x="720000" y="3039850"/>
            <a:ext cx="1572900" cy="510300"/>
          </a:xfrm>
          <a:prstGeom prst="rect">
            <a:avLst/>
          </a:prstGeom>
        </p:spPr>
        <p:txBody>
          <a:bodyPr spcFirstLastPara="1" wrap="square" lIns="91425" tIns="91425" rIns="91425" bIns="91425" anchor="ctr" anchorCtr="0">
            <a:noAutofit/>
          </a:bodyPr>
          <a:lstStyle>
            <a:lvl1pPr lvl="0" rtl="0">
              <a:spcBef>
                <a:spcPts val="0"/>
              </a:spcBef>
              <a:spcAft>
                <a:spcPts val="0"/>
              </a:spcAft>
              <a:buSzPts val="5000"/>
              <a:buNone/>
              <a:defRPr sz="34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r>
              <a:t>xx%</a:t>
            </a:r>
          </a:p>
        </p:txBody>
      </p:sp>
      <p:sp>
        <p:nvSpPr>
          <p:cNvPr id="350" name="Google Shape;350;p13"/>
          <p:cNvSpPr txBox="1">
            <a:spLocks noGrp="1"/>
          </p:cNvSpPr>
          <p:nvPr>
            <p:ph type="subTitle" idx="8"/>
          </p:nvPr>
        </p:nvSpPr>
        <p:spPr>
          <a:xfrm>
            <a:off x="720000" y="3879175"/>
            <a:ext cx="3250800" cy="622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51" name="Google Shape;351;p13"/>
          <p:cNvSpPr txBox="1">
            <a:spLocks noGrp="1"/>
          </p:cNvSpPr>
          <p:nvPr>
            <p:ph type="subTitle" idx="9"/>
          </p:nvPr>
        </p:nvSpPr>
        <p:spPr>
          <a:xfrm>
            <a:off x="720000" y="3556000"/>
            <a:ext cx="3250800" cy="4101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Grandstander"/>
              <a:buNone/>
              <a:defRPr sz="1800">
                <a:highlight>
                  <a:schemeClr val="accent5"/>
                </a:highlight>
                <a:latin typeface="Bowlby One SC"/>
                <a:ea typeface="Bowlby One SC"/>
                <a:cs typeface="Bowlby One SC"/>
                <a:sym typeface="Bowlby One SC"/>
              </a:defRPr>
            </a:lvl1pPr>
            <a:lvl2pPr lvl="1" rtl="0">
              <a:spcBef>
                <a:spcPts val="0"/>
              </a:spcBef>
              <a:spcAft>
                <a:spcPts val="0"/>
              </a:spcAft>
              <a:buSzPts val="1400"/>
              <a:buFont typeface="Grandstander"/>
              <a:buNone/>
              <a:defRPr>
                <a:latin typeface="Grandstander"/>
                <a:ea typeface="Grandstander"/>
                <a:cs typeface="Grandstander"/>
                <a:sym typeface="Grandstander"/>
              </a:defRPr>
            </a:lvl2pPr>
            <a:lvl3pPr lvl="2" rtl="0">
              <a:spcBef>
                <a:spcPts val="0"/>
              </a:spcBef>
              <a:spcAft>
                <a:spcPts val="0"/>
              </a:spcAft>
              <a:buSzPts val="1400"/>
              <a:buFont typeface="Grandstander"/>
              <a:buNone/>
              <a:defRPr>
                <a:latin typeface="Grandstander"/>
                <a:ea typeface="Grandstander"/>
                <a:cs typeface="Grandstander"/>
                <a:sym typeface="Grandstander"/>
              </a:defRPr>
            </a:lvl3pPr>
            <a:lvl4pPr lvl="3" rtl="0">
              <a:spcBef>
                <a:spcPts val="0"/>
              </a:spcBef>
              <a:spcAft>
                <a:spcPts val="0"/>
              </a:spcAft>
              <a:buSzPts val="1400"/>
              <a:buFont typeface="Grandstander"/>
              <a:buNone/>
              <a:defRPr>
                <a:latin typeface="Grandstander"/>
                <a:ea typeface="Grandstander"/>
                <a:cs typeface="Grandstander"/>
                <a:sym typeface="Grandstander"/>
              </a:defRPr>
            </a:lvl4pPr>
            <a:lvl5pPr lvl="4" rtl="0">
              <a:spcBef>
                <a:spcPts val="0"/>
              </a:spcBef>
              <a:spcAft>
                <a:spcPts val="0"/>
              </a:spcAft>
              <a:buSzPts val="1400"/>
              <a:buFont typeface="Grandstander"/>
              <a:buNone/>
              <a:defRPr>
                <a:latin typeface="Grandstander"/>
                <a:ea typeface="Grandstander"/>
                <a:cs typeface="Grandstander"/>
                <a:sym typeface="Grandstander"/>
              </a:defRPr>
            </a:lvl5pPr>
            <a:lvl6pPr lvl="5" rtl="0">
              <a:spcBef>
                <a:spcPts val="0"/>
              </a:spcBef>
              <a:spcAft>
                <a:spcPts val="0"/>
              </a:spcAft>
              <a:buSzPts val="1400"/>
              <a:buFont typeface="Grandstander"/>
              <a:buNone/>
              <a:defRPr>
                <a:latin typeface="Grandstander"/>
                <a:ea typeface="Grandstander"/>
                <a:cs typeface="Grandstander"/>
                <a:sym typeface="Grandstander"/>
              </a:defRPr>
            </a:lvl6pPr>
            <a:lvl7pPr lvl="6" rtl="0">
              <a:spcBef>
                <a:spcPts val="0"/>
              </a:spcBef>
              <a:spcAft>
                <a:spcPts val="0"/>
              </a:spcAft>
              <a:buSzPts val="1400"/>
              <a:buFont typeface="Grandstander"/>
              <a:buNone/>
              <a:defRPr>
                <a:latin typeface="Grandstander"/>
                <a:ea typeface="Grandstander"/>
                <a:cs typeface="Grandstander"/>
                <a:sym typeface="Grandstander"/>
              </a:defRPr>
            </a:lvl7pPr>
            <a:lvl8pPr lvl="7" rtl="0">
              <a:spcBef>
                <a:spcPts val="0"/>
              </a:spcBef>
              <a:spcAft>
                <a:spcPts val="0"/>
              </a:spcAft>
              <a:buSzPts val="1400"/>
              <a:buFont typeface="Grandstander"/>
              <a:buNone/>
              <a:defRPr>
                <a:latin typeface="Grandstander"/>
                <a:ea typeface="Grandstander"/>
                <a:cs typeface="Grandstander"/>
                <a:sym typeface="Grandstander"/>
              </a:defRPr>
            </a:lvl8pPr>
            <a:lvl9pPr lvl="8" rtl="0">
              <a:spcBef>
                <a:spcPts val="0"/>
              </a:spcBef>
              <a:spcAft>
                <a:spcPts val="0"/>
              </a:spcAft>
              <a:buSzPts val="1400"/>
              <a:buFont typeface="Grandstander"/>
              <a:buNone/>
              <a:defRPr>
                <a:latin typeface="Grandstander"/>
                <a:ea typeface="Grandstander"/>
                <a:cs typeface="Grandstander"/>
                <a:sym typeface="Grandstander"/>
              </a:defRPr>
            </a:lvl9pPr>
          </a:lstStyle>
          <a:p>
            <a:endParaRPr/>
          </a:p>
        </p:txBody>
      </p:sp>
      <p:sp>
        <p:nvSpPr>
          <p:cNvPr id="352" name="Google Shape;352;p13"/>
          <p:cNvSpPr txBox="1">
            <a:spLocks noGrp="1"/>
          </p:cNvSpPr>
          <p:nvPr>
            <p:ph type="title" idx="13" hasCustomPrompt="1"/>
          </p:nvPr>
        </p:nvSpPr>
        <p:spPr>
          <a:xfrm>
            <a:off x="4157650" y="3039850"/>
            <a:ext cx="1572900" cy="510300"/>
          </a:xfrm>
          <a:prstGeom prst="rect">
            <a:avLst/>
          </a:prstGeom>
        </p:spPr>
        <p:txBody>
          <a:bodyPr spcFirstLastPara="1" wrap="square" lIns="91425" tIns="91425" rIns="91425" bIns="91425" anchor="ctr" anchorCtr="0">
            <a:noAutofit/>
          </a:bodyPr>
          <a:lstStyle>
            <a:lvl1pPr lvl="0" rtl="0">
              <a:spcBef>
                <a:spcPts val="0"/>
              </a:spcBef>
              <a:spcAft>
                <a:spcPts val="0"/>
              </a:spcAft>
              <a:buSzPts val="5000"/>
              <a:buNone/>
              <a:defRPr sz="34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r>
              <a:t>xx%</a:t>
            </a:r>
          </a:p>
        </p:txBody>
      </p:sp>
      <p:sp>
        <p:nvSpPr>
          <p:cNvPr id="353" name="Google Shape;353;p13"/>
          <p:cNvSpPr txBox="1">
            <a:spLocks noGrp="1"/>
          </p:cNvSpPr>
          <p:nvPr>
            <p:ph type="subTitle" idx="14"/>
          </p:nvPr>
        </p:nvSpPr>
        <p:spPr>
          <a:xfrm>
            <a:off x="4157650" y="3879175"/>
            <a:ext cx="3250800" cy="622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54" name="Google Shape;354;p13"/>
          <p:cNvSpPr txBox="1">
            <a:spLocks noGrp="1"/>
          </p:cNvSpPr>
          <p:nvPr>
            <p:ph type="subTitle" idx="15"/>
          </p:nvPr>
        </p:nvSpPr>
        <p:spPr>
          <a:xfrm>
            <a:off x="4157650" y="3556000"/>
            <a:ext cx="3250800" cy="4101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Grandstander"/>
              <a:buNone/>
              <a:defRPr sz="1800">
                <a:highlight>
                  <a:schemeClr val="accent5"/>
                </a:highlight>
                <a:latin typeface="Bowlby One SC"/>
                <a:ea typeface="Bowlby One SC"/>
                <a:cs typeface="Bowlby One SC"/>
                <a:sym typeface="Bowlby One SC"/>
              </a:defRPr>
            </a:lvl1pPr>
            <a:lvl2pPr lvl="1" rtl="0">
              <a:spcBef>
                <a:spcPts val="0"/>
              </a:spcBef>
              <a:spcAft>
                <a:spcPts val="0"/>
              </a:spcAft>
              <a:buSzPts val="1400"/>
              <a:buFont typeface="Grandstander"/>
              <a:buNone/>
              <a:defRPr>
                <a:latin typeface="Grandstander"/>
                <a:ea typeface="Grandstander"/>
                <a:cs typeface="Grandstander"/>
                <a:sym typeface="Grandstander"/>
              </a:defRPr>
            </a:lvl2pPr>
            <a:lvl3pPr lvl="2" rtl="0">
              <a:spcBef>
                <a:spcPts val="0"/>
              </a:spcBef>
              <a:spcAft>
                <a:spcPts val="0"/>
              </a:spcAft>
              <a:buSzPts val="1400"/>
              <a:buFont typeface="Grandstander"/>
              <a:buNone/>
              <a:defRPr>
                <a:latin typeface="Grandstander"/>
                <a:ea typeface="Grandstander"/>
                <a:cs typeface="Grandstander"/>
                <a:sym typeface="Grandstander"/>
              </a:defRPr>
            </a:lvl3pPr>
            <a:lvl4pPr lvl="3" rtl="0">
              <a:spcBef>
                <a:spcPts val="0"/>
              </a:spcBef>
              <a:spcAft>
                <a:spcPts val="0"/>
              </a:spcAft>
              <a:buSzPts val="1400"/>
              <a:buFont typeface="Grandstander"/>
              <a:buNone/>
              <a:defRPr>
                <a:latin typeface="Grandstander"/>
                <a:ea typeface="Grandstander"/>
                <a:cs typeface="Grandstander"/>
                <a:sym typeface="Grandstander"/>
              </a:defRPr>
            </a:lvl4pPr>
            <a:lvl5pPr lvl="4" rtl="0">
              <a:spcBef>
                <a:spcPts val="0"/>
              </a:spcBef>
              <a:spcAft>
                <a:spcPts val="0"/>
              </a:spcAft>
              <a:buSzPts val="1400"/>
              <a:buFont typeface="Grandstander"/>
              <a:buNone/>
              <a:defRPr>
                <a:latin typeface="Grandstander"/>
                <a:ea typeface="Grandstander"/>
                <a:cs typeface="Grandstander"/>
                <a:sym typeface="Grandstander"/>
              </a:defRPr>
            </a:lvl5pPr>
            <a:lvl6pPr lvl="5" rtl="0">
              <a:spcBef>
                <a:spcPts val="0"/>
              </a:spcBef>
              <a:spcAft>
                <a:spcPts val="0"/>
              </a:spcAft>
              <a:buSzPts val="1400"/>
              <a:buFont typeface="Grandstander"/>
              <a:buNone/>
              <a:defRPr>
                <a:latin typeface="Grandstander"/>
                <a:ea typeface="Grandstander"/>
                <a:cs typeface="Grandstander"/>
                <a:sym typeface="Grandstander"/>
              </a:defRPr>
            </a:lvl6pPr>
            <a:lvl7pPr lvl="6" rtl="0">
              <a:spcBef>
                <a:spcPts val="0"/>
              </a:spcBef>
              <a:spcAft>
                <a:spcPts val="0"/>
              </a:spcAft>
              <a:buSzPts val="1400"/>
              <a:buFont typeface="Grandstander"/>
              <a:buNone/>
              <a:defRPr>
                <a:latin typeface="Grandstander"/>
                <a:ea typeface="Grandstander"/>
                <a:cs typeface="Grandstander"/>
                <a:sym typeface="Grandstander"/>
              </a:defRPr>
            </a:lvl7pPr>
            <a:lvl8pPr lvl="7" rtl="0">
              <a:spcBef>
                <a:spcPts val="0"/>
              </a:spcBef>
              <a:spcAft>
                <a:spcPts val="0"/>
              </a:spcAft>
              <a:buSzPts val="1400"/>
              <a:buFont typeface="Grandstander"/>
              <a:buNone/>
              <a:defRPr>
                <a:latin typeface="Grandstander"/>
                <a:ea typeface="Grandstander"/>
                <a:cs typeface="Grandstander"/>
                <a:sym typeface="Grandstander"/>
              </a:defRPr>
            </a:lvl8pPr>
            <a:lvl9pPr lvl="8" rtl="0">
              <a:spcBef>
                <a:spcPts val="0"/>
              </a:spcBef>
              <a:spcAft>
                <a:spcPts val="0"/>
              </a:spcAft>
              <a:buSzPts val="1400"/>
              <a:buFont typeface="Grandstander"/>
              <a:buNone/>
              <a:defRPr>
                <a:latin typeface="Grandstander"/>
                <a:ea typeface="Grandstander"/>
                <a:cs typeface="Grandstander"/>
                <a:sym typeface="Grandstande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four columns">
  <p:cSld name="TITLE_ONLY_1_1_1">
    <p:spTree>
      <p:nvGrpSpPr>
        <p:cNvPr id="1" name="Shape 562"/>
        <p:cNvGrpSpPr/>
        <p:nvPr/>
      </p:nvGrpSpPr>
      <p:grpSpPr>
        <a:xfrm>
          <a:off x="0" y="0"/>
          <a:ext cx="0" cy="0"/>
          <a:chOff x="0" y="0"/>
          <a:chExt cx="0" cy="0"/>
        </a:xfrm>
      </p:grpSpPr>
      <p:grpSp>
        <p:nvGrpSpPr>
          <p:cNvPr id="563" name="Google Shape;563;p20"/>
          <p:cNvGrpSpPr/>
          <p:nvPr/>
        </p:nvGrpSpPr>
        <p:grpSpPr>
          <a:xfrm flipH="1">
            <a:off x="-6250" y="132550"/>
            <a:ext cx="9181800" cy="4878400"/>
            <a:chOff x="-6250" y="132550"/>
            <a:chExt cx="9181800" cy="4878400"/>
          </a:xfrm>
        </p:grpSpPr>
        <p:cxnSp>
          <p:nvCxnSpPr>
            <p:cNvPr id="564" name="Google Shape;564;p20"/>
            <p:cNvCxnSpPr/>
            <p:nvPr/>
          </p:nvCxnSpPr>
          <p:spPr>
            <a:xfrm>
              <a:off x="-6250" y="132550"/>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565" name="Google Shape;565;p20"/>
            <p:cNvCxnSpPr/>
            <p:nvPr/>
          </p:nvCxnSpPr>
          <p:spPr>
            <a:xfrm>
              <a:off x="-6250" y="320181"/>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566" name="Google Shape;566;p20"/>
            <p:cNvCxnSpPr/>
            <p:nvPr/>
          </p:nvCxnSpPr>
          <p:spPr>
            <a:xfrm>
              <a:off x="-6250" y="507812"/>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567" name="Google Shape;567;p20"/>
            <p:cNvCxnSpPr/>
            <p:nvPr/>
          </p:nvCxnSpPr>
          <p:spPr>
            <a:xfrm>
              <a:off x="-6250" y="695442"/>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568" name="Google Shape;568;p20"/>
            <p:cNvCxnSpPr/>
            <p:nvPr/>
          </p:nvCxnSpPr>
          <p:spPr>
            <a:xfrm>
              <a:off x="-6250" y="883073"/>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569" name="Google Shape;569;p20"/>
            <p:cNvCxnSpPr/>
            <p:nvPr/>
          </p:nvCxnSpPr>
          <p:spPr>
            <a:xfrm>
              <a:off x="-6250" y="1070704"/>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570" name="Google Shape;570;p20"/>
            <p:cNvCxnSpPr/>
            <p:nvPr/>
          </p:nvCxnSpPr>
          <p:spPr>
            <a:xfrm>
              <a:off x="-6250" y="1258335"/>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571" name="Google Shape;571;p20"/>
            <p:cNvCxnSpPr/>
            <p:nvPr/>
          </p:nvCxnSpPr>
          <p:spPr>
            <a:xfrm>
              <a:off x="-6250" y="1445965"/>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572" name="Google Shape;572;p20"/>
            <p:cNvCxnSpPr/>
            <p:nvPr/>
          </p:nvCxnSpPr>
          <p:spPr>
            <a:xfrm>
              <a:off x="-6250" y="1633596"/>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573" name="Google Shape;573;p20"/>
            <p:cNvCxnSpPr/>
            <p:nvPr/>
          </p:nvCxnSpPr>
          <p:spPr>
            <a:xfrm>
              <a:off x="-6250" y="1821227"/>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574" name="Google Shape;574;p20"/>
            <p:cNvCxnSpPr/>
            <p:nvPr/>
          </p:nvCxnSpPr>
          <p:spPr>
            <a:xfrm>
              <a:off x="-6250" y="2008858"/>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575" name="Google Shape;575;p20"/>
            <p:cNvCxnSpPr/>
            <p:nvPr/>
          </p:nvCxnSpPr>
          <p:spPr>
            <a:xfrm>
              <a:off x="-6250" y="2196488"/>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576" name="Google Shape;576;p20"/>
            <p:cNvCxnSpPr/>
            <p:nvPr/>
          </p:nvCxnSpPr>
          <p:spPr>
            <a:xfrm>
              <a:off x="-6250" y="2384119"/>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577" name="Google Shape;577;p20"/>
            <p:cNvCxnSpPr/>
            <p:nvPr/>
          </p:nvCxnSpPr>
          <p:spPr>
            <a:xfrm>
              <a:off x="-6250" y="2571750"/>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578" name="Google Shape;578;p20"/>
            <p:cNvCxnSpPr/>
            <p:nvPr/>
          </p:nvCxnSpPr>
          <p:spPr>
            <a:xfrm>
              <a:off x="-6250" y="2759381"/>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579" name="Google Shape;579;p20"/>
            <p:cNvCxnSpPr/>
            <p:nvPr/>
          </p:nvCxnSpPr>
          <p:spPr>
            <a:xfrm>
              <a:off x="-6250" y="2947012"/>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580" name="Google Shape;580;p20"/>
            <p:cNvCxnSpPr/>
            <p:nvPr/>
          </p:nvCxnSpPr>
          <p:spPr>
            <a:xfrm>
              <a:off x="-6250" y="3134642"/>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581" name="Google Shape;581;p20"/>
            <p:cNvCxnSpPr/>
            <p:nvPr/>
          </p:nvCxnSpPr>
          <p:spPr>
            <a:xfrm>
              <a:off x="-6250" y="3322273"/>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582" name="Google Shape;582;p20"/>
            <p:cNvCxnSpPr/>
            <p:nvPr/>
          </p:nvCxnSpPr>
          <p:spPr>
            <a:xfrm>
              <a:off x="-6250" y="3509904"/>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583" name="Google Shape;583;p20"/>
            <p:cNvCxnSpPr/>
            <p:nvPr/>
          </p:nvCxnSpPr>
          <p:spPr>
            <a:xfrm>
              <a:off x="-6250" y="3697535"/>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584" name="Google Shape;584;p20"/>
            <p:cNvCxnSpPr/>
            <p:nvPr/>
          </p:nvCxnSpPr>
          <p:spPr>
            <a:xfrm>
              <a:off x="-6250" y="3885165"/>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585" name="Google Shape;585;p20"/>
            <p:cNvCxnSpPr/>
            <p:nvPr/>
          </p:nvCxnSpPr>
          <p:spPr>
            <a:xfrm>
              <a:off x="-6250" y="4072796"/>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586" name="Google Shape;586;p20"/>
            <p:cNvCxnSpPr/>
            <p:nvPr/>
          </p:nvCxnSpPr>
          <p:spPr>
            <a:xfrm>
              <a:off x="-6250" y="4260427"/>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587" name="Google Shape;587;p20"/>
            <p:cNvCxnSpPr/>
            <p:nvPr/>
          </p:nvCxnSpPr>
          <p:spPr>
            <a:xfrm>
              <a:off x="-6250" y="4448058"/>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588" name="Google Shape;588;p20"/>
            <p:cNvCxnSpPr/>
            <p:nvPr/>
          </p:nvCxnSpPr>
          <p:spPr>
            <a:xfrm>
              <a:off x="-6250" y="4635688"/>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589" name="Google Shape;589;p20"/>
            <p:cNvCxnSpPr/>
            <p:nvPr/>
          </p:nvCxnSpPr>
          <p:spPr>
            <a:xfrm>
              <a:off x="-6250" y="4823319"/>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590" name="Google Shape;590;p20"/>
            <p:cNvCxnSpPr/>
            <p:nvPr/>
          </p:nvCxnSpPr>
          <p:spPr>
            <a:xfrm>
              <a:off x="-6250" y="5010950"/>
              <a:ext cx="9181800" cy="0"/>
            </a:xfrm>
            <a:prstGeom prst="straightConnector1">
              <a:avLst/>
            </a:prstGeom>
            <a:noFill/>
            <a:ln w="9525" cap="flat" cmpd="sng">
              <a:solidFill>
                <a:schemeClr val="accent3"/>
              </a:solidFill>
              <a:prstDash val="solid"/>
              <a:round/>
              <a:headEnd type="none" w="med" len="med"/>
              <a:tailEnd type="none" w="med" len="med"/>
            </a:ln>
          </p:spPr>
        </p:cxnSp>
      </p:grpSp>
      <p:sp>
        <p:nvSpPr>
          <p:cNvPr id="591" name="Google Shape;591;p20"/>
          <p:cNvSpPr/>
          <p:nvPr/>
        </p:nvSpPr>
        <p:spPr>
          <a:xfrm flipH="1">
            <a:off x="411750" y="278475"/>
            <a:ext cx="8320500" cy="4599095"/>
          </a:xfrm>
          <a:custGeom>
            <a:avLst/>
            <a:gdLst/>
            <a:ahLst/>
            <a:cxnLst/>
            <a:rect l="l" t="t" r="r" b="b"/>
            <a:pathLst>
              <a:path w="341529" h="188797" extrusionOk="0">
                <a:moveTo>
                  <a:pt x="7504" y="4357"/>
                </a:moveTo>
                <a:lnTo>
                  <a:pt x="0" y="188797"/>
                </a:lnTo>
                <a:lnTo>
                  <a:pt x="341529" y="182020"/>
                </a:lnTo>
                <a:lnTo>
                  <a:pt x="337656" y="0"/>
                </a:lnTo>
                <a:close/>
              </a:path>
            </a:pathLst>
          </a:custGeom>
          <a:solidFill>
            <a:schemeClr val="lt1"/>
          </a:solidFill>
          <a:ln w="114300" cap="flat" cmpd="sng">
            <a:solidFill>
              <a:schemeClr val="accent5"/>
            </a:solidFill>
            <a:prstDash val="solid"/>
            <a:round/>
            <a:headEnd type="none" w="med" len="med"/>
            <a:tailEnd type="none" w="med" len="med"/>
          </a:ln>
          <a:effectLst>
            <a:outerShdw blurRad="57150" dist="19050" dir="5400000" algn="bl" rotWithShape="0">
              <a:srgbClr val="000000">
                <a:alpha val="50000"/>
              </a:srgbClr>
            </a:outerShdw>
          </a:effectLst>
        </p:spPr>
      </p:sp>
      <p:sp>
        <p:nvSpPr>
          <p:cNvPr id="592" name="Google Shape;592;p20"/>
          <p:cNvSpPr/>
          <p:nvPr/>
        </p:nvSpPr>
        <p:spPr>
          <a:xfrm flipH="1">
            <a:off x="411750" y="278475"/>
            <a:ext cx="8320500" cy="4599095"/>
          </a:xfrm>
          <a:custGeom>
            <a:avLst/>
            <a:gdLst/>
            <a:ahLst/>
            <a:cxnLst/>
            <a:rect l="l" t="t" r="r" b="b"/>
            <a:pathLst>
              <a:path w="341529" h="188797" extrusionOk="0">
                <a:moveTo>
                  <a:pt x="7504" y="4357"/>
                </a:moveTo>
                <a:lnTo>
                  <a:pt x="0" y="188797"/>
                </a:lnTo>
                <a:lnTo>
                  <a:pt x="341529" y="182020"/>
                </a:lnTo>
                <a:lnTo>
                  <a:pt x="337656" y="0"/>
                </a:lnTo>
                <a:close/>
              </a:path>
            </a:pathLst>
          </a:custGeom>
          <a:noFill/>
          <a:ln w="38100" cap="flat" cmpd="sng">
            <a:solidFill>
              <a:schemeClr val="accent4"/>
            </a:solidFill>
            <a:prstDash val="solid"/>
            <a:round/>
            <a:headEnd type="none" w="med" len="med"/>
            <a:tailEnd type="none" w="med" len="med"/>
          </a:ln>
        </p:spPr>
      </p:sp>
      <p:sp>
        <p:nvSpPr>
          <p:cNvPr id="593" name="Google Shape;593;p20"/>
          <p:cNvSpPr txBox="1">
            <a:spLocks noGrp="1"/>
          </p:cNvSpPr>
          <p:nvPr>
            <p:ph type="subTitle" idx="1"/>
          </p:nvPr>
        </p:nvSpPr>
        <p:spPr>
          <a:xfrm>
            <a:off x="2845224" y="3615275"/>
            <a:ext cx="2271000" cy="510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4" name="Google Shape;594;p20"/>
          <p:cNvSpPr txBox="1">
            <a:spLocks noGrp="1"/>
          </p:cNvSpPr>
          <p:nvPr>
            <p:ph type="subTitle" idx="2"/>
          </p:nvPr>
        </p:nvSpPr>
        <p:spPr>
          <a:xfrm>
            <a:off x="2845222" y="3145650"/>
            <a:ext cx="2271000" cy="4680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Grandstander"/>
              <a:buNone/>
              <a:defRPr sz="1800">
                <a:highlight>
                  <a:schemeClr val="accent5"/>
                </a:highlight>
                <a:latin typeface="Bowlby One SC"/>
                <a:ea typeface="Bowlby One SC"/>
                <a:cs typeface="Bowlby One SC"/>
                <a:sym typeface="Bowlby One SC"/>
              </a:defRPr>
            </a:lvl1pPr>
            <a:lvl2pPr lvl="1" rtl="0">
              <a:spcBef>
                <a:spcPts val="0"/>
              </a:spcBef>
              <a:spcAft>
                <a:spcPts val="0"/>
              </a:spcAft>
              <a:buSzPts val="1400"/>
              <a:buFont typeface="Grandstander"/>
              <a:buNone/>
              <a:defRPr>
                <a:latin typeface="Grandstander"/>
                <a:ea typeface="Grandstander"/>
                <a:cs typeface="Grandstander"/>
                <a:sym typeface="Grandstander"/>
              </a:defRPr>
            </a:lvl2pPr>
            <a:lvl3pPr lvl="2" rtl="0">
              <a:spcBef>
                <a:spcPts val="0"/>
              </a:spcBef>
              <a:spcAft>
                <a:spcPts val="0"/>
              </a:spcAft>
              <a:buSzPts val="1400"/>
              <a:buFont typeface="Grandstander"/>
              <a:buNone/>
              <a:defRPr>
                <a:latin typeface="Grandstander"/>
                <a:ea typeface="Grandstander"/>
                <a:cs typeface="Grandstander"/>
                <a:sym typeface="Grandstander"/>
              </a:defRPr>
            </a:lvl3pPr>
            <a:lvl4pPr lvl="3" rtl="0">
              <a:spcBef>
                <a:spcPts val="0"/>
              </a:spcBef>
              <a:spcAft>
                <a:spcPts val="0"/>
              </a:spcAft>
              <a:buSzPts val="1400"/>
              <a:buFont typeface="Grandstander"/>
              <a:buNone/>
              <a:defRPr>
                <a:latin typeface="Grandstander"/>
                <a:ea typeface="Grandstander"/>
                <a:cs typeface="Grandstander"/>
                <a:sym typeface="Grandstander"/>
              </a:defRPr>
            </a:lvl4pPr>
            <a:lvl5pPr lvl="4" rtl="0">
              <a:spcBef>
                <a:spcPts val="0"/>
              </a:spcBef>
              <a:spcAft>
                <a:spcPts val="0"/>
              </a:spcAft>
              <a:buSzPts val="1400"/>
              <a:buFont typeface="Grandstander"/>
              <a:buNone/>
              <a:defRPr>
                <a:latin typeface="Grandstander"/>
                <a:ea typeface="Grandstander"/>
                <a:cs typeface="Grandstander"/>
                <a:sym typeface="Grandstander"/>
              </a:defRPr>
            </a:lvl5pPr>
            <a:lvl6pPr lvl="5" rtl="0">
              <a:spcBef>
                <a:spcPts val="0"/>
              </a:spcBef>
              <a:spcAft>
                <a:spcPts val="0"/>
              </a:spcAft>
              <a:buSzPts val="1400"/>
              <a:buFont typeface="Grandstander"/>
              <a:buNone/>
              <a:defRPr>
                <a:latin typeface="Grandstander"/>
                <a:ea typeface="Grandstander"/>
                <a:cs typeface="Grandstander"/>
                <a:sym typeface="Grandstander"/>
              </a:defRPr>
            </a:lvl6pPr>
            <a:lvl7pPr lvl="6" rtl="0">
              <a:spcBef>
                <a:spcPts val="0"/>
              </a:spcBef>
              <a:spcAft>
                <a:spcPts val="0"/>
              </a:spcAft>
              <a:buSzPts val="1400"/>
              <a:buFont typeface="Grandstander"/>
              <a:buNone/>
              <a:defRPr>
                <a:latin typeface="Grandstander"/>
                <a:ea typeface="Grandstander"/>
                <a:cs typeface="Grandstander"/>
                <a:sym typeface="Grandstander"/>
              </a:defRPr>
            </a:lvl7pPr>
            <a:lvl8pPr lvl="7" rtl="0">
              <a:spcBef>
                <a:spcPts val="0"/>
              </a:spcBef>
              <a:spcAft>
                <a:spcPts val="0"/>
              </a:spcAft>
              <a:buSzPts val="1400"/>
              <a:buFont typeface="Grandstander"/>
              <a:buNone/>
              <a:defRPr>
                <a:latin typeface="Grandstander"/>
                <a:ea typeface="Grandstander"/>
                <a:cs typeface="Grandstander"/>
                <a:sym typeface="Grandstander"/>
              </a:defRPr>
            </a:lvl8pPr>
            <a:lvl9pPr lvl="8" rtl="0">
              <a:spcBef>
                <a:spcPts val="0"/>
              </a:spcBef>
              <a:spcAft>
                <a:spcPts val="0"/>
              </a:spcAft>
              <a:buSzPts val="1400"/>
              <a:buFont typeface="Grandstander"/>
              <a:buNone/>
              <a:defRPr>
                <a:latin typeface="Grandstander"/>
                <a:ea typeface="Grandstander"/>
                <a:cs typeface="Grandstander"/>
                <a:sym typeface="Grandstander"/>
              </a:defRPr>
            </a:lvl9pPr>
          </a:lstStyle>
          <a:p>
            <a:endParaRPr/>
          </a:p>
        </p:txBody>
      </p:sp>
      <p:sp>
        <p:nvSpPr>
          <p:cNvPr id="595" name="Google Shape;595;p20"/>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96" name="Google Shape;596;p20"/>
          <p:cNvSpPr txBox="1">
            <a:spLocks noGrp="1"/>
          </p:cNvSpPr>
          <p:nvPr>
            <p:ph type="subTitle" idx="3"/>
          </p:nvPr>
        </p:nvSpPr>
        <p:spPr>
          <a:xfrm>
            <a:off x="2845224" y="2229625"/>
            <a:ext cx="2271000" cy="510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7" name="Google Shape;597;p20"/>
          <p:cNvSpPr txBox="1">
            <a:spLocks noGrp="1"/>
          </p:cNvSpPr>
          <p:nvPr>
            <p:ph type="subTitle" idx="4"/>
          </p:nvPr>
        </p:nvSpPr>
        <p:spPr>
          <a:xfrm>
            <a:off x="2845222" y="1760000"/>
            <a:ext cx="2271000" cy="4680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Grandstander"/>
              <a:buNone/>
              <a:defRPr sz="1800">
                <a:highlight>
                  <a:schemeClr val="accent5"/>
                </a:highlight>
                <a:latin typeface="Bowlby One SC"/>
                <a:ea typeface="Bowlby One SC"/>
                <a:cs typeface="Bowlby One SC"/>
                <a:sym typeface="Bowlby One SC"/>
              </a:defRPr>
            </a:lvl1pPr>
            <a:lvl2pPr lvl="1" rtl="0">
              <a:spcBef>
                <a:spcPts val="0"/>
              </a:spcBef>
              <a:spcAft>
                <a:spcPts val="0"/>
              </a:spcAft>
              <a:buSzPts val="1400"/>
              <a:buFont typeface="Grandstander"/>
              <a:buNone/>
              <a:defRPr>
                <a:latin typeface="Grandstander"/>
                <a:ea typeface="Grandstander"/>
                <a:cs typeface="Grandstander"/>
                <a:sym typeface="Grandstander"/>
              </a:defRPr>
            </a:lvl2pPr>
            <a:lvl3pPr lvl="2" rtl="0">
              <a:spcBef>
                <a:spcPts val="0"/>
              </a:spcBef>
              <a:spcAft>
                <a:spcPts val="0"/>
              </a:spcAft>
              <a:buSzPts val="1400"/>
              <a:buFont typeface="Grandstander"/>
              <a:buNone/>
              <a:defRPr>
                <a:latin typeface="Grandstander"/>
                <a:ea typeface="Grandstander"/>
                <a:cs typeface="Grandstander"/>
                <a:sym typeface="Grandstander"/>
              </a:defRPr>
            </a:lvl3pPr>
            <a:lvl4pPr lvl="3" rtl="0">
              <a:spcBef>
                <a:spcPts val="0"/>
              </a:spcBef>
              <a:spcAft>
                <a:spcPts val="0"/>
              </a:spcAft>
              <a:buSzPts val="1400"/>
              <a:buFont typeface="Grandstander"/>
              <a:buNone/>
              <a:defRPr>
                <a:latin typeface="Grandstander"/>
                <a:ea typeface="Grandstander"/>
                <a:cs typeface="Grandstander"/>
                <a:sym typeface="Grandstander"/>
              </a:defRPr>
            </a:lvl4pPr>
            <a:lvl5pPr lvl="4" rtl="0">
              <a:spcBef>
                <a:spcPts val="0"/>
              </a:spcBef>
              <a:spcAft>
                <a:spcPts val="0"/>
              </a:spcAft>
              <a:buSzPts val="1400"/>
              <a:buFont typeface="Grandstander"/>
              <a:buNone/>
              <a:defRPr>
                <a:latin typeface="Grandstander"/>
                <a:ea typeface="Grandstander"/>
                <a:cs typeface="Grandstander"/>
                <a:sym typeface="Grandstander"/>
              </a:defRPr>
            </a:lvl5pPr>
            <a:lvl6pPr lvl="5" rtl="0">
              <a:spcBef>
                <a:spcPts val="0"/>
              </a:spcBef>
              <a:spcAft>
                <a:spcPts val="0"/>
              </a:spcAft>
              <a:buSzPts val="1400"/>
              <a:buFont typeface="Grandstander"/>
              <a:buNone/>
              <a:defRPr>
                <a:latin typeface="Grandstander"/>
                <a:ea typeface="Grandstander"/>
                <a:cs typeface="Grandstander"/>
                <a:sym typeface="Grandstander"/>
              </a:defRPr>
            </a:lvl6pPr>
            <a:lvl7pPr lvl="6" rtl="0">
              <a:spcBef>
                <a:spcPts val="0"/>
              </a:spcBef>
              <a:spcAft>
                <a:spcPts val="0"/>
              </a:spcAft>
              <a:buSzPts val="1400"/>
              <a:buFont typeface="Grandstander"/>
              <a:buNone/>
              <a:defRPr>
                <a:latin typeface="Grandstander"/>
                <a:ea typeface="Grandstander"/>
                <a:cs typeface="Grandstander"/>
                <a:sym typeface="Grandstander"/>
              </a:defRPr>
            </a:lvl7pPr>
            <a:lvl8pPr lvl="7" rtl="0">
              <a:spcBef>
                <a:spcPts val="0"/>
              </a:spcBef>
              <a:spcAft>
                <a:spcPts val="0"/>
              </a:spcAft>
              <a:buSzPts val="1400"/>
              <a:buFont typeface="Grandstander"/>
              <a:buNone/>
              <a:defRPr>
                <a:latin typeface="Grandstander"/>
                <a:ea typeface="Grandstander"/>
                <a:cs typeface="Grandstander"/>
                <a:sym typeface="Grandstander"/>
              </a:defRPr>
            </a:lvl8pPr>
            <a:lvl9pPr lvl="8" rtl="0">
              <a:spcBef>
                <a:spcPts val="0"/>
              </a:spcBef>
              <a:spcAft>
                <a:spcPts val="0"/>
              </a:spcAft>
              <a:buSzPts val="1400"/>
              <a:buFont typeface="Grandstander"/>
              <a:buNone/>
              <a:defRPr>
                <a:latin typeface="Grandstander"/>
                <a:ea typeface="Grandstander"/>
                <a:cs typeface="Grandstander"/>
                <a:sym typeface="Grandstander"/>
              </a:defRPr>
            </a:lvl9pPr>
          </a:lstStyle>
          <a:p>
            <a:endParaRPr/>
          </a:p>
        </p:txBody>
      </p:sp>
      <p:sp>
        <p:nvSpPr>
          <p:cNvPr id="598" name="Google Shape;598;p20"/>
          <p:cNvSpPr txBox="1">
            <a:spLocks noGrp="1"/>
          </p:cNvSpPr>
          <p:nvPr>
            <p:ph type="subTitle" idx="5"/>
          </p:nvPr>
        </p:nvSpPr>
        <p:spPr>
          <a:xfrm>
            <a:off x="6152999" y="3615275"/>
            <a:ext cx="2271000" cy="510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9" name="Google Shape;599;p20"/>
          <p:cNvSpPr txBox="1">
            <a:spLocks noGrp="1"/>
          </p:cNvSpPr>
          <p:nvPr>
            <p:ph type="subTitle" idx="6"/>
          </p:nvPr>
        </p:nvSpPr>
        <p:spPr>
          <a:xfrm>
            <a:off x="6152997" y="3145650"/>
            <a:ext cx="2271000" cy="4680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Grandstander"/>
              <a:buNone/>
              <a:defRPr sz="1800">
                <a:highlight>
                  <a:schemeClr val="accent5"/>
                </a:highlight>
                <a:latin typeface="Bowlby One SC"/>
                <a:ea typeface="Bowlby One SC"/>
                <a:cs typeface="Bowlby One SC"/>
                <a:sym typeface="Bowlby One SC"/>
              </a:defRPr>
            </a:lvl1pPr>
            <a:lvl2pPr lvl="1" rtl="0">
              <a:spcBef>
                <a:spcPts val="0"/>
              </a:spcBef>
              <a:spcAft>
                <a:spcPts val="0"/>
              </a:spcAft>
              <a:buSzPts val="1400"/>
              <a:buFont typeface="Grandstander"/>
              <a:buNone/>
              <a:defRPr>
                <a:latin typeface="Grandstander"/>
                <a:ea typeface="Grandstander"/>
                <a:cs typeface="Grandstander"/>
                <a:sym typeface="Grandstander"/>
              </a:defRPr>
            </a:lvl2pPr>
            <a:lvl3pPr lvl="2" rtl="0">
              <a:spcBef>
                <a:spcPts val="0"/>
              </a:spcBef>
              <a:spcAft>
                <a:spcPts val="0"/>
              </a:spcAft>
              <a:buSzPts val="1400"/>
              <a:buFont typeface="Grandstander"/>
              <a:buNone/>
              <a:defRPr>
                <a:latin typeface="Grandstander"/>
                <a:ea typeface="Grandstander"/>
                <a:cs typeface="Grandstander"/>
                <a:sym typeface="Grandstander"/>
              </a:defRPr>
            </a:lvl3pPr>
            <a:lvl4pPr lvl="3" rtl="0">
              <a:spcBef>
                <a:spcPts val="0"/>
              </a:spcBef>
              <a:spcAft>
                <a:spcPts val="0"/>
              </a:spcAft>
              <a:buSzPts val="1400"/>
              <a:buFont typeface="Grandstander"/>
              <a:buNone/>
              <a:defRPr>
                <a:latin typeface="Grandstander"/>
                <a:ea typeface="Grandstander"/>
                <a:cs typeface="Grandstander"/>
                <a:sym typeface="Grandstander"/>
              </a:defRPr>
            </a:lvl4pPr>
            <a:lvl5pPr lvl="4" rtl="0">
              <a:spcBef>
                <a:spcPts val="0"/>
              </a:spcBef>
              <a:spcAft>
                <a:spcPts val="0"/>
              </a:spcAft>
              <a:buSzPts val="1400"/>
              <a:buFont typeface="Grandstander"/>
              <a:buNone/>
              <a:defRPr>
                <a:latin typeface="Grandstander"/>
                <a:ea typeface="Grandstander"/>
                <a:cs typeface="Grandstander"/>
                <a:sym typeface="Grandstander"/>
              </a:defRPr>
            </a:lvl5pPr>
            <a:lvl6pPr lvl="5" rtl="0">
              <a:spcBef>
                <a:spcPts val="0"/>
              </a:spcBef>
              <a:spcAft>
                <a:spcPts val="0"/>
              </a:spcAft>
              <a:buSzPts val="1400"/>
              <a:buFont typeface="Grandstander"/>
              <a:buNone/>
              <a:defRPr>
                <a:latin typeface="Grandstander"/>
                <a:ea typeface="Grandstander"/>
                <a:cs typeface="Grandstander"/>
                <a:sym typeface="Grandstander"/>
              </a:defRPr>
            </a:lvl6pPr>
            <a:lvl7pPr lvl="6" rtl="0">
              <a:spcBef>
                <a:spcPts val="0"/>
              </a:spcBef>
              <a:spcAft>
                <a:spcPts val="0"/>
              </a:spcAft>
              <a:buSzPts val="1400"/>
              <a:buFont typeface="Grandstander"/>
              <a:buNone/>
              <a:defRPr>
                <a:latin typeface="Grandstander"/>
                <a:ea typeface="Grandstander"/>
                <a:cs typeface="Grandstander"/>
                <a:sym typeface="Grandstander"/>
              </a:defRPr>
            </a:lvl7pPr>
            <a:lvl8pPr lvl="7" rtl="0">
              <a:spcBef>
                <a:spcPts val="0"/>
              </a:spcBef>
              <a:spcAft>
                <a:spcPts val="0"/>
              </a:spcAft>
              <a:buSzPts val="1400"/>
              <a:buFont typeface="Grandstander"/>
              <a:buNone/>
              <a:defRPr>
                <a:latin typeface="Grandstander"/>
                <a:ea typeface="Grandstander"/>
                <a:cs typeface="Grandstander"/>
                <a:sym typeface="Grandstander"/>
              </a:defRPr>
            </a:lvl8pPr>
            <a:lvl9pPr lvl="8" rtl="0">
              <a:spcBef>
                <a:spcPts val="0"/>
              </a:spcBef>
              <a:spcAft>
                <a:spcPts val="0"/>
              </a:spcAft>
              <a:buSzPts val="1400"/>
              <a:buFont typeface="Grandstander"/>
              <a:buNone/>
              <a:defRPr>
                <a:latin typeface="Grandstander"/>
                <a:ea typeface="Grandstander"/>
                <a:cs typeface="Grandstander"/>
                <a:sym typeface="Grandstander"/>
              </a:defRPr>
            </a:lvl9pPr>
          </a:lstStyle>
          <a:p>
            <a:endParaRPr/>
          </a:p>
        </p:txBody>
      </p:sp>
      <p:sp>
        <p:nvSpPr>
          <p:cNvPr id="600" name="Google Shape;600;p20"/>
          <p:cNvSpPr txBox="1">
            <a:spLocks noGrp="1"/>
          </p:cNvSpPr>
          <p:nvPr>
            <p:ph type="subTitle" idx="7"/>
          </p:nvPr>
        </p:nvSpPr>
        <p:spPr>
          <a:xfrm>
            <a:off x="6152999" y="2229625"/>
            <a:ext cx="2271000" cy="510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01" name="Google Shape;601;p20"/>
          <p:cNvSpPr txBox="1">
            <a:spLocks noGrp="1"/>
          </p:cNvSpPr>
          <p:nvPr>
            <p:ph type="subTitle" idx="8"/>
          </p:nvPr>
        </p:nvSpPr>
        <p:spPr>
          <a:xfrm>
            <a:off x="6152997" y="1760000"/>
            <a:ext cx="2271000" cy="4680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Grandstander"/>
              <a:buNone/>
              <a:defRPr sz="1800">
                <a:highlight>
                  <a:schemeClr val="accent5"/>
                </a:highlight>
                <a:latin typeface="Bowlby One SC"/>
                <a:ea typeface="Bowlby One SC"/>
                <a:cs typeface="Bowlby One SC"/>
                <a:sym typeface="Bowlby One SC"/>
              </a:defRPr>
            </a:lvl1pPr>
            <a:lvl2pPr lvl="1" rtl="0">
              <a:spcBef>
                <a:spcPts val="0"/>
              </a:spcBef>
              <a:spcAft>
                <a:spcPts val="0"/>
              </a:spcAft>
              <a:buSzPts val="1400"/>
              <a:buFont typeface="Grandstander"/>
              <a:buNone/>
              <a:defRPr>
                <a:latin typeface="Grandstander"/>
                <a:ea typeface="Grandstander"/>
                <a:cs typeface="Grandstander"/>
                <a:sym typeface="Grandstander"/>
              </a:defRPr>
            </a:lvl2pPr>
            <a:lvl3pPr lvl="2" rtl="0">
              <a:spcBef>
                <a:spcPts val="0"/>
              </a:spcBef>
              <a:spcAft>
                <a:spcPts val="0"/>
              </a:spcAft>
              <a:buSzPts val="1400"/>
              <a:buFont typeface="Grandstander"/>
              <a:buNone/>
              <a:defRPr>
                <a:latin typeface="Grandstander"/>
                <a:ea typeface="Grandstander"/>
                <a:cs typeface="Grandstander"/>
                <a:sym typeface="Grandstander"/>
              </a:defRPr>
            </a:lvl3pPr>
            <a:lvl4pPr lvl="3" rtl="0">
              <a:spcBef>
                <a:spcPts val="0"/>
              </a:spcBef>
              <a:spcAft>
                <a:spcPts val="0"/>
              </a:spcAft>
              <a:buSzPts val="1400"/>
              <a:buFont typeface="Grandstander"/>
              <a:buNone/>
              <a:defRPr>
                <a:latin typeface="Grandstander"/>
                <a:ea typeface="Grandstander"/>
                <a:cs typeface="Grandstander"/>
                <a:sym typeface="Grandstander"/>
              </a:defRPr>
            </a:lvl4pPr>
            <a:lvl5pPr lvl="4" rtl="0">
              <a:spcBef>
                <a:spcPts val="0"/>
              </a:spcBef>
              <a:spcAft>
                <a:spcPts val="0"/>
              </a:spcAft>
              <a:buSzPts val="1400"/>
              <a:buFont typeface="Grandstander"/>
              <a:buNone/>
              <a:defRPr>
                <a:latin typeface="Grandstander"/>
                <a:ea typeface="Grandstander"/>
                <a:cs typeface="Grandstander"/>
                <a:sym typeface="Grandstander"/>
              </a:defRPr>
            </a:lvl5pPr>
            <a:lvl6pPr lvl="5" rtl="0">
              <a:spcBef>
                <a:spcPts val="0"/>
              </a:spcBef>
              <a:spcAft>
                <a:spcPts val="0"/>
              </a:spcAft>
              <a:buSzPts val="1400"/>
              <a:buFont typeface="Grandstander"/>
              <a:buNone/>
              <a:defRPr>
                <a:latin typeface="Grandstander"/>
                <a:ea typeface="Grandstander"/>
                <a:cs typeface="Grandstander"/>
                <a:sym typeface="Grandstander"/>
              </a:defRPr>
            </a:lvl6pPr>
            <a:lvl7pPr lvl="6" rtl="0">
              <a:spcBef>
                <a:spcPts val="0"/>
              </a:spcBef>
              <a:spcAft>
                <a:spcPts val="0"/>
              </a:spcAft>
              <a:buSzPts val="1400"/>
              <a:buFont typeface="Grandstander"/>
              <a:buNone/>
              <a:defRPr>
                <a:latin typeface="Grandstander"/>
                <a:ea typeface="Grandstander"/>
                <a:cs typeface="Grandstander"/>
                <a:sym typeface="Grandstander"/>
              </a:defRPr>
            </a:lvl7pPr>
            <a:lvl8pPr lvl="7" rtl="0">
              <a:spcBef>
                <a:spcPts val="0"/>
              </a:spcBef>
              <a:spcAft>
                <a:spcPts val="0"/>
              </a:spcAft>
              <a:buSzPts val="1400"/>
              <a:buFont typeface="Grandstander"/>
              <a:buNone/>
              <a:defRPr>
                <a:latin typeface="Grandstander"/>
                <a:ea typeface="Grandstander"/>
                <a:cs typeface="Grandstander"/>
                <a:sym typeface="Grandstander"/>
              </a:defRPr>
            </a:lvl8pPr>
            <a:lvl9pPr lvl="8" rtl="0">
              <a:spcBef>
                <a:spcPts val="0"/>
              </a:spcBef>
              <a:spcAft>
                <a:spcPts val="0"/>
              </a:spcAft>
              <a:buSzPts val="1400"/>
              <a:buFont typeface="Grandstander"/>
              <a:buNone/>
              <a:defRPr>
                <a:latin typeface="Grandstander"/>
                <a:ea typeface="Grandstander"/>
                <a:cs typeface="Grandstander"/>
                <a:sym typeface="Grandstande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TITLE_1_1">
    <p:bg>
      <p:bgPr>
        <a:solidFill>
          <a:schemeClr val="accent2"/>
        </a:solidFill>
        <a:effectLst/>
      </p:bgPr>
    </p:bg>
    <p:spTree>
      <p:nvGrpSpPr>
        <p:cNvPr id="1" name="Shape 721"/>
        <p:cNvGrpSpPr/>
        <p:nvPr/>
      </p:nvGrpSpPr>
      <p:grpSpPr>
        <a:xfrm>
          <a:off x="0" y="0"/>
          <a:ext cx="0" cy="0"/>
          <a:chOff x="0" y="0"/>
          <a:chExt cx="0" cy="0"/>
        </a:xfrm>
      </p:grpSpPr>
      <p:grpSp>
        <p:nvGrpSpPr>
          <p:cNvPr id="722" name="Google Shape;722;p24"/>
          <p:cNvGrpSpPr/>
          <p:nvPr/>
        </p:nvGrpSpPr>
        <p:grpSpPr>
          <a:xfrm rot="10800000" flipH="1">
            <a:off x="-6250" y="132550"/>
            <a:ext cx="9181800" cy="4878400"/>
            <a:chOff x="-6250" y="132550"/>
            <a:chExt cx="9181800" cy="4878400"/>
          </a:xfrm>
        </p:grpSpPr>
        <p:cxnSp>
          <p:nvCxnSpPr>
            <p:cNvPr id="723" name="Google Shape;723;p24"/>
            <p:cNvCxnSpPr/>
            <p:nvPr/>
          </p:nvCxnSpPr>
          <p:spPr>
            <a:xfrm>
              <a:off x="-6250" y="132550"/>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724" name="Google Shape;724;p24"/>
            <p:cNvCxnSpPr/>
            <p:nvPr/>
          </p:nvCxnSpPr>
          <p:spPr>
            <a:xfrm>
              <a:off x="-6250" y="320181"/>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725" name="Google Shape;725;p24"/>
            <p:cNvCxnSpPr/>
            <p:nvPr/>
          </p:nvCxnSpPr>
          <p:spPr>
            <a:xfrm>
              <a:off x="-6250" y="507812"/>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726" name="Google Shape;726;p24"/>
            <p:cNvCxnSpPr/>
            <p:nvPr/>
          </p:nvCxnSpPr>
          <p:spPr>
            <a:xfrm>
              <a:off x="-6250" y="695442"/>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727" name="Google Shape;727;p24"/>
            <p:cNvCxnSpPr/>
            <p:nvPr/>
          </p:nvCxnSpPr>
          <p:spPr>
            <a:xfrm>
              <a:off x="-6250" y="883073"/>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728" name="Google Shape;728;p24"/>
            <p:cNvCxnSpPr/>
            <p:nvPr/>
          </p:nvCxnSpPr>
          <p:spPr>
            <a:xfrm>
              <a:off x="-6250" y="1070704"/>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729" name="Google Shape;729;p24"/>
            <p:cNvCxnSpPr/>
            <p:nvPr/>
          </p:nvCxnSpPr>
          <p:spPr>
            <a:xfrm>
              <a:off x="-6250" y="1258335"/>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730" name="Google Shape;730;p24"/>
            <p:cNvCxnSpPr/>
            <p:nvPr/>
          </p:nvCxnSpPr>
          <p:spPr>
            <a:xfrm>
              <a:off x="-6250" y="1445965"/>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731" name="Google Shape;731;p24"/>
            <p:cNvCxnSpPr/>
            <p:nvPr/>
          </p:nvCxnSpPr>
          <p:spPr>
            <a:xfrm>
              <a:off x="-6250" y="1633596"/>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732" name="Google Shape;732;p24"/>
            <p:cNvCxnSpPr/>
            <p:nvPr/>
          </p:nvCxnSpPr>
          <p:spPr>
            <a:xfrm>
              <a:off x="-6250" y="1821227"/>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733" name="Google Shape;733;p24"/>
            <p:cNvCxnSpPr/>
            <p:nvPr/>
          </p:nvCxnSpPr>
          <p:spPr>
            <a:xfrm>
              <a:off x="-6250" y="2008858"/>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734" name="Google Shape;734;p24"/>
            <p:cNvCxnSpPr/>
            <p:nvPr/>
          </p:nvCxnSpPr>
          <p:spPr>
            <a:xfrm>
              <a:off x="-6250" y="2196488"/>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735" name="Google Shape;735;p24"/>
            <p:cNvCxnSpPr/>
            <p:nvPr/>
          </p:nvCxnSpPr>
          <p:spPr>
            <a:xfrm>
              <a:off x="-6250" y="2384119"/>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736" name="Google Shape;736;p24"/>
            <p:cNvCxnSpPr/>
            <p:nvPr/>
          </p:nvCxnSpPr>
          <p:spPr>
            <a:xfrm>
              <a:off x="-6250" y="2571750"/>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737" name="Google Shape;737;p24"/>
            <p:cNvCxnSpPr/>
            <p:nvPr/>
          </p:nvCxnSpPr>
          <p:spPr>
            <a:xfrm>
              <a:off x="-6250" y="2759381"/>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738" name="Google Shape;738;p24"/>
            <p:cNvCxnSpPr/>
            <p:nvPr/>
          </p:nvCxnSpPr>
          <p:spPr>
            <a:xfrm>
              <a:off x="-6250" y="2947012"/>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739" name="Google Shape;739;p24"/>
            <p:cNvCxnSpPr/>
            <p:nvPr/>
          </p:nvCxnSpPr>
          <p:spPr>
            <a:xfrm>
              <a:off x="-6250" y="3134642"/>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740" name="Google Shape;740;p24"/>
            <p:cNvCxnSpPr/>
            <p:nvPr/>
          </p:nvCxnSpPr>
          <p:spPr>
            <a:xfrm>
              <a:off x="-6250" y="3322273"/>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741" name="Google Shape;741;p24"/>
            <p:cNvCxnSpPr/>
            <p:nvPr/>
          </p:nvCxnSpPr>
          <p:spPr>
            <a:xfrm>
              <a:off x="-6250" y="3509904"/>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742" name="Google Shape;742;p24"/>
            <p:cNvCxnSpPr/>
            <p:nvPr/>
          </p:nvCxnSpPr>
          <p:spPr>
            <a:xfrm>
              <a:off x="-6250" y="3697535"/>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743" name="Google Shape;743;p24"/>
            <p:cNvCxnSpPr/>
            <p:nvPr/>
          </p:nvCxnSpPr>
          <p:spPr>
            <a:xfrm>
              <a:off x="-6250" y="3885165"/>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744" name="Google Shape;744;p24"/>
            <p:cNvCxnSpPr/>
            <p:nvPr/>
          </p:nvCxnSpPr>
          <p:spPr>
            <a:xfrm>
              <a:off x="-6250" y="4072796"/>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745" name="Google Shape;745;p24"/>
            <p:cNvCxnSpPr/>
            <p:nvPr/>
          </p:nvCxnSpPr>
          <p:spPr>
            <a:xfrm>
              <a:off x="-6250" y="4260427"/>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746" name="Google Shape;746;p24"/>
            <p:cNvCxnSpPr/>
            <p:nvPr/>
          </p:nvCxnSpPr>
          <p:spPr>
            <a:xfrm>
              <a:off x="-6250" y="4448058"/>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747" name="Google Shape;747;p24"/>
            <p:cNvCxnSpPr/>
            <p:nvPr/>
          </p:nvCxnSpPr>
          <p:spPr>
            <a:xfrm>
              <a:off x="-6250" y="4635688"/>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748" name="Google Shape;748;p24"/>
            <p:cNvCxnSpPr/>
            <p:nvPr/>
          </p:nvCxnSpPr>
          <p:spPr>
            <a:xfrm>
              <a:off x="-6250" y="4823319"/>
              <a:ext cx="9181800" cy="0"/>
            </a:xfrm>
            <a:prstGeom prst="straightConnector1">
              <a:avLst/>
            </a:prstGeom>
            <a:noFill/>
            <a:ln w="9525" cap="flat" cmpd="sng">
              <a:solidFill>
                <a:schemeClr val="accent3"/>
              </a:solidFill>
              <a:prstDash val="solid"/>
              <a:round/>
              <a:headEnd type="none" w="med" len="med"/>
              <a:tailEnd type="none" w="med" len="med"/>
            </a:ln>
          </p:spPr>
        </p:cxnSp>
        <p:cxnSp>
          <p:nvCxnSpPr>
            <p:cNvPr id="749" name="Google Shape;749;p24"/>
            <p:cNvCxnSpPr/>
            <p:nvPr/>
          </p:nvCxnSpPr>
          <p:spPr>
            <a:xfrm>
              <a:off x="-6250" y="5010950"/>
              <a:ext cx="9181800" cy="0"/>
            </a:xfrm>
            <a:prstGeom prst="straightConnector1">
              <a:avLst/>
            </a:prstGeom>
            <a:noFill/>
            <a:ln w="9525" cap="flat" cmpd="sng">
              <a:solidFill>
                <a:schemeClr val="accent3"/>
              </a:solidFill>
              <a:prstDash val="solid"/>
              <a:round/>
              <a:headEnd type="none" w="med" len="med"/>
              <a:tailEnd type="none" w="med" len="med"/>
            </a:ln>
          </p:spPr>
        </p:cxnSp>
      </p:grpSp>
      <p:sp>
        <p:nvSpPr>
          <p:cNvPr id="750" name="Google Shape;750;p24"/>
          <p:cNvSpPr/>
          <p:nvPr/>
        </p:nvSpPr>
        <p:spPr>
          <a:xfrm rot="10800000" flipH="1">
            <a:off x="375550" y="265930"/>
            <a:ext cx="8320500" cy="4599095"/>
          </a:xfrm>
          <a:custGeom>
            <a:avLst/>
            <a:gdLst/>
            <a:ahLst/>
            <a:cxnLst/>
            <a:rect l="l" t="t" r="r" b="b"/>
            <a:pathLst>
              <a:path w="341529" h="188797" extrusionOk="0">
                <a:moveTo>
                  <a:pt x="7504" y="4357"/>
                </a:moveTo>
                <a:lnTo>
                  <a:pt x="0" y="188797"/>
                </a:lnTo>
                <a:lnTo>
                  <a:pt x="341529" y="182020"/>
                </a:lnTo>
                <a:lnTo>
                  <a:pt x="337656" y="0"/>
                </a:lnTo>
                <a:close/>
              </a:path>
            </a:pathLst>
          </a:custGeom>
          <a:solidFill>
            <a:schemeClr val="lt1"/>
          </a:solidFill>
          <a:ln w="114300" cap="flat" cmpd="sng">
            <a:solidFill>
              <a:schemeClr val="accent5"/>
            </a:solidFill>
            <a:prstDash val="solid"/>
            <a:round/>
            <a:headEnd type="none" w="med" len="med"/>
            <a:tailEnd type="none" w="med" len="med"/>
          </a:ln>
          <a:effectLst>
            <a:outerShdw blurRad="57150" dist="19050" dir="5400000" algn="bl" rotWithShape="0">
              <a:srgbClr val="000000">
                <a:alpha val="50000"/>
              </a:srgbClr>
            </a:outerShdw>
          </a:effectLst>
        </p:spPr>
      </p:sp>
      <p:sp>
        <p:nvSpPr>
          <p:cNvPr id="751" name="Google Shape;751;p24"/>
          <p:cNvSpPr/>
          <p:nvPr/>
        </p:nvSpPr>
        <p:spPr>
          <a:xfrm rot="10800000" flipH="1">
            <a:off x="375550" y="265930"/>
            <a:ext cx="8320500" cy="4599095"/>
          </a:xfrm>
          <a:custGeom>
            <a:avLst/>
            <a:gdLst/>
            <a:ahLst/>
            <a:cxnLst/>
            <a:rect l="l" t="t" r="r" b="b"/>
            <a:pathLst>
              <a:path w="341529" h="188797" extrusionOk="0">
                <a:moveTo>
                  <a:pt x="7504" y="4357"/>
                </a:moveTo>
                <a:lnTo>
                  <a:pt x="0" y="188797"/>
                </a:lnTo>
                <a:lnTo>
                  <a:pt x="341529" y="182020"/>
                </a:lnTo>
                <a:lnTo>
                  <a:pt x="337656" y="0"/>
                </a:lnTo>
                <a:close/>
              </a:path>
            </a:pathLst>
          </a:custGeom>
          <a:noFill/>
          <a:ln w="38100" cap="flat" cmpd="sng">
            <a:solidFill>
              <a:schemeClr val="accent4"/>
            </a:solidFill>
            <a:prstDash val="solid"/>
            <a:round/>
            <a:headEnd type="none" w="med" len="med"/>
            <a:tailEnd type="none" w="med" len="med"/>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TITLE_1_1_1">
    <p:bg>
      <p:bgPr>
        <a:solidFill>
          <a:schemeClr val="accent5"/>
        </a:solidFill>
        <a:effectLst/>
      </p:bgPr>
    </p:bg>
    <p:spTree>
      <p:nvGrpSpPr>
        <p:cNvPr id="1" name="Shape 752"/>
        <p:cNvGrpSpPr/>
        <p:nvPr/>
      </p:nvGrpSpPr>
      <p:grpSpPr>
        <a:xfrm>
          <a:off x="0" y="0"/>
          <a:ext cx="0" cy="0"/>
          <a:chOff x="0" y="0"/>
          <a:chExt cx="0" cy="0"/>
        </a:xfrm>
      </p:grpSpPr>
      <p:grpSp>
        <p:nvGrpSpPr>
          <p:cNvPr id="753" name="Google Shape;753;p25"/>
          <p:cNvGrpSpPr/>
          <p:nvPr/>
        </p:nvGrpSpPr>
        <p:grpSpPr>
          <a:xfrm rot="10800000" flipH="1">
            <a:off x="-6250" y="132550"/>
            <a:ext cx="9181800" cy="4878400"/>
            <a:chOff x="-6250" y="132550"/>
            <a:chExt cx="9181800" cy="4878400"/>
          </a:xfrm>
        </p:grpSpPr>
        <p:cxnSp>
          <p:nvCxnSpPr>
            <p:cNvPr id="754" name="Google Shape;754;p25"/>
            <p:cNvCxnSpPr/>
            <p:nvPr/>
          </p:nvCxnSpPr>
          <p:spPr>
            <a:xfrm>
              <a:off x="-6250" y="132550"/>
              <a:ext cx="9181800" cy="0"/>
            </a:xfrm>
            <a:prstGeom prst="straightConnector1">
              <a:avLst/>
            </a:prstGeom>
            <a:noFill/>
            <a:ln w="9525" cap="flat" cmpd="sng">
              <a:solidFill>
                <a:schemeClr val="accent4"/>
              </a:solidFill>
              <a:prstDash val="solid"/>
              <a:round/>
              <a:headEnd type="none" w="med" len="med"/>
              <a:tailEnd type="none" w="med" len="med"/>
            </a:ln>
          </p:spPr>
        </p:cxnSp>
        <p:cxnSp>
          <p:nvCxnSpPr>
            <p:cNvPr id="755" name="Google Shape;755;p25"/>
            <p:cNvCxnSpPr/>
            <p:nvPr/>
          </p:nvCxnSpPr>
          <p:spPr>
            <a:xfrm>
              <a:off x="-6250" y="320181"/>
              <a:ext cx="9181800" cy="0"/>
            </a:xfrm>
            <a:prstGeom prst="straightConnector1">
              <a:avLst/>
            </a:prstGeom>
            <a:noFill/>
            <a:ln w="9525" cap="flat" cmpd="sng">
              <a:solidFill>
                <a:schemeClr val="accent4"/>
              </a:solidFill>
              <a:prstDash val="solid"/>
              <a:round/>
              <a:headEnd type="none" w="med" len="med"/>
              <a:tailEnd type="none" w="med" len="med"/>
            </a:ln>
          </p:spPr>
        </p:cxnSp>
        <p:cxnSp>
          <p:nvCxnSpPr>
            <p:cNvPr id="756" name="Google Shape;756;p25"/>
            <p:cNvCxnSpPr/>
            <p:nvPr/>
          </p:nvCxnSpPr>
          <p:spPr>
            <a:xfrm>
              <a:off x="-6250" y="507812"/>
              <a:ext cx="9181800" cy="0"/>
            </a:xfrm>
            <a:prstGeom prst="straightConnector1">
              <a:avLst/>
            </a:prstGeom>
            <a:noFill/>
            <a:ln w="9525" cap="flat" cmpd="sng">
              <a:solidFill>
                <a:schemeClr val="accent4"/>
              </a:solidFill>
              <a:prstDash val="solid"/>
              <a:round/>
              <a:headEnd type="none" w="med" len="med"/>
              <a:tailEnd type="none" w="med" len="med"/>
            </a:ln>
          </p:spPr>
        </p:cxnSp>
        <p:cxnSp>
          <p:nvCxnSpPr>
            <p:cNvPr id="757" name="Google Shape;757;p25"/>
            <p:cNvCxnSpPr/>
            <p:nvPr/>
          </p:nvCxnSpPr>
          <p:spPr>
            <a:xfrm>
              <a:off x="-6250" y="695442"/>
              <a:ext cx="9181800" cy="0"/>
            </a:xfrm>
            <a:prstGeom prst="straightConnector1">
              <a:avLst/>
            </a:prstGeom>
            <a:noFill/>
            <a:ln w="9525" cap="flat" cmpd="sng">
              <a:solidFill>
                <a:schemeClr val="accent4"/>
              </a:solidFill>
              <a:prstDash val="solid"/>
              <a:round/>
              <a:headEnd type="none" w="med" len="med"/>
              <a:tailEnd type="none" w="med" len="med"/>
            </a:ln>
          </p:spPr>
        </p:cxnSp>
        <p:cxnSp>
          <p:nvCxnSpPr>
            <p:cNvPr id="758" name="Google Shape;758;p25"/>
            <p:cNvCxnSpPr/>
            <p:nvPr/>
          </p:nvCxnSpPr>
          <p:spPr>
            <a:xfrm>
              <a:off x="-6250" y="883073"/>
              <a:ext cx="9181800" cy="0"/>
            </a:xfrm>
            <a:prstGeom prst="straightConnector1">
              <a:avLst/>
            </a:prstGeom>
            <a:noFill/>
            <a:ln w="9525" cap="flat" cmpd="sng">
              <a:solidFill>
                <a:schemeClr val="accent4"/>
              </a:solidFill>
              <a:prstDash val="solid"/>
              <a:round/>
              <a:headEnd type="none" w="med" len="med"/>
              <a:tailEnd type="none" w="med" len="med"/>
            </a:ln>
          </p:spPr>
        </p:cxnSp>
        <p:cxnSp>
          <p:nvCxnSpPr>
            <p:cNvPr id="759" name="Google Shape;759;p25"/>
            <p:cNvCxnSpPr/>
            <p:nvPr/>
          </p:nvCxnSpPr>
          <p:spPr>
            <a:xfrm>
              <a:off x="-6250" y="1070704"/>
              <a:ext cx="9181800" cy="0"/>
            </a:xfrm>
            <a:prstGeom prst="straightConnector1">
              <a:avLst/>
            </a:prstGeom>
            <a:noFill/>
            <a:ln w="9525" cap="flat" cmpd="sng">
              <a:solidFill>
                <a:schemeClr val="accent4"/>
              </a:solidFill>
              <a:prstDash val="solid"/>
              <a:round/>
              <a:headEnd type="none" w="med" len="med"/>
              <a:tailEnd type="none" w="med" len="med"/>
            </a:ln>
          </p:spPr>
        </p:cxnSp>
        <p:cxnSp>
          <p:nvCxnSpPr>
            <p:cNvPr id="760" name="Google Shape;760;p25"/>
            <p:cNvCxnSpPr/>
            <p:nvPr/>
          </p:nvCxnSpPr>
          <p:spPr>
            <a:xfrm>
              <a:off x="-6250" y="1258335"/>
              <a:ext cx="9181800" cy="0"/>
            </a:xfrm>
            <a:prstGeom prst="straightConnector1">
              <a:avLst/>
            </a:prstGeom>
            <a:noFill/>
            <a:ln w="9525" cap="flat" cmpd="sng">
              <a:solidFill>
                <a:schemeClr val="accent4"/>
              </a:solidFill>
              <a:prstDash val="solid"/>
              <a:round/>
              <a:headEnd type="none" w="med" len="med"/>
              <a:tailEnd type="none" w="med" len="med"/>
            </a:ln>
          </p:spPr>
        </p:cxnSp>
        <p:cxnSp>
          <p:nvCxnSpPr>
            <p:cNvPr id="761" name="Google Shape;761;p25"/>
            <p:cNvCxnSpPr/>
            <p:nvPr/>
          </p:nvCxnSpPr>
          <p:spPr>
            <a:xfrm>
              <a:off x="-6250" y="1445965"/>
              <a:ext cx="9181800" cy="0"/>
            </a:xfrm>
            <a:prstGeom prst="straightConnector1">
              <a:avLst/>
            </a:prstGeom>
            <a:noFill/>
            <a:ln w="9525" cap="flat" cmpd="sng">
              <a:solidFill>
                <a:schemeClr val="accent4"/>
              </a:solidFill>
              <a:prstDash val="solid"/>
              <a:round/>
              <a:headEnd type="none" w="med" len="med"/>
              <a:tailEnd type="none" w="med" len="med"/>
            </a:ln>
          </p:spPr>
        </p:cxnSp>
        <p:cxnSp>
          <p:nvCxnSpPr>
            <p:cNvPr id="762" name="Google Shape;762;p25"/>
            <p:cNvCxnSpPr/>
            <p:nvPr/>
          </p:nvCxnSpPr>
          <p:spPr>
            <a:xfrm>
              <a:off x="-6250" y="1633596"/>
              <a:ext cx="9181800" cy="0"/>
            </a:xfrm>
            <a:prstGeom prst="straightConnector1">
              <a:avLst/>
            </a:prstGeom>
            <a:noFill/>
            <a:ln w="9525" cap="flat" cmpd="sng">
              <a:solidFill>
                <a:schemeClr val="accent4"/>
              </a:solidFill>
              <a:prstDash val="solid"/>
              <a:round/>
              <a:headEnd type="none" w="med" len="med"/>
              <a:tailEnd type="none" w="med" len="med"/>
            </a:ln>
          </p:spPr>
        </p:cxnSp>
        <p:cxnSp>
          <p:nvCxnSpPr>
            <p:cNvPr id="763" name="Google Shape;763;p25"/>
            <p:cNvCxnSpPr/>
            <p:nvPr/>
          </p:nvCxnSpPr>
          <p:spPr>
            <a:xfrm>
              <a:off x="-6250" y="1821227"/>
              <a:ext cx="9181800" cy="0"/>
            </a:xfrm>
            <a:prstGeom prst="straightConnector1">
              <a:avLst/>
            </a:prstGeom>
            <a:noFill/>
            <a:ln w="9525" cap="flat" cmpd="sng">
              <a:solidFill>
                <a:schemeClr val="accent4"/>
              </a:solidFill>
              <a:prstDash val="solid"/>
              <a:round/>
              <a:headEnd type="none" w="med" len="med"/>
              <a:tailEnd type="none" w="med" len="med"/>
            </a:ln>
          </p:spPr>
        </p:cxnSp>
        <p:cxnSp>
          <p:nvCxnSpPr>
            <p:cNvPr id="764" name="Google Shape;764;p25"/>
            <p:cNvCxnSpPr/>
            <p:nvPr/>
          </p:nvCxnSpPr>
          <p:spPr>
            <a:xfrm>
              <a:off x="-6250" y="2008858"/>
              <a:ext cx="9181800" cy="0"/>
            </a:xfrm>
            <a:prstGeom prst="straightConnector1">
              <a:avLst/>
            </a:prstGeom>
            <a:noFill/>
            <a:ln w="9525" cap="flat" cmpd="sng">
              <a:solidFill>
                <a:schemeClr val="accent4"/>
              </a:solidFill>
              <a:prstDash val="solid"/>
              <a:round/>
              <a:headEnd type="none" w="med" len="med"/>
              <a:tailEnd type="none" w="med" len="med"/>
            </a:ln>
          </p:spPr>
        </p:cxnSp>
        <p:cxnSp>
          <p:nvCxnSpPr>
            <p:cNvPr id="765" name="Google Shape;765;p25"/>
            <p:cNvCxnSpPr/>
            <p:nvPr/>
          </p:nvCxnSpPr>
          <p:spPr>
            <a:xfrm>
              <a:off x="-6250" y="2196488"/>
              <a:ext cx="9181800" cy="0"/>
            </a:xfrm>
            <a:prstGeom prst="straightConnector1">
              <a:avLst/>
            </a:prstGeom>
            <a:noFill/>
            <a:ln w="9525" cap="flat" cmpd="sng">
              <a:solidFill>
                <a:schemeClr val="accent4"/>
              </a:solidFill>
              <a:prstDash val="solid"/>
              <a:round/>
              <a:headEnd type="none" w="med" len="med"/>
              <a:tailEnd type="none" w="med" len="med"/>
            </a:ln>
          </p:spPr>
        </p:cxnSp>
        <p:cxnSp>
          <p:nvCxnSpPr>
            <p:cNvPr id="766" name="Google Shape;766;p25"/>
            <p:cNvCxnSpPr/>
            <p:nvPr/>
          </p:nvCxnSpPr>
          <p:spPr>
            <a:xfrm>
              <a:off x="-6250" y="2384119"/>
              <a:ext cx="9181800" cy="0"/>
            </a:xfrm>
            <a:prstGeom prst="straightConnector1">
              <a:avLst/>
            </a:prstGeom>
            <a:noFill/>
            <a:ln w="9525" cap="flat" cmpd="sng">
              <a:solidFill>
                <a:schemeClr val="accent4"/>
              </a:solidFill>
              <a:prstDash val="solid"/>
              <a:round/>
              <a:headEnd type="none" w="med" len="med"/>
              <a:tailEnd type="none" w="med" len="med"/>
            </a:ln>
          </p:spPr>
        </p:cxnSp>
        <p:cxnSp>
          <p:nvCxnSpPr>
            <p:cNvPr id="767" name="Google Shape;767;p25"/>
            <p:cNvCxnSpPr/>
            <p:nvPr/>
          </p:nvCxnSpPr>
          <p:spPr>
            <a:xfrm>
              <a:off x="-6250" y="2571750"/>
              <a:ext cx="9181800" cy="0"/>
            </a:xfrm>
            <a:prstGeom prst="straightConnector1">
              <a:avLst/>
            </a:prstGeom>
            <a:noFill/>
            <a:ln w="9525" cap="flat" cmpd="sng">
              <a:solidFill>
                <a:schemeClr val="accent4"/>
              </a:solidFill>
              <a:prstDash val="solid"/>
              <a:round/>
              <a:headEnd type="none" w="med" len="med"/>
              <a:tailEnd type="none" w="med" len="med"/>
            </a:ln>
          </p:spPr>
        </p:cxnSp>
        <p:cxnSp>
          <p:nvCxnSpPr>
            <p:cNvPr id="768" name="Google Shape;768;p25"/>
            <p:cNvCxnSpPr/>
            <p:nvPr/>
          </p:nvCxnSpPr>
          <p:spPr>
            <a:xfrm>
              <a:off x="-6250" y="2759381"/>
              <a:ext cx="9181800" cy="0"/>
            </a:xfrm>
            <a:prstGeom prst="straightConnector1">
              <a:avLst/>
            </a:prstGeom>
            <a:noFill/>
            <a:ln w="9525" cap="flat" cmpd="sng">
              <a:solidFill>
                <a:schemeClr val="accent4"/>
              </a:solidFill>
              <a:prstDash val="solid"/>
              <a:round/>
              <a:headEnd type="none" w="med" len="med"/>
              <a:tailEnd type="none" w="med" len="med"/>
            </a:ln>
          </p:spPr>
        </p:cxnSp>
        <p:cxnSp>
          <p:nvCxnSpPr>
            <p:cNvPr id="769" name="Google Shape;769;p25"/>
            <p:cNvCxnSpPr/>
            <p:nvPr/>
          </p:nvCxnSpPr>
          <p:spPr>
            <a:xfrm>
              <a:off x="-6250" y="2947012"/>
              <a:ext cx="9181800" cy="0"/>
            </a:xfrm>
            <a:prstGeom prst="straightConnector1">
              <a:avLst/>
            </a:prstGeom>
            <a:noFill/>
            <a:ln w="9525" cap="flat" cmpd="sng">
              <a:solidFill>
                <a:schemeClr val="accent4"/>
              </a:solidFill>
              <a:prstDash val="solid"/>
              <a:round/>
              <a:headEnd type="none" w="med" len="med"/>
              <a:tailEnd type="none" w="med" len="med"/>
            </a:ln>
          </p:spPr>
        </p:cxnSp>
        <p:cxnSp>
          <p:nvCxnSpPr>
            <p:cNvPr id="770" name="Google Shape;770;p25"/>
            <p:cNvCxnSpPr/>
            <p:nvPr/>
          </p:nvCxnSpPr>
          <p:spPr>
            <a:xfrm>
              <a:off x="-6250" y="3134642"/>
              <a:ext cx="9181800" cy="0"/>
            </a:xfrm>
            <a:prstGeom prst="straightConnector1">
              <a:avLst/>
            </a:prstGeom>
            <a:noFill/>
            <a:ln w="9525" cap="flat" cmpd="sng">
              <a:solidFill>
                <a:schemeClr val="accent4"/>
              </a:solidFill>
              <a:prstDash val="solid"/>
              <a:round/>
              <a:headEnd type="none" w="med" len="med"/>
              <a:tailEnd type="none" w="med" len="med"/>
            </a:ln>
          </p:spPr>
        </p:cxnSp>
        <p:cxnSp>
          <p:nvCxnSpPr>
            <p:cNvPr id="771" name="Google Shape;771;p25"/>
            <p:cNvCxnSpPr/>
            <p:nvPr/>
          </p:nvCxnSpPr>
          <p:spPr>
            <a:xfrm>
              <a:off x="-6250" y="3322273"/>
              <a:ext cx="9181800" cy="0"/>
            </a:xfrm>
            <a:prstGeom prst="straightConnector1">
              <a:avLst/>
            </a:prstGeom>
            <a:noFill/>
            <a:ln w="9525" cap="flat" cmpd="sng">
              <a:solidFill>
                <a:schemeClr val="accent4"/>
              </a:solidFill>
              <a:prstDash val="solid"/>
              <a:round/>
              <a:headEnd type="none" w="med" len="med"/>
              <a:tailEnd type="none" w="med" len="med"/>
            </a:ln>
          </p:spPr>
        </p:cxnSp>
        <p:cxnSp>
          <p:nvCxnSpPr>
            <p:cNvPr id="772" name="Google Shape;772;p25"/>
            <p:cNvCxnSpPr/>
            <p:nvPr/>
          </p:nvCxnSpPr>
          <p:spPr>
            <a:xfrm>
              <a:off x="-6250" y="3509904"/>
              <a:ext cx="9181800" cy="0"/>
            </a:xfrm>
            <a:prstGeom prst="straightConnector1">
              <a:avLst/>
            </a:prstGeom>
            <a:noFill/>
            <a:ln w="9525" cap="flat" cmpd="sng">
              <a:solidFill>
                <a:schemeClr val="accent4"/>
              </a:solidFill>
              <a:prstDash val="solid"/>
              <a:round/>
              <a:headEnd type="none" w="med" len="med"/>
              <a:tailEnd type="none" w="med" len="med"/>
            </a:ln>
          </p:spPr>
        </p:cxnSp>
        <p:cxnSp>
          <p:nvCxnSpPr>
            <p:cNvPr id="773" name="Google Shape;773;p25"/>
            <p:cNvCxnSpPr/>
            <p:nvPr/>
          </p:nvCxnSpPr>
          <p:spPr>
            <a:xfrm>
              <a:off x="-6250" y="3697535"/>
              <a:ext cx="9181800" cy="0"/>
            </a:xfrm>
            <a:prstGeom prst="straightConnector1">
              <a:avLst/>
            </a:prstGeom>
            <a:noFill/>
            <a:ln w="9525" cap="flat" cmpd="sng">
              <a:solidFill>
                <a:schemeClr val="accent4"/>
              </a:solidFill>
              <a:prstDash val="solid"/>
              <a:round/>
              <a:headEnd type="none" w="med" len="med"/>
              <a:tailEnd type="none" w="med" len="med"/>
            </a:ln>
          </p:spPr>
        </p:cxnSp>
        <p:cxnSp>
          <p:nvCxnSpPr>
            <p:cNvPr id="774" name="Google Shape;774;p25"/>
            <p:cNvCxnSpPr/>
            <p:nvPr/>
          </p:nvCxnSpPr>
          <p:spPr>
            <a:xfrm>
              <a:off x="-6250" y="3885165"/>
              <a:ext cx="9181800" cy="0"/>
            </a:xfrm>
            <a:prstGeom prst="straightConnector1">
              <a:avLst/>
            </a:prstGeom>
            <a:noFill/>
            <a:ln w="9525" cap="flat" cmpd="sng">
              <a:solidFill>
                <a:schemeClr val="accent4"/>
              </a:solidFill>
              <a:prstDash val="solid"/>
              <a:round/>
              <a:headEnd type="none" w="med" len="med"/>
              <a:tailEnd type="none" w="med" len="med"/>
            </a:ln>
          </p:spPr>
        </p:cxnSp>
        <p:cxnSp>
          <p:nvCxnSpPr>
            <p:cNvPr id="775" name="Google Shape;775;p25"/>
            <p:cNvCxnSpPr/>
            <p:nvPr/>
          </p:nvCxnSpPr>
          <p:spPr>
            <a:xfrm>
              <a:off x="-6250" y="4072796"/>
              <a:ext cx="9181800" cy="0"/>
            </a:xfrm>
            <a:prstGeom prst="straightConnector1">
              <a:avLst/>
            </a:prstGeom>
            <a:noFill/>
            <a:ln w="9525" cap="flat" cmpd="sng">
              <a:solidFill>
                <a:schemeClr val="accent4"/>
              </a:solidFill>
              <a:prstDash val="solid"/>
              <a:round/>
              <a:headEnd type="none" w="med" len="med"/>
              <a:tailEnd type="none" w="med" len="med"/>
            </a:ln>
          </p:spPr>
        </p:cxnSp>
        <p:cxnSp>
          <p:nvCxnSpPr>
            <p:cNvPr id="776" name="Google Shape;776;p25"/>
            <p:cNvCxnSpPr/>
            <p:nvPr/>
          </p:nvCxnSpPr>
          <p:spPr>
            <a:xfrm>
              <a:off x="-6250" y="4260427"/>
              <a:ext cx="9181800" cy="0"/>
            </a:xfrm>
            <a:prstGeom prst="straightConnector1">
              <a:avLst/>
            </a:prstGeom>
            <a:noFill/>
            <a:ln w="9525" cap="flat" cmpd="sng">
              <a:solidFill>
                <a:schemeClr val="accent4"/>
              </a:solidFill>
              <a:prstDash val="solid"/>
              <a:round/>
              <a:headEnd type="none" w="med" len="med"/>
              <a:tailEnd type="none" w="med" len="med"/>
            </a:ln>
          </p:spPr>
        </p:cxnSp>
        <p:cxnSp>
          <p:nvCxnSpPr>
            <p:cNvPr id="777" name="Google Shape;777;p25"/>
            <p:cNvCxnSpPr/>
            <p:nvPr/>
          </p:nvCxnSpPr>
          <p:spPr>
            <a:xfrm>
              <a:off x="-6250" y="4448058"/>
              <a:ext cx="9181800" cy="0"/>
            </a:xfrm>
            <a:prstGeom prst="straightConnector1">
              <a:avLst/>
            </a:prstGeom>
            <a:noFill/>
            <a:ln w="9525" cap="flat" cmpd="sng">
              <a:solidFill>
                <a:schemeClr val="accent4"/>
              </a:solidFill>
              <a:prstDash val="solid"/>
              <a:round/>
              <a:headEnd type="none" w="med" len="med"/>
              <a:tailEnd type="none" w="med" len="med"/>
            </a:ln>
          </p:spPr>
        </p:cxnSp>
        <p:cxnSp>
          <p:nvCxnSpPr>
            <p:cNvPr id="778" name="Google Shape;778;p25"/>
            <p:cNvCxnSpPr/>
            <p:nvPr/>
          </p:nvCxnSpPr>
          <p:spPr>
            <a:xfrm>
              <a:off x="-6250" y="4635688"/>
              <a:ext cx="9181800" cy="0"/>
            </a:xfrm>
            <a:prstGeom prst="straightConnector1">
              <a:avLst/>
            </a:prstGeom>
            <a:noFill/>
            <a:ln w="9525" cap="flat" cmpd="sng">
              <a:solidFill>
                <a:schemeClr val="accent4"/>
              </a:solidFill>
              <a:prstDash val="solid"/>
              <a:round/>
              <a:headEnd type="none" w="med" len="med"/>
              <a:tailEnd type="none" w="med" len="med"/>
            </a:ln>
          </p:spPr>
        </p:cxnSp>
        <p:cxnSp>
          <p:nvCxnSpPr>
            <p:cNvPr id="779" name="Google Shape;779;p25"/>
            <p:cNvCxnSpPr/>
            <p:nvPr/>
          </p:nvCxnSpPr>
          <p:spPr>
            <a:xfrm>
              <a:off x="-6250" y="4823319"/>
              <a:ext cx="9181800" cy="0"/>
            </a:xfrm>
            <a:prstGeom prst="straightConnector1">
              <a:avLst/>
            </a:prstGeom>
            <a:noFill/>
            <a:ln w="9525" cap="flat" cmpd="sng">
              <a:solidFill>
                <a:schemeClr val="accent4"/>
              </a:solidFill>
              <a:prstDash val="solid"/>
              <a:round/>
              <a:headEnd type="none" w="med" len="med"/>
              <a:tailEnd type="none" w="med" len="med"/>
            </a:ln>
          </p:spPr>
        </p:cxnSp>
        <p:cxnSp>
          <p:nvCxnSpPr>
            <p:cNvPr id="780" name="Google Shape;780;p25"/>
            <p:cNvCxnSpPr/>
            <p:nvPr/>
          </p:nvCxnSpPr>
          <p:spPr>
            <a:xfrm>
              <a:off x="-6250" y="5010950"/>
              <a:ext cx="9181800" cy="0"/>
            </a:xfrm>
            <a:prstGeom prst="straightConnector1">
              <a:avLst/>
            </a:prstGeom>
            <a:noFill/>
            <a:ln w="9525" cap="flat" cmpd="sng">
              <a:solidFill>
                <a:schemeClr val="accent4"/>
              </a:solidFill>
              <a:prstDash val="solid"/>
              <a:round/>
              <a:headEnd type="none" w="med" len="med"/>
              <a:tailEnd type="none" w="med" len="med"/>
            </a:ln>
          </p:spPr>
        </p:cxnSp>
      </p:grpSp>
      <p:sp>
        <p:nvSpPr>
          <p:cNvPr id="781" name="Google Shape;781;p25"/>
          <p:cNvSpPr/>
          <p:nvPr/>
        </p:nvSpPr>
        <p:spPr>
          <a:xfrm rot="10800000" flipH="1">
            <a:off x="375550" y="265930"/>
            <a:ext cx="8320500" cy="4599095"/>
          </a:xfrm>
          <a:custGeom>
            <a:avLst/>
            <a:gdLst/>
            <a:ahLst/>
            <a:cxnLst/>
            <a:rect l="l" t="t" r="r" b="b"/>
            <a:pathLst>
              <a:path w="341529" h="188797" extrusionOk="0">
                <a:moveTo>
                  <a:pt x="7504" y="4357"/>
                </a:moveTo>
                <a:lnTo>
                  <a:pt x="0" y="188797"/>
                </a:lnTo>
                <a:lnTo>
                  <a:pt x="341529" y="182020"/>
                </a:lnTo>
                <a:lnTo>
                  <a:pt x="337656" y="0"/>
                </a:lnTo>
                <a:close/>
              </a:path>
            </a:pathLst>
          </a:custGeom>
          <a:solidFill>
            <a:schemeClr val="lt1"/>
          </a:solidFill>
          <a:ln w="114300" cap="flat" cmpd="sng">
            <a:solidFill>
              <a:schemeClr val="accent3"/>
            </a:solidFill>
            <a:prstDash val="solid"/>
            <a:round/>
            <a:headEnd type="none" w="med" len="med"/>
            <a:tailEnd type="none" w="med" len="med"/>
          </a:ln>
          <a:effectLst>
            <a:outerShdw blurRad="57150" dist="19050" dir="5400000" algn="bl" rotWithShape="0">
              <a:srgbClr val="000000">
                <a:alpha val="50000"/>
              </a:srgbClr>
            </a:outerShdw>
          </a:effectLst>
        </p:spPr>
      </p:sp>
      <p:sp>
        <p:nvSpPr>
          <p:cNvPr id="782" name="Google Shape;782;p25"/>
          <p:cNvSpPr/>
          <p:nvPr/>
        </p:nvSpPr>
        <p:spPr>
          <a:xfrm rot="10800000" flipH="1">
            <a:off x="375550" y="265930"/>
            <a:ext cx="8320500" cy="4599095"/>
          </a:xfrm>
          <a:custGeom>
            <a:avLst/>
            <a:gdLst/>
            <a:ahLst/>
            <a:cxnLst/>
            <a:rect l="l" t="t" r="r" b="b"/>
            <a:pathLst>
              <a:path w="341529" h="188797" extrusionOk="0">
                <a:moveTo>
                  <a:pt x="7504" y="4357"/>
                </a:moveTo>
                <a:lnTo>
                  <a:pt x="0" y="188797"/>
                </a:lnTo>
                <a:lnTo>
                  <a:pt x="341529" y="182020"/>
                </a:lnTo>
                <a:lnTo>
                  <a:pt x="337656" y="0"/>
                </a:lnTo>
                <a:close/>
              </a:path>
            </a:pathLst>
          </a:custGeom>
          <a:noFill/>
          <a:ln w="38100" cap="flat" cmpd="sng">
            <a:solidFill>
              <a:schemeClr val="accent2"/>
            </a:solidFill>
            <a:prstDash val="solid"/>
            <a:round/>
            <a:headEnd type="none" w="med" len="med"/>
            <a:tailEnd type="none" w="med" len="med"/>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21225"/>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Bowlby One SC"/>
              <a:buNone/>
              <a:defRPr sz="2800">
                <a:solidFill>
                  <a:schemeClr val="dk1"/>
                </a:solidFill>
                <a:latin typeface="Bowlby One SC"/>
                <a:ea typeface="Bowlby One SC"/>
                <a:cs typeface="Bowlby One SC"/>
                <a:sym typeface="Bowlby One SC"/>
              </a:defRPr>
            </a:lvl1pPr>
            <a:lvl2pPr lvl="1">
              <a:spcBef>
                <a:spcPts val="0"/>
              </a:spcBef>
              <a:spcAft>
                <a:spcPts val="0"/>
              </a:spcAft>
              <a:buClr>
                <a:schemeClr val="dk1"/>
              </a:buClr>
              <a:buSzPts val="2800"/>
              <a:buFont typeface="Bowlby One SC"/>
              <a:buNone/>
              <a:defRPr sz="2800">
                <a:solidFill>
                  <a:schemeClr val="dk1"/>
                </a:solidFill>
                <a:latin typeface="Bowlby One SC"/>
                <a:ea typeface="Bowlby One SC"/>
                <a:cs typeface="Bowlby One SC"/>
                <a:sym typeface="Bowlby One SC"/>
              </a:defRPr>
            </a:lvl2pPr>
            <a:lvl3pPr lvl="2">
              <a:spcBef>
                <a:spcPts val="0"/>
              </a:spcBef>
              <a:spcAft>
                <a:spcPts val="0"/>
              </a:spcAft>
              <a:buClr>
                <a:schemeClr val="dk1"/>
              </a:buClr>
              <a:buSzPts val="2800"/>
              <a:buFont typeface="Bowlby One SC"/>
              <a:buNone/>
              <a:defRPr sz="2800">
                <a:solidFill>
                  <a:schemeClr val="dk1"/>
                </a:solidFill>
                <a:latin typeface="Bowlby One SC"/>
                <a:ea typeface="Bowlby One SC"/>
                <a:cs typeface="Bowlby One SC"/>
                <a:sym typeface="Bowlby One SC"/>
              </a:defRPr>
            </a:lvl3pPr>
            <a:lvl4pPr lvl="3">
              <a:spcBef>
                <a:spcPts val="0"/>
              </a:spcBef>
              <a:spcAft>
                <a:spcPts val="0"/>
              </a:spcAft>
              <a:buClr>
                <a:schemeClr val="dk1"/>
              </a:buClr>
              <a:buSzPts val="2800"/>
              <a:buFont typeface="Bowlby One SC"/>
              <a:buNone/>
              <a:defRPr sz="2800">
                <a:solidFill>
                  <a:schemeClr val="dk1"/>
                </a:solidFill>
                <a:latin typeface="Bowlby One SC"/>
                <a:ea typeface="Bowlby One SC"/>
                <a:cs typeface="Bowlby One SC"/>
                <a:sym typeface="Bowlby One SC"/>
              </a:defRPr>
            </a:lvl4pPr>
            <a:lvl5pPr lvl="4">
              <a:spcBef>
                <a:spcPts val="0"/>
              </a:spcBef>
              <a:spcAft>
                <a:spcPts val="0"/>
              </a:spcAft>
              <a:buClr>
                <a:schemeClr val="dk1"/>
              </a:buClr>
              <a:buSzPts val="2800"/>
              <a:buFont typeface="Bowlby One SC"/>
              <a:buNone/>
              <a:defRPr sz="2800">
                <a:solidFill>
                  <a:schemeClr val="dk1"/>
                </a:solidFill>
                <a:latin typeface="Bowlby One SC"/>
                <a:ea typeface="Bowlby One SC"/>
                <a:cs typeface="Bowlby One SC"/>
                <a:sym typeface="Bowlby One SC"/>
              </a:defRPr>
            </a:lvl5pPr>
            <a:lvl6pPr lvl="5">
              <a:spcBef>
                <a:spcPts val="0"/>
              </a:spcBef>
              <a:spcAft>
                <a:spcPts val="0"/>
              </a:spcAft>
              <a:buClr>
                <a:schemeClr val="dk1"/>
              </a:buClr>
              <a:buSzPts val="2800"/>
              <a:buFont typeface="Bowlby One SC"/>
              <a:buNone/>
              <a:defRPr sz="2800">
                <a:solidFill>
                  <a:schemeClr val="dk1"/>
                </a:solidFill>
                <a:latin typeface="Bowlby One SC"/>
                <a:ea typeface="Bowlby One SC"/>
                <a:cs typeface="Bowlby One SC"/>
                <a:sym typeface="Bowlby One SC"/>
              </a:defRPr>
            </a:lvl6pPr>
            <a:lvl7pPr lvl="6">
              <a:spcBef>
                <a:spcPts val="0"/>
              </a:spcBef>
              <a:spcAft>
                <a:spcPts val="0"/>
              </a:spcAft>
              <a:buClr>
                <a:schemeClr val="dk1"/>
              </a:buClr>
              <a:buSzPts val="2800"/>
              <a:buFont typeface="Bowlby One SC"/>
              <a:buNone/>
              <a:defRPr sz="2800">
                <a:solidFill>
                  <a:schemeClr val="dk1"/>
                </a:solidFill>
                <a:latin typeface="Bowlby One SC"/>
                <a:ea typeface="Bowlby One SC"/>
                <a:cs typeface="Bowlby One SC"/>
                <a:sym typeface="Bowlby One SC"/>
              </a:defRPr>
            </a:lvl7pPr>
            <a:lvl8pPr lvl="7">
              <a:spcBef>
                <a:spcPts val="0"/>
              </a:spcBef>
              <a:spcAft>
                <a:spcPts val="0"/>
              </a:spcAft>
              <a:buClr>
                <a:schemeClr val="dk1"/>
              </a:buClr>
              <a:buSzPts val="2800"/>
              <a:buFont typeface="Bowlby One SC"/>
              <a:buNone/>
              <a:defRPr sz="2800">
                <a:solidFill>
                  <a:schemeClr val="dk1"/>
                </a:solidFill>
                <a:latin typeface="Bowlby One SC"/>
                <a:ea typeface="Bowlby One SC"/>
                <a:cs typeface="Bowlby One SC"/>
                <a:sym typeface="Bowlby One SC"/>
              </a:defRPr>
            </a:lvl8pPr>
            <a:lvl9pPr lvl="8">
              <a:spcBef>
                <a:spcPts val="0"/>
              </a:spcBef>
              <a:spcAft>
                <a:spcPts val="0"/>
              </a:spcAft>
              <a:buClr>
                <a:schemeClr val="dk1"/>
              </a:buClr>
              <a:buSzPts val="2800"/>
              <a:buFont typeface="Bowlby One SC"/>
              <a:buNone/>
              <a:defRPr sz="2800">
                <a:solidFill>
                  <a:schemeClr val="dk1"/>
                </a:solidFill>
                <a:latin typeface="Bowlby One SC"/>
                <a:ea typeface="Bowlby One SC"/>
                <a:cs typeface="Bowlby One SC"/>
                <a:sym typeface="Bowlby One SC"/>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Nanum Gothic"/>
              <a:buChar char="●"/>
              <a:defRPr>
                <a:solidFill>
                  <a:schemeClr val="dk1"/>
                </a:solidFill>
                <a:latin typeface="Nanum Gothic"/>
                <a:ea typeface="Nanum Gothic"/>
                <a:cs typeface="Nanum Gothic"/>
                <a:sym typeface="Nanum Gothic"/>
              </a:defRPr>
            </a:lvl1pPr>
            <a:lvl2pPr marL="914400" lvl="1" indent="-317500">
              <a:lnSpc>
                <a:spcPct val="100000"/>
              </a:lnSpc>
              <a:spcBef>
                <a:spcPts val="0"/>
              </a:spcBef>
              <a:spcAft>
                <a:spcPts val="0"/>
              </a:spcAft>
              <a:buClr>
                <a:schemeClr val="dk1"/>
              </a:buClr>
              <a:buSzPts val="1400"/>
              <a:buFont typeface="Nanum Gothic"/>
              <a:buChar char="○"/>
              <a:defRPr>
                <a:solidFill>
                  <a:schemeClr val="dk1"/>
                </a:solidFill>
                <a:latin typeface="Nanum Gothic"/>
                <a:ea typeface="Nanum Gothic"/>
                <a:cs typeface="Nanum Gothic"/>
                <a:sym typeface="Nanum Gothic"/>
              </a:defRPr>
            </a:lvl2pPr>
            <a:lvl3pPr marL="1371600" lvl="2" indent="-317500">
              <a:lnSpc>
                <a:spcPct val="100000"/>
              </a:lnSpc>
              <a:spcBef>
                <a:spcPts val="0"/>
              </a:spcBef>
              <a:spcAft>
                <a:spcPts val="0"/>
              </a:spcAft>
              <a:buClr>
                <a:schemeClr val="dk1"/>
              </a:buClr>
              <a:buSzPts val="1400"/>
              <a:buFont typeface="Nanum Gothic"/>
              <a:buChar char="■"/>
              <a:defRPr>
                <a:solidFill>
                  <a:schemeClr val="dk1"/>
                </a:solidFill>
                <a:latin typeface="Nanum Gothic"/>
                <a:ea typeface="Nanum Gothic"/>
                <a:cs typeface="Nanum Gothic"/>
                <a:sym typeface="Nanum Gothic"/>
              </a:defRPr>
            </a:lvl3pPr>
            <a:lvl4pPr marL="1828800" lvl="3" indent="-317500">
              <a:lnSpc>
                <a:spcPct val="100000"/>
              </a:lnSpc>
              <a:spcBef>
                <a:spcPts val="0"/>
              </a:spcBef>
              <a:spcAft>
                <a:spcPts val="0"/>
              </a:spcAft>
              <a:buClr>
                <a:schemeClr val="dk1"/>
              </a:buClr>
              <a:buSzPts val="1400"/>
              <a:buFont typeface="Nanum Gothic"/>
              <a:buChar char="●"/>
              <a:defRPr>
                <a:solidFill>
                  <a:schemeClr val="dk1"/>
                </a:solidFill>
                <a:latin typeface="Nanum Gothic"/>
                <a:ea typeface="Nanum Gothic"/>
                <a:cs typeface="Nanum Gothic"/>
                <a:sym typeface="Nanum Gothic"/>
              </a:defRPr>
            </a:lvl4pPr>
            <a:lvl5pPr marL="2286000" lvl="4" indent="-317500">
              <a:lnSpc>
                <a:spcPct val="100000"/>
              </a:lnSpc>
              <a:spcBef>
                <a:spcPts val="0"/>
              </a:spcBef>
              <a:spcAft>
                <a:spcPts val="0"/>
              </a:spcAft>
              <a:buClr>
                <a:schemeClr val="dk1"/>
              </a:buClr>
              <a:buSzPts val="1400"/>
              <a:buFont typeface="Nanum Gothic"/>
              <a:buChar char="○"/>
              <a:defRPr>
                <a:solidFill>
                  <a:schemeClr val="dk1"/>
                </a:solidFill>
                <a:latin typeface="Nanum Gothic"/>
                <a:ea typeface="Nanum Gothic"/>
                <a:cs typeface="Nanum Gothic"/>
                <a:sym typeface="Nanum Gothic"/>
              </a:defRPr>
            </a:lvl5pPr>
            <a:lvl6pPr marL="2743200" lvl="5" indent="-317500">
              <a:lnSpc>
                <a:spcPct val="100000"/>
              </a:lnSpc>
              <a:spcBef>
                <a:spcPts val="0"/>
              </a:spcBef>
              <a:spcAft>
                <a:spcPts val="0"/>
              </a:spcAft>
              <a:buClr>
                <a:schemeClr val="dk1"/>
              </a:buClr>
              <a:buSzPts val="1400"/>
              <a:buFont typeface="Nanum Gothic"/>
              <a:buChar char="■"/>
              <a:defRPr>
                <a:solidFill>
                  <a:schemeClr val="dk1"/>
                </a:solidFill>
                <a:latin typeface="Nanum Gothic"/>
                <a:ea typeface="Nanum Gothic"/>
                <a:cs typeface="Nanum Gothic"/>
                <a:sym typeface="Nanum Gothic"/>
              </a:defRPr>
            </a:lvl6pPr>
            <a:lvl7pPr marL="3200400" lvl="6" indent="-317500">
              <a:lnSpc>
                <a:spcPct val="100000"/>
              </a:lnSpc>
              <a:spcBef>
                <a:spcPts val="0"/>
              </a:spcBef>
              <a:spcAft>
                <a:spcPts val="0"/>
              </a:spcAft>
              <a:buClr>
                <a:schemeClr val="dk1"/>
              </a:buClr>
              <a:buSzPts val="1400"/>
              <a:buFont typeface="Nanum Gothic"/>
              <a:buChar char="●"/>
              <a:defRPr>
                <a:solidFill>
                  <a:schemeClr val="dk1"/>
                </a:solidFill>
                <a:latin typeface="Nanum Gothic"/>
                <a:ea typeface="Nanum Gothic"/>
                <a:cs typeface="Nanum Gothic"/>
                <a:sym typeface="Nanum Gothic"/>
              </a:defRPr>
            </a:lvl7pPr>
            <a:lvl8pPr marL="3657600" lvl="7" indent="-317500">
              <a:lnSpc>
                <a:spcPct val="100000"/>
              </a:lnSpc>
              <a:spcBef>
                <a:spcPts val="0"/>
              </a:spcBef>
              <a:spcAft>
                <a:spcPts val="0"/>
              </a:spcAft>
              <a:buClr>
                <a:schemeClr val="dk1"/>
              </a:buClr>
              <a:buSzPts val="1400"/>
              <a:buFont typeface="Nanum Gothic"/>
              <a:buChar char="○"/>
              <a:defRPr>
                <a:solidFill>
                  <a:schemeClr val="dk1"/>
                </a:solidFill>
                <a:latin typeface="Nanum Gothic"/>
                <a:ea typeface="Nanum Gothic"/>
                <a:cs typeface="Nanum Gothic"/>
                <a:sym typeface="Nanum Gothic"/>
              </a:defRPr>
            </a:lvl8pPr>
            <a:lvl9pPr marL="4114800" lvl="8" indent="-317500">
              <a:lnSpc>
                <a:spcPct val="100000"/>
              </a:lnSpc>
              <a:spcBef>
                <a:spcPts val="0"/>
              </a:spcBef>
              <a:spcAft>
                <a:spcPts val="0"/>
              </a:spcAft>
              <a:buClr>
                <a:schemeClr val="dk1"/>
              </a:buClr>
              <a:buSzPts val="1400"/>
              <a:buFont typeface="Nanum Gothic"/>
              <a:buChar char="■"/>
              <a:defRPr>
                <a:solidFill>
                  <a:schemeClr val="dk1"/>
                </a:solidFill>
                <a:latin typeface="Nanum Gothic"/>
                <a:ea typeface="Nanum Gothic"/>
                <a:cs typeface="Nanum Gothic"/>
                <a:sym typeface="Nanum Gothic"/>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4" r:id="rId4"/>
    <p:sldLayoutId id="2147483658" r:id="rId5"/>
    <p:sldLayoutId id="2147483659" r:id="rId6"/>
    <p:sldLayoutId id="2147483666" r:id="rId7"/>
    <p:sldLayoutId id="2147483670" r:id="rId8"/>
    <p:sldLayoutId id="2147483671"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6.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0.png"/><Relationship Id="rId11" Type="http://schemas.openxmlformats.org/officeDocument/2006/relationships/image" Target="../media/image14.png"/><Relationship Id="rId5" Type="http://schemas.openxmlformats.org/officeDocument/2006/relationships/image" Target="../media/image9.png"/><Relationship Id="rId10" Type="http://schemas.microsoft.com/office/2007/relationships/hdphoto" Target="../media/hdphoto1.wdp"/><Relationship Id="rId4" Type="http://schemas.openxmlformats.org/officeDocument/2006/relationships/image" Target="../media/image8.png"/><Relationship Id="rId9"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792"/>
        <p:cNvGrpSpPr/>
        <p:nvPr/>
      </p:nvGrpSpPr>
      <p:grpSpPr>
        <a:xfrm>
          <a:off x="0" y="0"/>
          <a:ext cx="0" cy="0"/>
          <a:chOff x="0" y="0"/>
          <a:chExt cx="0" cy="0"/>
        </a:xfrm>
      </p:grpSpPr>
      <p:grpSp>
        <p:nvGrpSpPr>
          <p:cNvPr id="793" name="Google Shape;793;p29"/>
          <p:cNvGrpSpPr/>
          <p:nvPr/>
        </p:nvGrpSpPr>
        <p:grpSpPr>
          <a:xfrm rot="562803" flipH="1">
            <a:off x="242612" y="184316"/>
            <a:ext cx="1505220" cy="2499581"/>
            <a:chOff x="3433375" y="268075"/>
            <a:chExt cx="421375" cy="699700"/>
          </a:xfrm>
        </p:grpSpPr>
        <p:sp>
          <p:nvSpPr>
            <p:cNvPr id="794" name="Google Shape;794;p29"/>
            <p:cNvSpPr/>
            <p:nvPr/>
          </p:nvSpPr>
          <p:spPr>
            <a:xfrm>
              <a:off x="3448750" y="282375"/>
              <a:ext cx="391700" cy="670825"/>
            </a:xfrm>
            <a:custGeom>
              <a:avLst/>
              <a:gdLst/>
              <a:ahLst/>
              <a:cxnLst/>
              <a:rect l="l" t="t" r="r" b="b"/>
              <a:pathLst>
                <a:path w="15668" h="26833" extrusionOk="0">
                  <a:moveTo>
                    <a:pt x="4362" y="1156"/>
                  </a:moveTo>
                  <a:lnTo>
                    <a:pt x="5086" y="3391"/>
                  </a:lnTo>
                  <a:lnTo>
                    <a:pt x="1728" y="3391"/>
                  </a:lnTo>
                  <a:lnTo>
                    <a:pt x="962" y="1156"/>
                  </a:lnTo>
                  <a:close/>
                  <a:moveTo>
                    <a:pt x="5194" y="3726"/>
                  </a:moveTo>
                  <a:lnTo>
                    <a:pt x="5917" y="5950"/>
                  </a:lnTo>
                  <a:lnTo>
                    <a:pt x="2613" y="5950"/>
                  </a:lnTo>
                  <a:lnTo>
                    <a:pt x="1847" y="3726"/>
                  </a:lnTo>
                  <a:close/>
                  <a:moveTo>
                    <a:pt x="13972" y="7743"/>
                  </a:moveTo>
                  <a:cubicBezTo>
                    <a:pt x="14080" y="7764"/>
                    <a:pt x="14177" y="7775"/>
                    <a:pt x="14253" y="7775"/>
                  </a:cubicBezTo>
                  <a:cubicBezTo>
                    <a:pt x="14145" y="7786"/>
                    <a:pt x="14037" y="7808"/>
                    <a:pt x="13950" y="7840"/>
                  </a:cubicBezTo>
                  <a:lnTo>
                    <a:pt x="13972" y="7743"/>
                  </a:lnTo>
                  <a:close/>
                  <a:moveTo>
                    <a:pt x="13605" y="7667"/>
                  </a:moveTo>
                  <a:cubicBezTo>
                    <a:pt x="13659" y="7678"/>
                    <a:pt x="13702" y="7688"/>
                    <a:pt x="13746" y="7700"/>
                  </a:cubicBezTo>
                  <a:lnTo>
                    <a:pt x="13713" y="7894"/>
                  </a:lnTo>
                  <a:cubicBezTo>
                    <a:pt x="13691" y="7808"/>
                    <a:pt x="13659" y="7732"/>
                    <a:pt x="13605" y="7667"/>
                  </a:cubicBezTo>
                  <a:close/>
                  <a:moveTo>
                    <a:pt x="6025" y="6285"/>
                  </a:moveTo>
                  <a:lnTo>
                    <a:pt x="6587" y="8024"/>
                  </a:lnTo>
                  <a:cubicBezTo>
                    <a:pt x="6425" y="7916"/>
                    <a:pt x="6317" y="7851"/>
                    <a:pt x="6317" y="7851"/>
                  </a:cubicBezTo>
                  <a:lnTo>
                    <a:pt x="6241" y="7959"/>
                  </a:lnTo>
                  <a:lnTo>
                    <a:pt x="6015" y="7764"/>
                  </a:lnTo>
                  <a:lnTo>
                    <a:pt x="5907" y="7916"/>
                  </a:lnTo>
                  <a:cubicBezTo>
                    <a:pt x="5864" y="7656"/>
                    <a:pt x="5777" y="7419"/>
                    <a:pt x="5756" y="7300"/>
                  </a:cubicBezTo>
                  <a:cubicBezTo>
                    <a:pt x="5734" y="7181"/>
                    <a:pt x="5540" y="6825"/>
                    <a:pt x="5507" y="6685"/>
                  </a:cubicBezTo>
                  <a:cubicBezTo>
                    <a:pt x="5499" y="6632"/>
                    <a:pt x="5456" y="6611"/>
                    <a:pt x="5404" y="6611"/>
                  </a:cubicBezTo>
                  <a:cubicBezTo>
                    <a:pt x="5317" y="6611"/>
                    <a:pt x="5204" y="6671"/>
                    <a:pt x="5183" y="6738"/>
                  </a:cubicBezTo>
                  <a:cubicBezTo>
                    <a:pt x="5161" y="6814"/>
                    <a:pt x="5334" y="7300"/>
                    <a:pt x="5334" y="7419"/>
                  </a:cubicBezTo>
                  <a:cubicBezTo>
                    <a:pt x="5291" y="7376"/>
                    <a:pt x="5237" y="7333"/>
                    <a:pt x="5183" y="7289"/>
                  </a:cubicBezTo>
                  <a:cubicBezTo>
                    <a:pt x="5075" y="7149"/>
                    <a:pt x="4870" y="6868"/>
                    <a:pt x="4816" y="6814"/>
                  </a:cubicBezTo>
                  <a:cubicBezTo>
                    <a:pt x="4729" y="6728"/>
                    <a:pt x="4254" y="6490"/>
                    <a:pt x="4158" y="6479"/>
                  </a:cubicBezTo>
                  <a:cubicBezTo>
                    <a:pt x="4153" y="6478"/>
                    <a:pt x="4148" y="6478"/>
                    <a:pt x="4143" y="6478"/>
                  </a:cubicBezTo>
                  <a:cubicBezTo>
                    <a:pt x="4042" y="6478"/>
                    <a:pt x="3966" y="6688"/>
                    <a:pt x="4028" y="6749"/>
                  </a:cubicBezTo>
                  <a:cubicBezTo>
                    <a:pt x="4103" y="6803"/>
                    <a:pt x="4470" y="6997"/>
                    <a:pt x="4546" y="7073"/>
                  </a:cubicBezTo>
                  <a:cubicBezTo>
                    <a:pt x="4568" y="7117"/>
                    <a:pt x="4611" y="7181"/>
                    <a:pt x="4654" y="7268"/>
                  </a:cubicBezTo>
                  <a:cubicBezTo>
                    <a:pt x="4643" y="7268"/>
                    <a:pt x="4633" y="7278"/>
                    <a:pt x="4633" y="7289"/>
                  </a:cubicBezTo>
                  <a:cubicBezTo>
                    <a:pt x="4525" y="7203"/>
                    <a:pt x="4427" y="7117"/>
                    <a:pt x="4395" y="7095"/>
                  </a:cubicBezTo>
                  <a:cubicBezTo>
                    <a:pt x="4298" y="7030"/>
                    <a:pt x="3822" y="6911"/>
                    <a:pt x="3726" y="6911"/>
                  </a:cubicBezTo>
                  <a:cubicBezTo>
                    <a:pt x="3628" y="6922"/>
                    <a:pt x="3596" y="7149"/>
                    <a:pt x="3671" y="7192"/>
                  </a:cubicBezTo>
                  <a:cubicBezTo>
                    <a:pt x="3747" y="7235"/>
                    <a:pt x="4125" y="7333"/>
                    <a:pt x="4201" y="7397"/>
                  </a:cubicBezTo>
                  <a:cubicBezTo>
                    <a:pt x="4244" y="7429"/>
                    <a:pt x="4309" y="7505"/>
                    <a:pt x="4395" y="7613"/>
                  </a:cubicBezTo>
                  <a:cubicBezTo>
                    <a:pt x="4384" y="7635"/>
                    <a:pt x="4362" y="7667"/>
                    <a:pt x="4352" y="7688"/>
                  </a:cubicBezTo>
                  <a:cubicBezTo>
                    <a:pt x="4266" y="7624"/>
                    <a:pt x="4179" y="7559"/>
                    <a:pt x="4146" y="7548"/>
                  </a:cubicBezTo>
                  <a:cubicBezTo>
                    <a:pt x="4055" y="7528"/>
                    <a:pt x="3692" y="7440"/>
                    <a:pt x="3580" y="7440"/>
                  </a:cubicBezTo>
                  <a:cubicBezTo>
                    <a:pt x="3574" y="7440"/>
                    <a:pt x="3568" y="7440"/>
                    <a:pt x="3563" y="7441"/>
                  </a:cubicBezTo>
                  <a:cubicBezTo>
                    <a:pt x="3477" y="7451"/>
                    <a:pt x="3455" y="7688"/>
                    <a:pt x="3531" y="7732"/>
                  </a:cubicBezTo>
                  <a:cubicBezTo>
                    <a:pt x="3607" y="7764"/>
                    <a:pt x="3898" y="7829"/>
                    <a:pt x="3995" y="7861"/>
                  </a:cubicBezTo>
                  <a:cubicBezTo>
                    <a:pt x="4071" y="7894"/>
                    <a:pt x="4168" y="8045"/>
                    <a:pt x="4330" y="8228"/>
                  </a:cubicBezTo>
                  <a:cubicBezTo>
                    <a:pt x="4384" y="8315"/>
                    <a:pt x="4460" y="8423"/>
                    <a:pt x="4535" y="8509"/>
                  </a:cubicBezTo>
                  <a:lnTo>
                    <a:pt x="3499" y="8509"/>
                  </a:lnTo>
                  <a:lnTo>
                    <a:pt x="2732" y="6285"/>
                  </a:lnTo>
                  <a:close/>
                  <a:moveTo>
                    <a:pt x="6306" y="4201"/>
                  </a:moveTo>
                  <a:cubicBezTo>
                    <a:pt x="6468" y="4417"/>
                    <a:pt x="6738" y="4698"/>
                    <a:pt x="6997" y="4763"/>
                  </a:cubicBezTo>
                  <a:cubicBezTo>
                    <a:pt x="7083" y="4816"/>
                    <a:pt x="7191" y="4881"/>
                    <a:pt x="7289" y="4946"/>
                  </a:cubicBezTo>
                  <a:lnTo>
                    <a:pt x="7094" y="5162"/>
                  </a:lnTo>
                  <a:lnTo>
                    <a:pt x="7256" y="5346"/>
                  </a:lnTo>
                  <a:lnTo>
                    <a:pt x="7170" y="5443"/>
                  </a:lnTo>
                  <a:cubicBezTo>
                    <a:pt x="7515" y="5886"/>
                    <a:pt x="7904" y="6339"/>
                    <a:pt x="8304" y="6728"/>
                  </a:cubicBezTo>
                  <a:lnTo>
                    <a:pt x="8357" y="6781"/>
                  </a:lnTo>
                  <a:cubicBezTo>
                    <a:pt x="8736" y="7149"/>
                    <a:pt x="9113" y="7462"/>
                    <a:pt x="9448" y="7635"/>
                  </a:cubicBezTo>
                  <a:cubicBezTo>
                    <a:pt x="9027" y="8024"/>
                    <a:pt x="8585" y="8660"/>
                    <a:pt x="8206" y="9135"/>
                  </a:cubicBezTo>
                  <a:cubicBezTo>
                    <a:pt x="8120" y="9070"/>
                    <a:pt x="8033" y="9006"/>
                    <a:pt x="7937" y="8941"/>
                  </a:cubicBezTo>
                  <a:lnTo>
                    <a:pt x="7904" y="8844"/>
                  </a:lnTo>
                  <a:lnTo>
                    <a:pt x="7947" y="8844"/>
                  </a:lnTo>
                  <a:lnTo>
                    <a:pt x="7829" y="8509"/>
                  </a:lnTo>
                  <a:lnTo>
                    <a:pt x="7786" y="8509"/>
                  </a:lnTo>
                  <a:lnTo>
                    <a:pt x="7018" y="6285"/>
                  </a:lnTo>
                  <a:lnTo>
                    <a:pt x="7062" y="6285"/>
                  </a:lnTo>
                  <a:lnTo>
                    <a:pt x="6943" y="5950"/>
                  </a:lnTo>
                  <a:lnTo>
                    <a:pt x="6911" y="5950"/>
                  </a:lnTo>
                  <a:lnTo>
                    <a:pt x="6306" y="4201"/>
                  </a:lnTo>
                  <a:close/>
                  <a:moveTo>
                    <a:pt x="4859" y="8844"/>
                  </a:moveTo>
                  <a:cubicBezTo>
                    <a:pt x="4945" y="8898"/>
                    <a:pt x="5043" y="8909"/>
                    <a:pt x="5173" y="8941"/>
                  </a:cubicBezTo>
                  <a:lnTo>
                    <a:pt x="5053" y="9103"/>
                  </a:lnTo>
                  <a:lnTo>
                    <a:pt x="5226" y="9276"/>
                  </a:lnTo>
                  <a:lnTo>
                    <a:pt x="5140" y="9384"/>
                  </a:lnTo>
                  <a:cubicBezTo>
                    <a:pt x="5766" y="10021"/>
                    <a:pt x="6490" y="10680"/>
                    <a:pt x="7126" y="11068"/>
                  </a:cubicBezTo>
                  <a:lnTo>
                    <a:pt x="4374" y="11068"/>
                  </a:lnTo>
                  <a:lnTo>
                    <a:pt x="3607" y="8844"/>
                  </a:lnTo>
                  <a:close/>
                  <a:moveTo>
                    <a:pt x="9470" y="10884"/>
                  </a:moveTo>
                  <a:cubicBezTo>
                    <a:pt x="9523" y="11575"/>
                    <a:pt x="9599" y="12094"/>
                    <a:pt x="9599" y="12094"/>
                  </a:cubicBezTo>
                  <a:lnTo>
                    <a:pt x="9470" y="12170"/>
                  </a:lnTo>
                  <a:lnTo>
                    <a:pt x="9124" y="12407"/>
                  </a:lnTo>
                  <a:lnTo>
                    <a:pt x="8789" y="11403"/>
                  </a:lnTo>
                  <a:lnTo>
                    <a:pt x="8822" y="11403"/>
                  </a:lnTo>
                  <a:lnTo>
                    <a:pt x="8768" y="11241"/>
                  </a:lnTo>
                  <a:cubicBezTo>
                    <a:pt x="8973" y="11155"/>
                    <a:pt x="9211" y="11036"/>
                    <a:pt x="9470" y="10884"/>
                  </a:cubicBezTo>
                  <a:close/>
                  <a:moveTo>
                    <a:pt x="7678" y="11403"/>
                  </a:moveTo>
                  <a:lnTo>
                    <a:pt x="8206" y="13033"/>
                  </a:lnTo>
                  <a:lnTo>
                    <a:pt x="7310" y="13638"/>
                  </a:lnTo>
                  <a:lnTo>
                    <a:pt x="5259" y="13638"/>
                  </a:lnTo>
                  <a:lnTo>
                    <a:pt x="4492" y="11403"/>
                  </a:lnTo>
                  <a:close/>
                  <a:moveTo>
                    <a:pt x="7116" y="13962"/>
                  </a:moveTo>
                  <a:lnTo>
                    <a:pt x="6943" y="14070"/>
                  </a:lnTo>
                  <a:lnTo>
                    <a:pt x="6997" y="14286"/>
                  </a:lnTo>
                  <a:lnTo>
                    <a:pt x="7116" y="14761"/>
                  </a:lnTo>
                  <a:lnTo>
                    <a:pt x="7494" y="16186"/>
                  </a:lnTo>
                  <a:lnTo>
                    <a:pt x="7494" y="16197"/>
                  </a:lnTo>
                  <a:lnTo>
                    <a:pt x="6144" y="16197"/>
                  </a:lnTo>
                  <a:lnTo>
                    <a:pt x="5377" y="13962"/>
                  </a:lnTo>
                  <a:close/>
                  <a:moveTo>
                    <a:pt x="8066" y="14934"/>
                  </a:moveTo>
                  <a:cubicBezTo>
                    <a:pt x="8412" y="15354"/>
                    <a:pt x="8800" y="15754"/>
                    <a:pt x="9200" y="16132"/>
                  </a:cubicBezTo>
                  <a:lnTo>
                    <a:pt x="9221" y="16197"/>
                  </a:lnTo>
                  <a:lnTo>
                    <a:pt x="8163" y="16197"/>
                  </a:lnTo>
                  <a:lnTo>
                    <a:pt x="8066" y="14934"/>
                  </a:lnTo>
                  <a:close/>
                  <a:moveTo>
                    <a:pt x="10970" y="15786"/>
                  </a:moveTo>
                  <a:lnTo>
                    <a:pt x="10593" y="16661"/>
                  </a:lnTo>
                  <a:lnTo>
                    <a:pt x="10550" y="16532"/>
                  </a:lnTo>
                  <a:lnTo>
                    <a:pt x="10582" y="16532"/>
                  </a:lnTo>
                  <a:lnTo>
                    <a:pt x="10463" y="16197"/>
                  </a:lnTo>
                  <a:lnTo>
                    <a:pt x="10430" y="16197"/>
                  </a:lnTo>
                  <a:lnTo>
                    <a:pt x="10409" y="16132"/>
                  </a:lnTo>
                  <a:lnTo>
                    <a:pt x="10582" y="16024"/>
                  </a:lnTo>
                  <a:lnTo>
                    <a:pt x="10970" y="15786"/>
                  </a:lnTo>
                  <a:close/>
                  <a:moveTo>
                    <a:pt x="9329" y="16532"/>
                  </a:moveTo>
                  <a:lnTo>
                    <a:pt x="10053" y="18756"/>
                  </a:lnTo>
                  <a:lnTo>
                    <a:pt x="7018" y="18756"/>
                  </a:lnTo>
                  <a:lnTo>
                    <a:pt x="6252" y="16532"/>
                  </a:lnTo>
                  <a:lnTo>
                    <a:pt x="7580" y="16532"/>
                  </a:lnTo>
                  <a:lnTo>
                    <a:pt x="7613" y="16629"/>
                  </a:lnTo>
                  <a:lnTo>
                    <a:pt x="7753" y="17168"/>
                  </a:lnTo>
                  <a:lnTo>
                    <a:pt x="7796" y="17331"/>
                  </a:lnTo>
                  <a:lnTo>
                    <a:pt x="8077" y="18399"/>
                  </a:lnTo>
                  <a:cubicBezTo>
                    <a:pt x="7753" y="18497"/>
                    <a:pt x="7181" y="18745"/>
                    <a:pt x="7181" y="18745"/>
                  </a:cubicBezTo>
                  <a:lnTo>
                    <a:pt x="8422" y="18745"/>
                  </a:lnTo>
                  <a:cubicBezTo>
                    <a:pt x="8422" y="18745"/>
                    <a:pt x="8465" y="18475"/>
                    <a:pt x="8325" y="18389"/>
                  </a:cubicBezTo>
                  <a:lnTo>
                    <a:pt x="8249" y="17363"/>
                  </a:lnTo>
                  <a:lnTo>
                    <a:pt x="8239" y="17255"/>
                  </a:lnTo>
                  <a:lnTo>
                    <a:pt x="8185" y="16532"/>
                  </a:lnTo>
                  <a:close/>
                  <a:moveTo>
                    <a:pt x="10884" y="17492"/>
                  </a:moveTo>
                  <a:lnTo>
                    <a:pt x="10884" y="17492"/>
                  </a:lnTo>
                  <a:cubicBezTo>
                    <a:pt x="11089" y="17643"/>
                    <a:pt x="11294" y="17784"/>
                    <a:pt x="11489" y="17924"/>
                  </a:cubicBezTo>
                  <a:lnTo>
                    <a:pt x="11899" y="20429"/>
                  </a:lnTo>
                  <a:lnTo>
                    <a:pt x="11435" y="19090"/>
                  </a:lnTo>
                  <a:lnTo>
                    <a:pt x="11467" y="19090"/>
                  </a:lnTo>
                  <a:lnTo>
                    <a:pt x="11349" y="18756"/>
                  </a:lnTo>
                  <a:lnTo>
                    <a:pt x="11316" y="18756"/>
                  </a:lnTo>
                  <a:lnTo>
                    <a:pt x="10884" y="17492"/>
                  </a:lnTo>
                  <a:close/>
                  <a:moveTo>
                    <a:pt x="10161" y="19090"/>
                  </a:moveTo>
                  <a:lnTo>
                    <a:pt x="10884" y="21315"/>
                  </a:lnTo>
                  <a:lnTo>
                    <a:pt x="7904" y="21315"/>
                  </a:lnTo>
                  <a:lnTo>
                    <a:pt x="7138" y="19090"/>
                  </a:lnTo>
                  <a:close/>
                  <a:moveTo>
                    <a:pt x="10992" y="21650"/>
                  </a:moveTo>
                  <a:lnTo>
                    <a:pt x="11661" y="23733"/>
                  </a:lnTo>
                  <a:cubicBezTo>
                    <a:pt x="11489" y="23809"/>
                    <a:pt x="11370" y="23863"/>
                    <a:pt x="11370" y="23863"/>
                  </a:cubicBezTo>
                  <a:lnTo>
                    <a:pt x="11704" y="23863"/>
                  </a:lnTo>
                  <a:lnTo>
                    <a:pt x="11704" y="23874"/>
                  </a:lnTo>
                  <a:lnTo>
                    <a:pt x="8789" y="23874"/>
                  </a:lnTo>
                  <a:lnTo>
                    <a:pt x="8023" y="21650"/>
                  </a:lnTo>
                  <a:close/>
                  <a:moveTo>
                    <a:pt x="0" y="1"/>
                  </a:moveTo>
                  <a:lnTo>
                    <a:pt x="8660" y="26832"/>
                  </a:lnTo>
                  <a:lnTo>
                    <a:pt x="9804" y="26832"/>
                  </a:lnTo>
                  <a:lnTo>
                    <a:pt x="8908" y="24208"/>
                  </a:lnTo>
                  <a:lnTo>
                    <a:pt x="11812" y="24208"/>
                  </a:lnTo>
                  <a:lnTo>
                    <a:pt x="12666" y="26832"/>
                  </a:lnTo>
                  <a:lnTo>
                    <a:pt x="14101" y="26832"/>
                  </a:lnTo>
                  <a:lnTo>
                    <a:pt x="13195" y="24208"/>
                  </a:lnTo>
                  <a:lnTo>
                    <a:pt x="13227" y="24208"/>
                  </a:lnTo>
                  <a:lnTo>
                    <a:pt x="13108" y="23874"/>
                  </a:lnTo>
                  <a:lnTo>
                    <a:pt x="13076" y="23874"/>
                  </a:lnTo>
                  <a:lnTo>
                    <a:pt x="12536" y="22308"/>
                  </a:lnTo>
                  <a:cubicBezTo>
                    <a:pt x="12547" y="22070"/>
                    <a:pt x="12547" y="21811"/>
                    <a:pt x="12558" y="21520"/>
                  </a:cubicBezTo>
                  <a:cubicBezTo>
                    <a:pt x="12558" y="21369"/>
                    <a:pt x="12568" y="21218"/>
                    <a:pt x="12568" y="21055"/>
                  </a:cubicBezTo>
                  <a:cubicBezTo>
                    <a:pt x="12568" y="20991"/>
                    <a:pt x="12568" y="20937"/>
                    <a:pt x="12579" y="20872"/>
                  </a:cubicBezTo>
                  <a:lnTo>
                    <a:pt x="12579" y="20602"/>
                  </a:lnTo>
                  <a:lnTo>
                    <a:pt x="12579" y="20484"/>
                  </a:lnTo>
                  <a:cubicBezTo>
                    <a:pt x="12590" y="20429"/>
                    <a:pt x="12590" y="20376"/>
                    <a:pt x="12590" y="20311"/>
                  </a:cubicBezTo>
                  <a:cubicBezTo>
                    <a:pt x="12601" y="19771"/>
                    <a:pt x="12623" y="19210"/>
                    <a:pt x="12633" y="18626"/>
                  </a:cubicBezTo>
                  <a:cubicBezTo>
                    <a:pt x="13151" y="18929"/>
                    <a:pt x="13475" y="19090"/>
                    <a:pt x="13475" y="19090"/>
                  </a:cubicBezTo>
                  <a:cubicBezTo>
                    <a:pt x="13626" y="18367"/>
                    <a:pt x="13767" y="16834"/>
                    <a:pt x="13854" y="15117"/>
                  </a:cubicBezTo>
                  <a:cubicBezTo>
                    <a:pt x="13994" y="15139"/>
                    <a:pt x="14127" y="15152"/>
                    <a:pt x="14241" y="15152"/>
                  </a:cubicBezTo>
                  <a:cubicBezTo>
                    <a:pt x="14353" y="15152"/>
                    <a:pt x="14447" y="15139"/>
                    <a:pt x="14512" y="15107"/>
                  </a:cubicBezTo>
                  <a:cubicBezTo>
                    <a:pt x="14533" y="15095"/>
                    <a:pt x="14545" y="15085"/>
                    <a:pt x="14566" y="15074"/>
                  </a:cubicBezTo>
                  <a:lnTo>
                    <a:pt x="14566" y="15063"/>
                  </a:lnTo>
                  <a:lnTo>
                    <a:pt x="14577" y="15063"/>
                  </a:lnTo>
                  <a:lnTo>
                    <a:pt x="14577" y="15052"/>
                  </a:lnTo>
                  <a:cubicBezTo>
                    <a:pt x="14577" y="15052"/>
                    <a:pt x="14588" y="15052"/>
                    <a:pt x="14588" y="15042"/>
                  </a:cubicBezTo>
                  <a:lnTo>
                    <a:pt x="14588" y="15031"/>
                  </a:lnTo>
                  <a:cubicBezTo>
                    <a:pt x="14588" y="15031"/>
                    <a:pt x="14598" y="15031"/>
                    <a:pt x="14598" y="15020"/>
                  </a:cubicBezTo>
                  <a:lnTo>
                    <a:pt x="14598" y="15009"/>
                  </a:lnTo>
                  <a:lnTo>
                    <a:pt x="14609" y="14999"/>
                  </a:lnTo>
                  <a:lnTo>
                    <a:pt x="14609" y="14987"/>
                  </a:lnTo>
                  <a:cubicBezTo>
                    <a:pt x="14620" y="14977"/>
                    <a:pt x="14620" y="14977"/>
                    <a:pt x="14620" y="14966"/>
                  </a:cubicBezTo>
                  <a:cubicBezTo>
                    <a:pt x="14620" y="14955"/>
                    <a:pt x="14620" y="14955"/>
                    <a:pt x="14631" y="14955"/>
                  </a:cubicBezTo>
                  <a:lnTo>
                    <a:pt x="14631" y="14944"/>
                  </a:lnTo>
                  <a:lnTo>
                    <a:pt x="14631" y="14923"/>
                  </a:lnTo>
                  <a:cubicBezTo>
                    <a:pt x="14631" y="14923"/>
                    <a:pt x="14641" y="14923"/>
                    <a:pt x="14641" y="14912"/>
                  </a:cubicBezTo>
                  <a:lnTo>
                    <a:pt x="14641" y="14901"/>
                  </a:lnTo>
                  <a:lnTo>
                    <a:pt x="14641" y="14891"/>
                  </a:lnTo>
                  <a:cubicBezTo>
                    <a:pt x="14653" y="14891"/>
                    <a:pt x="14653" y="14879"/>
                    <a:pt x="14653" y="14879"/>
                  </a:cubicBezTo>
                  <a:lnTo>
                    <a:pt x="14653" y="14869"/>
                  </a:lnTo>
                  <a:cubicBezTo>
                    <a:pt x="14653" y="14858"/>
                    <a:pt x="14653" y="14858"/>
                    <a:pt x="14663" y="14847"/>
                  </a:cubicBezTo>
                  <a:lnTo>
                    <a:pt x="14663" y="14836"/>
                  </a:lnTo>
                  <a:cubicBezTo>
                    <a:pt x="14663" y="14826"/>
                    <a:pt x="14663" y="14826"/>
                    <a:pt x="14674" y="14815"/>
                  </a:cubicBezTo>
                  <a:lnTo>
                    <a:pt x="14674" y="14804"/>
                  </a:lnTo>
                  <a:lnTo>
                    <a:pt x="14674" y="14783"/>
                  </a:lnTo>
                  <a:cubicBezTo>
                    <a:pt x="14674" y="14783"/>
                    <a:pt x="14685" y="14783"/>
                    <a:pt x="14685" y="14771"/>
                  </a:cubicBezTo>
                  <a:lnTo>
                    <a:pt x="14685" y="14739"/>
                  </a:lnTo>
                  <a:lnTo>
                    <a:pt x="14696" y="14739"/>
                  </a:lnTo>
                  <a:lnTo>
                    <a:pt x="14696" y="14707"/>
                  </a:lnTo>
                  <a:lnTo>
                    <a:pt x="14706" y="14696"/>
                  </a:lnTo>
                  <a:lnTo>
                    <a:pt x="14706" y="14675"/>
                  </a:lnTo>
                  <a:lnTo>
                    <a:pt x="14706" y="14663"/>
                  </a:lnTo>
                  <a:cubicBezTo>
                    <a:pt x="14717" y="14653"/>
                    <a:pt x="14717" y="14642"/>
                    <a:pt x="14717" y="14642"/>
                  </a:cubicBezTo>
                  <a:lnTo>
                    <a:pt x="14717" y="14620"/>
                  </a:lnTo>
                  <a:cubicBezTo>
                    <a:pt x="14728" y="14610"/>
                    <a:pt x="14728" y="14610"/>
                    <a:pt x="14728" y="14599"/>
                  </a:cubicBezTo>
                  <a:lnTo>
                    <a:pt x="14728" y="14577"/>
                  </a:lnTo>
                  <a:cubicBezTo>
                    <a:pt x="14728" y="14577"/>
                    <a:pt x="14739" y="14567"/>
                    <a:pt x="14739" y="14555"/>
                  </a:cubicBezTo>
                  <a:lnTo>
                    <a:pt x="14739" y="14545"/>
                  </a:lnTo>
                  <a:cubicBezTo>
                    <a:pt x="14739" y="14534"/>
                    <a:pt x="14739" y="14524"/>
                    <a:pt x="14749" y="14524"/>
                  </a:cubicBezTo>
                  <a:lnTo>
                    <a:pt x="14749" y="14502"/>
                  </a:lnTo>
                  <a:cubicBezTo>
                    <a:pt x="14749" y="14491"/>
                    <a:pt x="14749" y="14480"/>
                    <a:pt x="14761" y="14480"/>
                  </a:cubicBezTo>
                  <a:lnTo>
                    <a:pt x="14761" y="14459"/>
                  </a:lnTo>
                  <a:lnTo>
                    <a:pt x="14761" y="14437"/>
                  </a:lnTo>
                  <a:cubicBezTo>
                    <a:pt x="14771" y="14426"/>
                    <a:pt x="14771" y="14416"/>
                    <a:pt x="14771" y="14416"/>
                  </a:cubicBezTo>
                  <a:lnTo>
                    <a:pt x="14771" y="14383"/>
                  </a:lnTo>
                  <a:cubicBezTo>
                    <a:pt x="14782" y="14383"/>
                    <a:pt x="14782" y="14372"/>
                    <a:pt x="14782" y="14372"/>
                  </a:cubicBezTo>
                  <a:lnTo>
                    <a:pt x="14782" y="14340"/>
                  </a:lnTo>
                  <a:cubicBezTo>
                    <a:pt x="14782" y="14340"/>
                    <a:pt x="14792" y="14329"/>
                    <a:pt x="14792" y="14318"/>
                  </a:cubicBezTo>
                  <a:lnTo>
                    <a:pt x="14792" y="14296"/>
                  </a:lnTo>
                  <a:cubicBezTo>
                    <a:pt x="14792" y="14286"/>
                    <a:pt x="14804" y="14286"/>
                    <a:pt x="14804" y="14275"/>
                  </a:cubicBezTo>
                  <a:lnTo>
                    <a:pt x="14804" y="14243"/>
                  </a:lnTo>
                  <a:cubicBezTo>
                    <a:pt x="14804" y="14243"/>
                    <a:pt x="14814" y="14232"/>
                    <a:pt x="14814" y="14221"/>
                  </a:cubicBezTo>
                  <a:lnTo>
                    <a:pt x="14814" y="14200"/>
                  </a:lnTo>
                  <a:cubicBezTo>
                    <a:pt x="14814" y="14188"/>
                    <a:pt x="14814" y="14178"/>
                    <a:pt x="14825" y="14178"/>
                  </a:cubicBezTo>
                  <a:lnTo>
                    <a:pt x="14825" y="14145"/>
                  </a:lnTo>
                  <a:cubicBezTo>
                    <a:pt x="14825" y="14135"/>
                    <a:pt x="14825" y="14135"/>
                    <a:pt x="14836" y="14124"/>
                  </a:cubicBezTo>
                  <a:lnTo>
                    <a:pt x="14836" y="14102"/>
                  </a:lnTo>
                  <a:cubicBezTo>
                    <a:pt x="14836" y="14080"/>
                    <a:pt x="14847" y="14059"/>
                    <a:pt x="14847" y="14048"/>
                  </a:cubicBezTo>
                  <a:cubicBezTo>
                    <a:pt x="14847" y="14037"/>
                    <a:pt x="14847" y="14027"/>
                    <a:pt x="14857" y="14027"/>
                  </a:cubicBezTo>
                  <a:lnTo>
                    <a:pt x="14857" y="13994"/>
                  </a:lnTo>
                  <a:cubicBezTo>
                    <a:pt x="14857" y="13984"/>
                    <a:pt x="14857" y="13972"/>
                    <a:pt x="14869" y="13972"/>
                  </a:cubicBezTo>
                  <a:lnTo>
                    <a:pt x="14869" y="13940"/>
                  </a:lnTo>
                  <a:lnTo>
                    <a:pt x="14869" y="13919"/>
                  </a:lnTo>
                  <a:cubicBezTo>
                    <a:pt x="14879" y="13908"/>
                    <a:pt x="14879" y="13897"/>
                    <a:pt x="14879" y="13886"/>
                  </a:cubicBezTo>
                  <a:lnTo>
                    <a:pt x="14879" y="13864"/>
                  </a:lnTo>
                  <a:cubicBezTo>
                    <a:pt x="14890" y="13854"/>
                    <a:pt x="14890" y="13832"/>
                    <a:pt x="14890" y="13821"/>
                  </a:cubicBezTo>
                  <a:lnTo>
                    <a:pt x="14890" y="13800"/>
                  </a:lnTo>
                  <a:cubicBezTo>
                    <a:pt x="14900" y="13789"/>
                    <a:pt x="14900" y="13778"/>
                    <a:pt x="14900" y="13768"/>
                  </a:cubicBezTo>
                  <a:lnTo>
                    <a:pt x="14900" y="13746"/>
                  </a:lnTo>
                  <a:cubicBezTo>
                    <a:pt x="14912" y="13735"/>
                    <a:pt x="14912" y="13725"/>
                    <a:pt x="14912" y="13713"/>
                  </a:cubicBezTo>
                  <a:lnTo>
                    <a:pt x="14912" y="13692"/>
                  </a:lnTo>
                  <a:cubicBezTo>
                    <a:pt x="14922" y="13681"/>
                    <a:pt x="14922" y="13670"/>
                    <a:pt x="14922" y="13649"/>
                  </a:cubicBezTo>
                  <a:lnTo>
                    <a:pt x="14922" y="13638"/>
                  </a:lnTo>
                  <a:cubicBezTo>
                    <a:pt x="14933" y="13617"/>
                    <a:pt x="14933" y="13605"/>
                    <a:pt x="14933" y="13595"/>
                  </a:cubicBezTo>
                  <a:lnTo>
                    <a:pt x="14933" y="13573"/>
                  </a:lnTo>
                  <a:cubicBezTo>
                    <a:pt x="14944" y="13562"/>
                    <a:pt x="14944" y="13552"/>
                    <a:pt x="14944" y="13530"/>
                  </a:cubicBezTo>
                  <a:lnTo>
                    <a:pt x="14944" y="13519"/>
                  </a:lnTo>
                  <a:cubicBezTo>
                    <a:pt x="14955" y="13497"/>
                    <a:pt x="14955" y="13487"/>
                    <a:pt x="14955" y="13476"/>
                  </a:cubicBezTo>
                  <a:lnTo>
                    <a:pt x="14955" y="13454"/>
                  </a:lnTo>
                  <a:cubicBezTo>
                    <a:pt x="14965" y="13444"/>
                    <a:pt x="14965" y="13422"/>
                    <a:pt x="14965" y="13411"/>
                  </a:cubicBezTo>
                  <a:lnTo>
                    <a:pt x="14965" y="13401"/>
                  </a:lnTo>
                  <a:cubicBezTo>
                    <a:pt x="14976" y="13379"/>
                    <a:pt x="14976" y="13368"/>
                    <a:pt x="14976" y="13346"/>
                  </a:cubicBezTo>
                  <a:cubicBezTo>
                    <a:pt x="15030" y="13044"/>
                    <a:pt x="15095" y="12720"/>
                    <a:pt x="15149" y="12386"/>
                  </a:cubicBezTo>
                  <a:lnTo>
                    <a:pt x="15257" y="12407"/>
                  </a:lnTo>
                  <a:lnTo>
                    <a:pt x="15365" y="11716"/>
                  </a:lnTo>
                  <a:lnTo>
                    <a:pt x="15257" y="11695"/>
                  </a:lnTo>
                  <a:cubicBezTo>
                    <a:pt x="15484" y="10258"/>
                    <a:pt x="15668" y="8876"/>
                    <a:pt x="15656" y="8747"/>
                  </a:cubicBezTo>
                  <a:cubicBezTo>
                    <a:pt x="15635" y="8142"/>
                    <a:pt x="14998" y="7796"/>
                    <a:pt x="14437" y="7775"/>
                  </a:cubicBezTo>
                  <a:cubicBezTo>
                    <a:pt x="14501" y="7764"/>
                    <a:pt x="14533" y="7753"/>
                    <a:pt x="14555" y="7732"/>
                  </a:cubicBezTo>
                  <a:cubicBezTo>
                    <a:pt x="14555" y="7721"/>
                    <a:pt x="14555" y="7721"/>
                    <a:pt x="14566" y="7721"/>
                  </a:cubicBezTo>
                  <a:lnTo>
                    <a:pt x="14566" y="7710"/>
                  </a:lnTo>
                  <a:lnTo>
                    <a:pt x="14566" y="7700"/>
                  </a:lnTo>
                  <a:cubicBezTo>
                    <a:pt x="14566" y="7700"/>
                    <a:pt x="14577" y="7700"/>
                    <a:pt x="14577" y="7688"/>
                  </a:cubicBezTo>
                  <a:lnTo>
                    <a:pt x="14577" y="7678"/>
                  </a:lnTo>
                  <a:lnTo>
                    <a:pt x="14577" y="7667"/>
                  </a:lnTo>
                  <a:cubicBezTo>
                    <a:pt x="14588" y="7667"/>
                    <a:pt x="14588" y="7656"/>
                    <a:pt x="14588" y="7656"/>
                  </a:cubicBezTo>
                  <a:lnTo>
                    <a:pt x="14588" y="7645"/>
                  </a:lnTo>
                  <a:lnTo>
                    <a:pt x="14588" y="7635"/>
                  </a:lnTo>
                  <a:lnTo>
                    <a:pt x="14588" y="7624"/>
                  </a:lnTo>
                  <a:cubicBezTo>
                    <a:pt x="14598" y="7624"/>
                    <a:pt x="14598" y="7624"/>
                    <a:pt x="14598" y="7613"/>
                  </a:cubicBezTo>
                  <a:lnTo>
                    <a:pt x="14598" y="7602"/>
                  </a:lnTo>
                  <a:lnTo>
                    <a:pt x="14598" y="7592"/>
                  </a:lnTo>
                  <a:lnTo>
                    <a:pt x="14598" y="7580"/>
                  </a:lnTo>
                  <a:lnTo>
                    <a:pt x="14598" y="7559"/>
                  </a:lnTo>
                  <a:lnTo>
                    <a:pt x="14609" y="7559"/>
                  </a:lnTo>
                  <a:lnTo>
                    <a:pt x="14609" y="7527"/>
                  </a:lnTo>
                  <a:lnTo>
                    <a:pt x="14609" y="7516"/>
                  </a:lnTo>
                  <a:lnTo>
                    <a:pt x="14609" y="7494"/>
                  </a:lnTo>
                  <a:lnTo>
                    <a:pt x="14609" y="7484"/>
                  </a:lnTo>
                  <a:lnTo>
                    <a:pt x="14609" y="7462"/>
                  </a:lnTo>
                  <a:lnTo>
                    <a:pt x="14609" y="7451"/>
                  </a:lnTo>
                  <a:lnTo>
                    <a:pt x="14609" y="7429"/>
                  </a:lnTo>
                  <a:lnTo>
                    <a:pt x="14609" y="7408"/>
                  </a:lnTo>
                  <a:lnTo>
                    <a:pt x="14609" y="7397"/>
                  </a:lnTo>
                  <a:cubicBezTo>
                    <a:pt x="14620" y="7386"/>
                    <a:pt x="14620" y="7386"/>
                    <a:pt x="14620" y="7376"/>
                  </a:cubicBezTo>
                  <a:lnTo>
                    <a:pt x="14620" y="7364"/>
                  </a:lnTo>
                  <a:cubicBezTo>
                    <a:pt x="14620" y="7354"/>
                    <a:pt x="14620" y="7343"/>
                    <a:pt x="14609" y="7343"/>
                  </a:cubicBezTo>
                  <a:lnTo>
                    <a:pt x="14609" y="7321"/>
                  </a:lnTo>
                  <a:lnTo>
                    <a:pt x="14609" y="7300"/>
                  </a:lnTo>
                  <a:lnTo>
                    <a:pt x="14609" y="7289"/>
                  </a:lnTo>
                  <a:lnTo>
                    <a:pt x="14609" y="7257"/>
                  </a:lnTo>
                  <a:lnTo>
                    <a:pt x="14609" y="7246"/>
                  </a:lnTo>
                  <a:cubicBezTo>
                    <a:pt x="14609" y="7203"/>
                    <a:pt x="14609" y="7149"/>
                    <a:pt x="14598" y="7095"/>
                  </a:cubicBezTo>
                  <a:lnTo>
                    <a:pt x="14598" y="7084"/>
                  </a:lnTo>
                  <a:cubicBezTo>
                    <a:pt x="14598" y="7073"/>
                    <a:pt x="14598" y="7062"/>
                    <a:pt x="14588" y="7052"/>
                  </a:cubicBezTo>
                  <a:cubicBezTo>
                    <a:pt x="14771" y="6922"/>
                    <a:pt x="14900" y="6717"/>
                    <a:pt x="14933" y="6490"/>
                  </a:cubicBezTo>
                  <a:cubicBezTo>
                    <a:pt x="15020" y="6004"/>
                    <a:pt x="14706" y="5540"/>
                    <a:pt x="14231" y="5443"/>
                  </a:cubicBezTo>
                  <a:cubicBezTo>
                    <a:pt x="14404" y="4439"/>
                    <a:pt x="14425" y="3089"/>
                    <a:pt x="13562" y="2301"/>
                  </a:cubicBezTo>
                  <a:cubicBezTo>
                    <a:pt x="13233" y="2004"/>
                    <a:pt x="12888" y="1887"/>
                    <a:pt x="12549" y="1887"/>
                  </a:cubicBezTo>
                  <a:cubicBezTo>
                    <a:pt x="12099" y="1887"/>
                    <a:pt x="11659" y="2095"/>
                    <a:pt x="11284" y="2366"/>
                  </a:cubicBezTo>
                  <a:cubicBezTo>
                    <a:pt x="11262" y="2323"/>
                    <a:pt x="11229" y="2279"/>
                    <a:pt x="11197" y="2258"/>
                  </a:cubicBezTo>
                  <a:cubicBezTo>
                    <a:pt x="11154" y="2230"/>
                    <a:pt x="11102" y="2216"/>
                    <a:pt x="11044" y="2216"/>
                  </a:cubicBezTo>
                  <a:cubicBezTo>
                    <a:pt x="10812" y="2216"/>
                    <a:pt x="10485" y="2429"/>
                    <a:pt x="10226" y="2765"/>
                  </a:cubicBezTo>
                  <a:cubicBezTo>
                    <a:pt x="10214" y="2786"/>
                    <a:pt x="10204" y="2808"/>
                    <a:pt x="10183" y="2819"/>
                  </a:cubicBezTo>
                  <a:cubicBezTo>
                    <a:pt x="10075" y="2808"/>
                    <a:pt x="9977" y="2804"/>
                    <a:pt x="9890" y="2804"/>
                  </a:cubicBezTo>
                  <a:cubicBezTo>
                    <a:pt x="9636" y="2804"/>
                    <a:pt x="9472" y="2844"/>
                    <a:pt x="9415" y="2884"/>
                  </a:cubicBezTo>
                  <a:cubicBezTo>
                    <a:pt x="9113" y="3046"/>
                    <a:pt x="9243" y="4017"/>
                    <a:pt x="9869" y="5022"/>
                  </a:cubicBezTo>
                  <a:lnTo>
                    <a:pt x="9869" y="5032"/>
                  </a:lnTo>
                  <a:cubicBezTo>
                    <a:pt x="9880" y="5044"/>
                    <a:pt x="9880" y="5054"/>
                    <a:pt x="9891" y="5065"/>
                  </a:cubicBezTo>
                  <a:lnTo>
                    <a:pt x="9859" y="5173"/>
                  </a:lnTo>
                  <a:cubicBezTo>
                    <a:pt x="9232" y="4622"/>
                    <a:pt x="8487" y="4039"/>
                    <a:pt x="8487" y="4039"/>
                  </a:cubicBezTo>
                  <a:lnTo>
                    <a:pt x="8390" y="4137"/>
                  </a:lnTo>
                  <a:lnTo>
                    <a:pt x="8185" y="3921"/>
                  </a:lnTo>
                  <a:lnTo>
                    <a:pt x="8033" y="4093"/>
                  </a:lnTo>
                  <a:cubicBezTo>
                    <a:pt x="7925" y="3866"/>
                    <a:pt x="7893" y="3650"/>
                    <a:pt x="7742" y="3402"/>
                  </a:cubicBezTo>
                  <a:cubicBezTo>
                    <a:pt x="7699" y="3273"/>
                    <a:pt x="7558" y="2830"/>
                    <a:pt x="7515" y="2743"/>
                  </a:cubicBezTo>
                  <a:cubicBezTo>
                    <a:pt x="7450" y="2625"/>
                    <a:pt x="7073" y="2247"/>
                    <a:pt x="6987" y="2193"/>
                  </a:cubicBezTo>
                  <a:cubicBezTo>
                    <a:pt x="6976" y="2189"/>
                    <a:pt x="6966" y="2187"/>
                    <a:pt x="6955" y="2187"/>
                  </a:cubicBezTo>
                  <a:cubicBezTo>
                    <a:pt x="6860" y="2187"/>
                    <a:pt x="6743" y="2342"/>
                    <a:pt x="6792" y="2419"/>
                  </a:cubicBezTo>
                  <a:cubicBezTo>
                    <a:pt x="6835" y="2495"/>
                    <a:pt x="7126" y="2798"/>
                    <a:pt x="7170" y="2906"/>
                  </a:cubicBezTo>
                  <a:cubicBezTo>
                    <a:pt x="7181" y="2927"/>
                    <a:pt x="7191" y="2970"/>
                    <a:pt x="7202" y="3024"/>
                  </a:cubicBezTo>
                  <a:lnTo>
                    <a:pt x="7138" y="3024"/>
                  </a:lnTo>
                  <a:cubicBezTo>
                    <a:pt x="7051" y="2884"/>
                    <a:pt x="6965" y="2722"/>
                    <a:pt x="6932" y="2678"/>
                  </a:cubicBezTo>
                  <a:cubicBezTo>
                    <a:pt x="6857" y="2592"/>
                    <a:pt x="6435" y="2323"/>
                    <a:pt x="6349" y="2301"/>
                  </a:cubicBezTo>
                  <a:cubicBezTo>
                    <a:pt x="6342" y="2299"/>
                    <a:pt x="6336" y="2298"/>
                    <a:pt x="6329" y="2298"/>
                  </a:cubicBezTo>
                  <a:cubicBezTo>
                    <a:pt x="6239" y="2298"/>
                    <a:pt x="6159" y="2489"/>
                    <a:pt x="6219" y="2549"/>
                  </a:cubicBezTo>
                  <a:cubicBezTo>
                    <a:pt x="6274" y="2614"/>
                    <a:pt x="6598" y="2830"/>
                    <a:pt x="6663" y="2916"/>
                  </a:cubicBezTo>
                  <a:cubicBezTo>
                    <a:pt x="6684" y="2949"/>
                    <a:pt x="6716" y="3024"/>
                    <a:pt x="6759" y="3122"/>
                  </a:cubicBezTo>
                  <a:cubicBezTo>
                    <a:pt x="6749" y="3132"/>
                    <a:pt x="6738" y="3132"/>
                    <a:pt x="6727" y="3143"/>
                  </a:cubicBezTo>
                  <a:cubicBezTo>
                    <a:pt x="6651" y="3024"/>
                    <a:pt x="6587" y="2927"/>
                    <a:pt x="6555" y="2906"/>
                  </a:cubicBezTo>
                  <a:cubicBezTo>
                    <a:pt x="6468" y="2851"/>
                    <a:pt x="6112" y="2625"/>
                    <a:pt x="6025" y="2603"/>
                  </a:cubicBezTo>
                  <a:cubicBezTo>
                    <a:pt x="6023" y="2603"/>
                    <a:pt x="6021" y="2603"/>
                    <a:pt x="6019" y="2603"/>
                  </a:cubicBezTo>
                  <a:cubicBezTo>
                    <a:pt x="5935" y="2603"/>
                    <a:pt x="5854" y="2821"/>
                    <a:pt x="5917" y="2873"/>
                  </a:cubicBezTo>
                  <a:cubicBezTo>
                    <a:pt x="5972" y="2938"/>
                    <a:pt x="6231" y="3100"/>
                    <a:pt x="6306" y="3154"/>
                  </a:cubicBezTo>
                  <a:cubicBezTo>
                    <a:pt x="6392" y="3218"/>
                    <a:pt x="6447" y="3489"/>
                    <a:pt x="6608" y="3791"/>
                  </a:cubicBezTo>
                  <a:cubicBezTo>
                    <a:pt x="6608" y="3801"/>
                    <a:pt x="6608" y="3813"/>
                    <a:pt x="6598" y="3834"/>
                  </a:cubicBezTo>
                  <a:cubicBezTo>
                    <a:pt x="6490" y="3791"/>
                    <a:pt x="6403" y="3758"/>
                    <a:pt x="6360" y="3726"/>
                  </a:cubicBezTo>
                  <a:cubicBezTo>
                    <a:pt x="6306" y="3683"/>
                    <a:pt x="6198" y="3597"/>
                    <a:pt x="6112" y="3510"/>
                  </a:cubicBezTo>
                  <a:lnTo>
                    <a:pt x="6068" y="3391"/>
                  </a:lnTo>
                  <a:lnTo>
                    <a:pt x="6025" y="3391"/>
                  </a:lnTo>
                  <a:lnTo>
                    <a:pt x="5259" y="1156"/>
                  </a:lnTo>
                  <a:lnTo>
                    <a:pt x="5302" y="1156"/>
                  </a:lnTo>
                  <a:lnTo>
                    <a:pt x="5183" y="821"/>
                  </a:lnTo>
                  <a:lnTo>
                    <a:pt x="5140" y="821"/>
                  </a:lnTo>
                  <a:lnTo>
                    <a:pt x="4859" y="1"/>
                  </a:lnTo>
                  <a:lnTo>
                    <a:pt x="3995" y="1"/>
                  </a:lnTo>
                  <a:lnTo>
                    <a:pt x="4254" y="821"/>
                  </a:lnTo>
                  <a:lnTo>
                    <a:pt x="854" y="821"/>
                  </a:lnTo>
                  <a:lnTo>
                    <a:pt x="57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9"/>
            <p:cNvSpPr/>
            <p:nvPr/>
          </p:nvSpPr>
          <p:spPr>
            <a:xfrm>
              <a:off x="3433375" y="268075"/>
              <a:ext cx="421375" cy="699700"/>
            </a:xfrm>
            <a:custGeom>
              <a:avLst/>
              <a:gdLst/>
              <a:ahLst/>
              <a:cxnLst/>
              <a:rect l="l" t="t" r="r" b="b"/>
              <a:pathLst>
                <a:path w="16855" h="27988" extrusionOk="0">
                  <a:moveTo>
                    <a:pt x="4567" y="2312"/>
                  </a:moveTo>
                  <a:lnTo>
                    <a:pt x="4913" y="3380"/>
                  </a:lnTo>
                  <a:lnTo>
                    <a:pt x="2753" y="3380"/>
                  </a:lnTo>
                  <a:lnTo>
                    <a:pt x="2386" y="2312"/>
                  </a:lnTo>
                  <a:close/>
                  <a:moveTo>
                    <a:pt x="7741" y="4773"/>
                  </a:moveTo>
                  <a:lnTo>
                    <a:pt x="7741" y="4774"/>
                  </a:lnTo>
                  <a:lnTo>
                    <a:pt x="7741" y="4774"/>
                  </a:lnTo>
                  <a:cubicBezTo>
                    <a:pt x="7741" y="4774"/>
                    <a:pt x="7741" y="4774"/>
                    <a:pt x="7741" y="4774"/>
                  </a:cubicBezTo>
                  <a:lnTo>
                    <a:pt x="7741" y="4774"/>
                  </a:lnTo>
                  <a:lnTo>
                    <a:pt x="7741" y="4773"/>
                  </a:lnTo>
                  <a:close/>
                  <a:moveTo>
                    <a:pt x="7815" y="4169"/>
                  </a:moveTo>
                  <a:lnTo>
                    <a:pt x="7815" y="4169"/>
                  </a:lnTo>
                  <a:cubicBezTo>
                    <a:pt x="7834" y="4212"/>
                    <a:pt x="7852" y="4248"/>
                    <a:pt x="7871" y="4277"/>
                  </a:cubicBezTo>
                  <a:cubicBezTo>
                    <a:pt x="7893" y="4320"/>
                    <a:pt x="7904" y="4352"/>
                    <a:pt x="7925" y="4385"/>
                  </a:cubicBezTo>
                  <a:cubicBezTo>
                    <a:pt x="7936" y="4417"/>
                    <a:pt x="7947" y="4438"/>
                    <a:pt x="7957" y="4481"/>
                  </a:cubicBezTo>
                  <a:cubicBezTo>
                    <a:pt x="7979" y="4536"/>
                    <a:pt x="8001" y="4601"/>
                    <a:pt x="8033" y="4676"/>
                  </a:cubicBezTo>
                  <a:cubicBezTo>
                    <a:pt x="8055" y="4752"/>
                    <a:pt x="8087" y="4838"/>
                    <a:pt x="8141" y="4935"/>
                  </a:cubicBezTo>
                  <a:cubicBezTo>
                    <a:pt x="8163" y="4976"/>
                    <a:pt x="8189" y="5013"/>
                    <a:pt x="8220" y="5048"/>
                  </a:cubicBezTo>
                  <a:lnTo>
                    <a:pt x="8220" y="5048"/>
                  </a:lnTo>
                  <a:cubicBezTo>
                    <a:pt x="8168" y="5008"/>
                    <a:pt x="8117" y="4976"/>
                    <a:pt x="8065" y="4935"/>
                  </a:cubicBezTo>
                  <a:cubicBezTo>
                    <a:pt x="8012" y="4903"/>
                    <a:pt x="7969" y="4881"/>
                    <a:pt x="7914" y="4848"/>
                  </a:cubicBezTo>
                  <a:cubicBezTo>
                    <a:pt x="7866" y="4816"/>
                    <a:pt x="7810" y="4792"/>
                    <a:pt x="7752" y="4776"/>
                  </a:cubicBezTo>
                  <a:lnTo>
                    <a:pt x="7752" y="4776"/>
                  </a:lnTo>
                  <a:lnTo>
                    <a:pt x="7753" y="4773"/>
                  </a:lnTo>
                  <a:cubicBezTo>
                    <a:pt x="7753" y="4773"/>
                    <a:pt x="7741" y="4773"/>
                    <a:pt x="7731" y="4762"/>
                  </a:cubicBezTo>
                  <a:cubicBezTo>
                    <a:pt x="7723" y="4762"/>
                    <a:pt x="7703" y="4750"/>
                    <a:pt x="7684" y="4735"/>
                  </a:cubicBezTo>
                  <a:lnTo>
                    <a:pt x="7684" y="4735"/>
                  </a:lnTo>
                  <a:cubicBezTo>
                    <a:pt x="7725" y="4675"/>
                    <a:pt x="7755" y="4608"/>
                    <a:pt x="7774" y="4536"/>
                  </a:cubicBezTo>
                  <a:cubicBezTo>
                    <a:pt x="7774" y="4536"/>
                    <a:pt x="7785" y="4525"/>
                    <a:pt x="7785" y="4514"/>
                  </a:cubicBezTo>
                  <a:cubicBezTo>
                    <a:pt x="7811" y="4400"/>
                    <a:pt x="7805" y="4279"/>
                    <a:pt x="7766" y="4169"/>
                  </a:cubicBezTo>
                  <a:lnTo>
                    <a:pt x="7766" y="4169"/>
                  </a:lnTo>
                  <a:cubicBezTo>
                    <a:pt x="7772" y="4169"/>
                    <a:pt x="7778" y="4169"/>
                    <a:pt x="7785" y="4169"/>
                  </a:cubicBezTo>
                  <a:lnTo>
                    <a:pt x="7806" y="4169"/>
                  </a:lnTo>
                  <a:cubicBezTo>
                    <a:pt x="7809" y="4169"/>
                    <a:pt x="7812" y="4169"/>
                    <a:pt x="7815" y="4169"/>
                  </a:cubicBezTo>
                  <a:close/>
                  <a:moveTo>
                    <a:pt x="5388" y="4870"/>
                  </a:moveTo>
                  <a:lnTo>
                    <a:pt x="5739" y="5950"/>
                  </a:lnTo>
                  <a:lnTo>
                    <a:pt x="3638" y="5950"/>
                  </a:lnTo>
                  <a:lnTo>
                    <a:pt x="3271" y="4870"/>
                  </a:lnTo>
                  <a:close/>
                  <a:moveTo>
                    <a:pt x="14965" y="7775"/>
                  </a:moveTo>
                  <a:lnTo>
                    <a:pt x="14966" y="7778"/>
                  </a:lnTo>
                  <a:lnTo>
                    <a:pt x="14966" y="7778"/>
                  </a:lnTo>
                  <a:cubicBezTo>
                    <a:pt x="14966" y="7778"/>
                    <a:pt x="14966" y="7778"/>
                    <a:pt x="14966" y="7778"/>
                  </a:cubicBezTo>
                  <a:lnTo>
                    <a:pt x="14966" y="7778"/>
                  </a:lnTo>
                  <a:lnTo>
                    <a:pt x="14965" y="7775"/>
                  </a:lnTo>
                  <a:close/>
                  <a:moveTo>
                    <a:pt x="8562" y="7764"/>
                  </a:moveTo>
                  <a:lnTo>
                    <a:pt x="8562" y="7764"/>
                  </a:lnTo>
                  <a:cubicBezTo>
                    <a:pt x="8562" y="7764"/>
                    <a:pt x="8562" y="7764"/>
                    <a:pt x="8562" y="7764"/>
                  </a:cubicBezTo>
                  <a:cubicBezTo>
                    <a:pt x="8768" y="7958"/>
                    <a:pt x="8972" y="8142"/>
                    <a:pt x="9178" y="8304"/>
                  </a:cubicBezTo>
                  <a:cubicBezTo>
                    <a:pt x="9180" y="8305"/>
                    <a:pt x="9182" y="8307"/>
                    <a:pt x="9184" y="8308"/>
                  </a:cubicBezTo>
                  <a:lnTo>
                    <a:pt x="9184" y="8308"/>
                  </a:lnTo>
                  <a:cubicBezTo>
                    <a:pt x="9080" y="8433"/>
                    <a:pt x="8979" y="8563"/>
                    <a:pt x="8880" y="8691"/>
                  </a:cubicBezTo>
                  <a:lnTo>
                    <a:pt x="8880" y="8691"/>
                  </a:lnTo>
                  <a:lnTo>
                    <a:pt x="8562" y="7764"/>
                  </a:lnTo>
                  <a:close/>
                  <a:moveTo>
                    <a:pt x="5183" y="9988"/>
                  </a:moveTo>
                  <a:lnTo>
                    <a:pt x="5183" y="9988"/>
                  </a:lnTo>
                  <a:cubicBezTo>
                    <a:pt x="5184" y="9990"/>
                    <a:pt x="5185" y="9991"/>
                    <a:pt x="5186" y="9993"/>
                  </a:cubicBezTo>
                  <a:lnTo>
                    <a:pt x="5186" y="9993"/>
                  </a:lnTo>
                  <a:cubicBezTo>
                    <a:pt x="5195" y="10125"/>
                    <a:pt x="5249" y="10255"/>
                    <a:pt x="5344" y="10355"/>
                  </a:cubicBezTo>
                  <a:cubicBezTo>
                    <a:pt x="5580" y="10591"/>
                    <a:pt x="5828" y="10833"/>
                    <a:pt x="6083" y="11068"/>
                  </a:cubicBezTo>
                  <a:lnTo>
                    <a:pt x="5399" y="11068"/>
                  </a:lnTo>
                  <a:lnTo>
                    <a:pt x="5032" y="9988"/>
                  </a:lnTo>
                  <a:close/>
                  <a:moveTo>
                    <a:pt x="7870" y="12558"/>
                  </a:moveTo>
                  <a:lnTo>
                    <a:pt x="8130" y="13368"/>
                  </a:lnTo>
                  <a:lnTo>
                    <a:pt x="7741" y="13627"/>
                  </a:lnTo>
                  <a:lnTo>
                    <a:pt x="6284" y="13627"/>
                  </a:lnTo>
                  <a:lnTo>
                    <a:pt x="5917" y="12558"/>
                  </a:lnTo>
                  <a:close/>
                  <a:moveTo>
                    <a:pt x="7083" y="15117"/>
                  </a:moveTo>
                  <a:lnTo>
                    <a:pt x="7180" y="15473"/>
                  </a:lnTo>
                  <a:lnTo>
                    <a:pt x="7180" y="15473"/>
                  </a:lnTo>
                  <a:lnTo>
                    <a:pt x="7180" y="15473"/>
                  </a:lnTo>
                  <a:cubicBezTo>
                    <a:pt x="7183" y="15488"/>
                    <a:pt x="7187" y="15502"/>
                    <a:pt x="7191" y="15516"/>
                  </a:cubicBezTo>
                  <a:lnTo>
                    <a:pt x="7191" y="15516"/>
                  </a:lnTo>
                  <a:lnTo>
                    <a:pt x="7362" y="16186"/>
                  </a:lnTo>
                  <a:lnTo>
                    <a:pt x="7170" y="16186"/>
                  </a:lnTo>
                  <a:lnTo>
                    <a:pt x="6803" y="15117"/>
                  </a:lnTo>
                  <a:close/>
                  <a:moveTo>
                    <a:pt x="7753" y="17676"/>
                  </a:moveTo>
                  <a:lnTo>
                    <a:pt x="7806" y="17881"/>
                  </a:lnTo>
                  <a:lnTo>
                    <a:pt x="7849" y="18054"/>
                  </a:lnTo>
                  <a:lnTo>
                    <a:pt x="7849" y="18054"/>
                  </a:lnTo>
                  <a:lnTo>
                    <a:pt x="7849" y="18054"/>
                  </a:lnTo>
                  <a:cubicBezTo>
                    <a:pt x="7850" y="18054"/>
                    <a:pt x="7850" y="18055"/>
                    <a:pt x="7850" y="18055"/>
                  </a:cubicBezTo>
                  <a:lnTo>
                    <a:pt x="7850" y="18055"/>
                  </a:lnTo>
                  <a:lnTo>
                    <a:pt x="7970" y="18512"/>
                  </a:lnTo>
                  <a:lnTo>
                    <a:pt x="7677" y="17676"/>
                  </a:lnTo>
                  <a:close/>
                  <a:moveTo>
                    <a:pt x="9523" y="17676"/>
                  </a:moveTo>
                  <a:lnTo>
                    <a:pt x="9879" y="18755"/>
                  </a:lnTo>
                  <a:lnTo>
                    <a:pt x="9514" y="18755"/>
                  </a:lnTo>
                  <a:cubicBezTo>
                    <a:pt x="9509" y="18745"/>
                    <a:pt x="9504" y="18735"/>
                    <a:pt x="9498" y="18725"/>
                  </a:cubicBezTo>
                  <a:lnTo>
                    <a:pt x="9498" y="18725"/>
                  </a:lnTo>
                  <a:lnTo>
                    <a:pt x="9437" y="17892"/>
                  </a:lnTo>
                  <a:lnTo>
                    <a:pt x="9426" y="17784"/>
                  </a:lnTo>
                  <a:lnTo>
                    <a:pt x="9415" y="17676"/>
                  </a:lnTo>
                  <a:close/>
                  <a:moveTo>
                    <a:pt x="13162" y="3035"/>
                  </a:moveTo>
                  <a:cubicBezTo>
                    <a:pt x="13216" y="3035"/>
                    <a:pt x="13259" y="3035"/>
                    <a:pt x="13313" y="3046"/>
                  </a:cubicBezTo>
                  <a:cubicBezTo>
                    <a:pt x="13389" y="3056"/>
                    <a:pt x="13454" y="3089"/>
                    <a:pt x="13540" y="3121"/>
                  </a:cubicBezTo>
                  <a:cubicBezTo>
                    <a:pt x="13615" y="3164"/>
                    <a:pt x="13702" y="3219"/>
                    <a:pt x="13788" y="3305"/>
                  </a:cubicBezTo>
                  <a:cubicBezTo>
                    <a:pt x="13896" y="3402"/>
                    <a:pt x="13982" y="3510"/>
                    <a:pt x="14047" y="3629"/>
                  </a:cubicBezTo>
                  <a:cubicBezTo>
                    <a:pt x="14112" y="3715"/>
                    <a:pt x="14155" y="3812"/>
                    <a:pt x="14198" y="3910"/>
                  </a:cubicBezTo>
                  <a:cubicBezTo>
                    <a:pt x="14253" y="4071"/>
                    <a:pt x="14296" y="4233"/>
                    <a:pt x="14328" y="4417"/>
                  </a:cubicBezTo>
                  <a:cubicBezTo>
                    <a:pt x="14349" y="4601"/>
                    <a:pt x="14371" y="4784"/>
                    <a:pt x="14371" y="4978"/>
                  </a:cubicBezTo>
                  <a:cubicBezTo>
                    <a:pt x="14371" y="5302"/>
                    <a:pt x="14328" y="5626"/>
                    <a:pt x="14285" y="5918"/>
                  </a:cubicBezTo>
                  <a:cubicBezTo>
                    <a:pt x="14231" y="6231"/>
                    <a:pt x="14425" y="6522"/>
                    <a:pt x="14738" y="6587"/>
                  </a:cubicBezTo>
                  <a:cubicBezTo>
                    <a:pt x="14771" y="6587"/>
                    <a:pt x="14803" y="6609"/>
                    <a:pt x="14836" y="6619"/>
                  </a:cubicBezTo>
                  <a:cubicBezTo>
                    <a:pt x="14879" y="6652"/>
                    <a:pt x="14922" y="6695"/>
                    <a:pt x="14944" y="6738"/>
                  </a:cubicBezTo>
                  <a:cubicBezTo>
                    <a:pt x="14976" y="6792"/>
                    <a:pt x="14987" y="6846"/>
                    <a:pt x="14987" y="6900"/>
                  </a:cubicBezTo>
                  <a:lnTo>
                    <a:pt x="14987" y="6965"/>
                  </a:lnTo>
                  <a:cubicBezTo>
                    <a:pt x="14976" y="7008"/>
                    <a:pt x="14965" y="7041"/>
                    <a:pt x="14944" y="7073"/>
                  </a:cubicBezTo>
                  <a:cubicBezTo>
                    <a:pt x="14922" y="7106"/>
                    <a:pt x="14889" y="7137"/>
                    <a:pt x="14857" y="7159"/>
                  </a:cubicBezTo>
                  <a:cubicBezTo>
                    <a:pt x="14695" y="7289"/>
                    <a:pt x="14608" y="7494"/>
                    <a:pt x="14641" y="7689"/>
                  </a:cubicBezTo>
                  <a:lnTo>
                    <a:pt x="14641" y="7699"/>
                  </a:lnTo>
                  <a:lnTo>
                    <a:pt x="14641" y="7732"/>
                  </a:lnTo>
                  <a:cubicBezTo>
                    <a:pt x="14641" y="7734"/>
                    <a:pt x="14641" y="7736"/>
                    <a:pt x="14641" y="7737"/>
                  </a:cubicBezTo>
                  <a:lnTo>
                    <a:pt x="14641" y="7737"/>
                  </a:lnTo>
                  <a:cubicBezTo>
                    <a:pt x="14621" y="7735"/>
                    <a:pt x="14601" y="7734"/>
                    <a:pt x="14580" y="7734"/>
                  </a:cubicBezTo>
                  <a:cubicBezTo>
                    <a:pt x="14578" y="7734"/>
                    <a:pt x="14575" y="7734"/>
                    <a:pt x="14572" y="7734"/>
                  </a:cubicBezTo>
                  <a:lnTo>
                    <a:pt x="14572" y="7734"/>
                  </a:lnTo>
                  <a:cubicBezTo>
                    <a:pt x="14546" y="7724"/>
                    <a:pt x="14518" y="7716"/>
                    <a:pt x="14490" y="7710"/>
                  </a:cubicBezTo>
                  <a:lnTo>
                    <a:pt x="14361" y="7677"/>
                  </a:lnTo>
                  <a:cubicBezTo>
                    <a:pt x="14316" y="7667"/>
                    <a:pt x="14271" y="7662"/>
                    <a:pt x="14226" y="7662"/>
                  </a:cubicBezTo>
                  <a:cubicBezTo>
                    <a:pt x="14041" y="7662"/>
                    <a:pt x="13860" y="7748"/>
                    <a:pt x="13756" y="7905"/>
                  </a:cubicBezTo>
                  <a:cubicBezTo>
                    <a:pt x="13615" y="8099"/>
                    <a:pt x="13615" y="8368"/>
                    <a:pt x="13745" y="8563"/>
                  </a:cubicBezTo>
                  <a:cubicBezTo>
                    <a:pt x="13756" y="8574"/>
                    <a:pt x="13756" y="8574"/>
                    <a:pt x="13756" y="8584"/>
                  </a:cubicBezTo>
                  <a:cubicBezTo>
                    <a:pt x="13766" y="8596"/>
                    <a:pt x="13766" y="8596"/>
                    <a:pt x="13766" y="8606"/>
                  </a:cubicBezTo>
                  <a:cubicBezTo>
                    <a:pt x="13831" y="8865"/>
                    <a:pt x="14069" y="9049"/>
                    <a:pt x="14349" y="9049"/>
                  </a:cubicBezTo>
                  <a:cubicBezTo>
                    <a:pt x="14429" y="9046"/>
                    <a:pt x="14506" y="9025"/>
                    <a:pt x="14574" y="8992"/>
                  </a:cubicBezTo>
                  <a:lnTo>
                    <a:pt x="14574" y="8992"/>
                  </a:lnTo>
                  <a:cubicBezTo>
                    <a:pt x="14644" y="8991"/>
                    <a:pt x="14714" y="8978"/>
                    <a:pt x="14781" y="8951"/>
                  </a:cubicBezTo>
                  <a:cubicBezTo>
                    <a:pt x="14803" y="8941"/>
                    <a:pt x="14814" y="8941"/>
                    <a:pt x="14836" y="8930"/>
                  </a:cubicBezTo>
                  <a:cubicBezTo>
                    <a:pt x="14857" y="8930"/>
                    <a:pt x="14889" y="8919"/>
                    <a:pt x="14922" y="8919"/>
                  </a:cubicBezTo>
                  <a:cubicBezTo>
                    <a:pt x="14938" y="8918"/>
                    <a:pt x="14954" y="8916"/>
                    <a:pt x="14970" y="8914"/>
                  </a:cubicBezTo>
                  <a:lnTo>
                    <a:pt x="14970" y="8914"/>
                  </a:lnTo>
                  <a:cubicBezTo>
                    <a:pt x="14990" y="8917"/>
                    <a:pt x="15010" y="8919"/>
                    <a:pt x="15030" y="8919"/>
                  </a:cubicBezTo>
                  <a:cubicBezTo>
                    <a:pt x="15116" y="8919"/>
                    <a:pt x="15203" y="8941"/>
                    <a:pt x="15300" y="8973"/>
                  </a:cubicBezTo>
                  <a:cubicBezTo>
                    <a:pt x="15364" y="8995"/>
                    <a:pt x="15429" y="9016"/>
                    <a:pt x="15484" y="9049"/>
                  </a:cubicBezTo>
                  <a:cubicBezTo>
                    <a:pt x="15527" y="9071"/>
                    <a:pt x="15559" y="9103"/>
                    <a:pt x="15580" y="9124"/>
                  </a:cubicBezTo>
                  <a:lnTo>
                    <a:pt x="15635" y="9179"/>
                  </a:lnTo>
                  <a:cubicBezTo>
                    <a:pt x="15656" y="9211"/>
                    <a:pt x="15678" y="9232"/>
                    <a:pt x="15678" y="9254"/>
                  </a:cubicBezTo>
                  <a:cubicBezTo>
                    <a:pt x="15688" y="9287"/>
                    <a:pt x="15699" y="9308"/>
                    <a:pt x="15699" y="9340"/>
                  </a:cubicBezTo>
                  <a:cubicBezTo>
                    <a:pt x="15688" y="9373"/>
                    <a:pt x="15688" y="9427"/>
                    <a:pt x="15678" y="9491"/>
                  </a:cubicBezTo>
                  <a:cubicBezTo>
                    <a:pt x="15667" y="9611"/>
                    <a:pt x="15645" y="9762"/>
                    <a:pt x="15623" y="9956"/>
                  </a:cubicBezTo>
                  <a:cubicBezTo>
                    <a:pt x="15548" y="10506"/>
                    <a:pt x="15429" y="11338"/>
                    <a:pt x="15300" y="12180"/>
                  </a:cubicBezTo>
                  <a:cubicBezTo>
                    <a:pt x="15282" y="12305"/>
                    <a:pt x="15304" y="12426"/>
                    <a:pt x="15357" y="12529"/>
                  </a:cubicBezTo>
                  <a:lnTo>
                    <a:pt x="15357" y="12529"/>
                  </a:lnTo>
                  <a:lnTo>
                    <a:pt x="15355" y="12542"/>
                  </a:lnTo>
                  <a:lnTo>
                    <a:pt x="15355" y="12542"/>
                  </a:lnTo>
                  <a:cubicBezTo>
                    <a:pt x="15267" y="12627"/>
                    <a:pt x="15209" y="12740"/>
                    <a:pt x="15192" y="12860"/>
                  </a:cubicBezTo>
                  <a:cubicBezTo>
                    <a:pt x="15138" y="13195"/>
                    <a:pt x="15084" y="13519"/>
                    <a:pt x="15030" y="13821"/>
                  </a:cubicBezTo>
                  <a:cubicBezTo>
                    <a:pt x="15030" y="13832"/>
                    <a:pt x="15019" y="13853"/>
                    <a:pt x="15019" y="13875"/>
                  </a:cubicBezTo>
                  <a:lnTo>
                    <a:pt x="15019" y="13886"/>
                  </a:lnTo>
                  <a:cubicBezTo>
                    <a:pt x="15019" y="13897"/>
                    <a:pt x="15008" y="13908"/>
                    <a:pt x="15008" y="13929"/>
                  </a:cubicBezTo>
                  <a:lnTo>
                    <a:pt x="15008" y="13940"/>
                  </a:lnTo>
                  <a:cubicBezTo>
                    <a:pt x="15008" y="13951"/>
                    <a:pt x="14997" y="13973"/>
                    <a:pt x="14997" y="13983"/>
                  </a:cubicBezTo>
                  <a:lnTo>
                    <a:pt x="14997" y="14005"/>
                  </a:lnTo>
                  <a:cubicBezTo>
                    <a:pt x="14997" y="14016"/>
                    <a:pt x="14987" y="14026"/>
                    <a:pt x="14987" y="14037"/>
                  </a:cubicBezTo>
                  <a:lnTo>
                    <a:pt x="14987" y="14059"/>
                  </a:lnTo>
                  <a:cubicBezTo>
                    <a:pt x="14976" y="14069"/>
                    <a:pt x="14976" y="14091"/>
                    <a:pt x="14976" y="14102"/>
                  </a:cubicBezTo>
                  <a:lnTo>
                    <a:pt x="14976" y="14124"/>
                  </a:lnTo>
                  <a:cubicBezTo>
                    <a:pt x="14965" y="14134"/>
                    <a:pt x="14965" y="14145"/>
                    <a:pt x="14965" y="14156"/>
                  </a:cubicBezTo>
                  <a:lnTo>
                    <a:pt x="14965" y="14177"/>
                  </a:lnTo>
                  <a:cubicBezTo>
                    <a:pt x="14965" y="14189"/>
                    <a:pt x="14954" y="14199"/>
                    <a:pt x="14954" y="14210"/>
                  </a:cubicBezTo>
                  <a:lnTo>
                    <a:pt x="14954" y="14232"/>
                  </a:lnTo>
                  <a:cubicBezTo>
                    <a:pt x="14954" y="14242"/>
                    <a:pt x="14944" y="14253"/>
                    <a:pt x="14944" y="14264"/>
                  </a:cubicBezTo>
                  <a:lnTo>
                    <a:pt x="14944" y="14285"/>
                  </a:lnTo>
                  <a:cubicBezTo>
                    <a:pt x="14944" y="14297"/>
                    <a:pt x="14932" y="14307"/>
                    <a:pt x="14932" y="14318"/>
                  </a:cubicBezTo>
                  <a:lnTo>
                    <a:pt x="14932" y="14340"/>
                  </a:lnTo>
                  <a:cubicBezTo>
                    <a:pt x="14932" y="14350"/>
                    <a:pt x="14922" y="14361"/>
                    <a:pt x="14922" y="14372"/>
                  </a:cubicBezTo>
                  <a:lnTo>
                    <a:pt x="14922" y="14393"/>
                  </a:lnTo>
                  <a:cubicBezTo>
                    <a:pt x="14922" y="14404"/>
                    <a:pt x="14911" y="14415"/>
                    <a:pt x="14911" y="14426"/>
                  </a:cubicBezTo>
                  <a:lnTo>
                    <a:pt x="14911" y="14448"/>
                  </a:lnTo>
                  <a:cubicBezTo>
                    <a:pt x="14911" y="14458"/>
                    <a:pt x="14900" y="14469"/>
                    <a:pt x="14900" y="14480"/>
                  </a:cubicBezTo>
                  <a:lnTo>
                    <a:pt x="14900" y="14501"/>
                  </a:lnTo>
                  <a:cubicBezTo>
                    <a:pt x="14889" y="14523"/>
                    <a:pt x="14889" y="14534"/>
                    <a:pt x="14889" y="14556"/>
                  </a:cubicBezTo>
                  <a:cubicBezTo>
                    <a:pt x="14889" y="14566"/>
                    <a:pt x="14879" y="14577"/>
                    <a:pt x="14879" y="14577"/>
                  </a:cubicBezTo>
                  <a:lnTo>
                    <a:pt x="14879" y="14599"/>
                  </a:lnTo>
                  <a:cubicBezTo>
                    <a:pt x="14879" y="14609"/>
                    <a:pt x="14879" y="14620"/>
                    <a:pt x="14868" y="14631"/>
                  </a:cubicBezTo>
                  <a:lnTo>
                    <a:pt x="14868" y="14652"/>
                  </a:lnTo>
                  <a:cubicBezTo>
                    <a:pt x="14868" y="14664"/>
                    <a:pt x="14868" y="14674"/>
                    <a:pt x="14857" y="14674"/>
                  </a:cubicBezTo>
                  <a:lnTo>
                    <a:pt x="14857" y="14696"/>
                  </a:lnTo>
                  <a:lnTo>
                    <a:pt x="14857" y="14728"/>
                  </a:lnTo>
                  <a:cubicBezTo>
                    <a:pt x="14846" y="14728"/>
                    <a:pt x="14846" y="14739"/>
                    <a:pt x="14846" y="14750"/>
                  </a:cubicBezTo>
                  <a:lnTo>
                    <a:pt x="14846" y="14772"/>
                  </a:lnTo>
                  <a:cubicBezTo>
                    <a:pt x="14846" y="14782"/>
                    <a:pt x="14836" y="14782"/>
                    <a:pt x="14836" y="14793"/>
                  </a:cubicBezTo>
                  <a:lnTo>
                    <a:pt x="14836" y="14815"/>
                  </a:lnTo>
                  <a:cubicBezTo>
                    <a:pt x="14836" y="14825"/>
                    <a:pt x="14824" y="14825"/>
                    <a:pt x="14824" y="14836"/>
                  </a:cubicBezTo>
                  <a:lnTo>
                    <a:pt x="14824" y="14858"/>
                  </a:lnTo>
                  <a:cubicBezTo>
                    <a:pt x="14824" y="14868"/>
                    <a:pt x="14824" y="14868"/>
                    <a:pt x="14814" y="14880"/>
                  </a:cubicBezTo>
                  <a:lnTo>
                    <a:pt x="14814" y="14901"/>
                  </a:lnTo>
                  <a:lnTo>
                    <a:pt x="14814" y="14923"/>
                  </a:lnTo>
                  <a:cubicBezTo>
                    <a:pt x="14803" y="14923"/>
                    <a:pt x="14803" y="14933"/>
                    <a:pt x="14803" y="14944"/>
                  </a:cubicBezTo>
                  <a:lnTo>
                    <a:pt x="14803" y="14955"/>
                  </a:lnTo>
                  <a:cubicBezTo>
                    <a:pt x="14803" y="14966"/>
                    <a:pt x="14792" y="14976"/>
                    <a:pt x="14792" y="14976"/>
                  </a:cubicBezTo>
                  <a:lnTo>
                    <a:pt x="14792" y="14998"/>
                  </a:lnTo>
                  <a:cubicBezTo>
                    <a:pt x="14792" y="15009"/>
                    <a:pt x="14792" y="15009"/>
                    <a:pt x="14781" y="15020"/>
                  </a:cubicBezTo>
                  <a:lnTo>
                    <a:pt x="14781" y="15031"/>
                  </a:lnTo>
                  <a:lnTo>
                    <a:pt x="14781" y="15052"/>
                  </a:lnTo>
                  <a:cubicBezTo>
                    <a:pt x="14771" y="15063"/>
                    <a:pt x="14771" y="15063"/>
                    <a:pt x="14771" y="15074"/>
                  </a:cubicBezTo>
                  <a:lnTo>
                    <a:pt x="14771" y="15096"/>
                  </a:lnTo>
                  <a:lnTo>
                    <a:pt x="14760" y="15106"/>
                  </a:lnTo>
                  <a:lnTo>
                    <a:pt x="14760" y="15127"/>
                  </a:lnTo>
                  <a:lnTo>
                    <a:pt x="14760" y="15139"/>
                  </a:lnTo>
                  <a:cubicBezTo>
                    <a:pt x="14755" y="15139"/>
                    <a:pt x="14752" y="15141"/>
                    <a:pt x="14751" y="15144"/>
                  </a:cubicBezTo>
                  <a:lnTo>
                    <a:pt x="14751" y="15144"/>
                  </a:lnTo>
                  <a:cubicBezTo>
                    <a:pt x="14740" y="15143"/>
                    <a:pt x="14729" y="15141"/>
                    <a:pt x="14716" y="15139"/>
                  </a:cubicBezTo>
                  <a:cubicBezTo>
                    <a:pt x="14673" y="15139"/>
                    <a:pt x="14608" y="15127"/>
                    <a:pt x="14555" y="15117"/>
                  </a:cubicBezTo>
                  <a:cubicBezTo>
                    <a:pt x="14528" y="15114"/>
                    <a:pt x="14501" y="15112"/>
                    <a:pt x="14474" y="15112"/>
                  </a:cubicBezTo>
                  <a:cubicBezTo>
                    <a:pt x="14340" y="15112"/>
                    <a:pt x="14209" y="15157"/>
                    <a:pt x="14101" y="15247"/>
                  </a:cubicBezTo>
                  <a:cubicBezTo>
                    <a:pt x="13982" y="15343"/>
                    <a:pt x="13896" y="15495"/>
                    <a:pt x="13896" y="15657"/>
                  </a:cubicBezTo>
                  <a:cubicBezTo>
                    <a:pt x="13853" y="16510"/>
                    <a:pt x="13788" y="17320"/>
                    <a:pt x="13723" y="17989"/>
                  </a:cubicBezTo>
                  <a:cubicBezTo>
                    <a:pt x="13697" y="18274"/>
                    <a:pt x="13670" y="18529"/>
                    <a:pt x="13643" y="18761"/>
                  </a:cubicBezTo>
                  <a:lnTo>
                    <a:pt x="13643" y="18761"/>
                  </a:lnTo>
                  <a:cubicBezTo>
                    <a:pt x="13610" y="18742"/>
                    <a:pt x="13575" y="18722"/>
                    <a:pt x="13540" y="18702"/>
                  </a:cubicBezTo>
                  <a:cubicBezTo>
                    <a:pt x="13454" y="18653"/>
                    <a:pt x="13356" y="18629"/>
                    <a:pt x="13258" y="18629"/>
                  </a:cubicBezTo>
                  <a:cubicBezTo>
                    <a:pt x="13159" y="18629"/>
                    <a:pt x="13059" y="18653"/>
                    <a:pt x="12967" y="18702"/>
                  </a:cubicBezTo>
                  <a:cubicBezTo>
                    <a:pt x="12879" y="18751"/>
                    <a:pt x="12807" y="18824"/>
                    <a:pt x="12757" y="18910"/>
                  </a:cubicBezTo>
                  <a:lnTo>
                    <a:pt x="12757" y="18910"/>
                  </a:lnTo>
                  <a:lnTo>
                    <a:pt x="12676" y="18399"/>
                  </a:lnTo>
                  <a:cubicBezTo>
                    <a:pt x="12655" y="18237"/>
                    <a:pt x="12557" y="18097"/>
                    <a:pt x="12427" y="18011"/>
                  </a:cubicBezTo>
                  <a:cubicBezTo>
                    <a:pt x="12233" y="17881"/>
                    <a:pt x="12039" y="17752"/>
                    <a:pt x="11834" y="17600"/>
                  </a:cubicBezTo>
                  <a:cubicBezTo>
                    <a:pt x="11792" y="17572"/>
                    <a:pt x="11748" y="17549"/>
                    <a:pt x="11702" y="17532"/>
                  </a:cubicBezTo>
                  <a:lnTo>
                    <a:pt x="11702" y="17532"/>
                  </a:lnTo>
                  <a:cubicBezTo>
                    <a:pt x="11715" y="17509"/>
                    <a:pt x="11727" y="17485"/>
                    <a:pt x="11736" y="17460"/>
                  </a:cubicBezTo>
                  <a:lnTo>
                    <a:pt x="12115" y="16586"/>
                  </a:lnTo>
                  <a:cubicBezTo>
                    <a:pt x="12223" y="16348"/>
                    <a:pt x="12158" y="16089"/>
                    <a:pt x="11964" y="15916"/>
                  </a:cubicBezTo>
                  <a:cubicBezTo>
                    <a:pt x="11854" y="15824"/>
                    <a:pt x="11720" y="15778"/>
                    <a:pt x="11585" y="15778"/>
                  </a:cubicBezTo>
                  <a:cubicBezTo>
                    <a:pt x="11481" y="15778"/>
                    <a:pt x="11377" y="15805"/>
                    <a:pt x="11283" y="15862"/>
                  </a:cubicBezTo>
                  <a:lnTo>
                    <a:pt x="10894" y="16110"/>
                  </a:lnTo>
                  <a:lnTo>
                    <a:pt x="10721" y="16218"/>
                  </a:lnTo>
                  <a:cubicBezTo>
                    <a:pt x="10495" y="16358"/>
                    <a:pt x="10398" y="16639"/>
                    <a:pt x="10484" y="16888"/>
                  </a:cubicBezTo>
                  <a:lnTo>
                    <a:pt x="10484" y="16889"/>
                  </a:lnTo>
                  <a:lnTo>
                    <a:pt x="10484" y="16889"/>
                  </a:lnTo>
                  <a:cubicBezTo>
                    <a:pt x="10466" y="16842"/>
                    <a:pt x="10442" y="16798"/>
                    <a:pt x="10413" y="16758"/>
                  </a:cubicBezTo>
                  <a:lnTo>
                    <a:pt x="10413" y="16758"/>
                  </a:lnTo>
                  <a:cubicBezTo>
                    <a:pt x="10412" y="16701"/>
                    <a:pt x="10404" y="16643"/>
                    <a:pt x="10387" y="16586"/>
                  </a:cubicBezTo>
                  <a:lnTo>
                    <a:pt x="10366" y="16531"/>
                  </a:lnTo>
                  <a:cubicBezTo>
                    <a:pt x="10333" y="16434"/>
                    <a:pt x="10279" y="16348"/>
                    <a:pt x="10214" y="16283"/>
                  </a:cubicBezTo>
                  <a:lnTo>
                    <a:pt x="10203" y="16283"/>
                  </a:lnTo>
                  <a:cubicBezTo>
                    <a:pt x="9826" y="15926"/>
                    <a:pt x="9447" y="15538"/>
                    <a:pt x="9123" y="15139"/>
                  </a:cubicBezTo>
                  <a:cubicBezTo>
                    <a:pt x="9012" y="15004"/>
                    <a:pt x="8848" y="14932"/>
                    <a:pt x="8683" y="14932"/>
                  </a:cubicBezTo>
                  <a:cubicBezTo>
                    <a:pt x="8609" y="14932"/>
                    <a:pt x="8535" y="14946"/>
                    <a:pt x="8465" y="14976"/>
                  </a:cubicBezTo>
                  <a:cubicBezTo>
                    <a:pt x="8390" y="15004"/>
                    <a:pt x="8324" y="15046"/>
                    <a:pt x="8270" y="15100"/>
                  </a:cubicBezTo>
                  <a:lnTo>
                    <a:pt x="8270" y="15100"/>
                  </a:lnTo>
                  <a:lnTo>
                    <a:pt x="8206" y="14866"/>
                  </a:lnTo>
                  <a:lnTo>
                    <a:pt x="8206" y="14866"/>
                  </a:lnTo>
                  <a:cubicBezTo>
                    <a:pt x="8250" y="14803"/>
                    <a:pt x="8280" y="14730"/>
                    <a:pt x="8295" y="14654"/>
                  </a:cubicBezTo>
                  <a:lnTo>
                    <a:pt x="8295" y="14654"/>
                  </a:lnTo>
                  <a:lnTo>
                    <a:pt x="9135" y="14081"/>
                  </a:lnTo>
                  <a:cubicBezTo>
                    <a:pt x="9351" y="13940"/>
                    <a:pt x="9447" y="13670"/>
                    <a:pt x="9361" y="13422"/>
                  </a:cubicBezTo>
                  <a:lnTo>
                    <a:pt x="9354" y="13400"/>
                  </a:lnTo>
                  <a:lnTo>
                    <a:pt x="9354" y="13400"/>
                  </a:lnTo>
                  <a:cubicBezTo>
                    <a:pt x="9415" y="13453"/>
                    <a:pt x="9487" y="13494"/>
                    <a:pt x="9567" y="13519"/>
                  </a:cubicBezTo>
                  <a:cubicBezTo>
                    <a:pt x="9624" y="13542"/>
                    <a:pt x="9685" y="13553"/>
                    <a:pt x="9746" y="13553"/>
                  </a:cubicBezTo>
                  <a:cubicBezTo>
                    <a:pt x="9859" y="13553"/>
                    <a:pt x="9972" y="13517"/>
                    <a:pt x="10063" y="13454"/>
                  </a:cubicBezTo>
                  <a:lnTo>
                    <a:pt x="10409" y="13227"/>
                  </a:lnTo>
                  <a:lnTo>
                    <a:pt x="10538" y="13141"/>
                  </a:lnTo>
                  <a:cubicBezTo>
                    <a:pt x="10711" y="13022"/>
                    <a:pt x="10808" y="12806"/>
                    <a:pt x="10786" y="12579"/>
                  </a:cubicBezTo>
                  <a:lnTo>
                    <a:pt x="10776" y="12579"/>
                  </a:lnTo>
                  <a:cubicBezTo>
                    <a:pt x="10776" y="12526"/>
                    <a:pt x="10711" y="12039"/>
                    <a:pt x="10657" y="11413"/>
                  </a:cubicBezTo>
                  <a:cubicBezTo>
                    <a:pt x="10635" y="11208"/>
                    <a:pt x="10517" y="11036"/>
                    <a:pt x="10344" y="10949"/>
                  </a:cubicBezTo>
                  <a:cubicBezTo>
                    <a:pt x="10257" y="10909"/>
                    <a:pt x="10166" y="10887"/>
                    <a:pt x="10075" y="10887"/>
                  </a:cubicBezTo>
                  <a:cubicBezTo>
                    <a:pt x="9974" y="10887"/>
                    <a:pt x="9874" y="10914"/>
                    <a:pt x="9783" y="10971"/>
                  </a:cubicBezTo>
                  <a:cubicBezTo>
                    <a:pt x="9567" y="11101"/>
                    <a:pt x="9339" y="11208"/>
                    <a:pt x="9156" y="11273"/>
                  </a:cubicBezTo>
                  <a:cubicBezTo>
                    <a:pt x="8965" y="11354"/>
                    <a:pt x="8839" y="11529"/>
                    <a:pt x="8812" y="11725"/>
                  </a:cubicBezTo>
                  <a:lnTo>
                    <a:pt x="8812" y="11725"/>
                  </a:lnTo>
                  <a:cubicBezTo>
                    <a:pt x="8716" y="11530"/>
                    <a:pt x="8513" y="11403"/>
                    <a:pt x="8293" y="11403"/>
                  </a:cubicBezTo>
                  <a:lnTo>
                    <a:pt x="8268" y="11403"/>
                  </a:lnTo>
                  <a:cubicBezTo>
                    <a:pt x="8221" y="11304"/>
                    <a:pt x="8146" y="11217"/>
                    <a:pt x="8044" y="11154"/>
                  </a:cubicBezTo>
                  <a:cubicBezTo>
                    <a:pt x="7904" y="11068"/>
                    <a:pt x="7753" y="10960"/>
                    <a:pt x="7602" y="10841"/>
                  </a:cubicBezTo>
                  <a:cubicBezTo>
                    <a:pt x="7364" y="10669"/>
                    <a:pt x="7126" y="10463"/>
                    <a:pt x="6878" y="10237"/>
                  </a:cubicBezTo>
                  <a:cubicBezTo>
                    <a:pt x="6722" y="10095"/>
                    <a:pt x="6562" y="9945"/>
                    <a:pt x="6410" y="9794"/>
                  </a:cubicBezTo>
                  <a:lnTo>
                    <a:pt x="6410" y="9794"/>
                  </a:lnTo>
                  <a:cubicBezTo>
                    <a:pt x="6404" y="9722"/>
                    <a:pt x="6385" y="9652"/>
                    <a:pt x="6354" y="9586"/>
                  </a:cubicBezTo>
                  <a:lnTo>
                    <a:pt x="6354" y="9586"/>
                  </a:lnTo>
                  <a:cubicBezTo>
                    <a:pt x="6368" y="9492"/>
                    <a:pt x="6360" y="9396"/>
                    <a:pt x="6327" y="9308"/>
                  </a:cubicBezTo>
                  <a:cubicBezTo>
                    <a:pt x="6251" y="9124"/>
                    <a:pt x="6100" y="8984"/>
                    <a:pt x="5906" y="8951"/>
                  </a:cubicBezTo>
                  <a:cubicBezTo>
                    <a:pt x="5874" y="8941"/>
                    <a:pt x="5841" y="8930"/>
                    <a:pt x="5809" y="8930"/>
                  </a:cubicBezTo>
                  <a:cubicBezTo>
                    <a:pt x="5798" y="8919"/>
                    <a:pt x="5776" y="8919"/>
                    <a:pt x="5766" y="8919"/>
                  </a:cubicBezTo>
                  <a:cubicBezTo>
                    <a:pt x="5755" y="8908"/>
                    <a:pt x="5744" y="8908"/>
                    <a:pt x="5744" y="8908"/>
                  </a:cubicBezTo>
                  <a:lnTo>
                    <a:pt x="5743" y="8912"/>
                  </a:lnTo>
                  <a:lnTo>
                    <a:pt x="5743" y="8912"/>
                  </a:lnTo>
                  <a:cubicBezTo>
                    <a:pt x="5726" y="8902"/>
                    <a:pt x="5708" y="8893"/>
                    <a:pt x="5690" y="8885"/>
                  </a:cubicBezTo>
                  <a:lnTo>
                    <a:pt x="5690" y="8885"/>
                  </a:lnTo>
                  <a:cubicBezTo>
                    <a:pt x="5669" y="8828"/>
                    <a:pt x="5640" y="8774"/>
                    <a:pt x="5604" y="8725"/>
                  </a:cubicBezTo>
                  <a:cubicBezTo>
                    <a:pt x="5572" y="8692"/>
                    <a:pt x="5539" y="8649"/>
                    <a:pt x="5507" y="8606"/>
                  </a:cubicBezTo>
                  <a:cubicBezTo>
                    <a:pt x="5496" y="8585"/>
                    <a:pt x="5483" y="8566"/>
                    <a:pt x="5471" y="8549"/>
                  </a:cubicBezTo>
                  <a:lnTo>
                    <a:pt x="5471" y="8549"/>
                  </a:lnTo>
                  <a:cubicBezTo>
                    <a:pt x="5480" y="8532"/>
                    <a:pt x="5488" y="8515"/>
                    <a:pt x="5496" y="8498"/>
                  </a:cubicBezTo>
                  <a:cubicBezTo>
                    <a:pt x="5507" y="8488"/>
                    <a:pt x="5507" y="8466"/>
                    <a:pt x="5517" y="8444"/>
                  </a:cubicBezTo>
                  <a:cubicBezTo>
                    <a:pt x="5525" y="8429"/>
                    <a:pt x="5533" y="8413"/>
                    <a:pt x="5540" y="8397"/>
                  </a:cubicBezTo>
                  <a:lnTo>
                    <a:pt x="5540" y="8397"/>
                  </a:lnTo>
                  <a:cubicBezTo>
                    <a:pt x="5546" y="8402"/>
                    <a:pt x="5553" y="8407"/>
                    <a:pt x="5560" y="8412"/>
                  </a:cubicBezTo>
                  <a:cubicBezTo>
                    <a:pt x="5669" y="8514"/>
                    <a:pt x="5807" y="8569"/>
                    <a:pt x="5949" y="8569"/>
                  </a:cubicBezTo>
                  <a:cubicBezTo>
                    <a:pt x="5951" y="8569"/>
                    <a:pt x="5953" y="8569"/>
                    <a:pt x="5955" y="8569"/>
                  </a:cubicBezTo>
                  <a:lnTo>
                    <a:pt x="5955" y="8569"/>
                  </a:lnTo>
                  <a:cubicBezTo>
                    <a:pt x="5957" y="8574"/>
                    <a:pt x="5959" y="8579"/>
                    <a:pt x="5960" y="8584"/>
                  </a:cubicBezTo>
                  <a:cubicBezTo>
                    <a:pt x="5992" y="8812"/>
                    <a:pt x="6165" y="8995"/>
                    <a:pt x="6392" y="9049"/>
                  </a:cubicBezTo>
                  <a:cubicBezTo>
                    <a:pt x="6434" y="9059"/>
                    <a:pt x="6477" y="9064"/>
                    <a:pt x="6518" y="9064"/>
                  </a:cubicBezTo>
                  <a:cubicBezTo>
                    <a:pt x="6550" y="9064"/>
                    <a:pt x="6581" y="9061"/>
                    <a:pt x="6612" y="9056"/>
                  </a:cubicBezTo>
                  <a:lnTo>
                    <a:pt x="6612" y="9056"/>
                  </a:lnTo>
                  <a:cubicBezTo>
                    <a:pt x="6685" y="9089"/>
                    <a:pt x="6764" y="9107"/>
                    <a:pt x="6843" y="9107"/>
                  </a:cubicBezTo>
                  <a:cubicBezTo>
                    <a:pt x="6865" y="9107"/>
                    <a:pt x="6888" y="9106"/>
                    <a:pt x="6910" y="9103"/>
                  </a:cubicBezTo>
                  <a:cubicBezTo>
                    <a:pt x="6915" y="9102"/>
                    <a:pt x="6919" y="9101"/>
                    <a:pt x="6923" y="9101"/>
                  </a:cubicBezTo>
                  <a:lnTo>
                    <a:pt x="6923" y="9101"/>
                  </a:lnTo>
                  <a:cubicBezTo>
                    <a:pt x="7008" y="9148"/>
                    <a:pt x="7102" y="9171"/>
                    <a:pt x="7196" y="9171"/>
                  </a:cubicBezTo>
                  <a:cubicBezTo>
                    <a:pt x="7319" y="9171"/>
                    <a:pt x="7443" y="9130"/>
                    <a:pt x="7547" y="9049"/>
                  </a:cubicBezTo>
                  <a:cubicBezTo>
                    <a:pt x="7620" y="8996"/>
                    <a:pt x="7676" y="8927"/>
                    <a:pt x="7714" y="8849"/>
                  </a:cubicBezTo>
                  <a:lnTo>
                    <a:pt x="7714" y="8849"/>
                  </a:lnTo>
                  <a:lnTo>
                    <a:pt x="7861" y="9275"/>
                  </a:lnTo>
                  <a:cubicBezTo>
                    <a:pt x="7880" y="9332"/>
                    <a:pt x="7908" y="9385"/>
                    <a:pt x="7944" y="9431"/>
                  </a:cubicBezTo>
                  <a:lnTo>
                    <a:pt x="7944" y="9431"/>
                  </a:lnTo>
                  <a:cubicBezTo>
                    <a:pt x="7947" y="9488"/>
                    <a:pt x="7958" y="9545"/>
                    <a:pt x="7979" y="9599"/>
                  </a:cubicBezTo>
                  <a:lnTo>
                    <a:pt x="8001" y="9697"/>
                  </a:lnTo>
                  <a:cubicBezTo>
                    <a:pt x="8044" y="9815"/>
                    <a:pt x="8120" y="9913"/>
                    <a:pt x="8217" y="9978"/>
                  </a:cubicBezTo>
                  <a:cubicBezTo>
                    <a:pt x="8303" y="10042"/>
                    <a:pt x="8401" y="10107"/>
                    <a:pt x="8476" y="10172"/>
                  </a:cubicBezTo>
                  <a:cubicBezTo>
                    <a:pt x="8578" y="10248"/>
                    <a:pt x="8699" y="10285"/>
                    <a:pt x="8820" y="10285"/>
                  </a:cubicBezTo>
                  <a:cubicBezTo>
                    <a:pt x="8991" y="10285"/>
                    <a:pt x="9161" y="10210"/>
                    <a:pt x="9275" y="10064"/>
                  </a:cubicBezTo>
                  <a:cubicBezTo>
                    <a:pt x="9372" y="9945"/>
                    <a:pt x="9469" y="9815"/>
                    <a:pt x="9577" y="9675"/>
                  </a:cubicBezTo>
                  <a:cubicBezTo>
                    <a:pt x="9728" y="9481"/>
                    <a:pt x="9879" y="9275"/>
                    <a:pt x="10030" y="9092"/>
                  </a:cubicBezTo>
                  <a:cubicBezTo>
                    <a:pt x="10106" y="9006"/>
                    <a:pt x="10182" y="8919"/>
                    <a:pt x="10246" y="8833"/>
                  </a:cubicBezTo>
                  <a:cubicBezTo>
                    <a:pt x="10322" y="8757"/>
                    <a:pt x="10387" y="8682"/>
                    <a:pt x="10452" y="8628"/>
                  </a:cubicBezTo>
                  <a:cubicBezTo>
                    <a:pt x="10592" y="8498"/>
                    <a:pt x="10657" y="8315"/>
                    <a:pt x="10635" y="8131"/>
                  </a:cubicBezTo>
                  <a:cubicBezTo>
                    <a:pt x="10603" y="7936"/>
                    <a:pt x="10495" y="7785"/>
                    <a:pt x="10333" y="7699"/>
                  </a:cubicBezTo>
                  <a:cubicBezTo>
                    <a:pt x="10268" y="7667"/>
                    <a:pt x="10203" y="7624"/>
                    <a:pt x="10128" y="7569"/>
                  </a:cubicBezTo>
                  <a:cubicBezTo>
                    <a:pt x="10020" y="7494"/>
                    <a:pt x="9891" y="7408"/>
                    <a:pt x="9761" y="7300"/>
                  </a:cubicBezTo>
                  <a:cubicBezTo>
                    <a:pt x="9642" y="7192"/>
                    <a:pt x="9502" y="7062"/>
                    <a:pt x="9372" y="6933"/>
                  </a:cubicBezTo>
                  <a:cubicBezTo>
                    <a:pt x="9351" y="6922"/>
                    <a:pt x="9339" y="6900"/>
                    <a:pt x="9318" y="6890"/>
                  </a:cubicBezTo>
                  <a:cubicBezTo>
                    <a:pt x="9135" y="6706"/>
                    <a:pt x="8951" y="6501"/>
                    <a:pt x="8768" y="6295"/>
                  </a:cubicBezTo>
                  <a:cubicBezTo>
                    <a:pt x="8659" y="6175"/>
                    <a:pt x="8551" y="6050"/>
                    <a:pt x="8445" y="5924"/>
                  </a:cubicBezTo>
                  <a:lnTo>
                    <a:pt x="8445" y="5924"/>
                  </a:lnTo>
                  <a:cubicBezTo>
                    <a:pt x="8445" y="5870"/>
                    <a:pt x="8438" y="5817"/>
                    <a:pt x="8423" y="5766"/>
                  </a:cubicBezTo>
                  <a:lnTo>
                    <a:pt x="8423" y="5766"/>
                  </a:lnTo>
                  <a:cubicBezTo>
                    <a:pt x="8467" y="5668"/>
                    <a:pt x="8483" y="5561"/>
                    <a:pt x="8476" y="5453"/>
                  </a:cubicBezTo>
                  <a:cubicBezTo>
                    <a:pt x="8461" y="5342"/>
                    <a:pt x="8416" y="5237"/>
                    <a:pt x="8344" y="5153"/>
                  </a:cubicBezTo>
                  <a:lnTo>
                    <a:pt x="8344" y="5153"/>
                  </a:lnTo>
                  <a:cubicBezTo>
                    <a:pt x="8414" y="5198"/>
                    <a:pt x="8496" y="5227"/>
                    <a:pt x="8584" y="5237"/>
                  </a:cubicBezTo>
                  <a:cubicBezTo>
                    <a:pt x="8607" y="5240"/>
                    <a:pt x="8630" y="5241"/>
                    <a:pt x="8654" y="5241"/>
                  </a:cubicBezTo>
                  <a:cubicBezTo>
                    <a:pt x="8691" y="5241"/>
                    <a:pt x="8729" y="5238"/>
                    <a:pt x="8766" y="5231"/>
                  </a:cubicBezTo>
                  <a:lnTo>
                    <a:pt x="8766" y="5231"/>
                  </a:lnTo>
                  <a:cubicBezTo>
                    <a:pt x="8843" y="5264"/>
                    <a:pt x="8928" y="5280"/>
                    <a:pt x="9016" y="5280"/>
                  </a:cubicBezTo>
                  <a:cubicBezTo>
                    <a:pt x="9016" y="5280"/>
                    <a:pt x="9017" y="5280"/>
                    <a:pt x="9017" y="5280"/>
                  </a:cubicBezTo>
                  <a:lnTo>
                    <a:pt x="9017" y="5280"/>
                  </a:lnTo>
                  <a:cubicBezTo>
                    <a:pt x="9069" y="5322"/>
                    <a:pt x="9126" y="5370"/>
                    <a:pt x="9188" y="5421"/>
                  </a:cubicBezTo>
                  <a:cubicBezTo>
                    <a:pt x="9459" y="5637"/>
                    <a:pt x="9793" y="5907"/>
                    <a:pt x="10095" y="6177"/>
                  </a:cubicBezTo>
                  <a:cubicBezTo>
                    <a:pt x="10204" y="6270"/>
                    <a:pt x="10340" y="6318"/>
                    <a:pt x="10480" y="6318"/>
                  </a:cubicBezTo>
                  <a:cubicBezTo>
                    <a:pt x="10535" y="6318"/>
                    <a:pt x="10591" y="6311"/>
                    <a:pt x="10646" y="6295"/>
                  </a:cubicBezTo>
                  <a:cubicBezTo>
                    <a:pt x="10829" y="6242"/>
                    <a:pt x="10981" y="6091"/>
                    <a:pt x="11035" y="5896"/>
                  </a:cubicBezTo>
                  <a:lnTo>
                    <a:pt x="11057" y="5799"/>
                  </a:lnTo>
                  <a:cubicBezTo>
                    <a:pt x="11100" y="5637"/>
                    <a:pt x="11078" y="5475"/>
                    <a:pt x="10992" y="5335"/>
                  </a:cubicBezTo>
                  <a:cubicBezTo>
                    <a:pt x="10992" y="5324"/>
                    <a:pt x="10981" y="5313"/>
                    <a:pt x="10970" y="5302"/>
                  </a:cubicBezTo>
                  <a:lnTo>
                    <a:pt x="10970" y="5292"/>
                  </a:lnTo>
                  <a:lnTo>
                    <a:pt x="10966" y="5295"/>
                  </a:lnTo>
                  <a:lnTo>
                    <a:pt x="10966" y="5295"/>
                  </a:lnTo>
                  <a:cubicBezTo>
                    <a:pt x="10784" y="4995"/>
                    <a:pt x="10656" y="4707"/>
                    <a:pt x="10570" y="4460"/>
                  </a:cubicBezTo>
                  <a:cubicBezTo>
                    <a:pt x="10527" y="4330"/>
                    <a:pt x="10495" y="4212"/>
                    <a:pt x="10474" y="4114"/>
                  </a:cubicBezTo>
                  <a:cubicBezTo>
                    <a:pt x="10467" y="4056"/>
                    <a:pt x="10460" y="4001"/>
                    <a:pt x="10456" y="3953"/>
                  </a:cubicBezTo>
                  <a:lnTo>
                    <a:pt x="10456" y="3953"/>
                  </a:lnTo>
                  <a:cubicBezTo>
                    <a:pt x="10469" y="3953"/>
                    <a:pt x="10482" y="3953"/>
                    <a:pt x="10495" y="3953"/>
                  </a:cubicBezTo>
                  <a:cubicBezTo>
                    <a:pt x="10560" y="3953"/>
                    <a:pt x="10646" y="3953"/>
                    <a:pt x="10733" y="3963"/>
                  </a:cubicBezTo>
                  <a:cubicBezTo>
                    <a:pt x="10759" y="3967"/>
                    <a:pt x="10786" y="3969"/>
                    <a:pt x="10812" y="3969"/>
                  </a:cubicBezTo>
                  <a:cubicBezTo>
                    <a:pt x="10989" y="3969"/>
                    <a:pt x="11160" y="3876"/>
                    <a:pt x="11273" y="3726"/>
                  </a:cubicBezTo>
                  <a:cubicBezTo>
                    <a:pt x="11283" y="3715"/>
                    <a:pt x="11294" y="3704"/>
                    <a:pt x="11305" y="3682"/>
                  </a:cubicBezTo>
                  <a:cubicBezTo>
                    <a:pt x="11348" y="3629"/>
                    <a:pt x="11391" y="3574"/>
                    <a:pt x="11445" y="3531"/>
                  </a:cubicBezTo>
                  <a:cubicBezTo>
                    <a:pt x="11477" y="3488"/>
                    <a:pt x="11520" y="3466"/>
                    <a:pt x="11553" y="3434"/>
                  </a:cubicBezTo>
                  <a:cubicBezTo>
                    <a:pt x="11562" y="3430"/>
                    <a:pt x="11571" y="3423"/>
                    <a:pt x="11580" y="3417"/>
                  </a:cubicBezTo>
                  <a:lnTo>
                    <a:pt x="11580" y="3417"/>
                  </a:lnTo>
                  <a:cubicBezTo>
                    <a:pt x="11631" y="3449"/>
                    <a:pt x="11687" y="3473"/>
                    <a:pt x="11748" y="3488"/>
                  </a:cubicBezTo>
                  <a:cubicBezTo>
                    <a:pt x="11799" y="3505"/>
                    <a:pt x="11853" y="3514"/>
                    <a:pt x="11907" y="3514"/>
                  </a:cubicBezTo>
                  <a:cubicBezTo>
                    <a:pt x="12022" y="3514"/>
                    <a:pt x="12138" y="3475"/>
                    <a:pt x="12233" y="3402"/>
                  </a:cubicBezTo>
                  <a:cubicBezTo>
                    <a:pt x="12395" y="3294"/>
                    <a:pt x="12557" y="3197"/>
                    <a:pt x="12719" y="3132"/>
                  </a:cubicBezTo>
                  <a:cubicBezTo>
                    <a:pt x="12795" y="3099"/>
                    <a:pt x="12881" y="3078"/>
                    <a:pt x="12946" y="3056"/>
                  </a:cubicBezTo>
                  <a:cubicBezTo>
                    <a:pt x="13022" y="3046"/>
                    <a:pt x="13097" y="3035"/>
                    <a:pt x="13162" y="3035"/>
                  </a:cubicBezTo>
                  <a:close/>
                  <a:moveTo>
                    <a:pt x="10354" y="20235"/>
                  </a:moveTo>
                  <a:lnTo>
                    <a:pt x="10700" y="21315"/>
                  </a:lnTo>
                  <a:lnTo>
                    <a:pt x="8929" y="21315"/>
                  </a:lnTo>
                  <a:lnTo>
                    <a:pt x="8561" y="20235"/>
                  </a:lnTo>
                  <a:close/>
                  <a:moveTo>
                    <a:pt x="11186" y="22794"/>
                  </a:moveTo>
                  <a:lnTo>
                    <a:pt x="11530" y="23873"/>
                  </a:lnTo>
                  <a:lnTo>
                    <a:pt x="9813" y="23873"/>
                  </a:lnTo>
                  <a:lnTo>
                    <a:pt x="9447" y="22794"/>
                  </a:lnTo>
                  <a:close/>
                  <a:moveTo>
                    <a:pt x="10511" y="16970"/>
                  </a:moveTo>
                  <a:cubicBezTo>
                    <a:pt x="10531" y="17024"/>
                    <a:pt x="10558" y="17074"/>
                    <a:pt x="10592" y="17118"/>
                  </a:cubicBezTo>
                  <a:lnTo>
                    <a:pt x="10592" y="17118"/>
                  </a:lnTo>
                  <a:cubicBezTo>
                    <a:pt x="10593" y="17175"/>
                    <a:pt x="10604" y="17232"/>
                    <a:pt x="10625" y="17287"/>
                  </a:cubicBezTo>
                  <a:lnTo>
                    <a:pt x="10668" y="17428"/>
                  </a:lnTo>
                  <a:cubicBezTo>
                    <a:pt x="10723" y="17585"/>
                    <a:pt x="10847" y="17714"/>
                    <a:pt x="11002" y="17772"/>
                  </a:cubicBezTo>
                  <a:lnTo>
                    <a:pt x="11002" y="17772"/>
                  </a:lnTo>
                  <a:cubicBezTo>
                    <a:pt x="10916" y="17914"/>
                    <a:pt x="10896" y="18094"/>
                    <a:pt x="10949" y="18259"/>
                  </a:cubicBezTo>
                  <a:lnTo>
                    <a:pt x="11391" y="19511"/>
                  </a:lnTo>
                  <a:cubicBezTo>
                    <a:pt x="11410" y="19570"/>
                    <a:pt x="11437" y="19623"/>
                    <a:pt x="11471" y="19670"/>
                  </a:cubicBezTo>
                  <a:lnTo>
                    <a:pt x="11471" y="19670"/>
                  </a:lnTo>
                  <a:cubicBezTo>
                    <a:pt x="11472" y="19729"/>
                    <a:pt x="11481" y="19789"/>
                    <a:pt x="11499" y="19846"/>
                  </a:cubicBezTo>
                  <a:lnTo>
                    <a:pt x="11964" y="21196"/>
                  </a:lnTo>
                  <a:cubicBezTo>
                    <a:pt x="12044" y="21430"/>
                    <a:pt x="12268" y="21581"/>
                    <a:pt x="12503" y="21581"/>
                  </a:cubicBezTo>
                  <a:cubicBezTo>
                    <a:pt x="12539" y="21581"/>
                    <a:pt x="12575" y="21578"/>
                    <a:pt x="12611" y="21570"/>
                  </a:cubicBezTo>
                  <a:lnTo>
                    <a:pt x="12611" y="21570"/>
                  </a:lnTo>
                  <a:lnTo>
                    <a:pt x="12611" y="21606"/>
                  </a:lnTo>
                  <a:cubicBezTo>
                    <a:pt x="12600" y="21768"/>
                    <a:pt x="12600" y="21930"/>
                    <a:pt x="12600" y="22081"/>
                  </a:cubicBezTo>
                  <a:cubicBezTo>
                    <a:pt x="12590" y="22373"/>
                    <a:pt x="12590" y="22632"/>
                    <a:pt x="12579" y="22870"/>
                  </a:cubicBezTo>
                  <a:cubicBezTo>
                    <a:pt x="12579" y="22945"/>
                    <a:pt x="12590" y="23009"/>
                    <a:pt x="12611" y="23074"/>
                  </a:cubicBezTo>
                  <a:lnTo>
                    <a:pt x="13151" y="24640"/>
                  </a:lnTo>
                  <a:cubicBezTo>
                    <a:pt x="13171" y="24698"/>
                    <a:pt x="13200" y="24752"/>
                    <a:pt x="13237" y="24800"/>
                  </a:cubicBezTo>
                  <a:lnTo>
                    <a:pt x="13237" y="24800"/>
                  </a:lnTo>
                  <a:cubicBezTo>
                    <a:pt x="13239" y="24858"/>
                    <a:pt x="13249" y="24917"/>
                    <a:pt x="13270" y="24975"/>
                  </a:cubicBezTo>
                  <a:lnTo>
                    <a:pt x="13904" y="26832"/>
                  </a:lnTo>
                  <a:lnTo>
                    <a:pt x="13692" y="26832"/>
                  </a:lnTo>
                  <a:lnTo>
                    <a:pt x="12979" y="24607"/>
                  </a:lnTo>
                  <a:cubicBezTo>
                    <a:pt x="12960" y="24548"/>
                    <a:pt x="12931" y="24494"/>
                    <a:pt x="12896" y="24446"/>
                  </a:cubicBezTo>
                  <a:lnTo>
                    <a:pt x="12896" y="24446"/>
                  </a:lnTo>
                  <a:cubicBezTo>
                    <a:pt x="12896" y="24387"/>
                    <a:pt x="12888" y="24329"/>
                    <a:pt x="12871" y="24273"/>
                  </a:cubicBezTo>
                  <a:lnTo>
                    <a:pt x="12859" y="24252"/>
                  </a:lnTo>
                  <a:cubicBezTo>
                    <a:pt x="12855" y="24238"/>
                    <a:pt x="12850" y="24225"/>
                    <a:pt x="12845" y="24212"/>
                  </a:cubicBezTo>
                  <a:lnTo>
                    <a:pt x="12845" y="24212"/>
                  </a:lnTo>
                  <a:cubicBezTo>
                    <a:pt x="12841" y="24186"/>
                    <a:pt x="12835" y="24159"/>
                    <a:pt x="12827" y="24132"/>
                  </a:cubicBezTo>
                  <a:lnTo>
                    <a:pt x="12147" y="22049"/>
                  </a:lnTo>
                  <a:cubicBezTo>
                    <a:pt x="12129" y="21993"/>
                    <a:pt x="12104" y="21942"/>
                    <a:pt x="12072" y="21895"/>
                  </a:cubicBezTo>
                  <a:lnTo>
                    <a:pt x="12072" y="21895"/>
                  </a:lnTo>
                  <a:cubicBezTo>
                    <a:pt x="12072" y="21834"/>
                    <a:pt x="12061" y="21773"/>
                    <a:pt x="12039" y="21714"/>
                  </a:cubicBezTo>
                  <a:lnTo>
                    <a:pt x="11326" y="19490"/>
                  </a:lnTo>
                  <a:cubicBezTo>
                    <a:pt x="11306" y="19431"/>
                    <a:pt x="11278" y="19377"/>
                    <a:pt x="11244" y="19330"/>
                  </a:cubicBezTo>
                  <a:lnTo>
                    <a:pt x="11244" y="19330"/>
                  </a:lnTo>
                  <a:cubicBezTo>
                    <a:pt x="11245" y="19271"/>
                    <a:pt x="11236" y="19212"/>
                    <a:pt x="11218" y="19155"/>
                  </a:cubicBezTo>
                  <a:lnTo>
                    <a:pt x="10511" y="16970"/>
                  </a:lnTo>
                  <a:close/>
                  <a:moveTo>
                    <a:pt x="615" y="1"/>
                  </a:moveTo>
                  <a:cubicBezTo>
                    <a:pt x="421" y="1"/>
                    <a:pt x="248" y="87"/>
                    <a:pt x="140" y="238"/>
                  </a:cubicBezTo>
                  <a:cubicBezTo>
                    <a:pt x="32" y="390"/>
                    <a:pt x="0" y="584"/>
                    <a:pt x="65" y="757"/>
                  </a:cubicBezTo>
                  <a:lnTo>
                    <a:pt x="8724" y="27588"/>
                  </a:lnTo>
                  <a:cubicBezTo>
                    <a:pt x="8811" y="27825"/>
                    <a:pt x="9027" y="27987"/>
                    <a:pt x="9275" y="27987"/>
                  </a:cubicBezTo>
                  <a:lnTo>
                    <a:pt x="10419" y="27987"/>
                  </a:lnTo>
                  <a:cubicBezTo>
                    <a:pt x="10614" y="27987"/>
                    <a:pt x="10786" y="27890"/>
                    <a:pt x="10894" y="27739"/>
                  </a:cubicBezTo>
                  <a:cubicBezTo>
                    <a:pt x="11002" y="27588"/>
                    <a:pt x="11024" y="27393"/>
                    <a:pt x="10970" y="27220"/>
                  </a:cubicBezTo>
                  <a:lnTo>
                    <a:pt x="10322" y="25363"/>
                  </a:lnTo>
                  <a:lnTo>
                    <a:pt x="12007" y="25363"/>
                  </a:lnTo>
                  <a:lnTo>
                    <a:pt x="12730" y="27588"/>
                  </a:lnTo>
                  <a:cubicBezTo>
                    <a:pt x="12806" y="27825"/>
                    <a:pt x="13022" y="27987"/>
                    <a:pt x="13281" y="27987"/>
                  </a:cubicBezTo>
                  <a:lnTo>
                    <a:pt x="14716" y="27987"/>
                  </a:lnTo>
                  <a:cubicBezTo>
                    <a:pt x="14900" y="27987"/>
                    <a:pt x="15073" y="27890"/>
                    <a:pt x="15181" y="27739"/>
                  </a:cubicBezTo>
                  <a:cubicBezTo>
                    <a:pt x="15289" y="27588"/>
                    <a:pt x="15321" y="27393"/>
                    <a:pt x="15256" y="27220"/>
                  </a:cubicBezTo>
                  <a:lnTo>
                    <a:pt x="14416" y="24789"/>
                  </a:lnTo>
                  <a:lnTo>
                    <a:pt x="14416" y="24789"/>
                  </a:lnTo>
                  <a:cubicBezTo>
                    <a:pt x="14417" y="24722"/>
                    <a:pt x="14406" y="24653"/>
                    <a:pt x="14382" y="24586"/>
                  </a:cubicBezTo>
                  <a:lnTo>
                    <a:pt x="14263" y="24252"/>
                  </a:lnTo>
                  <a:cubicBezTo>
                    <a:pt x="14245" y="24204"/>
                    <a:pt x="14221" y="24159"/>
                    <a:pt x="14192" y="24119"/>
                  </a:cubicBezTo>
                  <a:lnTo>
                    <a:pt x="14192" y="24119"/>
                  </a:lnTo>
                  <a:lnTo>
                    <a:pt x="13735" y="22794"/>
                  </a:lnTo>
                  <a:lnTo>
                    <a:pt x="13735" y="22794"/>
                  </a:lnTo>
                  <a:cubicBezTo>
                    <a:pt x="13737" y="22588"/>
                    <a:pt x="13745" y="22355"/>
                    <a:pt x="13745" y="22114"/>
                  </a:cubicBezTo>
                  <a:cubicBezTo>
                    <a:pt x="13756" y="21963"/>
                    <a:pt x="13756" y="21800"/>
                    <a:pt x="13756" y="21639"/>
                  </a:cubicBezTo>
                  <a:cubicBezTo>
                    <a:pt x="13766" y="21574"/>
                    <a:pt x="13766" y="21519"/>
                    <a:pt x="13766" y="21455"/>
                  </a:cubicBezTo>
                  <a:cubicBezTo>
                    <a:pt x="13766" y="21368"/>
                    <a:pt x="13766" y="21282"/>
                    <a:pt x="13778" y="21185"/>
                  </a:cubicBezTo>
                  <a:lnTo>
                    <a:pt x="13778" y="21077"/>
                  </a:lnTo>
                  <a:lnTo>
                    <a:pt x="13778" y="20904"/>
                  </a:lnTo>
                  <a:cubicBezTo>
                    <a:pt x="13778" y="20896"/>
                    <a:pt x="13778" y="20887"/>
                    <a:pt x="13779" y="20879"/>
                  </a:cubicBezTo>
                  <a:lnTo>
                    <a:pt x="13779" y="20879"/>
                  </a:lnTo>
                  <a:cubicBezTo>
                    <a:pt x="13788" y="20646"/>
                    <a:pt x="13795" y="20406"/>
                    <a:pt x="13802" y="20164"/>
                  </a:cubicBezTo>
                  <a:lnTo>
                    <a:pt x="13802" y="20164"/>
                  </a:lnTo>
                  <a:cubicBezTo>
                    <a:pt x="13819" y="20173"/>
                    <a:pt x="13829" y="20179"/>
                    <a:pt x="13831" y="20181"/>
                  </a:cubicBezTo>
                  <a:cubicBezTo>
                    <a:pt x="13907" y="20213"/>
                    <a:pt x="13993" y="20235"/>
                    <a:pt x="14090" y="20235"/>
                  </a:cubicBezTo>
                  <a:cubicBezTo>
                    <a:pt x="14361" y="20235"/>
                    <a:pt x="14598" y="20041"/>
                    <a:pt x="14652" y="19782"/>
                  </a:cubicBezTo>
                  <a:cubicBezTo>
                    <a:pt x="14673" y="19674"/>
                    <a:pt x="14695" y="19566"/>
                    <a:pt x="14706" y="19446"/>
                  </a:cubicBezTo>
                  <a:cubicBezTo>
                    <a:pt x="14749" y="19230"/>
                    <a:pt x="14781" y="18993"/>
                    <a:pt x="14814" y="18723"/>
                  </a:cubicBezTo>
                  <a:cubicBezTo>
                    <a:pt x="14857" y="18313"/>
                    <a:pt x="14900" y="17848"/>
                    <a:pt x="14944" y="17341"/>
                  </a:cubicBezTo>
                  <a:cubicBezTo>
                    <a:pt x="14965" y="17007"/>
                    <a:pt x="14991" y="16655"/>
                    <a:pt x="15012" y="16293"/>
                  </a:cubicBezTo>
                  <a:lnTo>
                    <a:pt x="15012" y="16293"/>
                  </a:lnTo>
                  <a:cubicBezTo>
                    <a:pt x="15039" y="16290"/>
                    <a:pt x="15066" y="16287"/>
                    <a:pt x="15095" y="16283"/>
                  </a:cubicBezTo>
                  <a:cubicBezTo>
                    <a:pt x="15138" y="16272"/>
                    <a:pt x="15181" y="16272"/>
                    <a:pt x="15224" y="16250"/>
                  </a:cubicBezTo>
                  <a:cubicBezTo>
                    <a:pt x="15268" y="16240"/>
                    <a:pt x="15321" y="16229"/>
                    <a:pt x="15364" y="16207"/>
                  </a:cubicBezTo>
                  <a:cubicBezTo>
                    <a:pt x="15397" y="16186"/>
                    <a:pt x="15429" y="16175"/>
                    <a:pt x="15462" y="16154"/>
                  </a:cubicBezTo>
                  <a:cubicBezTo>
                    <a:pt x="15494" y="16132"/>
                    <a:pt x="15527" y="16110"/>
                    <a:pt x="15559" y="16078"/>
                  </a:cubicBezTo>
                  <a:cubicBezTo>
                    <a:pt x="15591" y="16056"/>
                    <a:pt x="15602" y="16034"/>
                    <a:pt x="15623" y="16013"/>
                  </a:cubicBezTo>
                  <a:lnTo>
                    <a:pt x="15635" y="16002"/>
                  </a:lnTo>
                  <a:cubicBezTo>
                    <a:pt x="15635" y="16002"/>
                    <a:pt x="15635" y="15991"/>
                    <a:pt x="15645" y="15991"/>
                  </a:cubicBezTo>
                  <a:cubicBezTo>
                    <a:pt x="15645" y="15981"/>
                    <a:pt x="15656" y="15981"/>
                    <a:pt x="15656" y="15970"/>
                  </a:cubicBezTo>
                  <a:cubicBezTo>
                    <a:pt x="15667" y="15959"/>
                    <a:pt x="15667" y="15948"/>
                    <a:pt x="15678" y="15948"/>
                  </a:cubicBezTo>
                  <a:lnTo>
                    <a:pt x="15671" y="15944"/>
                  </a:lnTo>
                  <a:lnTo>
                    <a:pt x="15671" y="15944"/>
                  </a:lnTo>
                  <a:lnTo>
                    <a:pt x="15688" y="15926"/>
                  </a:lnTo>
                  <a:cubicBezTo>
                    <a:pt x="15688" y="15916"/>
                    <a:pt x="15699" y="15905"/>
                    <a:pt x="15699" y="15905"/>
                  </a:cubicBezTo>
                  <a:cubicBezTo>
                    <a:pt x="15699" y="15905"/>
                    <a:pt x="15699" y="15895"/>
                    <a:pt x="15710" y="15883"/>
                  </a:cubicBezTo>
                  <a:cubicBezTo>
                    <a:pt x="15710" y="15883"/>
                    <a:pt x="15710" y="15873"/>
                    <a:pt x="15721" y="15873"/>
                  </a:cubicBezTo>
                  <a:cubicBezTo>
                    <a:pt x="15721" y="15862"/>
                    <a:pt x="15721" y="15862"/>
                    <a:pt x="15731" y="15851"/>
                  </a:cubicBezTo>
                  <a:lnTo>
                    <a:pt x="15731" y="15830"/>
                  </a:lnTo>
                  <a:lnTo>
                    <a:pt x="15743" y="15819"/>
                  </a:lnTo>
                  <a:cubicBezTo>
                    <a:pt x="15743" y="15808"/>
                    <a:pt x="15753" y="15808"/>
                    <a:pt x="15753" y="15797"/>
                  </a:cubicBezTo>
                  <a:lnTo>
                    <a:pt x="15753" y="15787"/>
                  </a:lnTo>
                  <a:cubicBezTo>
                    <a:pt x="15764" y="15775"/>
                    <a:pt x="15764" y="15775"/>
                    <a:pt x="15764" y="15765"/>
                  </a:cubicBezTo>
                  <a:cubicBezTo>
                    <a:pt x="15764" y="15765"/>
                    <a:pt x="15764" y="15754"/>
                    <a:pt x="15775" y="15754"/>
                  </a:cubicBezTo>
                  <a:lnTo>
                    <a:pt x="15775" y="15732"/>
                  </a:lnTo>
                  <a:cubicBezTo>
                    <a:pt x="15775" y="15732"/>
                    <a:pt x="15775" y="15722"/>
                    <a:pt x="15786" y="15722"/>
                  </a:cubicBezTo>
                  <a:lnTo>
                    <a:pt x="15786" y="15711"/>
                  </a:lnTo>
                  <a:cubicBezTo>
                    <a:pt x="15786" y="15700"/>
                    <a:pt x="15796" y="15689"/>
                    <a:pt x="15796" y="15689"/>
                  </a:cubicBezTo>
                  <a:lnTo>
                    <a:pt x="15796" y="15679"/>
                  </a:lnTo>
                  <a:cubicBezTo>
                    <a:pt x="15796" y="15667"/>
                    <a:pt x="15807" y="15657"/>
                    <a:pt x="15807" y="15657"/>
                  </a:cubicBezTo>
                  <a:lnTo>
                    <a:pt x="15807" y="15646"/>
                  </a:lnTo>
                  <a:cubicBezTo>
                    <a:pt x="15807" y="15635"/>
                    <a:pt x="15818" y="15624"/>
                    <a:pt x="15818" y="15624"/>
                  </a:cubicBezTo>
                  <a:lnTo>
                    <a:pt x="15818" y="15603"/>
                  </a:lnTo>
                  <a:cubicBezTo>
                    <a:pt x="15818" y="15603"/>
                    <a:pt x="15829" y="15592"/>
                    <a:pt x="15829" y="15581"/>
                  </a:cubicBezTo>
                  <a:lnTo>
                    <a:pt x="15829" y="15571"/>
                  </a:lnTo>
                  <a:cubicBezTo>
                    <a:pt x="15829" y="15571"/>
                    <a:pt x="15839" y="15559"/>
                    <a:pt x="15839" y="15549"/>
                  </a:cubicBezTo>
                  <a:lnTo>
                    <a:pt x="15839" y="15538"/>
                  </a:lnTo>
                  <a:cubicBezTo>
                    <a:pt x="15839" y="15527"/>
                    <a:pt x="15851" y="15516"/>
                    <a:pt x="15851" y="15506"/>
                  </a:cubicBezTo>
                  <a:cubicBezTo>
                    <a:pt x="15851" y="15495"/>
                    <a:pt x="15861" y="15473"/>
                    <a:pt x="15861" y="15463"/>
                  </a:cubicBezTo>
                  <a:cubicBezTo>
                    <a:pt x="15861" y="15451"/>
                    <a:pt x="15872" y="15441"/>
                    <a:pt x="15872" y="15430"/>
                  </a:cubicBezTo>
                  <a:lnTo>
                    <a:pt x="15872" y="15419"/>
                  </a:lnTo>
                  <a:cubicBezTo>
                    <a:pt x="15872" y="15408"/>
                    <a:pt x="15883" y="15398"/>
                    <a:pt x="15883" y="15387"/>
                  </a:cubicBezTo>
                  <a:lnTo>
                    <a:pt x="15883" y="15376"/>
                  </a:lnTo>
                  <a:cubicBezTo>
                    <a:pt x="15883" y="15365"/>
                    <a:pt x="15894" y="15355"/>
                    <a:pt x="15894" y="15343"/>
                  </a:cubicBezTo>
                  <a:lnTo>
                    <a:pt x="15894" y="15333"/>
                  </a:lnTo>
                  <a:cubicBezTo>
                    <a:pt x="15894" y="15322"/>
                    <a:pt x="15894" y="15311"/>
                    <a:pt x="15904" y="15311"/>
                  </a:cubicBezTo>
                  <a:lnTo>
                    <a:pt x="15904" y="15290"/>
                  </a:lnTo>
                  <a:cubicBezTo>
                    <a:pt x="15904" y="15279"/>
                    <a:pt x="15904" y="15279"/>
                    <a:pt x="15915" y="15268"/>
                  </a:cubicBezTo>
                  <a:lnTo>
                    <a:pt x="15915" y="15247"/>
                  </a:lnTo>
                  <a:cubicBezTo>
                    <a:pt x="15915" y="15235"/>
                    <a:pt x="15915" y="15225"/>
                    <a:pt x="15926" y="15225"/>
                  </a:cubicBezTo>
                  <a:lnTo>
                    <a:pt x="15926" y="15203"/>
                  </a:lnTo>
                  <a:cubicBezTo>
                    <a:pt x="15926" y="15192"/>
                    <a:pt x="15926" y="15182"/>
                    <a:pt x="15937" y="15182"/>
                  </a:cubicBezTo>
                  <a:lnTo>
                    <a:pt x="15937" y="15160"/>
                  </a:lnTo>
                  <a:lnTo>
                    <a:pt x="15937" y="15127"/>
                  </a:lnTo>
                  <a:cubicBezTo>
                    <a:pt x="15947" y="15127"/>
                    <a:pt x="15947" y="15117"/>
                    <a:pt x="15947" y="15106"/>
                  </a:cubicBezTo>
                  <a:lnTo>
                    <a:pt x="15947" y="15084"/>
                  </a:lnTo>
                  <a:cubicBezTo>
                    <a:pt x="15959" y="15074"/>
                    <a:pt x="15959" y="15074"/>
                    <a:pt x="15959" y="15063"/>
                  </a:cubicBezTo>
                  <a:lnTo>
                    <a:pt x="15959" y="15041"/>
                  </a:lnTo>
                  <a:cubicBezTo>
                    <a:pt x="15969" y="15031"/>
                    <a:pt x="15969" y="15020"/>
                    <a:pt x="15969" y="15020"/>
                  </a:cubicBezTo>
                  <a:lnTo>
                    <a:pt x="15969" y="14988"/>
                  </a:lnTo>
                  <a:cubicBezTo>
                    <a:pt x="15980" y="14976"/>
                    <a:pt x="15980" y="14976"/>
                    <a:pt x="15980" y="14966"/>
                  </a:cubicBezTo>
                  <a:lnTo>
                    <a:pt x="15980" y="14944"/>
                  </a:lnTo>
                  <a:cubicBezTo>
                    <a:pt x="15991" y="14933"/>
                    <a:pt x="15991" y="14923"/>
                    <a:pt x="15991" y="14912"/>
                  </a:cubicBezTo>
                  <a:lnTo>
                    <a:pt x="15991" y="14890"/>
                  </a:lnTo>
                  <a:cubicBezTo>
                    <a:pt x="16002" y="14880"/>
                    <a:pt x="16002" y="14868"/>
                    <a:pt x="16002" y="14868"/>
                  </a:cubicBezTo>
                  <a:lnTo>
                    <a:pt x="16002" y="14836"/>
                  </a:lnTo>
                  <a:cubicBezTo>
                    <a:pt x="16012" y="14825"/>
                    <a:pt x="16012" y="14825"/>
                    <a:pt x="16012" y="14815"/>
                  </a:cubicBezTo>
                  <a:lnTo>
                    <a:pt x="16012" y="14782"/>
                  </a:lnTo>
                  <a:cubicBezTo>
                    <a:pt x="16023" y="14772"/>
                    <a:pt x="16023" y="14750"/>
                    <a:pt x="16023" y="14728"/>
                  </a:cubicBezTo>
                  <a:cubicBezTo>
                    <a:pt x="16034" y="14717"/>
                    <a:pt x="16034" y="14717"/>
                    <a:pt x="16034" y="14707"/>
                  </a:cubicBezTo>
                  <a:lnTo>
                    <a:pt x="16034" y="14674"/>
                  </a:lnTo>
                  <a:cubicBezTo>
                    <a:pt x="16045" y="14664"/>
                    <a:pt x="16045" y="14664"/>
                    <a:pt x="16045" y="14652"/>
                  </a:cubicBezTo>
                  <a:lnTo>
                    <a:pt x="16045" y="14620"/>
                  </a:lnTo>
                  <a:cubicBezTo>
                    <a:pt x="16055" y="14609"/>
                    <a:pt x="16055" y="14609"/>
                    <a:pt x="16055" y="14599"/>
                  </a:cubicBezTo>
                  <a:lnTo>
                    <a:pt x="16055" y="14566"/>
                  </a:lnTo>
                  <a:cubicBezTo>
                    <a:pt x="16067" y="14556"/>
                    <a:pt x="16067" y="14544"/>
                    <a:pt x="16067" y="14544"/>
                  </a:cubicBezTo>
                  <a:lnTo>
                    <a:pt x="16067" y="14512"/>
                  </a:lnTo>
                  <a:cubicBezTo>
                    <a:pt x="16077" y="14501"/>
                    <a:pt x="16077" y="14491"/>
                    <a:pt x="16077" y="14480"/>
                  </a:cubicBezTo>
                  <a:lnTo>
                    <a:pt x="16077" y="14448"/>
                  </a:lnTo>
                  <a:cubicBezTo>
                    <a:pt x="16088" y="14448"/>
                    <a:pt x="16088" y="14436"/>
                    <a:pt x="16088" y="14426"/>
                  </a:cubicBezTo>
                  <a:cubicBezTo>
                    <a:pt x="16088" y="14415"/>
                    <a:pt x="16088" y="14404"/>
                    <a:pt x="16099" y="14393"/>
                  </a:cubicBezTo>
                  <a:lnTo>
                    <a:pt x="16099" y="14372"/>
                  </a:lnTo>
                  <a:cubicBezTo>
                    <a:pt x="16099" y="14361"/>
                    <a:pt x="16099" y="14340"/>
                    <a:pt x="16110" y="14328"/>
                  </a:cubicBezTo>
                  <a:lnTo>
                    <a:pt x="16110" y="14307"/>
                  </a:lnTo>
                  <a:cubicBezTo>
                    <a:pt x="16110" y="14297"/>
                    <a:pt x="16110" y="14285"/>
                    <a:pt x="16120" y="14275"/>
                  </a:cubicBezTo>
                  <a:lnTo>
                    <a:pt x="16120" y="14253"/>
                  </a:lnTo>
                  <a:cubicBezTo>
                    <a:pt x="16120" y="14242"/>
                    <a:pt x="16120" y="14221"/>
                    <a:pt x="16131" y="14210"/>
                  </a:cubicBezTo>
                  <a:lnTo>
                    <a:pt x="16131" y="14189"/>
                  </a:lnTo>
                  <a:cubicBezTo>
                    <a:pt x="16131" y="14177"/>
                    <a:pt x="16131" y="14167"/>
                    <a:pt x="16142" y="14145"/>
                  </a:cubicBezTo>
                  <a:lnTo>
                    <a:pt x="16142" y="14134"/>
                  </a:lnTo>
                  <a:cubicBezTo>
                    <a:pt x="16142" y="14113"/>
                    <a:pt x="16142" y="14102"/>
                    <a:pt x="16153" y="14091"/>
                  </a:cubicBezTo>
                  <a:lnTo>
                    <a:pt x="16153" y="14081"/>
                  </a:lnTo>
                  <a:cubicBezTo>
                    <a:pt x="16153" y="14059"/>
                    <a:pt x="16153" y="14037"/>
                    <a:pt x="16163" y="14026"/>
                  </a:cubicBezTo>
                  <a:lnTo>
                    <a:pt x="16163" y="14016"/>
                  </a:lnTo>
                  <a:cubicBezTo>
                    <a:pt x="16199" y="13819"/>
                    <a:pt x="16234" y="13613"/>
                    <a:pt x="16269" y="13401"/>
                  </a:cubicBezTo>
                  <a:lnTo>
                    <a:pt x="16269" y="13401"/>
                  </a:lnTo>
                  <a:cubicBezTo>
                    <a:pt x="16364" y="13309"/>
                    <a:pt x="16426" y="13191"/>
                    <a:pt x="16444" y="13066"/>
                  </a:cubicBezTo>
                  <a:lnTo>
                    <a:pt x="16542" y="12375"/>
                  </a:lnTo>
                  <a:cubicBezTo>
                    <a:pt x="16559" y="12252"/>
                    <a:pt x="16538" y="12133"/>
                    <a:pt x="16486" y="12030"/>
                  </a:cubicBezTo>
                  <a:lnTo>
                    <a:pt x="16486" y="12030"/>
                  </a:lnTo>
                  <a:cubicBezTo>
                    <a:pt x="16581" y="11434"/>
                    <a:pt x="16661" y="10866"/>
                    <a:pt x="16725" y="10398"/>
                  </a:cubicBezTo>
                  <a:cubicBezTo>
                    <a:pt x="16758" y="10129"/>
                    <a:pt x="16790" y="9902"/>
                    <a:pt x="16811" y="9718"/>
                  </a:cubicBezTo>
                  <a:cubicBezTo>
                    <a:pt x="16822" y="9632"/>
                    <a:pt x="16833" y="9556"/>
                    <a:pt x="16844" y="9491"/>
                  </a:cubicBezTo>
                  <a:lnTo>
                    <a:pt x="16844" y="9405"/>
                  </a:lnTo>
                  <a:lnTo>
                    <a:pt x="16844" y="9373"/>
                  </a:lnTo>
                  <a:cubicBezTo>
                    <a:pt x="16844" y="9351"/>
                    <a:pt x="16854" y="9340"/>
                    <a:pt x="16854" y="9319"/>
                  </a:cubicBezTo>
                  <a:cubicBezTo>
                    <a:pt x="16854" y="9319"/>
                    <a:pt x="16854" y="9308"/>
                    <a:pt x="16844" y="9297"/>
                  </a:cubicBezTo>
                  <a:cubicBezTo>
                    <a:pt x="16844" y="9167"/>
                    <a:pt x="16822" y="9049"/>
                    <a:pt x="16790" y="8930"/>
                  </a:cubicBezTo>
                  <a:cubicBezTo>
                    <a:pt x="16758" y="8833"/>
                    <a:pt x="16714" y="8735"/>
                    <a:pt x="16660" y="8649"/>
                  </a:cubicBezTo>
                  <a:cubicBezTo>
                    <a:pt x="16617" y="8574"/>
                    <a:pt x="16574" y="8498"/>
                    <a:pt x="16520" y="8433"/>
                  </a:cubicBezTo>
                  <a:cubicBezTo>
                    <a:pt x="16422" y="8325"/>
                    <a:pt x="16314" y="8228"/>
                    <a:pt x="16206" y="8142"/>
                  </a:cubicBezTo>
                  <a:cubicBezTo>
                    <a:pt x="16079" y="8054"/>
                    <a:pt x="15946" y="7984"/>
                    <a:pt x="15807" y="7928"/>
                  </a:cubicBezTo>
                  <a:lnTo>
                    <a:pt x="15807" y="7928"/>
                  </a:lnTo>
                  <a:lnTo>
                    <a:pt x="15807" y="7926"/>
                  </a:lnTo>
                  <a:lnTo>
                    <a:pt x="15807" y="7905"/>
                  </a:lnTo>
                  <a:lnTo>
                    <a:pt x="15807" y="7883"/>
                  </a:lnTo>
                  <a:lnTo>
                    <a:pt x="15807" y="7850"/>
                  </a:lnTo>
                  <a:lnTo>
                    <a:pt x="15807" y="7840"/>
                  </a:lnTo>
                  <a:lnTo>
                    <a:pt x="15807" y="7834"/>
                  </a:lnTo>
                  <a:lnTo>
                    <a:pt x="15807" y="7834"/>
                  </a:lnTo>
                  <a:cubicBezTo>
                    <a:pt x="15846" y="7785"/>
                    <a:pt x="15882" y="7733"/>
                    <a:pt x="15915" y="7677"/>
                  </a:cubicBezTo>
                  <a:cubicBezTo>
                    <a:pt x="16012" y="7526"/>
                    <a:pt x="16088" y="7343"/>
                    <a:pt x="16120" y="7159"/>
                  </a:cubicBezTo>
                  <a:cubicBezTo>
                    <a:pt x="16131" y="7073"/>
                    <a:pt x="16142" y="6986"/>
                    <a:pt x="16142" y="6900"/>
                  </a:cubicBezTo>
                  <a:cubicBezTo>
                    <a:pt x="16142" y="6727"/>
                    <a:pt x="16110" y="6566"/>
                    <a:pt x="16055" y="6403"/>
                  </a:cubicBezTo>
                  <a:cubicBezTo>
                    <a:pt x="15969" y="6166"/>
                    <a:pt x="15829" y="5961"/>
                    <a:pt x="15645" y="5799"/>
                  </a:cubicBezTo>
                  <a:cubicBezTo>
                    <a:pt x="15592" y="5751"/>
                    <a:pt x="15535" y="5707"/>
                    <a:pt x="15477" y="5668"/>
                  </a:cubicBezTo>
                  <a:lnTo>
                    <a:pt x="15477" y="5668"/>
                  </a:lnTo>
                  <a:cubicBezTo>
                    <a:pt x="15501" y="5445"/>
                    <a:pt x="15515" y="5213"/>
                    <a:pt x="15515" y="4978"/>
                  </a:cubicBezTo>
                  <a:cubicBezTo>
                    <a:pt x="15515" y="4762"/>
                    <a:pt x="15505" y="4546"/>
                    <a:pt x="15472" y="4320"/>
                  </a:cubicBezTo>
                  <a:cubicBezTo>
                    <a:pt x="15429" y="3985"/>
                    <a:pt x="15343" y="3650"/>
                    <a:pt x="15203" y="3337"/>
                  </a:cubicBezTo>
                  <a:cubicBezTo>
                    <a:pt x="15127" y="3175"/>
                    <a:pt x="15040" y="3013"/>
                    <a:pt x="14932" y="2873"/>
                  </a:cubicBezTo>
                  <a:cubicBezTo>
                    <a:pt x="14824" y="2722"/>
                    <a:pt x="14706" y="2581"/>
                    <a:pt x="14565" y="2451"/>
                  </a:cubicBezTo>
                  <a:cubicBezTo>
                    <a:pt x="14457" y="2355"/>
                    <a:pt x="14349" y="2268"/>
                    <a:pt x="14231" y="2192"/>
                  </a:cubicBezTo>
                  <a:cubicBezTo>
                    <a:pt x="14058" y="2084"/>
                    <a:pt x="13886" y="2009"/>
                    <a:pt x="13702" y="1955"/>
                  </a:cubicBezTo>
                  <a:cubicBezTo>
                    <a:pt x="13518" y="1901"/>
                    <a:pt x="13334" y="1880"/>
                    <a:pt x="13162" y="1880"/>
                  </a:cubicBezTo>
                  <a:cubicBezTo>
                    <a:pt x="13000" y="1880"/>
                    <a:pt x="12849" y="1901"/>
                    <a:pt x="12708" y="1933"/>
                  </a:cubicBezTo>
                  <a:cubicBezTo>
                    <a:pt x="12492" y="1976"/>
                    <a:pt x="12288" y="2052"/>
                    <a:pt x="12093" y="2149"/>
                  </a:cubicBezTo>
                  <a:cubicBezTo>
                    <a:pt x="12027" y="2182"/>
                    <a:pt x="11964" y="2216"/>
                    <a:pt x="11903" y="2251"/>
                  </a:cubicBezTo>
                  <a:lnTo>
                    <a:pt x="11903" y="2251"/>
                  </a:lnTo>
                  <a:cubicBezTo>
                    <a:pt x="11898" y="2250"/>
                    <a:pt x="11893" y="2248"/>
                    <a:pt x="11888" y="2247"/>
                  </a:cubicBezTo>
                  <a:cubicBezTo>
                    <a:pt x="11812" y="2225"/>
                    <a:pt x="11736" y="2214"/>
                    <a:pt x="11661" y="2214"/>
                  </a:cubicBezTo>
                  <a:cubicBezTo>
                    <a:pt x="11585" y="2214"/>
                    <a:pt x="11520" y="2225"/>
                    <a:pt x="11456" y="2236"/>
                  </a:cubicBezTo>
                  <a:cubicBezTo>
                    <a:pt x="11348" y="2257"/>
                    <a:pt x="11240" y="2300"/>
                    <a:pt x="11143" y="2344"/>
                  </a:cubicBezTo>
                  <a:cubicBezTo>
                    <a:pt x="11078" y="2376"/>
                    <a:pt x="11002" y="2420"/>
                    <a:pt x="10937" y="2463"/>
                  </a:cubicBezTo>
                  <a:cubicBezTo>
                    <a:pt x="10841" y="2527"/>
                    <a:pt x="10743" y="2603"/>
                    <a:pt x="10646" y="2689"/>
                  </a:cubicBezTo>
                  <a:cubicBezTo>
                    <a:pt x="10612" y="2723"/>
                    <a:pt x="10577" y="2760"/>
                    <a:pt x="10543" y="2798"/>
                  </a:cubicBezTo>
                  <a:lnTo>
                    <a:pt x="10543" y="2798"/>
                  </a:lnTo>
                  <a:cubicBezTo>
                    <a:pt x="10527" y="2797"/>
                    <a:pt x="10511" y="2797"/>
                    <a:pt x="10495" y="2797"/>
                  </a:cubicBezTo>
                  <a:cubicBezTo>
                    <a:pt x="10419" y="2797"/>
                    <a:pt x="10344" y="2808"/>
                    <a:pt x="10279" y="2808"/>
                  </a:cubicBezTo>
                  <a:cubicBezTo>
                    <a:pt x="10225" y="2819"/>
                    <a:pt x="10182" y="2819"/>
                    <a:pt x="10138" y="2830"/>
                  </a:cubicBezTo>
                  <a:cubicBezTo>
                    <a:pt x="10063" y="2840"/>
                    <a:pt x="10009" y="2851"/>
                    <a:pt x="9944" y="2873"/>
                  </a:cubicBezTo>
                  <a:cubicBezTo>
                    <a:pt x="9912" y="2873"/>
                    <a:pt x="9879" y="2883"/>
                    <a:pt x="9847" y="2895"/>
                  </a:cubicBezTo>
                  <a:cubicBezTo>
                    <a:pt x="9815" y="2916"/>
                    <a:pt x="9783" y="2927"/>
                    <a:pt x="9750" y="2948"/>
                  </a:cubicBezTo>
                  <a:cubicBezTo>
                    <a:pt x="9696" y="2981"/>
                    <a:pt x="9653" y="3013"/>
                    <a:pt x="9610" y="3046"/>
                  </a:cubicBezTo>
                  <a:lnTo>
                    <a:pt x="9512" y="3143"/>
                  </a:lnTo>
                  <a:cubicBezTo>
                    <a:pt x="9469" y="3207"/>
                    <a:pt x="9426" y="3272"/>
                    <a:pt x="9404" y="3337"/>
                  </a:cubicBezTo>
                  <a:cubicBezTo>
                    <a:pt x="9361" y="3423"/>
                    <a:pt x="9339" y="3521"/>
                    <a:pt x="9318" y="3607"/>
                  </a:cubicBezTo>
                  <a:cubicBezTo>
                    <a:pt x="9307" y="3694"/>
                    <a:pt x="9296" y="3780"/>
                    <a:pt x="9296" y="3866"/>
                  </a:cubicBezTo>
                  <a:cubicBezTo>
                    <a:pt x="9296" y="3935"/>
                    <a:pt x="9301" y="4003"/>
                    <a:pt x="9309" y="4073"/>
                  </a:cubicBezTo>
                  <a:lnTo>
                    <a:pt x="9309" y="4073"/>
                  </a:lnTo>
                  <a:cubicBezTo>
                    <a:pt x="9257" y="4053"/>
                    <a:pt x="9204" y="4041"/>
                    <a:pt x="9150" y="4036"/>
                  </a:cubicBezTo>
                  <a:lnTo>
                    <a:pt x="9150" y="4036"/>
                  </a:lnTo>
                  <a:cubicBezTo>
                    <a:pt x="9102" y="4003"/>
                    <a:pt x="9050" y="3975"/>
                    <a:pt x="8995" y="3956"/>
                  </a:cubicBezTo>
                  <a:lnTo>
                    <a:pt x="8995" y="3956"/>
                  </a:lnTo>
                  <a:cubicBezTo>
                    <a:pt x="8995" y="3955"/>
                    <a:pt x="8994" y="3954"/>
                    <a:pt x="8994" y="3953"/>
                  </a:cubicBezTo>
                  <a:cubicBezTo>
                    <a:pt x="8963" y="3892"/>
                    <a:pt x="8933" y="3825"/>
                    <a:pt x="8894" y="3753"/>
                  </a:cubicBezTo>
                  <a:lnTo>
                    <a:pt x="8894" y="3753"/>
                  </a:lnTo>
                  <a:cubicBezTo>
                    <a:pt x="8869" y="3680"/>
                    <a:pt x="8825" y="3562"/>
                    <a:pt x="8789" y="3445"/>
                  </a:cubicBezTo>
                  <a:cubicBezTo>
                    <a:pt x="8768" y="3370"/>
                    <a:pt x="8735" y="3305"/>
                    <a:pt x="8713" y="3240"/>
                  </a:cubicBezTo>
                  <a:cubicBezTo>
                    <a:pt x="8703" y="3207"/>
                    <a:pt x="8692" y="3175"/>
                    <a:pt x="8681" y="3154"/>
                  </a:cubicBezTo>
                  <a:cubicBezTo>
                    <a:pt x="8681" y="3132"/>
                    <a:pt x="8670" y="3121"/>
                    <a:pt x="8660" y="3111"/>
                  </a:cubicBezTo>
                  <a:cubicBezTo>
                    <a:pt x="8660" y="3089"/>
                    <a:pt x="8648" y="3078"/>
                    <a:pt x="8638" y="3056"/>
                  </a:cubicBezTo>
                  <a:cubicBezTo>
                    <a:pt x="8627" y="3024"/>
                    <a:pt x="8605" y="2991"/>
                    <a:pt x="8595" y="2970"/>
                  </a:cubicBezTo>
                  <a:cubicBezTo>
                    <a:pt x="8584" y="2948"/>
                    <a:pt x="8562" y="2938"/>
                    <a:pt x="8552" y="2916"/>
                  </a:cubicBezTo>
                  <a:cubicBezTo>
                    <a:pt x="8530" y="2883"/>
                    <a:pt x="8508" y="2851"/>
                    <a:pt x="8487" y="2830"/>
                  </a:cubicBezTo>
                  <a:cubicBezTo>
                    <a:pt x="8432" y="2775"/>
                    <a:pt x="8389" y="2722"/>
                    <a:pt x="8346" y="2667"/>
                  </a:cubicBezTo>
                  <a:cubicBezTo>
                    <a:pt x="8303" y="2635"/>
                    <a:pt x="8271" y="2592"/>
                    <a:pt x="8228" y="2559"/>
                  </a:cubicBezTo>
                  <a:cubicBezTo>
                    <a:pt x="8206" y="2527"/>
                    <a:pt x="8173" y="2506"/>
                    <a:pt x="8152" y="2484"/>
                  </a:cubicBezTo>
                  <a:lnTo>
                    <a:pt x="8087" y="2420"/>
                  </a:lnTo>
                  <a:cubicBezTo>
                    <a:pt x="8055" y="2398"/>
                    <a:pt x="8033" y="2376"/>
                    <a:pt x="8001" y="2344"/>
                  </a:cubicBezTo>
                  <a:cubicBezTo>
                    <a:pt x="7979" y="2333"/>
                    <a:pt x="7969" y="2322"/>
                    <a:pt x="7947" y="2312"/>
                  </a:cubicBezTo>
                  <a:cubicBezTo>
                    <a:pt x="7936" y="2300"/>
                    <a:pt x="7925" y="2290"/>
                    <a:pt x="7904" y="2279"/>
                  </a:cubicBezTo>
                  <a:cubicBezTo>
                    <a:pt x="7893" y="2279"/>
                    <a:pt x="7882" y="2268"/>
                    <a:pt x="7861" y="2257"/>
                  </a:cubicBezTo>
                  <a:cubicBezTo>
                    <a:pt x="7806" y="2236"/>
                    <a:pt x="7763" y="2214"/>
                    <a:pt x="7709" y="2204"/>
                  </a:cubicBezTo>
                  <a:cubicBezTo>
                    <a:pt x="7655" y="2192"/>
                    <a:pt x="7612" y="2182"/>
                    <a:pt x="7569" y="2182"/>
                  </a:cubicBezTo>
                  <a:cubicBezTo>
                    <a:pt x="7526" y="2182"/>
                    <a:pt x="7482" y="2192"/>
                    <a:pt x="7450" y="2192"/>
                  </a:cubicBezTo>
                  <a:cubicBezTo>
                    <a:pt x="7386" y="2204"/>
                    <a:pt x="7331" y="2225"/>
                    <a:pt x="7288" y="2247"/>
                  </a:cubicBezTo>
                  <a:cubicBezTo>
                    <a:pt x="7245" y="2268"/>
                    <a:pt x="7213" y="2279"/>
                    <a:pt x="7180" y="2300"/>
                  </a:cubicBezTo>
                  <a:cubicBezTo>
                    <a:pt x="7171" y="2308"/>
                    <a:pt x="7162" y="2315"/>
                    <a:pt x="7153" y="2322"/>
                  </a:cubicBezTo>
                  <a:lnTo>
                    <a:pt x="7153" y="2322"/>
                  </a:lnTo>
                  <a:cubicBezTo>
                    <a:pt x="7135" y="2320"/>
                    <a:pt x="7125" y="2312"/>
                    <a:pt x="7105" y="2312"/>
                  </a:cubicBezTo>
                  <a:cubicBezTo>
                    <a:pt x="7050" y="2300"/>
                    <a:pt x="6997" y="2290"/>
                    <a:pt x="6942" y="2290"/>
                  </a:cubicBezTo>
                  <a:cubicBezTo>
                    <a:pt x="6899" y="2290"/>
                    <a:pt x="6856" y="2290"/>
                    <a:pt x="6813" y="2300"/>
                  </a:cubicBezTo>
                  <a:lnTo>
                    <a:pt x="6716" y="2333"/>
                  </a:lnTo>
                  <a:cubicBezTo>
                    <a:pt x="6707" y="2336"/>
                    <a:pt x="6698" y="2340"/>
                    <a:pt x="6689" y="2343"/>
                  </a:cubicBezTo>
                  <a:lnTo>
                    <a:pt x="6689" y="2343"/>
                  </a:lnTo>
                  <a:lnTo>
                    <a:pt x="6493" y="1773"/>
                  </a:lnTo>
                  <a:lnTo>
                    <a:pt x="6493" y="1773"/>
                  </a:lnTo>
                  <a:cubicBezTo>
                    <a:pt x="6497" y="1694"/>
                    <a:pt x="6485" y="1613"/>
                    <a:pt x="6457" y="1534"/>
                  </a:cubicBezTo>
                  <a:lnTo>
                    <a:pt x="6338" y="1199"/>
                  </a:lnTo>
                  <a:cubicBezTo>
                    <a:pt x="6316" y="1133"/>
                    <a:pt x="6282" y="1074"/>
                    <a:pt x="6239" y="1022"/>
                  </a:cubicBezTo>
                  <a:lnTo>
                    <a:pt x="6239" y="1022"/>
                  </a:lnTo>
                  <a:lnTo>
                    <a:pt x="6014" y="390"/>
                  </a:lnTo>
                  <a:cubicBezTo>
                    <a:pt x="5939" y="162"/>
                    <a:pt x="5723" y="1"/>
                    <a:pt x="5474" y="1"/>
                  </a:cubicBezTo>
                  <a:lnTo>
                    <a:pt x="4610" y="1"/>
                  </a:lnTo>
                  <a:cubicBezTo>
                    <a:pt x="4427" y="1"/>
                    <a:pt x="4254" y="87"/>
                    <a:pt x="4146" y="238"/>
                  </a:cubicBezTo>
                  <a:cubicBezTo>
                    <a:pt x="4038" y="390"/>
                    <a:pt x="4006" y="584"/>
                    <a:pt x="4060" y="757"/>
                  </a:cubicBezTo>
                  <a:lnTo>
                    <a:pt x="4082" y="822"/>
                  </a:lnTo>
                  <a:lnTo>
                    <a:pt x="1879" y="822"/>
                  </a:lnTo>
                  <a:lnTo>
                    <a:pt x="1728" y="390"/>
                  </a:lnTo>
                  <a:cubicBezTo>
                    <a:pt x="1652" y="162"/>
                    <a:pt x="1425" y="1"/>
                    <a:pt x="1188" y="1"/>
                  </a:cubicBezTo>
                  <a:close/>
                </a:path>
              </a:pathLst>
            </a:custGeom>
            <a:solidFill>
              <a:srgbClr val="FFFFFF"/>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9"/>
            <p:cNvSpPr/>
            <p:nvPr/>
          </p:nvSpPr>
          <p:spPr>
            <a:xfrm>
              <a:off x="3555925" y="282375"/>
              <a:ext cx="245375" cy="670825"/>
            </a:xfrm>
            <a:custGeom>
              <a:avLst/>
              <a:gdLst/>
              <a:ahLst/>
              <a:cxnLst/>
              <a:rect l="l" t="t" r="r" b="b"/>
              <a:pathLst>
                <a:path w="9815" h="26833" extrusionOk="0">
                  <a:moveTo>
                    <a:pt x="0" y="1"/>
                  </a:moveTo>
                  <a:lnTo>
                    <a:pt x="8670" y="26832"/>
                  </a:lnTo>
                  <a:lnTo>
                    <a:pt x="9814" y="26832"/>
                  </a:lnTo>
                  <a:lnTo>
                    <a:pt x="572" y="1"/>
                  </a:lnTo>
                  <a:close/>
                </a:path>
              </a:pathLst>
            </a:custGeom>
            <a:solidFill>
              <a:srgbClr val="5637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9"/>
            <p:cNvSpPr/>
            <p:nvPr/>
          </p:nvSpPr>
          <p:spPr>
            <a:xfrm>
              <a:off x="3548625" y="282375"/>
              <a:ext cx="245400" cy="670825"/>
            </a:xfrm>
            <a:custGeom>
              <a:avLst/>
              <a:gdLst/>
              <a:ahLst/>
              <a:cxnLst/>
              <a:rect l="l" t="t" r="r" b="b"/>
              <a:pathLst>
                <a:path w="9816" h="26833" extrusionOk="0">
                  <a:moveTo>
                    <a:pt x="0" y="1"/>
                  </a:moveTo>
                  <a:lnTo>
                    <a:pt x="8671" y="26832"/>
                  </a:lnTo>
                  <a:lnTo>
                    <a:pt x="9815" y="26832"/>
                  </a:lnTo>
                  <a:lnTo>
                    <a:pt x="573" y="1"/>
                  </a:lnTo>
                  <a:close/>
                </a:path>
              </a:pathLst>
            </a:custGeom>
            <a:solidFill>
              <a:srgbClr val="84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9"/>
            <p:cNvSpPr/>
            <p:nvPr/>
          </p:nvSpPr>
          <p:spPr>
            <a:xfrm>
              <a:off x="3663600" y="879200"/>
              <a:ext cx="115850" cy="8400"/>
            </a:xfrm>
            <a:custGeom>
              <a:avLst/>
              <a:gdLst/>
              <a:ahLst/>
              <a:cxnLst/>
              <a:rect l="l" t="t" r="r" b="b"/>
              <a:pathLst>
                <a:path w="4634" h="336" extrusionOk="0">
                  <a:moveTo>
                    <a:pt x="1" y="1"/>
                  </a:moveTo>
                  <a:lnTo>
                    <a:pt x="120" y="335"/>
                  </a:lnTo>
                  <a:lnTo>
                    <a:pt x="4633" y="335"/>
                  </a:lnTo>
                  <a:lnTo>
                    <a:pt x="4514" y="1"/>
                  </a:lnTo>
                  <a:close/>
                </a:path>
              </a:pathLst>
            </a:custGeom>
            <a:solidFill>
              <a:srgbClr val="5637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9"/>
            <p:cNvSpPr/>
            <p:nvPr/>
          </p:nvSpPr>
          <p:spPr>
            <a:xfrm>
              <a:off x="3641750" y="815225"/>
              <a:ext cx="115550" cy="8400"/>
            </a:xfrm>
            <a:custGeom>
              <a:avLst/>
              <a:gdLst/>
              <a:ahLst/>
              <a:cxnLst/>
              <a:rect l="l" t="t" r="r" b="b"/>
              <a:pathLst>
                <a:path w="4622" h="336" extrusionOk="0">
                  <a:moveTo>
                    <a:pt x="1" y="1"/>
                  </a:moveTo>
                  <a:lnTo>
                    <a:pt x="119" y="336"/>
                  </a:lnTo>
                  <a:lnTo>
                    <a:pt x="4622" y="336"/>
                  </a:lnTo>
                  <a:lnTo>
                    <a:pt x="4503" y="1"/>
                  </a:lnTo>
                  <a:close/>
                </a:path>
              </a:pathLst>
            </a:custGeom>
            <a:solidFill>
              <a:srgbClr val="5637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9"/>
            <p:cNvSpPr/>
            <p:nvPr/>
          </p:nvSpPr>
          <p:spPr>
            <a:xfrm>
              <a:off x="3619625" y="751275"/>
              <a:ext cx="115800" cy="8375"/>
            </a:xfrm>
            <a:custGeom>
              <a:avLst/>
              <a:gdLst/>
              <a:ahLst/>
              <a:cxnLst/>
              <a:rect l="l" t="t" r="r" b="b"/>
              <a:pathLst>
                <a:path w="4632" h="335" extrusionOk="0">
                  <a:moveTo>
                    <a:pt x="0" y="0"/>
                  </a:moveTo>
                  <a:lnTo>
                    <a:pt x="119" y="334"/>
                  </a:lnTo>
                  <a:lnTo>
                    <a:pt x="4632" y="334"/>
                  </a:lnTo>
                  <a:lnTo>
                    <a:pt x="4514" y="0"/>
                  </a:lnTo>
                  <a:close/>
                </a:path>
              </a:pathLst>
            </a:custGeom>
            <a:solidFill>
              <a:srgbClr val="5637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9"/>
            <p:cNvSpPr/>
            <p:nvPr/>
          </p:nvSpPr>
          <p:spPr>
            <a:xfrm>
              <a:off x="3597750" y="687275"/>
              <a:ext cx="115550" cy="8400"/>
            </a:xfrm>
            <a:custGeom>
              <a:avLst/>
              <a:gdLst/>
              <a:ahLst/>
              <a:cxnLst/>
              <a:rect l="l" t="t" r="r" b="b"/>
              <a:pathLst>
                <a:path w="4622" h="336" extrusionOk="0">
                  <a:moveTo>
                    <a:pt x="0" y="1"/>
                  </a:moveTo>
                  <a:lnTo>
                    <a:pt x="120" y="336"/>
                  </a:lnTo>
                  <a:lnTo>
                    <a:pt x="4622" y="336"/>
                  </a:lnTo>
                  <a:lnTo>
                    <a:pt x="4503" y="1"/>
                  </a:lnTo>
                  <a:close/>
                </a:path>
              </a:pathLst>
            </a:custGeom>
            <a:solidFill>
              <a:srgbClr val="5637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9"/>
            <p:cNvSpPr/>
            <p:nvPr/>
          </p:nvSpPr>
          <p:spPr>
            <a:xfrm>
              <a:off x="3575600" y="623325"/>
              <a:ext cx="115850" cy="8125"/>
            </a:xfrm>
            <a:custGeom>
              <a:avLst/>
              <a:gdLst/>
              <a:ahLst/>
              <a:cxnLst/>
              <a:rect l="l" t="t" r="r" b="b"/>
              <a:pathLst>
                <a:path w="4634" h="325" extrusionOk="0">
                  <a:moveTo>
                    <a:pt x="1" y="0"/>
                  </a:moveTo>
                  <a:lnTo>
                    <a:pt x="120" y="324"/>
                  </a:lnTo>
                  <a:lnTo>
                    <a:pt x="4633" y="324"/>
                  </a:lnTo>
                  <a:lnTo>
                    <a:pt x="4514" y="0"/>
                  </a:lnTo>
                  <a:close/>
                </a:path>
              </a:pathLst>
            </a:custGeom>
            <a:solidFill>
              <a:srgbClr val="5637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9"/>
            <p:cNvSpPr/>
            <p:nvPr/>
          </p:nvSpPr>
          <p:spPr>
            <a:xfrm>
              <a:off x="3553750" y="559075"/>
              <a:ext cx="115575" cy="8375"/>
            </a:xfrm>
            <a:custGeom>
              <a:avLst/>
              <a:gdLst/>
              <a:ahLst/>
              <a:cxnLst/>
              <a:rect l="l" t="t" r="r" b="b"/>
              <a:pathLst>
                <a:path w="4623" h="335" extrusionOk="0">
                  <a:moveTo>
                    <a:pt x="1" y="0"/>
                  </a:moveTo>
                  <a:lnTo>
                    <a:pt x="119" y="335"/>
                  </a:lnTo>
                  <a:lnTo>
                    <a:pt x="4622" y="335"/>
                  </a:lnTo>
                  <a:lnTo>
                    <a:pt x="4503" y="0"/>
                  </a:lnTo>
                  <a:close/>
                </a:path>
              </a:pathLst>
            </a:custGeom>
            <a:solidFill>
              <a:srgbClr val="5637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9"/>
            <p:cNvSpPr/>
            <p:nvPr/>
          </p:nvSpPr>
          <p:spPr>
            <a:xfrm>
              <a:off x="3531625" y="495100"/>
              <a:ext cx="115825" cy="8400"/>
            </a:xfrm>
            <a:custGeom>
              <a:avLst/>
              <a:gdLst/>
              <a:ahLst/>
              <a:cxnLst/>
              <a:rect l="l" t="t" r="r" b="b"/>
              <a:pathLst>
                <a:path w="4633" h="336" extrusionOk="0">
                  <a:moveTo>
                    <a:pt x="0" y="0"/>
                  </a:moveTo>
                  <a:lnTo>
                    <a:pt x="119" y="335"/>
                  </a:lnTo>
                  <a:lnTo>
                    <a:pt x="4632" y="335"/>
                  </a:lnTo>
                  <a:lnTo>
                    <a:pt x="4514" y="0"/>
                  </a:lnTo>
                  <a:close/>
                </a:path>
              </a:pathLst>
            </a:custGeom>
            <a:solidFill>
              <a:srgbClr val="5637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9"/>
            <p:cNvSpPr/>
            <p:nvPr/>
          </p:nvSpPr>
          <p:spPr>
            <a:xfrm>
              <a:off x="3509750" y="431125"/>
              <a:ext cx="115550" cy="8375"/>
            </a:xfrm>
            <a:custGeom>
              <a:avLst/>
              <a:gdLst/>
              <a:ahLst/>
              <a:cxnLst/>
              <a:rect l="l" t="t" r="r" b="b"/>
              <a:pathLst>
                <a:path w="4622" h="335" extrusionOk="0">
                  <a:moveTo>
                    <a:pt x="0" y="0"/>
                  </a:moveTo>
                  <a:lnTo>
                    <a:pt x="120" y="335"/>
                  </a:lnTo>
                  <a:lnTo>
                    <a:pt x="4622" y="335"/>
                  </a:lnTo>
                  <a:lnTo>
                    <a:pt x="4503" y="0"/>
                  </a:lnTo>
                  <a:close/>
                </a:path>
              </a:pathLst>
            </a:custGeom>
            <a:solidFill>
              <a:srgbClr val="5637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9"/>
            <p:cNvSpPr/>
            <p:nvPr/>
          </p:nvSpPr>
          <p:spPr>
            <a:xfrm>
              <a:off x="3487625" y="367150"/>
              <a:ext cx="115825" cy="8400"/>
            </a:xfrm>
            <a:custGeom>
              <a:avLst/>
              <a:gdLst/>
              <a:ahLst/>
              <a:cxnLst/>
              <a:rect l="l" t="t" r="r" b="b"/>
              <a:pathLst>
                <a:path w="4633" h="336" extrusionOk="0">
                  <a:moveTo>
                    <a:pt x="0" y="0"/>
                  </a:moveTo>
                  <a:lnTo>
                    <a:pt x="119" y="335"/>
                  </a:lnTo>
                  <a:lnTo>
                    <a:pt x="4633" y="335"/>
                  </a:lnTo>
                  <a:lnTo>
                    <a:pt x="4513" y="0"/>
                  </a:lnTo>
                  <a:close/>
                </a:path>
              </a:pathLst>
            </a:custGeom>
            <a:solidFill>
              <a:srgbClr val="5637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9"/>
            <p:cNvSpPr/>
            <p:nvPr/>
          </p:nvSpPr>
          <p:spPr>
            <a:xfrm>
              <a:off x="3465750" y="302900"/>
              <a:ext cx="115575" cy="8400"/>
            </a:xfrm>
            <a:custGeom>
              <a:avLst/>
              <a:gdLst/>
              <a:ahLst/>
              <a:cxnLst/>
              <a:rect l="l" t="t" r="r" b="b"/>
              <a:pathLst>
                <a:path w="4623" h="336" extrusionOk="0">
                  <a:moveTo>
                    <a:pt x="1" y="0"/>
                  </a:moveTo>
                  <a:lnTo>
                    <a:pt x="119" y="335"/>
                  </a:lnTo>
                  <a:lnTo>
                    <a:pt x="4622" y="335"/>
                  </a:lnTo>
                  <a:lnTo>
                    <a:pt x="4503" y="0"/>
                  </a:lnTo>
                  <a:close/>
                </a:path>
              </a:pathLst>
            </a:custGeom>
            <a:solidFill>
              <a:srgbClr val="5637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9"/>
            <p:cNvSpPr/>
            <p:nvPr/>
          </p:nvSpPr>
          <p:spPr>
            <a:xfrm>
              <a:off x="3577775" y="447650"/>
              <a:ext cx="19375" cy="38900"/>
            </a:xfrm>
            <a:custGeom>
              <a:avLst/>
              <a:gdLst/>
              <a:ahLst/>
              <a:cxnLst/>
              <a:rect l="l" t="t" r="r" b="b"/>
              <a:pathLst>
                <a:path w="775" h="1556" extrusionOk="0">
                  <a:moveTo>
                    <a:pt x="243" y="0"/>
                  </a:moveTo>
                  <a:cubicBezTo>
                    <a:pt x="156" y="0"/>
                    <a:pt x="43" y="60"/>
                    <a:pt x="22" y="127"/>
                  </a:cubicBezTo>
                  <a:cubicBezTo>
                    <a:pt x="0" y="214"/>
                    <a:pt x="195" y="753"/>
                    <a:pt x="173" y="830"/>
                  </a:cubicBezTo>
                  <a:cubicBezTo>
                    <a:pt x="129" y="1034"/>
                    <a:pt x="592" y="1555"/>
                    <a:pt x="731" y="1555"/>
                  </a:cubicBezTo>
                  <a:cubicBezTo>
                    <a:pt x="760" y="1555"/>
                    <a:pt x="775" y="1532"/>
                    <a:pt x="767" y="1477"/>
                  </a:cubicBezTo>
                  <a:cubicBezTo>
                    <a:pt x="735" y="1153"/>
                    <a:pt x="627" y="840"/>
                    <a:pt x="595" y="689"/>
                  </a:cubicBezTo>
                  <a:cubicBezTo>
                    <a:pt x="573" y="570"/>
                    <a:pt x="379" y="214"/>
                    <a:pt x="346" y="74"/>
                  </a:cubicBezTo>
                  <a:cubicBezTo>
                    <a:pt x="338" y="21"/>
                    <a:pt x="295" y="0"/>
                    <a:pt x="243" y="0"/>
                  </a:cubicBezTo>
                  <a:close/>
                </a:path>
              </a:pathLst>
            </a:custGeom>
            <a:solidFill>
              <a:srgbClr val="FF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9"/>
            <p:cNvSpPr/>
            <p:nvPr/>
          </p:nvSpPr>
          <p:spPr>
            <a:xfrm>
              <a:off x="3554600" y="461475"/>
              <a:ext cx="46700" cy="45800"/>
            </a:xfrm>
            <a:custGeom>
              <a:avLst/>
              <a:gdLst/>
              <a:ahLst/>
              <a:cxnLst/>
              <a:rect l="l" t="t" r="r" b="b"/>
              <a:pathLst>
                <a:path w="1868" h="1832" extrusionOk="0">
                  <a:moveTo>
                    <a:pt x="641" y="0"/>
                  </a:moveTo>
                  <a:cubicBezTo>
                    <a:pt x="298" y="0"/>
                    <a:pt x="1" y="736"/>
                    <a:pt x="20" y="892"/>
                  </a:cubicBezTo>
                  <a:cubicBezTo>
                    <a:pt x="42" y="1054"/>
                    <a:pt x="431" y="1518"/>
                    <a:pt x="517" y="1604"/>
                  </a:cubicBezTo>
                  <a:cubicBezTo>
                    <a:pt x="701" y="1767"/>
                    <a:pt x="831" y="1723"/>
                    <a:pt x="1143" y="1831"/>
                  </a:cubicBezTo>
                  <a:lnTo>
                    <a:pt x="1867" y="989"/>
                  </a:lnTo>
                  <a:cubicBezTo>
                    <a:pt x="1294" y="740"/>
                    <a:pt x="1370" y="320"/>
                    <a:pt x="755" y="28"/>
                  </a:cubicBezTo>
                  <a:cubicBezTo>
                    <a:pt x="717" y="9"/>
                    <a:pt x="679" y="0"/>
                    <a:pt x="641" y="0"/>
                  </a:cubicBezTo>
                  <a:close/>
                </a:path>
              </a:pathLst>
            </a:custGeom>
            <a:solidFill>
              <a:srgbClr val="FF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9"/>
            <p:cNvSpPr/>
            <p:nvPr/>
          </p:nvSpPr>
          <p:spPr>
            <a:xfrm>
              <a:off x="3535125" y="468350"/>
              <a:ext cx="30525" cy="23375"/>
            </a:xfrm>
            <a:custGeom>
              <a:avLst/>
              <a:gdLst/>
              <a:ahLst/>
              <a:cxnLst/>
              <a:rect l="l" t="t" r="r" b="b"/>
              <a:pathLst>
                <a:path w="1221" h="935" extrusionOk="0">
                  <a:moveTo>
                    <a:pt x="125" y="1"/>
                  </a:moveTo>
                  <a:cubicBezTo>
                    <a:pt x="119" y="1"/>
                    <a:pt x="113" y="1"/>
                    <a:pt x="108" y="2"/>
                  </a:cubicBezTo>
                  <a:cubicBezTo>
                    <a:pt x="22" y="12"/>
                    <a:pt x="0" y="249"/>
                    <a:pt x="76" y="293"/>
                  </a:cubicBezTo>
                  <a:cubicBezTo>
                    <a:pt x="152" y="325"/>
                    <a:pt x="443" y="390"/>
                    <a:pt x="540" y="422"/>
                  </a:cubicBezTo>
                  <a:cubicBezTo>
                    <a:pt x="627" y="455"/>
                    <a:pt x="767" y="693"/>
                    <a:pt x="1005" y="930"/>
                  </a:cubicBezTo>
                  <a:cubicBezTo>
                    <a:pt x="1008" y="933"/>
                    <a:pt x="1011" y="935"/>
                    <a:pt x="1015" y="935"/>
                  </a:cubicBezTo>
                  <a:cubicBezTo>
                    <a:pt x="1077" y="935"/>
                    <a:pt x="1221" y="541"/>
                    <a:pt x="1221" y="541"/>
                  </a:cubicBezTo>
                  <a:cubicBezTo>
                    <a:pt x="1221" y="541"/>
                    <a:pt x="789" y="141"/>
                    <a:pt x="691" y="109"/>
                  </a:cubicBezTo>
                  <a:cubicBezTo>
                    <a:pt x="600" y="89"/>
                    <a:pt x="237" y="1"/>
                    <a:pt x="125" y="1"/>
                  </a:cubicBezTo>
                  <a:close/>
                </a:path>
              </a:pathLst>
            </a:custGeom>
            <a:solidFill>
              <a:srgbClr val="FF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9"/>
            <p:cNvSpPr/>
            <p:nvPr/>
          </p:nvSpPr>
          <p:spPr>
            <a:xfrm>
              <a:off x="3538650" y="455150"/>
              <a:ext cx="32950" cy="25550"/>
            </a:xfrm>
            <a:custGeom>
              <a:avLst/>
              <a:gdLst/>
              <a:ahLst/>
              <a:cxnLst/>
              <a:rect l="l" t="t" r="r" b="b"/>
              <a:pathLst>
                <a:path w="1318" h="1022" extrusionOk="0">
                  <a:moveTo>
                    <a:pt x="130" y="0"/>
                  </a:moveTo>
                  <a:cubicBezTo>
                    <a:pt x="32" y="11"/>
                    <a:pt x="0" y="238"/>
                    <a:pt x="75" y="281"/>
                  </a:cubicBezTo>
                  <a:cubicBezTo>
                    <a:pt x="151" y="324"/>
                    <a:pt x="529" y="422"/>
                    <a:pt x="605" y="486"/>
                  </a:cubicBezTo>
                  <a:cubicBezTo>
                    <a:pt x="691" y="551"/>
                    <a:pt x="831" y="767"/>
                    <a:pt x="1080" y="1015"/>
                  </a:cubicBezTo>
                  <a:cubicBezTo>
                    <a:pt x="1084" y="1019"/>
                    <a:pt x="1089" y="1021"/>
                    <a:pt x="1094" y="1021"/>
                  </a:cubicBezTo>
                  <a:cubicBezTo>
                    <a:pt x="1167" y="1021"/>
                    <a:pt x="1317" y="626"/>
                    <a:pt x="1317" y="626"/>
                  </a:cubicBezTo>
                  <a:cubicBezTo>
                    <a:pt x="1317" y="626"/>
                    <a:pt x="886" y="238"/>
                    <a:pt x="799" y="184"/>
                  </a:cubicBezTo>
                  <a:cubicBezTo>
                    <a:pt x="702" y="119"/>
                    <a:pt x="226" y="0"/>
                    <a:pt x="130" y="0"/>
                  </a:cubicBezTo>
                  <a:close/>
                </a:path>
              </a:pathLst>
            </a:custGeom>
            <a:solidFill>
              <a:srgbClr val="FF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9"/>
            <p:cNvSpPr/>
            <p:nvPr/>
          </p:nvSpPr>
          <p:spPr>
            <a:xfrm>
              <a:off x="3547900" y="444300"/>
              <a:ext cx="32050" cy="31600"/>
            </a:xfrm>
            <a:custGeom>
              <a:avLst/>
              <a:gdLst/>
              <a:ahLst/>
              <a:cxnLst/>
              <a:rect l="l" t="t" r="r" b="b"/>
              <a:pathLst>
                <a:path w="1282" h="1264" extrusionOk="0">
                  <a:moveTo>
                    <a:pt x="177" y="1"/>
                  </a:moveTo>
                  <a:cubicBezTo>
                    <a:pt x="76" y="1"/>
                    <a:pt x="0" y="211"/>
                    <a:pt x="62" y="272"/>
                  </a:cubicBezTo>
                  <a:cubicBezTo>
                    <a:pt x="137" y="326"/>
                    <a:pt x="504" y="520"/>
                    <a:pt x="580" y="596"/>
                  </a:cubicBezTo>
                  <a:cubicBezTo>
                    <a:pt x="645" y="683"/>
                    <a:pt x="742" y="931"/>
                    <a:pt x="947" y="1255"/>
                  </a:cubicBezTo>
                  <a:cubicBezTo>
                    <a:pt x="951" y="1261"/>
                    <a:pt x="956" y="1264"/>
                    <a:pt x="963" y="1264"/>
                  </a:cubicBezTo>
                  <a:cubicBezTo>
                    <a:pt x="1037" y="1264"/>
                    <a:pt x="1282" y="909"/>
                    <a:pt x="1282" y="909"/>
                  </a:cubicBezTo>
                  <a:cubicBezTo>
                    <a:pt x="1282" y="909"/>
                    <a:pt x="926" y="424"/>
                    <a:pt x="850" y="337"/>
                  </a:cubicBezTo>
                  <a:cubicBezTo>
                    <a:pt x="763" y="251"/>
                    <a:pt x="288" y="13"/>
                    <a:pt x="192" y="2"/>
                  </a:cubicBezTo>
                  <a:cubicBezTo>
                    <a:pt x="187" y="1"/>
                    <a:pt x="182" y="1"/>
                    <a:pt x="177" y="1"/>
                  </a:cubicBezTo>
                  <a:close/>
                </a:path>
              </a:pathLst>
            </a:custGeom>
            <a:solidFill>
              <a:srgbClr val="FF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9"/>
            <p:cNvSpPr/>
            <p:nvPr/>
          </p:nvSpPr>
          <p:spPr>
            <a:xfrm>
              <a:off x="3592275" y="366975"/>
              <a:ext cx="41125" cy="34475"/>
            </a:xfrm>
            <a:custGeom>
              <a:avLst/>
              <a:gdLst/>
              <a:ahLst/>
              <a:cxnLst/>
              <a:rect l="l" t="t" r="r" b="b"/>
              <a:pathLst>
                <a:path w="1645" h="1379" extrusionOk="0">
                  <a:moveTo>
                    <a:pt x="177" y="0"/>
                  </a:moveTo>
                  <a:cubicBezTo>
                    <a:pt x="85" y="0"/>
                    <a:pt x="0" y="142"/>
                    <a:pt x="36" y="223"/>
                  </a:cubicBezTo>
                  <a:cubicBezTo>
                    <a:pt x="68" y="299"/>
                    <a:pt x="425" y="601"/>
                    <a:pt x="468" y="666"/>
                  </a:cubicBezTo>
                  <a:cubicBezTo>
                    <a:pt x="576" y="871"/>
                    <a:pt x="932" y="1292"/>
                    <a:pt x="1256" y="1379"/>
                  </a:cubicBezTo>
                  <a:cubicBezTo>
                    <a:pt x="1601" y="1357"/>
                    <a:pt x="1645" y="892"/>
                    <a:pt x="1418" y="709"/>
                  </a:cubicBezTo>
                  <a:cubicBezTo>
                    <a:pt x="1191" y="525"/>
                    <a:pt x="738" y="417"/>
                    <a:pt x="619" y="342"/>
                  </a:cubicBezTo>
                  <a:cubicBezTo>
                    <a:pt x="533" y="288"/>
                    <a:pt x="339" y="83"/>
                    <a:pt x="231" y="18"/>
                  </a:cubicBezTo>
                  <a:cubicBezTo>
                    <a:pt x="213" y="6"/>
                    <a:pt x="195" y="0"/>
                    <a:pt x="177" y="0"/>
                  </a:cubicBezTo>
                  <a:close/>
                </a:path>
              </a:pathLst>
            </a:custGeom>
            <a:solidFill>
              <a:srgbClr val="FF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9"/>
            <p:cNvSpPr/>
            <p:nvPr/>
          </p:nvSpPr>
          <p:spPr>
            <a:xfrm>
              <a:off x="3610450" y="357825"/>
              <a:ext cx="45625" cy="49575"/>
            </a:xfrm>
            <a:custGeom>
              <a:avLst/>
              <a:gdLst/>
              <a:ahLst/>
              <a:cxnLst/>
              <a:rect l="l" t="t" r="r" b="b"/>
              <a:pathLst>
                <a:path w="1825" h="1983" extrusionOk="0">
                  <a:moveTo>
                    <a:pt x="714" y="1"/>
                  </a:moveTo>
                  <a:cubicBezTo>
                    <a:pt x="389" y="1"/>
                    <a:pt x="26" y="221"/>
                    <a:pt x="11" y="352"/>
                  </a:cubicBezTo>
                  <a:cubicBezTo>
                    <a:pt x="0" y="524"/>
                    <a:pt x="173" y="675"/>
                    <a:pt x="173" y="675"/>
                  </a:cubicBezTo>
                  <a:cubicBezTo>
                    <a:pt x="173" y="675"/>
                    <a:pt x="0" y="1183"/>
                    <a:pt x="130" y="1399"/>
                  </a:cubicBezTo>
                  <a:cubicBezTo>
                    <a:pt x="248" y="1615"/>
                    <a:pt x="615" y="1777"/>
                    <a:pt x="896" y="1982"/>
                  </a:cubicBezTo>
                  <a:lnTo>
                    <a:pt x="1825" y="1410"/>
                  </a:lnTo>
                  <a:cubicBezTo>
                    <a:pt x="1361" y="989"/>
                    <a:pt x="1555" y="600"/>
                    <a:pt x="1058" y="125"/>
                  </a:cubicBezTo>
                  <a:cubicBezTo>
                    <a:pt x="966" y="36"/>
                    <a:pt x="843" y="1"/>
                    <a:pt x="714" y="1"/>
                  </a:cubicBezTo>
                  <a:close/>
                </a:path>
              </a:pathLst>
            </a:custGeom>
            <a:solidFill>
              <a:srgbClr val="FF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9"/>
            <p:cNvSpPr/>
            <p:nvPr/>
          </p:nvSpPr>
          <p:spPr>
            <a:xfrm>
              <a:off x="3595075" y="347425"/>
              <a:ext cx="27000" cy="29975"/>
            </a:xfrm>
            <a:custGeom>
              <a:avLst/>
              <a:gdLst/>
              <a:ahLst/>
              <a:cxnLst/>
              <a:rect l="l" t="t" r="r" b="b"/>
              <a:pathLst>
                <a:path w="1080" h="1199" extrusionOk="0">
                  <a:moveTo>
                    <a:pt x="166" y="1"/>
                  </a:moveTo>
                  <a:cubicBezTo>
                    <a:pt x="82" y="1"/>
                    <a:pt x="1" y="219"/>
                    <a:pt x="64" y="271"/>
                  </a:cubicBezTo>
                  <a:cubicBezTo>
                    <a:pt x="119" y="336"/>
                    <a:pt x="378" y="498"/>
                    <a:pt x="453" y="552"/>
                  </a:cubicBezTo>
                  <a:cubicBezTo>
                    <a:pt x="539" y="616"/>
                    <a:pt x="594" y="887"/>
                    <a:pt x="755" y="1189"/>
                  </a:cubicBezTo>
                  <a:cubicBezTo>
                    <a:pt x="758" y="1196"/>
                    <a:pt x="763" y="1199"/>
                    <a:pt x="770" y="1199"/>
                  </a:cubicBezTo>
                  <a:cubicBezTo>
                    <a:pt x="838" y="1199"/>
                    <a:pt x="1079" y="887"/>
                    <a:pt x="1079" y="887"/>
                  </a:cubicBezTo>
                  <a:cubicBezTo>
                    <a:pt x="1079" y="887"/>
                    <a:pt x="777" y="357"/>
                    <a:pt x="702" y="304"/>
                  </a:cubicBezTo>
                  <a:cubicBezTo>
                    <a:pt x="615" y="249"/>
                    <a:pt x="259" y="23"/>
                    <a:pt x="172" y="1"/>
                  </a:cubicBezTo>
                  <a:cubicBezTo>
                    <a:pt x="170" y="1"/>
                    <a:pt x="168" y="1"/>
                    <a:pt x="166" y="1"/>
                  </a:cubicBezTo>
                  <a:close/>
                </a:path>
              </a:pathLst>
            </a:custGeom>
            <a:solidFill>
              <a:srgbClr val="FF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9"/>
            <p:cNvSpPr/>
            <p:nvPr/>
          </p:nvSpPr>
          <p:spPr>
            <a:xfrm>
              <a:off x="3602725" y="339800"/>
              <a:ext cx="28250" cy="32275"/>
            </a:xfrm>
            <a:custGeom>
              <a:avLst/>
              <a:gdLst/>
              <a:ahLst/>
              <a:cxnLst/>
              <a:rect l="l" t="t" r="r" b="b"/>
              <a:pathLst>
                <a:path w="1130" h="1291" extrusionOk="0">
                  <a:moveTo>
                    <a:pt x="170" y="1"/>
                  </a:moveTo>
                  <a:cubicBezTo>
                    <a:pt x="80" y="1"/>
                    <a:pt x="0" y="192"/>
                    <a:pt x="60" y="252"/>
                  </a:cubicBezTo>
                  <a:cubicBezTo>
                    <a:pt x="115" y="317"/>
                    <a:pt x="439" y="533"/>
                    <a:pt x="504" y="619"/>
                  </a:cubicBezTo>
                  <a:cubicBezTo>
                    <a:pt x="557" y="705"/>
                    <a:pt x="633" y="954"/>
                    <a:pt x="795" y="1278"/>
                  </a:cubicBezTo>
                  <a:cubicBezTo>
                    <a:pt x="799" y="1287"/>
                    <a:pt x="806" y="1291"/>
                    <a:pt x="815" y="1291"/>
                  </a:cubicBezTo>
                  <a:cubicBezTo>
                    <a:pt x="895" y="1291"/>
                    <a:pt x="1130" y="986"/>
                    <a:pt x="1130" y="986"/>
                  </a:cubicBezTo>
                  <a:cubicBezTo>
                    <a:pt x="1130" y="986"/>
                    <a:pt x="838" y="468"/>
                    <a:pt x="773" y="381"/>
                  </a:cubicBezTo>
                  <a:cubicBezTo>
                    <a:pt x="698" y="295"/>
                    <a:pt x="276" y="26"/>
                    <a:pt x="190" y="4"/>
                  </a:cubicBezTo>
                  <a:cubicBezTo>
                    <a:pt x="183" y="2"/>
                    <a:pt x="177" y="1"/>
                    <a:pt x="170" y="1"/>
                  </a:cubicBezTo>
                  <a:close/>
                </a:path>
              </a:pathLst>
            </a:custGeom>
            <a:solidFill>
              <a:srgbClr val="FF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9"/>
            <p:cNvSpPr/>
            <p:nvPr/>
          </p:nvSpPr>
          <p:spPr>
            <a:xfrm>
              <a:off x="3617325" y="337025"/>
              <a:ext cx="25250" cy="37000"/>
            </a:xfrm>
            <a:custGeom>
              <a:avLst/>
              <a:gdLst/>
              <a:ahLst/>
              <a:cxnLst/>
              <a:rect l="l" t="t" r="r" b="b"/>
              <a:pathLst>
                <a:path w="1010" h="1480" extrusionOk="0">
                  <a:moveTo>
                    <a:pt x="212" y="1"/>
                  </a:moveTo>
                  <a:cubicBezTo>
                    <a:pt x="117" y="1"/>
                    <a:pt x="0" y="156"/>
                    <a:pt x="49" y="233"/>
                  </a:cubicBezTo>
                  <a:cubicBezTo>
                    <a:pt x="92" y="309"/>
                    <a:pt x="383" y="612"/>
                    <a:pt x="427" y="720"/>
                  </a:cubicBezTo>
                  <a:cubicBezTo>
                    <a:pt x="470" y="816"/>
                    <a:pt x="491" y="1097"/>
                    <a:pt x="589" y="1464"/>
                  </a:cubicBezTo>
                  <a:cubicBezTo>
                    <a:pt x="592" y="1475"/>
                    <a:pt x="600" y="1480"/>
                    <a:pt x="613" y="1480"/>
                  </a:cubicBezTo>
                  <a:cubicBezTo>
                    <a:pt x="704" y="1480"/>
                    <a:pt x="1010" y="1248"/>
                    <a:pt x="1010" y="1248"/>
                  </a:cubicBezTo>
                  <a:cubicBezTo>
                    <a:pt x="1010" y="1248"/>
                    <a:pt x="815" y="655"/>
                    <a:pt x="772" y="557"/>
                  </a:cubicBezTo>
                  <a:cubicBezTo>
                    <a:pt x="707" y="439"/>
                    <a:pt x="330" y="61"/>
                    <a:pt x="244" y="7"/>
                  </a:cubicBezTo>
                  <a:cubicBezTo>
                    <a:pt x="233" y="3"/>
                    <a:pt x="223" y="1"/>
                    <a:pt x="212" y="1"/>
                  </a:cubicBezTo>
                  <a:close/>
                </a:path>
              </a:pathLst>
            </a:custGeom>
            <a:solidFill>
              <a:srgbClr val="FF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9"/>
            <p:cNvSpPr/>
            <p:nvPr/>
          </p:nvSpPr>
          <p:spPr>
            <a:xfrm>
              <a:off x="3626100" y="380375"/>
              <a:ext cx="33750" cy="38625"/>
            </a:xfrm>
            <a:custGeom>
              <a:avLst/>
              <a:gdLst/>
              <a:ahLst/>
              <a:cxnLst/>
              <a:rect l="l" t="t" r="r" b="b"/>
              <a:pathLst>
                <a:path w="1350" h="1545" extrusionOk="0">
                  <a:moveTo>
                    <a:pt x="1091" y="1"/>
                  </a:moveTo>
                  <a:lnTo>
                    <a:pt x="0" y="1242"/>
                  </a:lnTo>
                  <a:lnTo>
                    <a:pt x="260" y="1544"/>
                  </a:lnTo>
                  <a:lnTo>
                    <a:pt x="1350" y="270"/>
                  </a:lnTo>
                  <a:lnTo>
                    <a:pt x="1091" y="1"/>
                  </a:ln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9"/>
            <p:cNvSpPr/>
            <p:nvPr/>
          </p:nvSpPr>
          <p:spPr>
            <a:xfrm>
              <a:off x="3627975" y="383325"/>
              <a:ext cx="94775" cy="93800"/>
            </a:xfrm>
            <a:custGeom>
              <a:avLst/>
              <a:gdLst/>
              <a:ahLst/>
              <a:cxnLst/>
              <a:rect l="l" t="t" r="r" b="b"/>
              <a:pathLst>
                <a:path w="3791" h="3752" extrusionOk="0">
                  <a:moveTo>
                    <a:pt x="1318" y="1"/>
                  </a:moveTo>
                  <a:lnTo>
                    <a:pt x="1" y="1405"/>
                  </a:lnTo>
                  <a:cubicBezTo>
                    <a:pt x="898" y="2541"/>
                    <a:pt x="2090" y="3752"/>
                    <a:pt x="2795" y="3752"/>
                  </a:cubicBezTo>
                  <a:cubicBezTo>
                    <a:pt x="2853" y="3752"/>
                    <a:pt x="2908" y="3744"/>
                    <a:pt x="2959" y="3726"/>
                  </a:cubicBezTo>
                  <a:cubicBezTo>
                    <a:pt x="3683" y="3478"/>
                    <a:pt x="3791" y="2366"/>
                    <a:pt x="3542" y="1956"/>
                  </a:cubicBezTo>
                  <a:cubicBezTo>
                    <a:pt x="3294" y="1556"/>
                    <a:pt x="1318" y="1"/>
                    <a:pt x="1318" y="1"/>
                  </a:cubicBez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9"/>
            <p:cNvSpPr/>
            <p:nvPr/>
          </p:nvSpPr>
          <p:spPr>
            <a:xfrm>
              <a:off x="3627975" y="401150"/>
              <a:ext cx="97200" cy="75975"/>
            </a:xfrm>
            <a:custGeom>
              <a:avLst/>
              <a:gdLst/>
              <a:ahLst/>
              <a:cxnLst/>
              <a:rect l="l" t="t" r="r" b="b"/>
              <a:pathLst>
                <a:path w="3888" h="3039" extrusionOk="0">
                  <a:moveTo>
                    <a:pt x="638" y="1"/>
                  </a:moveTo>
                  <a:lnTo>
                    <a:pt x="1" y="692"/>
                  </a:lnTo>
                  <a:cubicBezTo>
                    <a:pt x="898" y="1828"/>
                    <a:pt x="2090" y="3039"/>
                    <a:pt x="2795" y="3039"/>
                  </a:cubicBezTo>
                  <a:cubicBezTo>
                    <a:pt x="2853" y="3039"/>
                    <a:pt x="2908" y="3031"/>
                    <a:pt x="2959" y="3013"/>
                  </a:cubicBezTo>
                  <a:cubicBezTo>
                    <a:pt x="3683" y="2765"/>
                    <a:pt x="3888" y="1922"/>
                    <a:pt x="3640" y="1523"/>
                  </a:cubicBezTo>
                  <a:cubicBezTo>
                    <a:pt x="3639" y="1522"/>
                    <a:pt x="3636" y="1521"/>
                    <a:pt x="3631" y="1521"/>
                  </a:cubicBezTo>
                  <a:cubicBezTo>
                    <a:pt x="3540" y="1521"/>
                    <a:pt x="2808" y="1807"/>
                    <a:pt x="2592" y="1869"/>
                  </a:cubicBezTo>
                  <a:cubicBezTo>
                    <a:pt x="2552" y="1883"/>
                    <a:pt x="2510" y="1890"/>
                    <a:pt x="2468" y="1890"/>
                  </a:cubicBezTo>
                  <a:cubicBezTo>
                    <a:pt x="1935" y="1890"/>
                    <a:pt x="1207" y="820"/>
                    <a:pt x="638" y="1"/>
                  </a:cubicBez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9"/>
            <p:cNvSpPr/>
            <p:nvPr/>
          </p:nvSpPr>
          <p:spPr>
            <a:xfrm>
              <a:off x="3654175" y="419225"/>
              <a:ext cx="8375" cy="7900"/>
            </a:xfrm>
            <a:custGeom>
              <a:avLst/>
              <a:gdLst/>
              <a:ahLst/>
              <a:cxnLst/>
              <a:rect l="l" t="t" r="r" b="b"/>
              <a:pathLst>
                <a:path w="335" h="316" extrusionOk="0">
                  <a:moveTo>
                    <a:pt x="164" y="0"/>
                  </a:moveTo>
                  <a:cubicBezTo>
                    <a:pt x="86" y="0"/>
                    <a:pt x="21" y="62"/>
                    <a:pt x="11" y="141"/>
                  </a:cubicBezTo>
                  <a:cubicBezTo>
                    <a:pt x="0" y="228"/>
                    <a:pt x="65" y="304"/>
                    <a:pt x="152" y="314"/>
                  </a:cubicBezTo>
                  <a:cubicBezTo>
                    <a:pt x="159" y="315"/>
                    <a:pt x="166" y="315"/>
                    <a:pt x="173" y="315"/>
                  </a:cubicBezTo>
                  <a:cubicBezTo>
                    <a:pt x="259" y="315"/>
                    <a:pt x="325" y="254"/>
                    <a:pt x="335" y="174"/>
                  </a:cubicBezTo>
                  <a:cubicBezTo>
                    <a:pt x="335" y="88"/>
                    <a:pt x="270" y="1"/>
                    <a:pt x="184" y="1"/>
                  </a:cubicBezTo>
                  <a:cubicBezTo>
                    <a:pt x="177" y="1"/>
                    <a:pt x="170" y="0"/>
                    <a:pt x="164" y="0"/>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9"/>
            <p:cNvSpPr/>
            <p:nvPr/>
          </p:nvSpPr>
          <p:spPr>
            <a:xfrm>
              <a:off x="3645000" y="407350"/>
              <a:ext cx="8375" cy="7900"/>
            </a:xfrm>
            <a:custGeom>
              <a:avLst/>
              <a:gdLst/>
              <a:ahLst/>
              <a:cxnLst/>
              <a:rect l="l" t="t" r="r" b="b"/>
              <a:pathLst>
                <a:path w="335" h="316" extrusionOk="0">
                  <a:moveTo>
                    <a:pt x="164" y="0"/>
                  </a:moveTo>
                  <a:cubicBezTo>
                    <a:pt x="86" y="0"/>
                    <a:pt x="21" y="61"/>
                    <a:pt x="11" y="141"/>
                  </a:cubicBezTo>
                  <a:cubicBezTo>
                    <a:pt x="0" y="228"/>
                    <a:pt x="65" y="304"/>
                    <a:pt x="151" y="314"/>
                  </a:cubicBezTo>
                  <a:cubicBezTo>
                    <a:pt x="159" y="315"/>
                    <a:pt x="166" y="315"/>
                    <a:pt x="173" y="315"/>
                  </a:cubicBezTo>
                  <a:cubicBezTo>
                    <a:pt x="259" y="315"/>
                    <a:pt x="325" y="254"/>
                    <a:pt x="335" y="174"/>
                  </a:cubicBezTo>
                  <a:cubicBezTo>
                    <a:pt x="335" y="88"/>
                    <a:pt x="270" y="12"/>
                    <a:pt x="183" y="1"/>
                  </a:cubicBezTo>
                  <a:cubicBezTo>
                    <a:pt x="177" y="0"/>
                    <a:pt x="170" y="0"/>
                    <a:pt x="164" y="0"/>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9"/>
            <p:cNvSpPr/>
            <p:nvPr/>
          </p:nvSpPr>
          <p:spPr>
            <a:xfrm>
              <a:off x="3679550" y="423875"/>
              <a:ext cx="36200" cy="40425"/>
            </a:xfrm>
            <a:custGeom>
              <a:avLst/>
              <a:gdLst/>
              <a:ahLst/>
              <a:cxnLst/>
              <a:rect l="l" t="t" r="r" b="b"/>
              <a:pathLst>
                <a:path w="1448" h="1617" extrusionOk="0">
                  <a:moveTo>
                    <a:pt x="526" y="0"/>
                  </a:moveTo>
                  <a:cubicBezTo>
                    <a:pt x="463" y="0"/>
                    <a:pt x="402" y="14"/>
                    <a:pt x="346" y="42"/>
                  </a:cubicBezTo>
                  <a:cubicBezTo>
                    <a:pt x="54" y="183"/>
                    <a:pt x="0" y="636"/>
                    <a:pt x="205" y="1057"/>
                  </a:cubicBezTo>
                  <a:cubicBezTo>
                    <a:pt x="378" y="1402"/>
                    <a:pt x="668" y="1617"/>
                    <a:pt x="921" y="1617"/>
                  </a:cubicBezTo>
                  <a:cubicBezTo>
                    <a:pt x="984" y="1617"/>
                    <a:pt x="1045" y="1603"/>
                    <a:pt x="1102" y="1575"/>
                  </a:cubicBezTo>
                  <a:cubicBezTo>
                    <a:pt x="1382" y="1435"/>
                    <a:pt x="1447" y="970"/>
                    <a:pt x="1231" y="550"/>
                  </a:cubicBezTo>
                  <a:cubicBezTo>
                    <a:pt x="1067" y="213"/>
                    <a:pt x="779" y="0"/>
                    <a:pt x="526" y="0"/>
                  </a:cubicBezTo>
                  <a:close/>
                </a:path>
              </a:pathLst>
            </a:custGeom>
            <a:solidFill>
              <a:srgbClr val="5637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9"/>
            <p:cNvSpPr/>
            <p:nvPr/>
          </p:nvSpPr>
          <p:spPr>
            <a:xfrm>
              <a:off x="3687650" y="395750"/>
              <a:ext cx="38850" cy="65675"/>
            </a:xfrm>
            <a:custGeom>
              <a:avLst/>
              <a:gdLst/>
              <a:ahLst/>
              <a:cxnLst/>
              <a:rect l="l" t="t" r="r" b="b"/>
              <a:pathLst>
                <a:path w="1554" h="2627" extrusionOk="0">
                  <a:moveTo>
                    <a:pt x="734" y="1"/>
                  </a:moveTo>
                  <a:lnTo>
                    <a:pt x="0" y="1383"/>
                  </a:lnTo>
                  <a:cubicBezTo>
                    <a:pt x="0" y="1383"/>
                    <a:pt x="87" y="2495"/>
                    <a:pt x="1037" y="2625"/>
                  </a:cubicBezTo>
                  <a:cubicBezTo>
                    <a:pt x="1044" y="2626"/>
                    <a:pt x="1051" y="2626"/>
                    <a:pt x="1058" y="2626"/>
                  </a:cubicBezTo>
                  <a:cubicBezTo>
                    <a:pt x="1554" y="2626"/>
                    <a:pt x="734" y="1"/>
                    <a:pt x="734" y="1"/>
                  </a:cubicBezTo>
                  <a:close/>
                </a:path>
              </a:pathLst>
            </a:custGeom>
            <a:solidFill>
              <a:srgbClr val="5637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9"/>
            <p:cNvSpPr/>
            <p:nvPr/>
          </p:nvSpPr>
          <p:spPr>
            <a:xfrm>
              <a:off x="3692225" y="403300"/>
              <a:ext cx="14050" cy="26775"/>
            </a:xfrm>
            <a:custGeom>
              <a:avLst/>
              <a:gdLst/>
              <a:ahLst/>
              <a:cxnLst/>
              <a:rect l="l" t="t" r="r" b="b"/>
              <a:pathLst>
                <a:path w="562" h="1071" extrusionOk="0">
                  <a:moveTo>
                    <a:pt x="216" y="1"/>
                  </a:moveTo>
                  <a:lnTo>
                    <a:pt x="0" y="757"/>
                  </a:lnTo>
                  <a:lnTo>
                    <a:pt x="108" y="1070"/>
                  </a:lnTo>
                  <a:lnTo>
                    <a:pt x="562" y="454"/>
                  </a:lnTo>
                  <a:lnTo>
                    <a:pt x="216" y="1"/>
                  </a:lnTo>
                  <a:close/>
                </a:path>
              </a:pathLst>
            </a:custGeom>
            <a:solidFill>
              <a:srgbClr val="4B9E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9"/>
            <p:cNvSpPr/>
            <p:nvPr/>
          </p:nvSpPr>
          <p:spPr>
            <a:xfrm>
              <a:off x="3699525" y="381950"/>
              <a:ext cx="86650" cy="93225"/>
            </a:xfrm>
            <a:custGeom>
              <a:avLst/>
              <a:gdLst/>
              <a:ahLst/>
              <a:cxnLst/>
              <a:rect l="l" t="t" r="r" b="b"/>
              <a:pathLst>
                <a:path w="3466" h="3729" extrusionOk="0">
                  <a:moveTo>
                    <a:pt x="1026" y="1"/>
                  </a:moveTo>
                  <a:cubicBezTo>
                    <a:pt x="709" y="1"/>
                    <a:pt x="462" y="106"/>
                    <a:pt x="367" y="358"/>
                  </a:cubicBezTo>
                  <a:cubicBezTo>
                    <a:pt x="0" y="1341"/>
                    <a:pt x="519" y="3242"/>
                    <a:pt x="519" y="3242"/>
                  </a:cubicBezTo>
                  <a:cubicBezTo>
                    <a:pt x="519" y="3242"/>
                    <a:pt x="2145" y="3729"/>
                    <a:pt x="2669" y="3729"/>
                  </a:cubicBezTo>
                  <a:cubicBezTo>
                    <a:pt x="2774" y="3729"/>
                    <a:pt x="2835" y="3709"/>
                    <a:pt x="2829" y="3662"/>
                  </a:cubicBezTo>
                  <a:cubicBezTo>
                    <a:pt x="2775" y="3209"/>
                    <a:pt x="3466" y="1676"/>
                    <a:pt x="3466" y="1676"/>
                  </a:cubicBezTo>
                  <a:cubicBezTo>
                    <a:pt x="3442" y="889"/>
                    <a:pt x="1944" y="1"/>
                    <a:pt x="1026" y="1"/>
                  </a:cubicBezTo>
                  <a:close/>
                </a:path>
              </a:pathLst>
            </a:custGeom>
            <a:solidFill>
              <a:srgbClr val="5637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9"/>
            <p:cNvSpPr/>
            <p:nvPr/>
          </p:nvSpPr>
          <p:spPr>
            <a:xfrm>
              <a:off x="3448750" y="282375"/>
              <a:ext cx="245125" cy="670825"/>
            </a:xfrm>
            <a:custGeom>
              <a:avLst/>
              <a:gdLst/>
              <a:ahLst/>
              <a:cxnLst/>
              <a:rect l="l" t="t" r="r" b="b"/>
              <a:pathLst>
                <a:path w="9805" h="26833" extrusionOk="0">
                  <a:moveTo>
                    <a:pt x="0" y="1"/>
                  </a:moveTo>
                  <a:lnTo>
                    <a:pt x="8660" y="26832"/>
                  </a:lnTo>
                  <a:lnTo>
                    <a:pt x="9804" y="26832"/>
                  </a:lnTo>
                  <a:lnTo>
                    <a:pt x="573" y="1"/>
                  </a:lnTo>
                  <a:close/>
                </a:path>
              </a:pathLst>
            </a:custGeom>
            <a:solidFill>
              <a:srgbClr val="5637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9"/>
            <p:cNvSpPr/>
            <p:nvPr/>
          </p:nvSpPr>
          <p:spPr>
            <a:xfrm>
              <a:off x="3448750" y="282375"/>
              <a:ext cx="235400" cy="670825"/>
            </a:xfrm>
            <a:custGeom>
              <a:avLst/>
              <a:gdLst/>
              <a:ahLst/>
              <a:cxnLst/>
              <a:rect l="l" t="t" r="r" b="b"/>
              <a:pathLst>
                <a:path w="9416" h="26833" extrusionOk="0">
                  <a:moveTo>
                    <a:pt x="0" y="1"/>
                  </a:moveTo>
                  <a:lnTo>
                    <a:pt x="8660" y="26832"/>
                  </a:lnTo>
                  <a:lnTo>
                    <a:pt x="9415" y="26832"/>
                  </a:lnTo>
                  <a:lnTo>
                    <a:pt x="303" y="1"/>
                  </a:lnTo>
                  <a:close/>
                </a:path>
              </a:pathLst>
            </a:custGeom>
            <a:solidFill>
              <a:srgbClr val="84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9"/>
            <p:cNvSpPr/>
            <p:nvPr/>
          </p:nvSpPr>
          <p:spPr>
            <a:xfrm>
              <a:off x="3711950" y="579300"/>
              <a:ext cx="57775" cy="290750"/>
            </a:xfrm>
            <a:custGeom>
              <a:avLst/>
              <a:gdLst/>
              <a:ahLst/>
              <a:cxnLst/>
              <a:rect l="l" t="t" r="r" b="b"/>
              <a:pathLst>
                <a:path w="2311" h="11630" extrusionOk="0">
                  <a:moveTo>
                    <a:pt x="0" y="1"/>
                  </a:moveTo>
                  <a:lnTo>
                    <a:pt x="1846" y="11608"/>
                  </a:lnTo>
                  <a:lnTo>
                    <a:pt x="2008" y="11630"/>
                  </a:lnTo>
                  <a:cubicBezTo>
                    <a:pt x="1954" y="11522"/>
                    <a:pt x="2203" y="2981"/>
                    <a:pt x="2311" y="1632"/>
                  </a:cubicBezTo>
                  <a:lnTo>
                    <a:pt x="0" y="1"/>
                  </a:ln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9"/>
            <p:cNvSpPr/>
            <p:nvPr/>
          </p:nvSpPr>
          <p:spPr>
            <a:xfrm>
              <a:off x="3622325" y="579300"/>
              <a:ext cx="113925" cy="171700"/>
            </a:xfrm>
            <a:custGeom>
              <a:avLst/>
              <a:gdLst/>
              <a:ahLst/>
              <a:cxnLst/>
              <a:rect l="l" t="t" r="r" b="b"/>
              <a:pathLst>
                <a:path w="4557" h="6868" extrusionOk="0">
                  <a:moveTo>
                    <a:pt x="3585" y="1"/>
                  </a:moveTo>
                  <a:lnTo>
                    <a:pt x="0" y="2193"/>
                  </a:lnTo>
                  <a:lnTo>
                    <a:pt x="1220" y="6868"/>
                  </a:lnTo>
                  <a:lnTo>
                    <a:pt x="1404" y="6825"/>
                  </a:lnTo>
                  <a:lnTo>
                    <a:pt x="1123" y="3046"/>
                  </a:lnTo>
                  <a:lnTo>
                    <a:pt x="4557" y="2193"/>
                  </a:lnTo>
                  <a:lnTo>
                    <a:pt x="3585" y="1"/>
                  </a:ln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9"/>
            <p:cNvSpPr/>
            <p:nvPr/>
          </p:nvSpPr>
          <p:spPr>
            <a:xfrm>
              <a:off x="3640675" y="704550"/>
              <a:ext cx="14325" cy="11900"/>
            </a:xfrm>
            <a:custGeom>
              <a:avLst/>
              <a:gdLst/>
              <a:ahLst/>
              <a:cxnLst/>
              <a:rect l="l" t="t" r="r" b="b"/>
              <a:pathLst>
                <a:path w="573" h="476" extrusionOk="0">
                  <a:moveTo>
                    <a:pt x="1" y="1"/>
                  </a:moveTo>
                  <a:lnTo>
                    <a:pt x="119" y="444"/>
                  </a:lnTo>
                  <a:lnTo>
                    <a:pt x="572" y="476"/>
                  </a:lnTo>
                  <a:lnTo>
                    <a:pt x="540" y="34"/>
                  </a:lnTo>
                  <a:lnTo>
                    <a:pt x="1" y="1"/>
                  </a:ln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9"/>
            <p:cNvSpPr/>
            <p:nvPr/>
          </p:nvSpPr>
          <p:spPr>
            <a:xfrm>
              <a:off x="3636075" y="687025"/>
              <a:ext cx="17300" cy="9200"/>
            </a:xfrm>
            <a:custGeom>
              <a:avLst/>
              <a:gdLst/>
              <a:ahLst/>
              <a:cxnLst/>
              <a:rect l="l" t="t" r="r" b="b"/>
              <a:pathLst>
                <a:path w="692" h="368" extrusionOk="0">
                  <a:moveTo>
                    <a:pt x="1" y="0"/>
                  </a:moveTo>
                  <a:lnTo>
                    <a:pt x="87" y="335"/>
                  </a:lnTo>
                  <a:lnTo>
                    <a:pt x="692" y="367"/>
                  </a:lnTo>
                  <a:lnTo>
                    <a:pt x="692" y="367"/>
                  </a:lnTo>
                  <a:lnTo>
                    <a:pt x="670" y="54"/>
                  </a:lnTo>
                  <a:lnTo>
                    <a:pt x="1" y="0"/>
                  </a:ln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9"/>
            <p:cNvSpPr/>
            <p:nvPr/>
          </p:nvSpPr>
          <p:spPr>
            <a:xfrm>
              <a:off x="3638225" y="695375"/>
              <a:ext cx="15975" cy="10025"/>
            </a:xfrm>
            <a:custGeom>
              <a:avLst/>
              <a:gdLst/>
              <a:ahLst/>
              <a:cxnLst/>
              <a:rect l="l" t="t" r="r" b="b"/>
              <a:pathLst>
                <a:path w="639" h="401" extrusionOk="0">
                  <a:moveTo>
                    <a:pt x="1" y="1"/>
                  </a:moveTo>
                  <a:lnTo>
                    <a:pt x="99" y="368"/>
                  </a:lnTo>
                  <a:lnTo>
                    <a:pt x="638" y="401"/>
                  </a:lnTo>
                  <a:lnTo>
                    <a:pt x="606" y="33"/>
                  </a:lnTo>
                  <a:lnTo>
                    <a:pt x="1" y="1"/>
                  </a:lnTo>
                  <a:close/>
                </a:path>
              </a:pathLst>
            </a:custGeom>
            <a:solidFill>
              <a:srgbClr val="FF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9"/>
            <p:cNvSpPr/>
            <p:nvPr/>
          </p:nvSpPr>
          <p:spPr>
            <a:xfrm>
              <a:off x="3622325" y="634125"/>
              <a:ext cx="4350" cy="17300"/>
            </a:xfrm>
            <a:custGeom>
              <a:avLst/>
              <a:gdLst/>
              <a:ahLst/>
              <a:cxnLst/>
              <a:rect l="l" t="t" r="r" b="b"/>
              <a:pathLst>
                <a:path w="174" h="692" extrusionOk="0">
                  <a:moveTo>
                    <a:pt x="0" y="0"/>
                  </a:moveTo>
                  <a:lnTo>
                    <a:pt x="173" y="691"/>
                  </a:lnTo>
                  <a:lnTo>
                    <a:pt x="173" y="691"/>
                  </a:lnTo>
                  <a:close/>
                </a:path>
              </a:pathLst>
            </a:custGeom>
            <a:solidFill>
              <a:srgbClr val="FFB4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9"/>
            <p:cNvSpPr/>
            <p:nvPr/>
          </p:nvSpPr>
          <p:spPr>
            <a:xfrm>
              <a:off x="3622325" y="628725"/>
              <a:ext cx="35100" cy="121750"/>
            </a:xfrm>
            <a:custGeom>
              <a:avLst/>
              <a:gdLst/>
              <a:ahLst/>
              <a:cxnLst/>
              <a:rect l="l" t="t" r="r" b="b"/>
              <a:pathLst>
                <a:path w="1404" h="4870" extrusionOk="0">
                  <a:moveTo>
                    <a:pt x="356" y="0"/>
                  </a:moveTo>
                  <a:lnTo>
                    <a:pt x="0" y="216"/>
                  </a:lnTo>
                  <a:lnTo>
                    <a:pt x="173" y="907"/>
                  </a:lnTo>
                  <a:cubicBezTo>
                    <a:pt x="454" y="1069"/>
                    <a:pt x="713" y="1220"/>
                    <a:pt x="713" y="1220"/>
                  </a:cubicBezTo>
                  <a:lnTo>
                    <a:pt x="907" y="2354"/>
                  </a:lnTo>
                  <a:lnTo>
                    <a:pt x="1220" y="2386"/>
                  </a:lnTo>
                  <a:lnTo>
                    <a:pt x="1242" y="2699"/>
                  </a:lnTo>
                  <a:lnTo>
                    <a:pt x="1251" y="2810"/>
                  </a:lnTo>
                  <a:lnTo>
                    <a:pt x="1242" y="2678"/>
                  </a:lnTo>
                  <a:lnTo>
                    <a:pt x="1220" y="2343"/>
                  </a:lnTo>
                  <a:lnTo>
                    <a:pt x="1123" y="1080"/>
                  </a:lnTo>
                  <a:cubicBezTo>
                    <a:pt x="831" y="734"/>
                    <a:pt x="572" y="378"/>
                    <a:pt x="356" y="0"/>
                  </a:cubicBezTo>
                  <a:close/>
                  <a:moveTo>
                    <a:pt x="1251" y="2810"/>
                  </a:moveTo>
                  <a:lnTo>
                    <a:pt x="1304" y="3509"/>
                  </a:lnTo>
                  <a:lnTo>
                    <a:pt x="1304" y="3509"/>
                  </a:lnTo>
                  <a:lnTo>
                    <a:pt x="1306" y="3509"/>
                  </a:lnTo>
                  <a:lnTo>
                    <a:pt x="1274" y="3067"/>
                  </a:lnTo>
                  <a:lnTo>
                    <a:pt x="1251" y="2810"/>
                  </a:lnTo>
                  <a:close/>
                  <a:moveTo>
                    <a:pt x="1090" y="3498"/>
                  </a:moveTo>
                  <a:lnTo>
                    <a:pt x="1318" y="4869"/>
                  </a:lnTo>
                  <a:lnTo>
                    <a:pt x="1404" y="4848"/>
                  </a:lnTo>
                  <a:lnTo>
                    <a:pt x="1304" y="3509"/>
                  </a:lnTo>
                  <a:lnTo>
                    <a:pt x="1304" y="3509"/>
                  </a:lnTo>
                  <a:lnTo>
                    <a:pt x="1090" y="3498"/>
                  </a:lnTo>
                  <a:close/>
                </a:path>
              </a:pathLst>
            </a:custGeom>
            <a:solidFill>
              <a:srgbClr val="FF68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9"/>
            <p:cNvSpPr/>
            <p:nvPr/>
          </p:nvSpPr>
          <p:spPr>
            <a:xfrm>
              <a:off x="3647700" y="705100"/>
              <a:ext cx="7300" cy="11350"/>
            </a:xfrm>
            <a:custGeom>
              <a:avLst/>
              <a:gdLst/>
              <a:ahLst/>
              <a:cxnLst/>
              <a:rect l="l" t="t" r="r" b="b"/>
              <a:pathLst>
                <a:path w="292" h="454" extrusionOk="0">
                  <a:moveTo>
                    <a:pt x="0" y="0"/>
                  </a:moveTo>
                  <a:lnTo>
                    <a:pt x="75" y="443"/>
                  </a:lnTo>
                  <a:lnTo>
                    <a:pt x="291" y="454"/>
                  </a:lnTo>
                  <a:lnTo>
                    <a:pt x="259" y="12"/>
                  </a:lnTo>
                  <a:lnTo>
                    <a:pt x="0" y="0"/>
                  </a:lnTo>
                  <a:close/>
                </a:path>
              </a:pathLst>
            </a:custGeom>
            <a:solidFill>
              <a:srgbClr val="FF80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9"/>
            <p:cNvSpPr/>
            <p:nvPr/>
          </p:nvSpPr>
          <p:spPr>
            <a:xfrm>
              <a:off x="3645000" y="687550"/>
              <a:ext cx="8375" cy="8675"/>
            </a:xfrm>
            <a:custGeom>
              <a:avLst/>
              <a:gdLst/>
              <a:ahLst/>
              <a:cxnLst/>
              <a:rect l="l" t="t" r="r" b="b"/>
              <a:pathLst>
                <a:path w="335" h="347" extrusionOk="0">
                  <a:moveTo>
                    <a:pt x="0" y="1"/>
                  </a:moveTo>
                  <a:lnTo>
                    <a:pt x="54" y="335"/>
                  </a:lnTo>
                  <a:lnTo>
                    <a:pt x="335" y="346"/>
                  </a:lnTo>
                  <a:lnTo>
                    <a:pt x="313" y="33"/>
                  </a:lnTo>
                  <a:lnTo>
                    <a:pt x="0" y="1"/>
                  </a:lnTo>
                  <a:close/>
                </a:path>
              </a:pathLst>
            </a:custGeom>
            <a:solidFill>
              <a:srgbClr val="FF80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9"/>
            <p:cNvSpPr/>
            <p:nvPr/>
          </p:nvSpPr>
          <p:spPr>
            <a:xfrm>
              <a:off x="3646325" y="695925"/>
              <a:ext cx="7875" cy="9475"/>
            </a:xfrm>
            <a:custGeom>
              <a:avLst/>
              <a:gdLst/>
              <a:ahLst/>
              <a:cxnLst/>
              <a:rect l="l" t="t" r="r" b="b"/>
              <a:pathLst>
                <a:path w="315" h="379" extrusionOk="0">
                  <a:moveTo>
                    <a:pt x="1" y="0"/>
                  </a:moveTo>
                  <a:lnTo>
                    <a:pt x="55" y="367"/>
                  </a:lnTo>
                  <a:lnTo>
                    <a:pt x="314" y="379"/>
                  </a:lnTo>
                  <a:lnTo>
                    <a:pt x="314" y="379"/>
                  </a:lnTo>
                  <a:lnTo>
                    <a:pt x="282" y="11"/>
                  </a:lnTo>
                  <a:lnTo>
                    <a:pt x="1" y="0"/>
                  </a:lnTo>
                  <a:close/>
                </a:path>
              </a:pathLst>
            </a:custGeom>
            <a:solidFill>
              <a:srgbClr val="FF7D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9"/>
            <p:cNvSpPr/>
            <p:nvPr/>
          </p:nvSpPr>
          <p:spPr>
            <a:xfrm>
              <a:off x="3748100" y="806325"/>
              <a:ext cx="14875" cy="14075"/>
            </a:xfrm>
            <a:custGeom>
              <a:avLst/>
              <a:gdLst/>
              <a:ahLst/>
              <a:cxnLst/>
              <a:rect l="l" t="t" r="r" b="b"/>
              <a:pathLst>
                <a:path w="595" h="563" extrusionOk="0">
                  <a:moveTo>
                    <a:pt x="1" y="1"/>
                  </a:moveTo>
                  <a:lnTo>
                    <a:pt x="76" y="486"/>
                  </a:lnTo>
                  <a:lnTo>
                    <a:pt x="584" y="562"/>
                  </a:lnTo>
                  <a:cubicBezTo>
                    <a:pt x="584" y="411"/>
                    <a:pt x="594" y="260"/>
                    <a:pt x="594" y="97"/>
                  </a:cubicBezTo>
                  <a:lnTo>
                    <a:pt x="1" y="1"/>
                  </a:ln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9"/>
            <p:cNvSpPr/>
            <p:nvPr/>
          </p:nvSpPr>
          <p:spPr>
            <a:xfrm>
              <a:off x="3745125" y="787150"/>
              <a:ext cx="18375" cy="11650"/>
            </a:xfrm>
            <a:custGeom>
              <a:avLst/>
              <a:gdLst/>
              <a:ahLst/>
              <a:cxnLst/>
              <a:rect l="l" t="t" r="r" b="b"/>
              <a:pathLst>
                <a:path w="735" h="466" extrusionOk="0">
                  <a:moveTo>
                    <a:pt x="1" y="1"/>
                  </a:moveTo>
                  <a:lnTo>
                    <a:pt x="55" y="357"/>
                  </a:lnTo>
                  <a:lnTo>
                    <a:pt x="724" y="465"/>
                  </a:lnTo>
                  <a:cubicBezTo>
                    <a:pt x="724" y="357"/>
                    <a:pt x="735" y="238"/>
                    <a:pt x="735" y="120"/>
                  </a:cubicBezTo>
                  <a:lnTo>
                    <a:pt x="1" y="1"/>
                  </a:ln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9"/>
            <p:cNvSpPr/>
            <p:nvPr/>
          </p:nvSpPr>
          <p:spPr>
            <a:xfrm>
              <a:off x="3746500" y="796075"/>
              <a:ext cx="16750" cy="12700"/>
            </a:xfrm>
            <a:custGeom>
              <a:avLst/>
              <a:gdLst/>
              <a:ahLst/>
              <a:cxnLst/>
              <a:rect l="l" t="t" r="r" b="b"/>
              <a:pathLst>
                <a:path w="670" h="508" extrusionOk="0">
                  <a:moveTo>
                    <a:pt x="0" y="0"/>
                  </a:moveTo>
                  <a:lnTo>
                    <a:pt x="65" y="411"/>
                  </a:lnTo>
                  <a:lnTo>
                    <a:pt x="658" y="507"/>
                  </a:lnTo>
                  <a:cubicBezTo>
                    <a:pt x="658" y="378"/>
                    <a:pt x="669" y="248"/>
                    <a:pt x="669" y="108"/>
                  </a:cubicBezTo>
                  <a:lnTo>
                    <a:pt x="0" y="0"/>
                  </a:lnTo>
                  <a:close/>
                </a:path>
              </a:pathLst>
            </a:custGeom>
            <a:solidFill>
              <a:srgbClr val="FF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9"/>
            <p:cNvSpPr/>
            <p:nvPr/>
          </p:nvSpPr>
          <p:spPr>
            <a:xfrm>
              <a:off x="3735950" y="730475"/>
              <a:ext cx="4075" cy="23775"/>
            </a:xfrm>
            <a:custGeom>
              <a:avLst/>
              <a:gdLst/>
              <a:ahLst/>
              <a:cxnLst/>
              <a:rect l="l" t="t" r="r" b="b"/>
              <a:pathLst>
                <a:path w="163" h="951" extrusionOk="0">
                  <a:moveTo>
                    <a:pt x="1" y="0"/>
                  </a:moveTo>
                  <a:lnTo>
                    <a:pt x="163" y="950"/>
                  </a:lnTo>
                  <a:lnTo>
                    <a:pt x="163" y="950"/>
                  </a:lnTo>
                  <a:close/>
                </a:path>
              </a:pathLst>
            </a:custGeom>
            <a:solidFill>
              <a:srgbClr val="FFB4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9"/>
            <p:cNvSpPr/>
            <p:nvPr/>
          </p:nvSpPr>
          <p:spPr>
            <a:xfrm>
              <a:off x="3735950" y="730475"/>
              <a:ext cx="28650" cy="81000"/>
            </a:xfrm>
            <a:custGeom>
              <a:avLst/>
              <a:gdLst/>
              <a:ahLst/>
              <a:cxnLst/>
              <a:rect l="l" t="t" r="r" b="b"/>
              <a:pathLst>
                <a:path w="1146" h="3240" extrusionOk="0">
                  <a:moveTo>
                    <a:pt x="1" y="0"/>
                  </a:moveTo>
                  <a:lnTo>
                    <a:pt x="163" y="950"/>
                  </a:lnTo>
                  <a:lnTo>
                    <a:pt x="681" y="1307"/>
                  </a:lnTo>
                  <a:lnTo>
                    <a:pt x="756" y="2332"/>
                  </a:lnTo>
                  <a:lnTo>
                    <a:pt x="1102" y="2387"/>
                  </a:lnTo>
                  <a:cubicBezTo>
                    <a:pt x="1113" y="1847"/>
                    <a:pt x="1135" y="1286"/>
                    <a:pt x="1145" y="702"/>
                  </a:cubicBezTo>
                  <a:cubicBezTo>
                    <a:pt x="832" y="518"/>
                    <a:pt x="432" y="281"/>
                    <a:pt x="1" y="0"/>
                  </a:cubicBezTo>
                  <a:close/>
                  <a:moveTo>
                    <a:pt x="1102" y="2505"/>
                  </a:moveTo>
                  <a:cubicBezTo>
                    <a:pt x="1091" y="2581"/>
                    <a:pt x="1091" y="2656"/>
                    <a:pt x="1091" y="2732"/>
                  </a:cubicBezTo>
                  <a:cubicBezTo>
                    <a:pt x="1091" y="2742"/>
                    <a:pt x="1091" y="2752"/>
                    <a:pt x="1091" y="2761"/>
                  </a:cubicBezTo>
                  <a:lnTo>
                    <a:pt x="1091" y="2761"/>
                  </a:lnTo>
                  <a:cubicBezTo>
                    <a:pt x="1095" y="2676"/>
                    <a:pt x="1098" y="2591"/>
                    <a:pt x="1102" y="2505"/>
                  </a:cubicBezTo>
                  <a:close/>
                  <a:moveTo>
                    <a:pt x="1091" y="2761"/>
                  </a:moveTo>
                  <a:lnTo>
                    <a:pt x="1091" y="2761"/>
                  </a:lnTo>
                  <a:cubicBezTo>
                    <a:pt x="1089" y="2834"/>
                    <a:pt x="1086" y="2907"/>
                    <a:pt x="1084" y="2978"/>
                  </a:cubicBezTo>
                  <a:lnTo>
                    <a:pt x="1084" y="2978"/>
                  </a:lnTo>
                  <a:cubicBezTo>
                    <a:pt x="1087" y="2908"/>
                    <a:pt x="1091" y="2836"/>
                    <a:pt x="1091" y="2761"/>
                  </a:cubicBezTo>
                  <a:close/>
                  <a:moveTo>
                    <a:pt x="1084" y="2978"/>
                  </a:moveTo>
                  <a:cubicBezTo>
                    <a:pt x="1082" y="3030"/>
                    <a:pt x="1080" y="3081"/>
                    <a:pt x="1080" y="3131"/>
                  </a:cubicBezTo>
                  <a:lnTo>
                    <a:pt x="1080" y="3239"/>
                  </a:lnTo>
                  <a:cubicBezTo>
                    <a:pt x="1080" y="3154"/>
                    <a:pt x="1082" y="3066"/>
                    <a:pt x="1084" y="2978"/>
                  </a:cubicBezTo>
                  <a:close/>
                </a:path>
              </a:pathLst>
            </a:custGeom>
            <a:solidFill>
              <a:srgbClr val="FF68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29"/>
            <p:cNvSpPr/>
            <p:nvPr/>
          </p:nvSpPr>
          <p:spPr>
            <a:xfrm>
              <a:off x="3757550" y="819550"/>
              <a:ext cx="5150" cy="50500"/>
            </a:xfrm>
            <a:custGeom>
              <a:avLst/>
              <a:gdLst/>
              <a:ahLst/>
              <a:cxnLst/>
              <a:rect l="l" t="t" r="r" b="b"/>
              <a:pathLst>
                <a:path w="206" h="2020" extrusionOk="0">
                  <a:moveTo>
                    <a:pt x="0" y="0"/>
                  </a:moveTo>
                  <a:lnTo>
                    <a:pt x="163" y="2020"/>
                  </a:lnTo>
                  <a:lnTo>
                    <a:pt x="184" y="2020"/>
                  </a:lnTo>
                  <a:cubicBezTo>
                    <a:pt x="173" y="2009"/>
                    <a:pt x="173" y="1933"/>
                    <a:pt x="173" y="1793"/>
                  </a:cubicBezTo>
                  <a:cubicBezTo>
                    <a:pt x="173" y="1480"/>
                    <a:pt x="184" y="843"/>
                    <a:pt x="206" y="33"/>
                  </a:cubicBezTo>
                  <a:lnTo>
                    <a:pt x="0" y="0"/>
                  </a:lnTo>
                  <a:close/>
                </a:path>
              </a:pathLst>
            </a:custGeom>
            <a:solidFill>
              <a:srgbClr val="FF68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9"/>
            <p:cNvSpPr/>
            <p:nvPr/>
          </p:nvSpPr>
          <p:spPr>
            <a:xfrm>
              <a:off x="3756475" y="807675"/>
              <a:ext cx="6500" cy="12725"/>
            </a:xfrm>
            <a:custGeom>
              <a:avLst/>
              <a:gdLst/>
              <a:ahLst/>
              <a:cxnLst/>
              <a:rect l="l" t="t" r="r" b="b"/>
              <a:pathLst>
                <a:path w="260" h="509" extrusionOk="0">
                  <a:moveTo>
                    <a:pt x="0" y="0"/>
                  </a:moveTo>
                  <a:lnTo>
                    <a:pt x="43" y="475"/>
                  </a:lnTo>
                  <a:lnTo>
                    <a:pt x="249" y="508"/>
                  </a:lnTo>
                  <a:cubicBezTo>
                    <a:pt x="249" y="400"/>
                    <a:pt x="259" y="271"/>
                    <a:pt x="259" y="151"/>
                  </a:cubicBezTo>
                  <a:lnTo>
                    <a:pt x="259" y="43"/>
                  </a:lnTo>
                  <a:lnTo>
                    <a:pt x="0" y="0"/>
                  </a:lnTo>
                  <a:close/>
                </a:path>
              </a:pathLst>
            </a:custGeom>
            <a:solidFill>
              <a:srgbClr val="FF80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9"/>
            <p:cNvSpPr/>
            <p:nvPr/>
          </p:nvSpPr>
          <p:spPr>
            <a:xfrm>
              <a:off x="3754850" y="788775"/>
              <a:ext cx="8650" cy="10025"/>
            </a:xfrm>
            <a:custGeom>
              <a:avLst/>
              <a:gdLst/>
              <a:ahLst/>
              <a:cxnLst/>
              <a:rect l="l" t="t" r="r" b="b"/>
              <a:pathLst>
                <a:path w="346" h="401" extrusionOk="0">
                  <a:moveTo>
                    <a:pt x="0" y="0"/>
                  </a:moveTo>
                  <a:lnTo>
                    <a:pt x="33" y="357"/>
                  </a:lnTo>
                  <a:lnTo>
                    <a:pt x="335" y="400"/>
                  </a:lnTo>
                  <a:cubicBezTo>
                    <a:pt x="335" y="324"/>
                    <a:pt x="335" y="249"/>
                    <a:pt x="346" y="173"/>
                  </a:cubicBezTo>
                  <a:lnTo>
                    <a:pt x="346" y="55"/>
                  </a:lnTo>
                  <a:lnTo>
                    <a:pt x="0" y="0"/>
                  </a:lnTo>
                  <a:close/>
                </a:path>
              </a:pathLst>
            </a:custGeom>
            <a:solidFill>
              <a:srgbClr val="FF80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9"/>
            <p:cNvSpPr/>
            <p:nvPr/>
          </p:nvSpPr>
          <p:spPr>
            <a:xfrm>
              <a:off x="3755675" y="797700"/>
              <a:ext cx="7575" cy="11075"/>
            </a:xfrm>
            <a:custGeom>
              <a:avLst/>
              <a:gdLst/>
              <a:ahLst/>
              <a:cxnLst/>
              <a:rect l="l" t="t" r="r" b="b"/>
              <a:pathLst>
                <a:path w="303" h="443" extrusionOk="0">
                  <a:moveTo>
                    <a:pt x="0" y="0"/>
                  </a:moveTo>
                  <a:lnTo>
                    <a:pt x="32" y="399"/>
                  </a:lnTo>
                  <a:lnTo>
                    <a:pt x="291" y="442"/>
                  </a:lnTo>
                  <a:cubicBezTo>
                    <a:pt x="291" y="313"/>
                    <a:pt x="302" y="183"/>
                    <a:pt x="302" y="43"/>
                  </a:cubicBezTo>
                  <a:lnTo>
                    <a:pt x="0" y="0"/>
                  </a:lnTo>
                  <a:close/>
                </a:path>
              </a:pathLst>
            </a:custGeom>
            <a:solidFill>
              <a:srgbClr val="FF7D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9"/>
            <p:cNvSpPr/>
            <p:nvPr/>
          </p:nvSpPr>
          <p:spPr>
            <a:xfrm>
              <a:off x="3628800" y="458950"/>
              <a:ext cx="176275" cy="300700"/>
            </a:xfrm>
            <a:custGeom>
              <a:avLst/>
              <a:gdLst/>
              <a:ahLst/>
              <a:cxnLst/>
              <a:rect l="l" t="t" r="r" b="b"/>
              <a:pathLst>
                <a:path w="7051" h="12028" extrusionOk="0">
                  <a:moveTo>
                    <a:pt x="3773" y="1"/>
                  </a:moveTo>
                  <a:cubicBezTo>
                    <a:pt x="3184" y="1"/>
                    <a:pt x="2672" y="140"/>
                    <a:pt x="2451" y="453"/>
                  </a:cubicBezTo>
                  <a:cubicBezTo>
                    <a:pt x="1879" y="1252"/>
                    <a:pt x="2397" y="5031"/>
                    <a:pt x="2397" y="5031"/>
                  </a:cubicBezTo>
                  <a:lnTo>
                    <a:pt x="0" y="6640"/>
                  </a:lnTo>
                  <a:cubicBezTo>
                    <a:pt x="627" y="7730"/>
                    <a:pt x="1544" y="8702"/>
                    <a:pt x="2494" y="9512"/>
                  </a:cubicBezTo>
                  <a:lnTo>
                    <a:pt x="3768" y="8723"/>
                  </a:lnTo>
                  <a:lnTo>
                    <a:pt x="3196" y="10073"/>
                  </a:lnTo>
                  <a:cubicBezTo>
                    <a:pt x="4794" y="11293"/>
                    <a:pt x="6273" y="12027"/>
                    <a:pt x="6273" y="12027"/>
                  </a:cubicBezTo>
                  <a:cubicBezTo>
                    <a:pt x="6684" y="10052"/>
                    <a:pt x="7051" y="1813"/>
                    <a:pt x="6295" y="906"/>
                  </a:cubicBezTo>
                  <a:cubicBezTo>
                    <a:pt x="5831" y="350"/>
                    <a:pt x="4706" y="1"/>
                    <a:pt x="3773" y="1"/>
                  </a:cubicBez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9"/>
            <p:cNvSpPr/>
            <p:nvPr/>
          </p:nvSpPr>
          <p:spPr>
            <a:xfrm>
              <a:off x="3637700" y="610900"/>
              <a:ext cx="153625" cy="115025"/>
            </a:xfrm>
            <a:custGeom>
              <a:avLst/>
              <a:gdLst/>
              <a:ahLst/>
              <a:cxnLst/>
              <a:rect l="l" t="t" r="r" b="b"/>
              <a:pathLst>
                <a:path w="6145" h="4601" extrusionOk="0">
                  <a:moveTo>
                    <a:pt x="487" y="0"/>
                  </a:moveTo>
                  <a:lnTo>
                    <a:pt x="0" y="324"/>
                  </a:lnTo>
                  <a:cubicBezTo>
                    <a:pt x="983" y="1285"/>
                    <a:pt x="1912" y="2138"/>
                    <a:pt x="3024" y="2883"/>
                  </a:cubicBezTo>
                  <a:lnTo>
                    <a:pt x="3412" y="2645"/>
                  </a:lnTo>
                  <a:lnTo>
                    <a:pt x="3261" y="2991"/>
                  </a:lnTo>
                  <a:cubicBezTo>
                    <a:pt x="4136" y="3564"/>
                    <a:pt x="5032" y="4027"/>
                    <a:pt x="6090" y="4600"/>
                  </a:cubicBezTo>
                  <a:cubicBezTo>
                    <a:pt x="6101" y="4395"/>
                    <a:pt x="6123" y="4179"/>
                    <a:pt x="6144" y="3941"/>
                  </a:cubicBezTo>
                  <a:cubicBezTo>
                    <a:pt x="3963" y="2645"/>
                    <a:pt x="2365" y="1522"/>
                    <a:pt x="487" y="0"/>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9"/>
            <p:cNvSpPr/>
            <p:nvPr/>
          </p:nvSpPr>
          <p:spPr>
            <a:xfrm>
              <a:off x="3659825" y="597650"/>
              <a:ext cx="133125" cy="101000"/>
            </a:xfrm>
            <a:custGeom>
              <a:avLst/>
              <a:gdLst/>
              <a:ahLst/>
              <a:cxnLst/>
              <a:rect l="l" t="t" r="r" b="b"/>
              <a:pathLst>
                <a:path w="5325" h="4040" extrusionOk="0">
                  <a:moveTo>
                    <a:pt x="379" y="1"/>
                  </a:moveTo>
                  <a:lnTo>
                    <a:pt x="1" y="260"/>
                  </a:lnTo>
                  <a:cubicBezTo>
                    <a:pt x="1663" y="1729"/>
                    <a:pt x="3283" y="2927"/>
                    <a:pt x="5291" y="4039"/>
                  </a:cubicBezTo>
                  <a:cubicBezTo>
                    <a:pt x="5313" y="3802"/>
                    <a:pt x="5313" y="3802"/>
                    <a:pt x="5324" y="3554"/>
                  </a:cubicBezTo>
                  <a:cubicBezTo>
                    <a:pt x="3510" y="2528"/>
                    <a:pt x="1858" y="1426"/>
                    <a:pt x="379" y="1"/>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9"/>
            <p:cNvSpPr/>
            <p:nvPr/>
          </p:nvSpPr>
          <p:spPr>
            <a:xfrm>
              <a:off x="3649850" y="604150"/>
              <a:ext cx="142275" cy="105300"/>
            </a:xfrm>
            <a:custGeom>
              <a:avLst/>
              <a:gdLst/>
              <a:ahLst/>
              <a:cxnLst/>
              <a:rect l="l" t="t" r="r" b="b"/>
              <a:pathLst>
                <a:path w="5691" h="4212" extrusionOk="0">
                  <a:moveTo>
                    <a:pt x="400" y="0"/>
                  </a:moveTo>
                  <a:lnTo>
                    <a:pt x="1" y="270"/>
                  </a:lnTo>
                  <a:cubicBezTo>
                    <a:pt x="1793" y="1890"/>
                    <a:pt x="3391" y="3035"/>
                    <a:pt x="5658" y="4211"/>
                  </a:cubicBezTo>
                  <a:cubicBezTo>
                    <a:pt x="5669" y="4017"/>
                    <a:pt x="5680" y="3995"/>
                    <a:pt x="5690" y="3779"/>
                  </a:cubicBezTo>
                  <a:cubicBezTo>
                    <a:pt x="3682" y="2699"/>
                    <a:pt x="2084" y="1458"/>
                    <a:pt x="400" y="0"/>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9"/>
            <p:cNvSpPr/>
            <p:nvPr/>
          </p:nvSpPr>
          <p:spPr>
            <a:xfrm>
              <a:off x="3685475" y="545575"/>
              <a:ext cx="108800" cy="11625"/>
            </a:xfrm>
            <a:custGeom>
              <a:avLst/>
              <a:gdLst/>
              <a:ahLst/>
              <a:cxnLst/>
              <a:rect l="l" t="t" r="r" b="b"/>
              <a:pathLst>
                <a:path w="4352" h="465" extrusionOk="0">
                  <a:moveTo>
                    <a:pt x="1" y="1"/>
                  </a:moveTo>
                  <a:cubicBezTo>
                    <a:pt x="1" y="130"/>
                    <a:pt x="22" y="260"/>
                    <a:pt x="33" y="389"/>
                  </a:cubicBezTo>
                  <a:cubicBezTo>
                    <a:pt x="232" y="388"/>
                    <a:pt x="430" y="387"/>
                    <a:pt x="625" y="387"/>
                  </a:cubicBezTo>
                  <a:cubicBezTo>
                    <a:pt x="1908" y="387"/>
                    <a:pt x="3106" y="418"/>
                    <a:pt x="4352" y="464"/>
                  </a:cubicBezTo>
                  <a:cubicBezTo>
                    <a:pt x="4341" y="335"/>
                    <a:pt x="4330" y="216"/>
                    <a:pt x="4320" y="97"/>
                  </a:cubicBezTo>
                  <a:cubicBezTo>
                    <a:pt x="2905" y="44"/>
                    <a:pt x="1501" y="11"/>
                    <a:pt x="1" y="1"/>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29"/>
            <p:cNvSpPr/>
            <p:nvPr/>
          </p:nvSpPr>
          <p:spPr>
            <a:xfrm>
              <a:off x="3685750" y="527050"/>
              <a:ext cx="106650" cy="12600"/>
            </a:xfrm>
            <a:custGeom>
              <a:avLst/>
              <a:gdLst/>
              <a:ahLst/>
              <a:cxnLst/>
              <a:rect l="l" t="t" r="r" b="b"/>
              <a:pathLst>
                <a:path w="4266" h="504" extrusionOk="0">
                  <a:moveTo>
                    <a:pt x="931" y="1"/>
                  </a:moveTo>
                  <a:cubicBezTo>
                    <a:pt x="653" y="1"/>
                    <a:pt x="371" y="3"/>
                    <a:pt x="87" y="7"/>
                  </a:cubicBezTo>
                  <a:cubicBezTo>
                    <a:pt x="43" y="115"/>
                    <a:pt x="11" y="245"/>
                    <a:pt x="0" y="385"/>
                  </a:cubicBezTo>
                  <a:cubicBezTo>
                    <a:pt x="1480" y="396"/>
                    <a:pt x="2862" y="428"/>
                    <a:pt x="4266" y="504"/>
                  </a:cubicBezTo>
                  <a:cubicBezTo>
                    <a:pt x="4233" y="353"/>
                    <a:pt x="4211" y="223"/>
                    <a:pt x="4179" y="104"/>
                  </a:cubicBezTo>
                  <a:cubicBezTo>
                    <a:pt x="3101" y="35"/>
                    <a:pt x="2037" y="1"/>
                    <a:pt x="931" y="1"/>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9"/>
            <p:cNvSpPr/>
            <p:nvPr/>
          </p:nvSpPr>
          <p:spPr>
            <a:xfrm>
              <a:off x="3685200" y="536650"/>
              <a:ext cx="108275" cy="11375"/>
            </a:xfrm>
            <a:custGeom>
              <a:avLst/>
              <a:gdLst/>
              <a:ahLst/>
              <a:cxnLst/>
              <a:rect l="l" t="t" r="r" b="b"/>
              <a:pathLst>
                <a:path w="4331" h="455" extrusionOk="0">
                  <a:moveTo>
                    <a:pt x="22" y="1"/>
                  </a:moveTo>
                  <a:cubicBezTo>
                    <a:pt x="12" y="109"/>
                    <a:pt x="1" y="238"/>
                    <a:pt x="12" y="358"/>
                  </a:cubicBezTo>
                  <a:cubicBezTo>
                    <a:pt x="1512" y="368"/>
                    <a:pt x="2916" y="401"/>
                    <a:pt x="4331" y="454"/>
                  </a:cubicBezTo>
                  <a:cubicBezTo>
                    <a:pt x="4320" y="336"/>
                    <a:pt x="4298" y="228"/>
                    <a:pt x="4288" y="120"/>
                  </a:cubicBezTo>
                  <a:cubicBezTo>
                    <a:pt x="2884" y="44"/>
                    <a:pt x="1502" y="12"/>
                    <a:pt x="22" y="1"/>
                  </a:cubicBezTo>
                  <a:close/>
                </a:path>
              </a:pathLst>
            </a:custGeom>
            <a:solidFill>
              <a:srgbClr val="FF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29"/>
            <p:cNvSpPr/>
            <p:nvPr/>
          </p:nvSpPr>
          <p:spPr>
            <a:xfrm>
              <a:off x="3713550" y="677025"/>
              <a:ext cx="9475" cy="21900"/>
            </a:xfrm>
            <a:custGeom>
              <a:avLst/>
              <a:gdLst/>
              <a:ahLst/>
              <a:cxnLst/>
              <a:rect l="l" t="t" r="r" b="b"/>
              <a:pathLst>
                <a:path w="379" h="876" extrusionOk="0">
                  <a:moveTo>
                    <a:pt x="378" y="0"/>
                  </a:moveTo>
                  <a:lnTo>
                    <a:pt x="227" y="346"/>
                  </a:lnTo>
                  <a:lnTo>
                    <a:pt x="1" y="875"/>
                  </a:lnTo>
                  <a:lnTo>
                    <a:pt x="378" y="0"/>
                  </a:lnTo>
                  <a:close/>
                </a:path>
              </a:pathLst>
            </a:custGeom>
            <a:solidFill>
              <a:srgbClr val="FFC0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9"/>
            <p:cNvSpPr/>
            <p:nvPr/>
          </p:nvSpPr>
          <p:spPr>
            <a:xfrm>
              <a:off x="3709500" y="698900"/>
              <a:ext cx="11350" cy="20800"/>
            </a:xfrm>
            <a:custGeom>
              <a:avLst/>
              <a:gdLst/>
              <a:ahLst/>
              <a:cxnLst/>
              <a:rect l="l" t="t" r="r" b="b"/>
              <a:pathLst>
                <a:path w="454" h="832" extrusionOk="0">
                  <a:moveTo>
                    <a:pt x="65" y="551"/>
                  </a:moveTo>
                  <a:lnTo>
                    <a:pt x="65" y="551"/>
                  </a:lnTo>
                  <a:cubicBezTo>
                    <a:pt x="195" y="648"/>
                    <a:pt x="324" y="745"/>
                    <a:pt x="454" y="831"/>
                  </a:cubicBezTo>
                  <a:lnTo>
                    <a:pt x="454" y="831"/>
                  </a:lnTo>
                  <a:cubicBezTo>
                    <a:pt x="324" y="745"/>
                    <a:pt x="195" y="648"/>
                    <a:pt x="65" y="551"/>
                  </a:cubicBezTo>
                  <a:close/>
                  <a:moveTo>
                    <a:pt x="163" y="0"/>
                  </a:moveTo>
                  <a:lnTo>
                    <a:pt x="0" y="378"/>
                  </a:lnTo>
                  <a:lnTo>
                    <a:pt x="0" y="378"/>
                  </a:lnTo>
                  <a:lnTo>
                    <a:pt x="163" y="0"/>
                  </a:lnTo>
                  <a:close/>
                </a:path>
              </a:pathLst>
            </a:custGeom>
            <a:solidFill>
              <a:srgbClr val="5629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9"/>
            <p:cNvSpPr/>
            <p:nvPr/>
          </p:nvSpPr>
          <p:spPr>
            <a:xfrm>
              <a:off x="3708700" y="708325"/>
              <a:ext cx="2450" cy="4350"/>
            </a:xfrm>
            <a:custGeom>
              <a:avLst/>
              <a:gdLst/>
              <a:ahLst/>
              <a:cxnLst/>
              <a:rect l="l" t="t" r="r" b="b"/>
              <a:pathLst>
                <a:path w="98" h="174" extrusionOk="0">
                  <a:moveTo>
                    <a:pt x="32" y="1"/>
                  </a:moveTo>
                  <a:lnTo>
                    <a:pt x="0" y="98"/>
                  </a:lnTo>
                  <a:cubicBezTo>
                    <a:pt x="32" y="120"/>
                    <a:pt x="65" y="142"/>
                    <a:pt x="97" y="174"/>
                  </a:cubicBezTo>
                  <a:lnTo>
                    <a:pt x="97" y="174"/>
                  </a:lnTo>
                  <a:cubicBezTo>
                    <a:pt x="65" y="142"/>
                    <a:pt x="32" y="120"/>
                    <a:pt x="0" y="98"/>
                  </a:cubicBezTo>
                  <a:lnTo>
                    <a:pt x="32" y="1"/>
                  </a:lnTo>
                  <a:close/>
                </a:path>
              </a:pathLst>
            </a:custGeom>
            <a:solidFill>
              <a:srgbClr val="8425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9"/>
            <p:cNvSpPr/>
            <p:nvPr/>
          </p:nvSpPr>
          <p:spPr>
            <a:xfrm>
              <a:off x="3764575" y="748025"/>
              <a:ext cx="21075" cy="11625"/>
            </a:xfrm>
            <a:custGeom>
              <a:avLst/>
              <a:gdLst/>
              <a:ahLst/>
              <a:cxnLst/>
              <a:rect l="l" t="t" r="r" b="b"/>
              <a:pathLst>
                <a:path w="843" h="465" extrusionOk="0">
                  <a:moveTo>
                    <a:pt x="0" y="0"/>
                  </a:moveTo>
                  <a:lnTo>
                    <a:pt x="0" y="0"/>
                  </a:lnTo>
                  <a:cubicBezTo>
                    <a:pt x="271" y="162"/>
                    <a:pt x="490" y="280"/>
                    <a:pt x="636" y="357"/>
                  </a:cubicBezTo>
                  <a:lnTo>
                    <a:pt x="636" y="357"/>
                  </a:lnTo>
                  <a:cubicBezTo>
                    <a:pt x="490" y="279"/>
                    <a:pt x="272" y="159"/>
                    <a:pt x="0" y="0"/>
                  </a:cubicBezTo>
                  <a:close/>
                  <a:moveTo>
                    <a:pt x="636" y="357"/>
                  </a:moveTo>
                  <a:cubicBezTo>
                    <a:pt x="769" y="428"/>
                    <a:pt x="842" y="464"/>
                    <a:pt x="842" y="464"/>
                  </a:cubicBezTo>
                  <a:cubicBezTo>
                    <a:pt x="837" y="459"/>
                    <a:pt x="764" y="424"/>
                    <a:pt x="636" y="357"/>
                  </a:cubicBezTo>
                  <a:close/>
                </a:path>
              </a:pathLst>
            </a:custGeom>
            <a:solidFill>
              <a:srgbClr val="FFC0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9"/>
            <p:cNvSpPr/>
            <p:nvPr/>
          </p:nvSpPr>
          <p:spPr>
            <a:xfrm>
              <a:off x="3735950" y="730475"/>
              <a:ext cx="25" cy="25"/>
            </a:xfrm>
            <a:custGeom>
              <a:avLst/>
              <a:gdLst/>
              <a:ahLst/>
              <a:cxnLst/>
              <a:rect l="l" t="t" r="r" b="b"/>
              <a:pathLst>
                <a:path w="1" h="1" extrusionOk="0">
                  <a:moveTo>
                    <a:pt x="1" y="0"/>
                  </a:moveTo>
                  <a:lnTo>
                    <a:pt x="1" y="0"/>
                  </a:lnTo>
                  <a:lnTo>
                    <a:pt x="1" y="0"/>
                  </a:lnTo>
                  <a:close/>
                </a:path>
              </a:pathLst>
            </a:custGeom>
            <a:solidFill>
              <a:srgbClr val="FF87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9"/>
            <p:cNvSpPr/>
            <p:nvPr/>
          </p:nvSpPr>
          <p:spPr>
            <a:xfrm>
              <a:off x="3735950" y="730475"/>
              <a:ext cx="28650" cy="17575"/>
            </a:xfrm>
            <a:custGeom>
              <a:avLst/>
              <a:gdLst/>
              <a:ahLst/>
              <a:cxnLst/>
              <a:rect l="l" t="t" r="r" b="b"/>
              <a:pathLst>
                <a:path w="1146" h="703" extrusionOk="0">
                  <a:moveTo>
                    <a:pt x="1" y="0"/>
                  </a:moveTo>
                  <a:lnTo>
                    <a:pt x="1" y="0"/>
                  </a:lnTo>
                  <a:cubicBezTo>
                    <a:pt x="432" y="281"/>
                    <a:pt x="832" y="518"/>
                    <a:pt x="1145" y="702"/>
                  </a:cubicBezTo>
                  <a:lnTo>
                    <a:pt x="1145" y="702"/>
                  </a:lnTo>
                  <a:cubicBezTo>
                    <a:pt x="832" y="518"/>
                    <a:pt x="432" y="281"/>
                    <a:pt x="1" y="0"/>
                  </a:cubicBezTo>
                  <a:close/>
                </a:path>
              </a:pathLst>
            </a:custGeom>
            <a:solidFill>
              <a:srgbClr val="FF4E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29"/>
            <p:cNvSpPr/>
            <p:nvPr/>
          </p:nvSpPr>
          <p:spPr>
            <a:xfrm>
              <a:off x="3685475" y="458925"/>
              <a:ext cx="116900" cy="300725"/>
            </a:xfrm>
            <a:custGeom>
              <a:avLst/>
              <a:gdLst/>
              <a:ahLst/>
              <a:cxnLst/>
              <a:rect l="l" t="t" r="r" b="b"/>
              <a:pathLst>
                <a:path w="4676" h="12029" extrusionOk="0">
                  <a:moveTo>
                    <a:pt x="1501" y="0"/>
                  </a:moveTo>
                  <a:cubicBezTo>
                    <a:pt x="918" y="0"/>
                    <a:pt x="400" y="141"/>
                    <a:pt x="184" y="454"/>
                  </a:cubicBezTo>
                  <a:lnTo>
                    <a:pt x="119" y="551"/>
                  </a:lnTo>
                  <a:cubicBezTo>
                    <a:pt x="551" y="1253"/>
                    <a:pt x="800" y="2030"/>
                    <a:pt x="908" y="2721"/>
                  </a:cubicBezTo>
                  <a:lnTo>
                    <a:pt x="961" y="2721"/>
                  </a:lnTo>
                  <a:cubicBezTo>
                    <a:pt x="2052" y="2721"/>
                    <a:pt x="3110" y="2764"/>
                    <a:pt x="4190" y="2829"/>
                  </a:cubicBezTo>
                  <a:cubicBezTo>
                    <a:pt x="4222" y="2948"/>
                    <a:pt x="4244" y="3078"/>
                    <a:pt x="4277" y="3229"/>
                  </a:cubicBezTo>
                  <a:cubicBezTo>
                    <a:pt x="4287" y="3337"/>
                    <a:pt x="4309" y="3445"/>
                    <a:pt x="4320" y="3563"/>
                  </a:cubicBezTo>
                  <a:cubicBezTo>
                    <a:pt x="4330" y="3682"/>
                    <a:pt x="4341" y="3801"/>
                    <a:pt x="4352" y="3930"/>
                  </a:cubicBezTo>
                  <a:cubicBezTo>
                    <a:pt x="3207" y="3887"/>
                    <a:pt x="2096" y="3855"/>
                    <a:pt x="929" y="3855"/>
                  </a:cubicBezTo>
                  <a:cubicBezTo>
                    <a:pt x="843" y="4460"/>
                    <a:pt x="606" y="4870"/>
                    <a:pt x="249" y="4870"/>
                  </a:cubicBezTo>
                  <a:cubicBezTo>
                    <a:pt x="206" y="4870"/>
                    <a:pt x="152" y="4859"/>
                    <a:pt x="109" y="4849"/>
                  </a:cubicBezTo>
                  <a:lnTo>
                    <a:pt x="109" y="4849"/>
                  </a:lnTo>
                  <a:cubicBezTo>
                    <a:pt x="119" y="4967"/>
                    <a:pt x="130" y="5032"/>
                    <a:pt x="130" y="5032"/>
                  </a:cubicBezTo>
                  <a:lnTo>
                    <a:pt x="1" y="5108"/>
                  </a:lnTo>
                  <a:cubicBezTo>
                    <a:pt x="400" y="5356"/>
                    <a:pt x="378" y="5723"/>
                    <a:pt x="33" y="6176"/>
                  </a:cubicBezTo>
                  <a:cubicBezTo>
                    <a:pt x="1329" y="7310"/>
                    <a:pt x="2754" y="8239"/>
                    <a:pt x="4298" y="9103"/>
                  </a:cubicBezTo>
                  <a:cubicBezTo>
                    <a:pt x="4287" y="9351"/>
                    <a:pt x="4287" y="9351"/>
                    <a:pt x="4265" y="9588"/>
                  </a:cubicBezTo>
                  <a:cubicBezTo>
                    <a:pt x="4255" y="9804"/>
                    <a:pt x="4244" y="9826"/>
                    <a:pt x="4233" y="10020"/>
                  </a:cubicBezTo>
                  <a:cubicBezTo>
                    <a:pt x="4212" y="10258"/>
                    <a:pt x="4190" y="10474"/>
                    <a:pt x="4179" y="10679"/>
                  </a:cubicBezTo>
                  <a:cubicBezTo>
                    <a:pt x="3121" y="10106"/>
                    <a:pt x="2225" y="9643"/>
                    <a:pt x="1350" y="9070"/>
                  </a:cubicBezTo>
                  <a:lnTo>
                    <a:pt x="1124" y="9599"/>
                  </a:lnTo>
                  <a:lnTo>
                    <a:pt x="961" y="9977"/>
                  </a:lnTo>
                  <a:lnTo>
                    <a:pt x="929" y="10074"/>
                  </a:lnTo>
                  <a:cubicBezTo>
                    <a:pt x="961" y="10096"/>
                    <a:pt x="994" y="10118"/>
                    <a:pt x="1026" y="10150"/>
                  </a:cubicBezTo>
                  <a:cubicBezTo>
                    <a:pt x="1156" y="10247"/>
                    <a:pt x="1285" y="10344"/>
                    <a:pt x="1415" y="10430"/>
                  </a:cubicBezTo>
                  <a:cubicBezTo>
                    <a:pt x="1620" y="10581"/>
                    <a:pt x="1825" y="10722"/>
                    <a:pt x="2020" y="10862"/>
                  </a:cubicBezTo>
                  <a:cubicBezTo>
                    <a:pt x="2451" y="11143"/>
                    <a:pt x="2851" y="11380"/>
                    <a:pt x="3164" y="11564"/>
                  </a:cubicBezTo>
                  <a:cubicBezTo>
                    <a:pt x="3672" y="11867"/>
                    <a:pt x="3996" y="12018"/>
                    <a:pt x="4006" y="12028"/>
                  </a:cubicBezTo>
                  <a:cubicBezTo>
                    <a:pt x="4363" y="10334"/>
                    <a:pt x="4676" y="4071"/>
                    <a:pt x="4287" y="1717"/>
                  </a:cubicBezTo>
                  <a:cubicBezTo>
                    <a:pt x="4277" y="1609"/>
                    <a:pt x="4255" y="1501"/>
                    <a:pt x="4233" y="1415"/>
                  </a:cubicBezTo>
                  <a:cubicBezTo>
                    <a:pt x="4179" y="1178"/>
                    <a:pt x="4104" y="1005"/>
                    <a:pt x="4028" y="907"/>
                  </a:cubicBezTo>
                  <a:cubicBezTo>
                    <a:pt x="3909" y="767"/>
                    <a:pt x="3758" y="638"/>
                    <a:pt x="3574" y="530"/>
                  </a:cubicBezTo>
                  <a:cubicBezTo>
                    <a:pt x="3013" y="195"/>
                    <a:pt x="2204" y="0"/>
                    <a:pt x="1501" y="0"/>
                  </a:cubicBezTo>
                  <a:close/>
                </a:path>
              </a:pathLst>
            </a:custGeom>
            <a:solidFill>
              <a:srgbClr val="FF70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9"/>
            <p:cNvSpPr/>
            <p:nvPr/>
          </p:nvSpPr>
          <p:spPr>
            <a:xfrm>
              <a:off x="3690075" y="695650"/>
              <a:ext cx="1100" cy="1100"/>
            </a:xfrm>
            <a:custGeom>
              <a:avLst/>
              <a:gdLst/>
              <a:ahLst/>
              <a:cxnLst/>
              <a:rect l="l" t="t" r="r" b="b"/>
              <a:pathLst>
                <a:path w="44" h="44" extrusionOk="0">
                  <a:moveTo>
                    <a:pt x="43" y="33"/>
                  </a:moveTo>
                  <a:lnTo>
                    <a:pt x="43" y="44"/>
                  </a:lnTo>
                  <a:lnTo>
                    <a:pt x="43" y="33"/>
                  </a:lnTo>
                  <a:close/>
                  <a:moveTo>
                    <a:pt x="33" y="22"/>
                  </a:moveTo>
                  <a:lnTo>
                    <a:pt x="33" y="33"/>
                  </a:lnTo>
                  <a:lnTo>
                    <a:pt x="33" y="22"/>
                  </a:lnTo>
                  <a:close/>
                  <a:moveTo>
                    <a:pt x="22" y="22"/>
                  </a:moveTo>
                  <a:lnTo>
                    <a:pt x="22" y="22"/>
                  </a:lnTo>
                  <a:lnTo>
                    <a:pt x="22" y="22"/>
                  </a:lnTo>
                  <a:close/>
                  <a:moveTo>
                    <a:pt x="11" y="11"/>
                  </a:moveTo>
                  <a:lnTo>
                    <a:pt x="11" y="11"/>
                  </a:lnTo>
                  <a:lnTo>
                    <a:pt x="11" y="11"/>
                  </a:lnTo>
                  <a:close/>
                  <a:moveTo>
                    <a:pt x="0" y="1"/>
                  </a:moveTo>
                  <a:lnTo>
                    <a:pt x="0" y="1"/>
                  </a:lnTo>
                  <a:close/>
                </a:path>
              </a:pathLst>
            </a:custGeom>
            <a:solidFill>
              <a:srgbClr val="8425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9"/>
            <p:cNvSpPr/>
            <p:nvPr/>
          </p:nvSpPr>
          <p:spPr>
            <a:xfrm>
              <a:off x="3644725" y="638975"/>
              <a:ext cx="147400" cy="59675"/>
            </a:xfrm>
            <a:custGeom>
              <a:avLst/>
              <a:gdLst/>
              <a:ahLst/>
              <a:cxnLst/>
              <a:rect l="l" t="t" r="r" b="b"/>
              <a:pathLst>
                <a:path w="5896" h="2387" extrusionOk="0">
                  <a:moveTo>
                    <a:pt x="551" y="0"/>
                  </a:moveTo>
                  <a:cubicBezTo>
                    <a:pt x="378" y="119"/>
                    <a:pt x="194" y="248"/>
                    <a:pt x="0" y="389"/>
                  </a:cubicBezTo>
                  <a:cubicBezTo>
                    <a:pt x="530" y="1080"/>
                    <a:pt x="1166" y="1717"/>
                    <a:pt x="1814" y="2268"/>
                  </a:cubicBezTo>
                  <a:cubicBezTo>
                    <a:pt x="1814" y="2268"/>
                    <a:pt x="1814" y="2278"/>
                    <a:pt x="1825" y="2278"/>
                  </a:cubicBezTo>
                  <a:lnTo>
                    <a:pt x="1836" y="2289"/>
                  </a:lnTo>
                  <a:lnTo>
                    <a:pt x="1847" y="2289"/>
                  </a:lnTo>
                  <a:lnTo>
                    <a:pt x="1847" y="2300"/>
                  </a:lnTo>
                  <a:lnTo>
                    <a:pt x="1857" y="2300"/>
                  </a:lnTo>
                  <a:lnTo>
                    <a:pt x="1857" y="2311"/>
                  </a:lnTo>
                  <a:lnTo>
                    <a:pt x="3131" y="1522"/>
                  </a:lnTo>
                  <a:lnTo>
                    <a:pt x="2743" y="1760"/>
                  </a:lnTo>
                  <a:cubicBezTo>
                    <a:pt x="1944" y="1231"/>
                    <a:pt x="1242" y="637"/>
                    <a:pt x="551" y="0"/>
                  </a:cubicBezTo>
                  <a:close/>
                  <a:moveTo>
                    <a:pt x="3380" y="821"/>
                  </a:moveTo>
                  <a:cubicBezTo>
                    <a:pt x="4168" y="1382"/>
                    <a:pt x="4988" y="1901"/>
                    <a:pt x="5895" y="2386"/>
                  </a:cubicBezTo>
                  <a:cubicBezTo>
                    <a:pt x="4988" y="1889"/>
                    <a:pt x="4168" y="1371"/>
                    <a:pt x="3380" y="821"/>
                  </a:cubicBezTo>
                  <a:close/>
                </a:path>
              </a:pathLst>
            </a:custGeom>
            <a:solidFill>
              <a:srgbClr val="FF70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4" name="Google Shape;864;p29"/>
            <p:cNvSpPr/>
            <p:nvPr/>
          </p:nvSpPr>
          <p:spPr>
            <a:xfrm>
              <a:off x="3658500" y="629250"/>
              <a:ext cx="132825" cy="96675"/>
            </a:xfrm>
            <a:custGeom>
              <a:avLst/>
              <a:gdLst/>
              <a:ahLst/>
              <a:cxnLst/>
              <a:rect l="l" t="t" r="r" b="b"/>
              <a:pathLst>
                <a:path w="5313" h="3867" extrusionOk="0">
                  <a:moveTo>
                    <a:pt x="486" y="1"/>
                  </a:moveTo>
                  <a:cubicBezTo>
                    <a:pt x="346" y="119"/>
                    <a:pt x="183" y="249"/>
                    <a:pt x="0" y="389"/>
                  </a:cubicBezTo>
                  <a:cubicBezTo>
                    <a:pt x="691" y="1026"/>
                    <a:pt x="1393" y="1620"/>
                    <a:pt x="2192" y="2149"/>
                  </a:cubicBezTo>
                  <a:lnTo>
                    <a:pt x="2580" y="1911"/>
                  </a:lnTo>
                  <a:lnTo>
                    <a:pt x="2429" y="2257"/>
                  </a:lnTo>
                  <a:cubicBezTo>
                    <a:pt x="3304" y="2830"/>
                    <a:pt x="4200" y="3293"/>
                    <a:pt x="5258" y="3866"/>
                  </a:cubicBezTo>
                  <a:cubicBezTo>
                    <a:pt x="5269" y="3661"/>
                    <a:pt x="5291" y="3445"/>
                    <a:pt x="5312" y="3207"/>
                  </a:cubicBezTo>
                  <a:cubicBezTo>
                    <a:pt x="3401" y="2214"/>
                    <a:pt x="1965" y="1253"/>
                    <a:pt x="486" y="1"/>
                  </a:cubicBezTo>
                  <a:close/>
                </a:path>
              </a:pathLst>
            </a:custGeom>
            <a:solidFill>
              <a:srgbClr val="FF88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9"/>
            <p:cNvSpPr/>
            <p:nvPr/>
          </p:nvSpPr>
          <p:spPr>
            <a:xfrm>
              <a:off x="3679550" y="613325"/>
              <a:ext cx="113400" cy="85325"/>
            </a:xfrm>
            <a:custGeom>
              <a:avLst/>
              <a:gdLst/>
              <a:ahLst/>
              <a:cxnLst/>
              <a:rect l="l" t="t" r="r" b="b"/>
              <a:pathLst>
                <a:path w="4536" h="3413" extrusionOk="0">
                  <a:moveTo>
                    <a:pt x="270" y="0"/>
                  </a:moveTo>
                  <a:cubicBezTo>
                    <a:pt x="195" y="98"/>
                    <a:pt x="108" y="206"/>
                    <a:pt x="0" y="303"/>
                  </a:cubicBezTo>
                  <a:cubicBezTo>
                    <a:pt x="659" y="854"/>
                    <a:pt x="1306" y="1361"/>
                    <a:pt x="1987" y="1847"/>
                  </a:cubicBezTo>
                  <a:cubicBezTo>
                    <a:pt x="2775" y="2397"/>
                    <a:pt x="3595" y="2915"/>
                    <a:pt x="4502" y="3412"/>
                  </a:cubicBezTo>
                  <a:cubicBezTo>
                    <a:pt x="4524" y="3175"/>
                    <a:pt x="4524" y="3175"/>
                    <a:pt x="4535" y="2927"/>
                  </a:cubicBezTo>
                  <a:cubicBezTo>
                    <a:pt x="2991" y="2063"/>
                    <a:pt x="1566" y="1134"/>
                    <a:pt x="270" y="0"/>
                  </a:cubicBezTo>
                  <a:close/>
                </a:path>
              </a:pathLst>
            </a:custGeom>
            <a:solidFill>
              <a:srgbClr val="FF88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9"/>
            <p:cNvSpPr/>
            <p:nvPr/>
          </p:nvSpPr>
          <p:spPr>
            <a:xfrm>
              <a:off x="3670625" y="620875"/>
              <a:ext cx="121500" cy="88575"/>
            </a:xfrm>
            <a:custGeom>
              <a:avLst/>
              <a:gdLst/>
              <a:ahLst/>
              <a:cxnLst/>
              <a:rect l="l" t="t" r="r" b="b"/>
              <a:pathLst>
                <a:path w="4860" h="3543" extrusionOk="0">
                  <a:moveTo>
                    <a:pt x="357" y="1"/>
                  </a:moveTo>
                  <a:cubicBezTo>
                    <a:pt x="260" y="109"/>
                    <a:pt x="141" y="216"/>
                    <a:pt x="1" y="336"/>
                  </a:cubicBezTo>
                  <a:cubicBezTo>
                    <a:pt x="1480" y="1588"/>
                    <a:pt x="2916" y="2549"/>
                    <a:pt x="4827" y="3542"/>
                  </a:cubicBezTo>
                  <a:cubicBezTo>
                    <a:pt x="4838" y="3348"/>
                    <a:pt x="4849" y="3326"/>
                    <a:pt x="4859" y="3110"/>
                  </a:cubicBezTo>
                  <a:cubicBezTo>
                    <a:pt x="3952" y="2625"/>
                    <a:pt x="3132" y="2106"/>
                    <a:pt x="2344" y="1545"/>
                  </a:cubicBezTo>
                  <a:cubicBezTo>
                    <a:pt x="1663" y="1059"/>
                    <a:pt x="1016" y="552"/>
                    <a:pt x="357" y="1"/>
                  </a:cubicBezTo>
                  <a:close/>
                </a:path>
              </a:pathLst>
            </a:custGeom>
            <a:solidFill>
              <a:srgbClr val="F41F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9"/>
            <p:cNvSpPr/>
            <p:nvPr/>
          </p:nvSpPr>
          <p:spPr>
            <a:xfrm>
              <a:off x="3708700" y="545825"/>
              <a:ext cx="85575" cy="11375"/>
            </a:xfrm>
            <a:custGeom>
              <a:avLst/>
              <a:gdLst/>
              <a:ahLst/>
              <a:cxnLst/>
              <a:rect l="l" t="t" r="r" b="b"/>
              <a:pathLst>
                <a:path w="3423" h="455" extrusionOk="0">
                  <a:moveTo>
                    <a:pt x="22" y="1"/>
                  </a:moveTo>
                  <a:cubicBezTo>
                    <a:pt x="22" y="130"/>
                    <a:pt x="11" y="260"/>
                    <a:pt x="0" y="379"/>
                  </a:cubicBezTo>
                  <a:cubicBezTo>
                    <a:pt x="1167" y="379"/>
                    <a:pt x="2278" y="411"/>
                    <a:pt x="3423" y="454"/>
                  </a:cubicBezTo>
                  <a:cubicBezTo>
                    <a:pt x="3412" y="325"/>
                    <a:pt x="3401" y="206"/>
                    <a:pt x="3391" y="87"/>
                  </a:cubicBezTo>
                  <a:cubicBezTo>
                    <a:pt x="2278" y="44"/>
                    <a:pt x="1177" y="12"/>
                    <a:pt x="22" y="1"/>
                  </a:cubicBezTo>
                  <a:close/>
                </a:path>
              </a:pathLst>
            </a:custGeom>
            <a:solidFill>
              <a:srgbClr val="FF88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9"/>
            <p:cNvSpPr/>
            <p:nvPr/>
          </p:nvSpPr>
          <p:spPr>
            <a:xfrm>
              <a:off x="3708150" y="526950"/>
              <a:ext cx="84250" cy="12700"/>
            </a:xfrm>
            <a:custGeom>
              <a:avLst/>
              <a:gdLst/>
              <a:ahLst/>
              <a:cxnLst/>
              <a:rect l="l" t="t" r="r" b="b"/>
              <a:pathLst>
                <a:path w="3370" h="508" extrusionOk="0">
                  <a:moveTo>
                    <a:pt x="1" y="0"/>
                  </a:moveTo>
                  <a:cubicBezTo>
                    <a:pt x="11" y="141"/>
                    <a:pt x="33" y="270"/>
                    <a:pt x="33" y="400"/>
                  </a:cubicBezTo>
                  <a:cubicBezTo>
                    <a:pt x="1177" y="422"/>
                    <a:pt x="2268" y="454"/>
                    <a:pt x="3370" y="508"/>
                  </a:cubicBezTo>
                  <a:cubicBezTo>
                    <a:pt x="3337" y="357"/>
                    <a:pt x="3315" y="227"/>
                    <a:pt x="3283" y="108"/>
                  </a:cubicBezTo>
                  <a:cubicBezTo>
                    <a:pt x="2203" y="43"/>
                    <a:pt x="1145" y="0"/>
                    <a:pt x="54" y="0"/>
                  </a:cubicBezTo>
                  <a:close/>
                </a:path>
              </a:pathLst>
            </a:custGeom>
            <a:solidFill>
              <a:srgbClr val="FF88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9"/>
            <p:cNvSpPr/>
            <p:nvPr/>
          </p:nvSpPr>
          <p:spPr>
            <a:xfrm>
              <a:off x="3708950" y="536950"/>
              <a:ext cx="84525" cy="11075"/>
            </a:xfrm>
            <a:custGeom>
              <a:avLst/>
              <a:gdLst/>
              <a:ahLst/>
              <a:cxnLst/>
              <a:rect l="l" t="t" r="r" b="b"/>
              <a:pathLst>
                <a:path w="3381" h="443" extrusionOk="0">
                  <a:moveTo>
                    <a:pt x="1" y="0"/>
                  </a:moveTo>
                  <a:lnTo>
                    <a:pt x="1" y="0"/>
                  </a:lnTo>
                  <a:cubicBezTo>
                    <a:pt x="12" y="118"/>
                    <a:pt x="12" y="238"/>
                    <a:pt x="12" y="356"/>
                  </a:cubicBezTo>
                  <a:cubicBezTo>
                    <a:pt x="1167" y="367"/>
                    <a:pt x="2268" y="399"/>
                    <a:pt x="3381" y="442"/>
                  </a:cubicBezTo>
                  <a:cubicBezTo>
                    <a:pt x="3370" y="324"/>
                    <a:pt x="3348" y="216"/>
                    <a:pt x="3338" y="108"/>
                  </a:cubicBezTo>
                  <a:cubicBezTo>
                    <a:pt x="2236" y="54"/>
                    <a:pt x="1145" y="22"/>
                    <a:pt x="1" y="0"/>
                  </a:cubicBezTo>
                  <a:close/>
                </a:path>
              </a:pathLst>
            </a:custGeom>
            <a:solidFill>
              <a:srgbClr val="FF86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9"/>
            <p:cNvSpPr/>
            <p:nvPr/>
          </p:nvSpPr>
          <p:spPr>
            <a:xfrm>
              <a:off x="3680875" y="513975"/>
              <a:ext cx="32425" cy="81825"/>
            </a:xfrm>
            <a:custGeom>
              <a:avLst/>
              <a:gdLst/>
              <a:ahLst/>
              <a:cxnLst/>
              <a:rect l="l" t="t" r="r" b="b"/>
              <a:pathLst>
                <a:path w="1297" h="3273" extrusionOk="0">
                  <a:moveTo>
                    <a:pt x="433" y="1"/>
                  </a:moveTo>
                  <a:lnTo>
                    <a:pt x="1" y="336"/>
                  </a:lnTo>
                  <a:lnTo>
                    <a:pt x="1232" y="3273"/>
                  </a:lnTo>
                  <a:lnTo>
                    <a:pt x="1297" y="2830"/>
                  </a:lnTo>
                  <a:lnTo>
                    <a:pt x="433" y="1"/>
                  </a:ln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9"/>
            <p:cNvSpPr/>
            <p:nvPr/>
          </p:nvSpPr>
          <p:spPr>
            <a:xfrm>
              <a:off x="3637325" y="464400"/>
              <a:ext cx="86425" cy="103400"/>
            </a:xfrm>
            <a:custGeom>
              <a:avLst/>
              <a:gdLst/>
              <a:ahLst/>
              <a:cxnLst/>
              <a:rect l="l" t="t" r="r" b="b"/>
              <a:pathLst>
                <a:path w="3457" h="4136" extrusionOk="0">
                  <a:moveTo>
                    <a:pt x="2498" y="0"/>
                  </a:moveTo>
                  <a:cubicBezTo>
                    <a:pt x="2443" y="0"/>
                    <a:pt x="2386" y="13"/>
                    <a:pt x="2326" y="40"/>
                  </a:cubicBezTo>
                  <a:cubicBezTo>
                    <a:pt x="1657" y="354"/>
                    <a:pt x="836" y="1746"/>
                    <a:pt x="296" y="2286"/>
                  </a:cubicBezTo>
                  <a:cubicBezTo>
                    <a:pt x="1" y="2572"/>
                    <a:pt x="324" y="4135"/>
                    <a:pt x="682" y="4135"/>
                  </a:cubicBezTo>
                  <a:cubicBezTo>
                    <a:pt x="690" y="4135"/>
                    <a:pt x="698" y="4135"/>
                    <a:pt x="706" y="4133"/>
                  </a:cubicBezTo>
                  <a:cubicBezTo>
                    <a:pt x="955" y="4078"/>
                    <a:pt x="2575" y="3560"/>
                    <a:pt x="3168" y="2341"/>
                  </a:cubicBezTo>
                  <a:cubicBezTo>
                    <a:pt x="3457" y="1734"/>
                    <a:pt x="3140" y="0"/>
                    <a:pt x="2498" y="0"/>
                  </a:cubicBez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9"/>
            <p:cNvSpPr/>
            <p:nvPr/>
          </p:nvSpPr>
          <p:spPr>
            <a:xfrm>
              <a:off x="3575075" y="476475"/>
              <a:ext cx="31075" cy="40525"/>
            </a:xfrm>
            <a:custGeom>
              <a:avLst/>
              <a:gdLst/>
              <a:ahLst/>
              <a:cxnLst/>
              <a:rect l="l" t="t" r="r" b="b"/>
              <a:pathLst>
                <a:path w="1243" h="1621" extrusionOk="0">
                  <a:moveTo>
                    <a:pt x="962" y="0"/>
                  </a:moveTo>
                  <a:lnTo>
                    <a:pt x="0" y="1339"/>
                  </a:lnTo>
                  <a:lnTo>
                    <a:pt x="281" y="1620"/>
                  </a:lnTo>
                  <a:lnTo>
                    <a:pt x="1242" y="248"/>
                  </a:lnTo>
                  <a:lnTo>
                    <a:pt x="962" y="0"/>
                  </a:ln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9"/>
            <p:cNvSpPr/>
            <p:nvPr/>
          </p:nvSpPr>
          <p:spPr>
            <a:xfrm>
              <a:off x="3577225" y="478625"/>
              <a:ext cx="96950" cy="89700"/>
            </a:xfrm>
            <a:custGeom>
              <a:avLst/>
              <a:gdLst/>
              <a:ahLst/>
              <a:cxnLst/>
              <a:rect l="l" t="t" r="r" b="b"/>
              <a:pathLst>
                <a:path w="3878" h="3588" extrusionOk="0">
                  <a:moveTo>
                    <a:pt x="1178" y="1"/>
                  </a:moveTo>
                  <a:lnTo>
                    <a:pt x="1" y="1534"/>
                  </a:lnTo>
                  <a:cubicBezTo>
                    <a:pt x="977" y="2539"/>
                    <a:pt x="2239" y="3587"/>
                    <a:pt x="2949" y="3587"/>
                  </a:cubicBezTo>
                  <a:cubicBezTo>
                    <a:pt x="3033" y="3587"/>
                    <a:pt x="3108" y="3573"/>
                    <a:pt x="3175" y="3542"/>
                  </a:cubicBezTo>
                  <a:cubicBezTo>
                    <a:pt x="3877" y="3229"/>
                    <a:pt x="3866" y="2106"/>
                    <a:pt x="3585" y="1728"/>
                  </a:cubicBezTo>
                  <a:cubicBezTo>
                    <a:pt x="3294" y="1350"/>
                    <a:pt x="1178" y="1"/>
                    <a:pt x="1178" y="1"/>
                  </a:cubicBez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9"/>
            <p:cNvSpPr/>
            <p:nvPr/>
          </p:nvSpPr>
          <p:spPr>
            <a:xfrm>
              <a:off x="3577225" y="498075"/>
              <a:ext cx="99900" cy="70250"/>
            </a:xfrm>
            <a:custGeom>
              <a:avLst/>
              <a:gdLst/>
              <a:ahLst/>
              <a:cxnLst/>
              <a:rect l="l" t="t" r="r" b="b"/>
              <a:pathLst>
                <a:path w="3996" h="2810" extrusionOk="0">
                  <a:moveTo>
                    <a:pt x="584" y="0"/>
                  </a:moveTo>
                  <a:lnTo>
                    <a:pt x="1" y="756"/>
                  </a:lnTo>
                  <a:cubicBezTo>
                    <a:pt x="977" y="1761"/>
                    <a:pt x="2239" y="2809"/>
                    <a:pt x="2949" y="2809"/>
                  </a:cubicBezTo>
                  <a:cubicBezTo>
                    <a:pt x="3033" y="2809"/>
                    <a:pt x="3108" y="2795"/>
                    <a:pt x="3175" y="2764"/>
                  </a:cubicBezTo>
                  <a:cubicBezTo>
                    <a:pt x="3877" y="2451"/>
                    <a:pt x="3996" y="1598"/>
                    <a:pt x="3705" y="1220"/>
                  </a:cubicBezTo>
                  <a:cubicBezTo>
                    <a:pt x="3704" y="1219"/>
                    <a:pt x="3703" y="1219"/>
                    <a:pt x="3702" y="1219"/>
                  </a:cubicBezTo>
                  <a:cubicBezTo>
                    <a:pt x="3651" y="1219"/>
                    <a:pt x="2921" y="1579"/>
                    <a:pt x="2711" y="1673"/>
                  </a:cubicBezTo>
                  <a:cubicBezTo>
                    <a:pt x="2661" y="1696"/>
                    <a:pt x="2607" y="1706"/>
                    <a:pt x="2551" y="1706"/>
                  </a:cubicBezTo>
                  <a:cubicBezTo>
                    <a:pt x="2012" y="1706"/>
                    <a:pt x="1209" y="743"/>
                    <a:pt x="584" y="0"/>
                  </a:cubicBez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9"/>
            <p:cNvSpPr/>
            <p:nvPr/>
          </p:nvSpPr>
          <p:spPr>
            <a:xfrm>
              <a:off x="3642300" y="477800"/>
              <a:ext cx="78850" cy="90000"/>
            </a:xfrm>
            <a:custGeom>
              <a:avLst/>
              <a:gdLst/>
              <a:ahLst/>
              <a:cxnLst/>
              <a:rect l="l" t="t" r="r" b="b"/>
              <a:pathLst>
                <a:path w="3154" h="3600" extrusionOk="0">
                  <a:moveTo>
                    <a:pt x="2851" y="1"/>
                  </a:moveTo>
                  <a:cubicBezTo>
                    <a:pt x="2645" y="368"/>
                    <a:pt x="2364" y="768"/>
                    <a:pt x="2009" y="1157"/>
                  </a:cubicBezTo>
                  <a:cubicBezTo>
                    <a:pt x="1285" y="1934"/>
                    <a:pt x="497" y="2441"/>
                    <a:pt x="0" y="2506"/>
                  </a:cubicBezTo>
                  <a:cubicBezTo>
                    <a:pt x="63" y="3017"/>
                    <a:pt x="267" y="3599"/>
                    <a:pt x="484" y="3599"/>
                  </a:cubicBezTo>
                  <a:cubicBezTo>
                    <a:pt x="492" y="3599"/>
                    <a:pt x="500" y="3598"/>
                    <a:pt x="507" y="3597"/>
                  </a:cubicBezTo>
                  <a:cubicBezTo>
                    <a:pt x="756" y="3542"/>
                    <a:pt x="2376" y="3024"/>
                    <a:pt x="2969" y="1805"/>
                  </a:cubicBezTo>
                  <a:cubicBezTo>
                    <a:pt x="3153" y="1416"/>
                    <a:pt x="3088" y="562"/>
                    <a:pt x="2851" y="1"/>
                  </a:cubicBez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9"/>
            <p:cNvSpPr/>
            <p:nvPr/>
          </p:nvSpPr>
          <p:spPr>
            <a:xfrm>
              <a:off x="3673325" y="352500"/>
              <a:ext cx="143625" cy="124350"/>
            </a:xfrm>
            <a:custGeom>
              <a:avLst/>
              <a:gdLst/>
              <a:ahLst/>
              <a:cxnLst/>
              <a:rect l="l" t="t" r="r" b="b"/>
              <a:pathLst>
                <a:path w="5745" h="4974" extrusionOk="0">
                  <a:moveTo>
                    <a:pt x="909" y="1"/>
                  </a:moveTo>
                  <a:cubicBezTo>
                    <a:pt x="656" y="1"/>
                    <a:pt x="491" y="43"/>
                    <a:pt x="432" y="79"/>
                  </a:cubicBezTo>
                  <a:cubicBezTo>
                    <a:pt x="1" y="317"/>
                    <a:pt x="444" y="2152"/>
                    <a:pt x="1912" y="3448"/>
                  </a:cubicBezTo>
                  <a:cubicBezTo>
                    <a:pt x="3175" y="4557"/>
                    <a:pt x="4784" y="4973"/>
                    <a:pt x="5361" y="4973"/>
                  </a:cubicBezTo>
                  <a:cubicBezTo>
                    <a:pt x="5475" y="4973"/>
                    <a:pt x="5549" y="4957"/>
                    <a:pt x="5572" y="4927"/>
                  </a:cubicBezTo>
                  <a:cubicBezTo>
                    <a:pt x="5713" y="4732"/>
                    <a:pt x="5745" y="2918"/>
                    <a:pt x="3844" y="1320"/>
                  </a:cubicBezTo>
                  <a:cubicBezTo>
                    <a:pt x="2560" y="232"/>
                    <a:pt x="1497" y="1"/>
                    <a:pt x="909" y="1"/>
                  </a:cubicBezTo>
                  <a:close/>
                </a:path>
              </a:pathLst>
            </a:custGeom>
            <a:solidFill>
              <a:srgbClr val="FFE8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9"/>
            <p:cNvSpPr/>
            <p:nvPr/>
          </p:nvSpPr>
          <p:spPr>
            <a:xfrm>
              <a:off x="3680875" y="371450"/>
              <a:ext cx="136075" cy="105400"/>
            </a:xfrm>
            <a:custGeom>
              <a:avLst/>
              <a:gdLst/>
              <a:ahLst/>
              <a:cxnLst/>
              <a:rect l="l" t="t" r="r" b="b"/>
              <a:pathLst>
                <a:path w="5443" h="4216" extrusionOk="0">
                  <a:moveTo>
                    <a:pt x="1" y="1"/>
                  </a:moveTo>
                  <a:lnTo>
                    <a:pt x="1" y="1"/>
                  </a:lnTo>
                  <a:cubicBezTo>
                    <a:pt x="109" y="713"/>
                    <a:pt x="627" y="1826"/>
                    <a:pt x="1610" y="2690"/>
                  </a:cubicBezTo>
                  <a:cubicBezTo>
                    <a:pt x="2873" y="3799"/>
                    <a:pt x="4482" y="4215"/>
                    <a:pt x="5059" y="4215"/>
                  </a:cubicBezTo>
                  <a:cubicBezTo>
                    <a:pt x="5173" y="4215"/>
                    <a:pt x="5247" y="4199"/>
                    <a:pt x="5270" y="4169"/>
                  </a:cubicBezTo>
                  <a:cubicBezTo>
                    <a:pt x="5400" y="3985"/>
                    <a:pt x="5443" y="2495"/>
                    <a:pt x="4039" y="1027"/>
                  </a:cubicBezTo>
                  <a:cubicBezTo>
                    <a:pt x="4039" y="1664"/>
                    <a:pt x="3813" y="2203"/>
                    <a:pt x="3359" y="2474"/>
                  </a:cubicBezTo>
                  <a:cubicBezTo>
                    <a:pt x="3161" y="2593"/>
                    <a:pt x="2937" y="2650"/>
                    <a:pt x="2700" y="2650"/>
                  </a:cubicBezTo>
                  <a:cubicBezTo>
                    <a:pt x="1931" y="2650"/>
                    <a:pt x="1030" y="2054"/>
                    <a:pt x="444" y="1081"/>
                  </a:cubicBezTo>
                  <a:cubicBezTo>
                    <a:pt x="228" y="725"/>
                    <a:pt x="87" y="358"/>
                    <a:pt x="1" y="1"/>
                  </a:cubicBez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9"/>
            <p:cNvSpPr/>
            <p:nvPr/>
          </p:nvSpPr>
          <p:spPr>
            <a:xfrm>
              <a:off x="3696275" y="337775"/>
              <a:ext cx="37550" cy="37375"/>
            </a:xfrm>
            <a:custGeom>
              <a:avLst/>
              <a:gdLst/>
              <a:ahLst/>
              <a:cxnLst/>
              <a:rect l="l" t="t" r="r" b="b"/>
              <a:pathLst>
                <a:path w="1502" h="1495" extrusionOk="0">
                  <a:moveTo>
                    <a:pt x="1143" y="0"/>
                  </a:moveTo>
                  <a:cubicBezTo>
                    <a:pt x="911" y="0"/>
                    <a:pt x="584" y="213"/>
                    <a:pt x="325" y="549"/>
                  </a:cubicBezTo>
                  <a:cubicBezTo>
                    <a:pt x="1" y="970"/>
                    <a:pt x="54" y="1294"/>
                    <a:pt x="260" y="1434"/>
                  </a:cubicBezTo>
                  <a:cubicBezTo>
                    <a:pt x="321" y="1474"/>
                    <a:pt x="387" y="1495"/>
                    <a:pt x="459" y="1495"/>
                  </a:cubicBezTo>
                  <a:cubicBezTo>
                    <a:pt x="643" y="1495"/>
                    <a:pt x="861" y="1359"/>
                    <a:pt x="1102" y="1057"/>
                  </a:cubicBezTo>
                  <a:cubicBezTo>
                    <a:pt x="1415" y="625"/>
                    <a:pt x="1501" y="182"/>
                    <a:pt x="1296" y="42"/>
                  </a:cubicBezTo>
                  <a:cubicBezTo>
                    <a:pt x="1253" y="14"/>
                    <a:pt x="1201" y="0"/>
                    <a:pt x="1143" y="0"/>
                  </a:cubicBez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9"/>
            <p:cNvSpPr/>
            <p:nvPr/>
          </p:nvSpPr>
          <p:spPr>
            <a:xfrm>
              <a:off x="3628250" y="741500"/>
              <a:ext cx="32425" cy="9500"/>
            </a:xfrm>
            <a:custGeom>
              <a:avLst/>
              <a:gdLst/>
              <a:ahLst/>
              <a:cxnLst/>
              <a:rect l="l" t="t" r="r" b="b"/>
              <a:pathLst>
                <a:path w="1297" h="380" extrusionOk="0">
                  <a:moveTo>
                    <a:pt x="1069" y="0"/>
                  </a:moveTo>
                  <a:cubicBezTo>
                    <a:pt x="859" y="0"/>
                    <a:pt x="1" y="380"/>
                    <a:pt x="1" y="380"/>
                  </a:cubicBezTo>
                  <a:lnTo>
                    <a:pt x="1242" y="380"/>
                  </a:lnTo>
                  <a:cubicBezTo>
                    <a:pt x="1242" y="380"/>
                    <a:pt x="1297" y="56"/>
                    <a:pt x="1091" y="2"/>
                  </a:cubicBezTo>
                  <a:cubicBezTo>
                    <a:pt x="1085" y="1"/>
                    <a:pt x="1077" y="0"/>
                    <a:pt x="1069" y="0"/>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9"/>
            <p:cNvSpPr/>
            <p:nvPr/>
          </p:nvSpPr>
          <p:spPr>
            <a:xfrm>
              <a:off x="3733000" y="869450"/>
              <a:ext cx="32675" cy="9500"/>
            </a:xfrm>
            <a:custGeom>
              <a:avLst/>
              <a:gdLst/>
              <a:ahLst/>
              <a:cxnLst/>
              <a:rect l="l" t="t" r="r" b="b"/>
              <a:pathLst>
                <a:path w="1307" h="380" extrusionOk="0">
                  <a:moveTo>
                    <a:pt x="1079" y="0"/>
                  </a:moveTo>
                  <a:cubicBezTo>
                    <a:pt x="868" y="0"/>
                    <a:pt x="0" y="380"/>
                    <a:pt x="0" y="380"/>
                  </a:cubicBezTo>
                  <a:lnTo>
                    <a:pt x="1241" y="380"/>
                  </a:lnTo>
                  <a:cubicBezTo>
                    <a:pt x="1241" y="380"/>
                    <a:pt x="1306" y="45"/>
                    <a:pt x="1102" y="2"/>
                  </a:cubicBezTo>
                  <a:cubicBezTo>
                    <a:pt x="1095" y="1"/>
                    <a:pt x="1088" y="0"/>
                    <a:pt x="1079" y="0"/>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9"/>
            <p:cNvSpPr/>
            <p:nvPr/>
          </p:nvSpPr>
          <p:spPr>
            <a:xfrm>
              <a:off x="3700850" y="329475"/>
              <a:ext cx="124750" cy="122450"/>
            </a:xfrm>
            <a:custGeom>
              <a:avLst/>
              <a:gdLst/>
              <a:ahLst/>
              <a:cxnLst/>
              <a:rect l="l" t="t" r="r" b="b"/>
              <a:pathLst>
                <a:path w="4990" h="4898" extrusionOk="0">
                  <a:moveTo>
                    <a:pt x="2464" y="0"/>
                  </a:moveTo>
                  <a:cubicBezTo>
                    <a:pt x="1188" y="0"/>
                    <a:pt x="1" y="1680"/>
                    <a:pt x="1" y="1680"/>
                  </a:cubicBezTo>
                  <a:cubicBezTo>
                    <a:pt x="530" y="3451"/>
                    <a:pt x="2182" y="4811"/>
                    <a:pt x="3802" y="4897"/>
                  </a:cubicBezTo>
                  <a:cubicBezTo>
                    <a:pt x="3802" y="4897"/>
                    <a:pt x="4989" y="1799"/>
                    <a:pt x="3478" y="417"/>
                  </a:cubicBezTo>
                  <a:cubicBezTo>
                    <a:pt x="3147" y="118"/>
                    <a:pt x="2803" y="0"/>
                    <a:pt x="2464" y="0"/>
                  </a:cubicBez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9"/>
            <p:cNvSpPr/>
            <p:nvPr/>
          </p:nvSpPr>
          <p:spPr>
            <a:xfrm>
              <a:off x="3700850" y="340975"/>
              <a:ext cx="123675" cy="110950"/>
            </a:xfrm>
            <a:custGeom>
              <a:avLst/>
              <a:gdLst/>
              <a:ahLst/>
              <a:cxnLst/>
              <a:rect l="l" t="t" r="r" b="b"/>
              <a:pathLst>
                <a:path w="4947" h="4438" extrusionOk="0">
                  <a:moveTo>
                    <a:pt x="1189" y="0"/>
                  </a:moveTo>
                  <a:lnTo>
                    <a:pt x="1189" y="0"/>
                  </a:lnTo>
                  <a:cubicBezTo>
                    <a:pt x="336" y="248"/>
                    <a:pt x="1" y="1220"/>
                    <a:pt x="1" y="1220"/>
                  </a:cubicBezTo>
                  <a:cubicBezTo>
                    <a:pt x="530" y="2991"/>
                    <a:pt x="2182" y="4351"/>
                    <a:pt x="3802" y="4437"/>
                  </a:cubicBezTo>
                  <a:cubicBezTo>
                    <a:pt x="3802" y="4437"/>
                    <a:pt x="4946" y="1457"/>
                    <a:pt x="3564" y="43"/>
                  </a:cubicBezTo>
                  <a:cubicBezTo>
                    <a:pt x="3532" y="183"/>
                    <a:pt x="3499" y="324"/>
                    <a:pt x="3456" y="454"/>
                  </a:cubicBezTo>
                  <a:cubicBezTo>
                    <a:pt x="3145" y="1379"/>
                    <a:pt x="2422" y="1993"/>
                    <a:pt x="1722" y="1993"/>
                  </a:cubicBezTo>
                  <a:cubicBezTo>
                    <a:pt x="1596" y="1993"/>
                    <a:pt x="1472" y="1973"/>
                    <a:pt x="1351" y="1932"/>
                  </a:cubicBezTo>
                  <a:cubicBezTo>
                    <a:pt x="865" y="1771"/>
                    <a:pt x="1275" y="605"/>
                    <a:pt x="1189" y="0"/>
                  </a:cubicBez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9"/>
            <p:cNvSpPr/>
            <p:nvPr/>
          </p:nvSpPr>
          <p:spPr>
            <a:xfrm>
              <a:off x="3747300" y="333750"/>
              <a:ext cx="34025" cy="19150"/>
            </a:xfrm>
            <a:custGeom>
              <a:avLst/>
              <a:gdLst/>
              <a:ahLst/>
              <a:cxnLst/>
              <a:rect l="l" t="t" r="r" b="b"/>
              <a:pathLst>
                <a:path w="1361" h="766" extrusionOk="0">
                  <a:moveTo>
                    <a:pt x="615" y="0"/>
                  </a:moveTo>
                  <a:cubicBezTo>
                    <a:pt x="405" y="0"/>
                    <a:pt x="198" y="48"/>
                    <a:pt x="0" y="127"/>
                  </a:cubicBezTo>
                  <a:cubicBezTo>
                    <a:pt x="108" y="484"/>
                    <a:pt x="346" y="743"/>
                    <a:pt x="648" y="764"/>
                  </a:cubicBezTo>
                  <a:cubicBezTo>
                    <a:pt x="661" y="765"/>
                    <a:pt x="673" y="766"/>
                    <a:pt x="686" y="766"/>
                  </a:cubicBezTo>
                  <a:cubicBezTo>
                    <a:pt x="963" y="766"/>
                    <a:pt x="1216" y="544"/>
                    <a:pt x="1360" y="224"/>
                  </a:cubicBezTo>
                  <a:cubicBezTo>
                    <a:pt x="1115" y="66"/>
                    <a:pt x="863" y="0"/>
                    <a:pt x="615" y="0"/>
                  </a:cubicBezTo>
                  <a:close/>
                </a:path>
              </a:pathLst>
            </a:custGeom>
            <a:solidFill>
              <a:srgbClr val="FFE8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29"/>
            <p:cNvSpPr/>
            <p:nvPr/>
          </p:nvSpPr>
          <p:spPr>
            <a:xfrm>
              <a:off x="3604225" y="514525"/>
              <a:ext cx="8125" cy="7850"/>
            </a:xfrm>
            <a:custGeom>
              <a:avLst/>
              <a:gdLst/>
              <a:ahLst/>
              <a:cxnLst/>
              <a:rect l="l" t="t" r="r" b="b"/>
              <a:pathLst>
                <a:path w="325" h="314" extrusionOk="0">
                  <a:moveTo>
                    <a:pt x="163" y="0"/>
                  </a:moveTo>
                  <a:cubicBezTo>
                    <a:pt x="76" y="0"/>
                    <a:pt x="0" y="65"/>
                    <a:pt x="0" y="163"/>
                  </a:cubicBezTo>
                  <a:cubicBezTo>
                    <a:pt x="0" y="249"/>
                    <a:pt x="76" y="314"/>
                    <a:pt x="163" y="314"/>
                  </a:cubicBezTo>
                  <a:cubicBezTo>
                    <a:pt x="249" y="314"/>
                    <a:pt x="324" y="249"/>
                    <a:pt x="324" y="163"/>
                  </a:cubicBezTo>
                  <a:cubicBezTo>
                    <a:pt x="324" y="65"/>
                    <a:pt x="249" y="0"/>
                    <a:pt x="163" y="0"/>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29"/>
            <p:cNvSpPr/>
            <p:nvPr/>
          </p:nvSpPr>
          <p:spPr>
            <a:xfrm>
              <a:off x="3593975" y="503725"/>
              <a:ext cx="7850" cy="7875"/>
            </a:xfrm>
            <a:custGeom>
              <a:avLst/>
              <a:gdLst/>
              <a:ahLst/>
              <a:cxnLst/>
              <a:rect l="l" t="t" r="r" b="b"/>
              <a:pathLst>
                <a:path w="314" h="315" extrusionOk="0">
                  <a:moveTo>
                    <a:pt x="163" y="1"/>
                  </a:moveTo>
                  <a:cubicBezTo>
                    <a:pt x="76" y="1"/>
                    <a:pt x="0" y="65"/>
                    <a:pt x="0" y="152"/>
                  </a:cubicBezTo>
                  <a:cubicBezTo>
                    <a:pt x="0" y="238"/>
                    <a:pt x="76" y="314"/>
                    <a:pt x="163" y="314"/>
                  </a:cubicBezTo>
                  <a:cubicBezTo>
                    <a:pt x="249" y="314"/>
                    <a:pt x="314" y="238"/>
                    <a:pt x="314" y="152"/>
                  </a:cubicBezTo>
                  <a:cubicBezTo>
                    <a:pt x="314" y="65"/>
                    <a:pt x="249" y="1"/>
                    <a:pt x="163" y="1"/>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9"/>
            <p:cNvSpPr/>
            <p:nvPr/>
          </p:nvSpPr>
          <p:spPr>
            <a:xfrm>
              <a:off x="3693850" y="457225"/>
              <a:ext cx="47275" cy="47350"/>
            </a:xfrm>
            <a:custGeom>
              <a:avLst/>
              <a:gdLst/>
              <a:ahLst/>
              <a:cxnLst/>
              <a:rect l="l" t="t" r="r" b="b"/>
              <a:pathLst>
                <a:path w="1891" h="1894" extrusionOk="0">
                  <a:moveTo>
                    <a:pt x="490" y="0"/>
                  </a:moveTo>
                  <a:cubicBezTo>
                    <a:pt x="102" y="0"/>
                    <a:pt x="0" y="349"/>
                    <a:pt x="0" y="349"/>
                  </a:cubicBezTo>
                  <a:cubicBezTo>
                    <a:pt x="15" y="348"/>
                    <a:pt x="29" y="348"/>
                    <a:pt x="43" y="348"/>
                  </a:cubicBezTo>
                  <a:cubicBezTo>
                    <a:pt x="666" y="348"/>
                    <a:pt x="1274" y="1017"/>
                    <a:pt x="1728" y="1893"/>
                  </a:cubicBezTo>
                  <a:lnTo>
                    <a:pt x="1890" y="1537"/>
                  </a:lnTo>
                  <a:cubicBezTo>
                    <a:pt x="1890" y="1537"/>
                    <a:pt x="1425" y="295"/>
                    <a:pt x="789" y="58"/>
                  </a:cubicBezTo>
                  <a:cubicBezTo>
                    <a:pt x="674" y="17"/>
                    <a:pt x="575" y="0"/>
                    <a:pt x="490" y="0"/>
                  </a:cubicBez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29"/>
            <p:cNvSpPr/>
            <p:nvPr/>
          </p:nvSpPr>
          <p:spPr>
            <a:xfrm>
              <a:off x="3789925" y="441925"/>
              <a:ext cx="13825" cy="48325"/>
            </a:xfrm>
            <a:custGeom>
              <a:avLst/>
              <a:gdLst/>
              <a:ahLst/>
              <a:cxnLst/>
              <a:rect l="l" t="t" r="r" b="b"/>
              <a:pathLst>
                <a:path w="553" h="1933" extrusionOk="0">
                  <a:moveTo>
                    <a:pt x="336" y="0"/>
                  </a:moveTo>
                  <a:lnTo>
                    <a:pt x="1" y="1889"/>
                  </a:lnTo>
                  <a:lnTo>
                    <a:pt x="217" y="1933"/>
                  </a:lnTo>
                  <a:lnTo>
                    <a:pt x="552" y="32"/>
                  </a:lnTo>
                  <a:lnTo>
                    <a:pt x="336" y="0"/>
                  </a:ln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29"/>
            <p:cNvSpPr/>
            <p:nvPr/>
          </p:nvSpPr>
          <p:spPr>
            <a:xfrm>
              <a:off x="3776175" y="418075"/>
              <a:ext cx="48075" cy="45000"/>
            </a:xfrm>
            <a:custGeom>
              <a:avLst/>
              <a:gdLst/>
              <a:ahLst/>
              <a:cxnLst/>
              <a:rect l="l" t="t" r="r" b="b"/>
              <a:pathLst>
                <a:path w="1923" h="1800" extrusionOk="0">
                  <a:moveTo>
                    <a:pt x="956" y="1"/>
                  </a:moveTo>
                  <a:cubicBezTo>
                    <a:pt x="533" y="1"/>
                    <a:pt x="164" y="306"/>
                    <a:pt x="87" y="749"/>
                  </a:cubicBezTo>
                  <a:cubicBezTo>
                    <a:pt x="1" y="1235"/>
                    <a:pt x="325" y="1699"/>
                    <a:pt x="810" y="1785"/>
                  </a:cubicBezTo>
                  <a:cubicBezTo>
                    <a:pt x="863" y="1795"/>
                    <a:pt x="916" y="1799"/>
                    <a:pt x="968" y="1799"/>
                  </a:cubicBezTo>
                  <a:cubicBezTo>
                    <a:pt x="1393" y="1799"/>
                    <a:pt x="1769" y="1495"/>
                    <a:pt x="1836" y="1062"/>
                  </a:cubicBezTo>
                  <a:cubicBezTo>
                    <a:pt x="1923" y="566"/>
                    <a:pt x="1599" y="101"/>
                    <a:pt x="1112" y="15"/>
                  </a:cubicBezTo>
                  <a:cubicBezTo>
                    <a:pt x="1060" y="5"/>
                    <a:pt x="1007" y="1"/>
                    <a:pt x="956" y="1"/>
                  </a:cubicBezTo>
                  <a:close/>
                </a:path>
              </a:pathLst>
            </a:custGeom>
            <a:solidFill>
              <a:srgbClr val="5FB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29"/>
            <p:cNvSpPr/>
            <p:nvPr/>
          </p:nvSpPr>
          <p:spPr>
            <a:xfrm>
              <a:off x="3781850" y="423575"/>
              <a:ext cx="36725" cy="34275"/>
            </a:xfrm>
            <a:custGeom>
              <a:avLst/>
              <a:gdLst/>
              <a:ahLst/>
              <a:cxnLst/>
              <a:rect l="l" t="t" r="r" b="b"/>
              <a:pathLst>
                <a:path w="1469" h="1371" extrusionOk="0">
                  <a:moveTo>
                    <a:pt x="736" y="0"/>
                  </a:moveTo>
                  <a:cubicBezTo>
                    <a:pt x="413" y="0"/>
                    <a:pt x="123" y="234"/>
                    <a:pt x="65" y="562"/>
                  </a:cubicBezTo>
                  <a:cubicBezTo>
                    <a:pt x="0" y="939"/>
                    <a:pt x="249" y="1285"/>
                    <a:pt x="616" y="1361"/>
                  </a:cubicBezTo>
                  <a:cubicBezTo>
                    <a:pt x="655" y="1368"/>
                    <a:pt x="694" y="1371"/>
                    <a:pt x="733" y="1371"/>
                  </a:cubicBezTo>
                  <a:cubicBezTo>
                    <a:pt x="1056" y="1371"/>
                    <a:pt x="1346" y="1136"/>
                    <a:pt x="1404" y="799"/>
                  </a:cubicBezTo>
                  <a:cubicBezTo>
                    <a:pt x="1468" y="432"/>
                    <a:pt x="1221" y="75"/>
                    <a:pt x="853" y="11"/>
                  </a:cubicBezTo>
                  <a:cubicBezTo>
                    <a:pt x="814" y="4"/>
                    <a:pt x="775" y="0"/>
                    <a:pt x="736" y="0"/>
                  </a:cubicBezTo>
                  <a:close/>
                </a:path>
              </a:pathLst>
            </a:custGeom>
            <a:solidFill>
              <a:srgbClr val="84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29"/>
            <p:cNvSpPr/>
            <p:nvPr/>
          </p:nvSpPr>
          <p:spPr>
            <a:xfrm>
              <a:off x="3784550" y="425250"/>
              <a:ext cx="31075" cy="23425"/>
            </a:xfrm>
            <a:custGeom>
              <a:avLst/>
              <a:gdLst/>
              <a:ahLst/>
              <a:cxnLst/>
              <a:rect l="l" t="t" r="r" b="b"/>
              <a:pathLst>
                <a:path w="1243" h="937" extrusionOk="0">
                  <a:moveTo>
                    <a:pt x="633" y="0"/>
                  </a:moveTo>
                  <a:cubicBezTo>
                    <a:pt x="339" y="0"/>
                    <a:pt x="81" y="205"/>
                    <a:pt x="33" y="505"/>
                  </a:cubicBezTo>
                  <a:cubicBezTo>
                    <a:pt x="0" y="656"/>
                    <a:pt x="33" y="807"/>
                    <a:pt x="108" y="937"/>
                  </a:cubicBezTo>
                  <a:cubicBezTo>
                    <a:pt x="108" y="905"/>
                    <a:pt x="119" y="872"/>
                    <a:pt x="119" y="840"/>
                  </a:cubicBezTo>
                  <a:cubicBezTo>
                    <a:pt x="167" y="540"/>
                    <a:pt x="424" y="335"/>
                    <a:pt x="718" y="335"/>
                  </a:cubicBezTo>
                  <a:cubicBezTo>
                    <a:pt x="752" y="335"/>
                    <a:pt x="786" y="338"/>
                    <a:pt x="821" y="343"/>
                  </a:cubicBezTo>
                  <a:cubicBezTo>
                    <a:pt x="993" y="375"/>
                    <a:pt x="1145" y="483"/>
                    <a:pt x="1231" y="624"/>
                  </a:cubicBezTo>
                  <a:cubicBezTo>
                    <a:pt x="1242" y="332"/>
                    <a:pt x="1026" y="63"/>
                    <a:pt x="734" y="8"/>
                  </a:cubicBezTo>
                  <a:cubicBezTo>
                    <a:pt x="700" y="3"/>
                    <a:pt x="666" y="0"/>
                    <a:pt x="6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29"/>
            <p:cNvSpPr/>
            <p:nvPr/>
          </p:nvSpPr>
          <p:spPr>
            <a:xfrm>
              <a:off x="3796700" y="437275"/>
              <a:ext cx="7050" cy="6600"/>
            </a:xfrm>
            <a:custGeom>
              <a:avLst/>
              <a:gdLst/>
              <a:ahLst/>
              <a:cxnLst/>
              <a:rect l="l" t="t" r="r" b="b"/>
              <a:pathLst>
                <a:path w="282" h="264" extrusionOk="0">
                  <a:moveTo>
                    <a:pt x="142" y="1"/>
                  </a:moveTo>
                  <a:cubicBezTo>
                    <a:pt x="83" y="1"/>
                    <a:pt x="21" y="43"/>
                    <a:pt x="11" y="110"/>
                  </a:cubicBezTo>
                  <a:cubicBezTo>
                    <a:pt x="0" y="186"/>
                    <a:pt x="44" y="251"/>
                    <a:pt x="119" y="262"/>
                  </a:cubicBezTo>
                  <a:cubicBezTo>
                    <a:pt x="127" y="263"/>
                    <a:pt x="135" y="263"/>
                    <a:pt x="142" y="263"/>
                  </a:cubicBezTo>
                  <a:cubicBezTo>
                    <a:pt x="208" y="263"/>
                    <a:pt x="261" y="222"/>
                    <a:pt x="270" y="154"/>
                  </a:cubicBezTo>
                  <a:cubicBezTo>
                    <a:pt x="281" y="89"/>
                    <a:pt x="238" y="14"/>
                    <a:pt x="162" y="2"/>
                  </a:cubicBezTo>
                  <a:cubicBezTo>
                    <a:pt x="155" y="1"/>
                    <a:pt x="149" y="1"/>
                    <a:pt x="142" y="1"/>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29"/>
            <p:cNvSpPr/>
            <p:nvPr/>
          </p:nvSpPr>
          <p:spPr>
            <a:xfrm>
              <a:off x="3791300" y="429500"/>
              <a:ext cx="7300" cy="8375"/>
            </a:xfrm>
            <a:custGeom>
              <a:avLst/>
              <a:gdLst/>
              <a:ahLst/>
              <a:cxnLst/>
              <a:rect l="l" t="t" r="r" b="b"/>
              <a:pathLst>
                <a:path w="292" h="335" extrusionOk="0">
                  <a:moveTo>
                    <a:pt x="0" y="1"/>
                  </a:moveTo>
                  <a:lnTo>
                    <a:pt x="195" y="335"/>
                  </a:lnTo>
                  <a:lnTo>
                    <a:pt x="291" y="270"/>
                  </a:lnTo>
                  <a:lnTo>
                    <a:pt x="0" y="1"/>
                  </a:ln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29"/>
            <p:cNvSpPr/>
            <p:nvPr/>
          </p:nvSpPr>
          <p:spPr>
            <a:xfrm>
              <a:off x="3753225" y="476650"/>
              <a:ext cx="87225" cy="184475"/>
            </a:xfrm>
            <a:custGeom>
              <a:avLst/>
              <a:gdLst/>
              <a:ahLst/>
              <a:cxnLst/>
              <a:rect l="l" t="t" r="r" b="b"/>
              <a:pathLst>
                <a:path w="3489" h="7379" extrusionOk="0">
                  <a:moveTo>
                    <a:pt x="2192" y="1"/>
                  </a:moveTo>
                  <a:cubicBezTo>
                    <a:pt x="1869" y="1"/>
                    <a:pt x="1582" y="110"/>
                    <a:pt x="1469" y="339"/>
                  </a:cubicBezTo>
                  <a:cubicBezTo>
                    <a:pt x="1318" y="652"/>
                    <a:pt x="1" y="6472"/>
                    <a:pt x="206" y="6806"/>
                  </a:cubicBezTo>
                  <a:cubicBezTo>
                    <a:pt x="343" y="7038"/>
                    <a:pt x="1456" y="7379"/>
                    <a:pt x="2053" y="7379"/>
                  </a:cubicBezTo>
                  <a:cubicBezTo>
                    <a:pt x="2207" y="7379"/>
                    <a:pt x="2327" y="7356"/>
                    <a:pt x="2387" y="7303"/>
                  </a:cubicBezTo>
                  <a:cubicBezTo>
                    <a:pt x="2668" y="7055"/>
                    <a:pt x="3489" y="1256"/>
                    <a:pt x="3477" y="976"/>
                  </a:cubicBezTo>
                  <a:cubicBezTo>
                    <a:pt x="3457" y="347"/>
                    <a:pt x="2767" y="1"/>
                    <a:pt x="2192" y="1"/>
                  </a:cubicBez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29"/>
            <p:cNvSpPr/>
            <p:nvPr/>
          </p:nvSpPr>
          <p:spPr>
            <a:xfrm>
              <a:off x="3753225" y="477025"/>
              <a:ext cx="74800" cy="184100"/>
            </a:xfrm>
            <a:custGeom>
              <a:avLst/>
              <a:gdLst/>
              <a:ahLst/>
              <a:cxnLst/>
              <a:rect l="l" t="t" r="r" b="b"/>
              <a:pathLst>
                <a:path w="2992" h="7364" extrusionOk="0">
                  <a:moveTo>
                    <a:pt x="1966" y="0"/>
                  </a:moveTo>
                  <a:lnTo>
                    <a:pt x="1966" y="0"/>
                  </a:lnTo>
                  <a:cubicBezTo>
                    <a:pt x="1739" y="43"/>
                    <a:pt x="1555" y="151"/>
                    <a:pt x="1469" y="324"/>
                  </a:cubicBezTo>
                  <a:cubicBezTo>
                    <a:pt x="1318" y="637"/>
                    <a:pt x="1" y="6457"/>
                    <a:pt x="206" y="6791"/>
                  </a:cubicBezTo>
                  <a:cubicBezTo>
                    <a:pt x="343" y="7023"/>
                    <a:pt x="1456" y="7364"/>
                    <a:pt x="2053" y="7364"/>
                  </a:cubicBezTo>
                  <a:cubicBezTo>
                    <a:pt x="2207" y="7364"/>
                    <a:pt x="2327" y="7341"/>
                    <a:pt x="2387" y="7288"/>
                  </a:cubicBezTo>
                  <a:cubicBezTo>
                    <a:pt x="2517" y="7169"/>
                    <a:pt x="2765" y="5831"/>
                    <a:pt x="2992" y="4405"/>
                  </a:cubicBezTo>
                  <a:lnTo>
                    <a:pt x="2992" y="4405"/>
                  </a:lnTo>
                  <a:cubicBezTo>
                    <a:pt x="2841" y="5118"/>
                    <a:pt x="2711" y="5647"/>
                    <a:pt x="2668" y="5733"/>
                  </a:cubicBezTo>
                  <a:cubicBezTo>
                    <a:pt x="2572" y="5940"/>
                    <a:pt x="2336" y="6040"/>
                    <a:pt x="2077" y="6040"/>
                  </a:cubicBezTo>
                  <a:cubicBezTo>
                    <a:pt x="1633" y="6040"/>
                    <a:pt x="1120" y="5749"/>
                    <a:pt x="1113" y="5204"/>
                  </a:cubicBezTo>
                  <a:cubicBezTo>
                    <a:pt x="1113" y="4999"/>
                    <a:pt x="1663" y="1284"/>
                    <a:pt x="1966" y="0"/>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29"/>
            <p:cNvSpPr/>
            <p:nvPr/>
          </p:nvSpPr>
          <p:spPr>
            <a:xfrm>
              <a:off x="3701400" y="462000"/>
              <a:ext cx="91000" cy="180950"/>
            </a:xfrm>
            <a:custGeom>
              <a:avLst/>
              <a:gdLst/>
              <a:ahLst/>
              <a:cxnLst/>
              <a:rect l="l" t="t" r="r" b="b"/>
              <a:pathLst>
                <a:path w="3640" h="7238" extrusionOk="0">
                  <a:moveTo>
                    <a:pt x="2367" y="0"/>
                  </a:moveTo>
                  <a:cubicBezTo>
                    <a:pt x="2001" y="0"/>
                    <a:pt x="1667" y="114"/>
                    <a:pt x="1545" y="342"/>
                  </a:cubicBezTo>
                  <a:cubicBezTo>
                    <a:pt x="1383" y="644"/>
                    <a:pt x="0" y="6108"/>
                    <a:pt x="195" y="6464"/>
                  </a:cubicBezTo>
                  <a:cubicBezTo>
                    <a:pt x="333" y="6721"/>
                    <a:pt x="1663" y="7238"/>
                    <a:pt x="2254" y="7238"/>
                  </a:cubicBezTo>
                  <a:cubicBezTo>
                    <a:pt x="2356" y="7238"/>
                    <a:pt x="2436" y="7222"/>
                    <a:pt x="2484" y="7187"/>
                  </a:cubicBezTo>
                  <a:cubicBezTo>
                    <a:pt x="2797" y="6939"/>
                    <a:pt x="3640" y="1098"/>
                    <a:pt x="3628" y="839"/>
                  </a:cubicBezTo>
                  <a:cubicBezTo>
                    <a:pt x="3589" y="279"/>
                    <a:pt x="2939" y="0"/>
                    <a:pt x="2367" y="0"/>
                  </a:cubicBez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6" name="Google Shape;896;p29"/>
            <p:cNvSpPr/>
            <p:nvPr/>
          </p:nvSpPr>
          <p:spPr>
            <a:xfrm>
              <a:off x="3701400" y="465125"/>
              <a:ext cx="89650" cy="179700"/>
            </a:xfrm>
            <a:custGeom>
              <a:avLst/>
              <a:gdLst/>
              <a:ahLst/>
              <a:cxnLst/>
              <a:rect l="l" t="t" r="r" b="b"/>
              <a:pathLst>
                <a:path w="3586" h="7188" extrusionOk="0">
                  <a:moveTo>
                    <a:pt x="1782" y="1"/>
                  </a:moveTo>
                  <a:cubicBezTo>
                    <a:pt x="1674" y="54"/>
                    <a:pt x="1588" y="131"/>
                    <a:pt x="1545" y="217"/>
                  </a:cubicBezTo>
                  <a:cubicBezTo>
                    <a:pt x="1383" y="519"/>
                    <a:pt x="0" y="5983"/>
                    <a:pt x="195" y="6339"/>
                  </a:cubicBezTo>
                  <a:cubicBezTo>
                    <a:pt x="335" y="6599"/>
                    <a:pt x="1763" y="7187"/>
                    <a:pt x="2357" y="7187"/>
                  </a:cubicBezTo>
                  <a:cubicBezTo>
                    <a:pt x="2453" y="7187"/>
                    <a:pt x="2527" y="7172"/>
                    <a:pt x="2570" y="7138"/>
                  </a:cubicBezTo>
                  <a:cubicBezTo>
                    <a:pt x="2841" y="6933"/>
                    <a:pt x="3412" y="2516"/>
                    <a:pt x="3585" y="1124"/>
                  </a:cubicBezTo>
                  <a:lnTo>
                    <a:pt x="3585" y="1124"/>
                  </a:lnTo>
                  <a:cubicBezTo>
                    <a:pt x="3304" y="2635"/>
                    <a:pt x="2592" y="5508"/>
                    <a:pt x="2495" y="5712"/>
                  </a:cubicBezTo>
                  <a:cubicBezTo>
                    <a:pt x="2393" y="5929"/>
                    <a:pt x="2109" y="6041"/>
                    <a:pt x="1807" y="6041"/>
                  </a:cubicBezTo>
                  <a:cubicBezTo>
                    <a:pt x="1371" y="6041"/>
                    <a:pt x="899" y="5808"/>
                    <a:pt x="886" y="5324"/>
                  </a:cubicBezTo>
                  <a:cubicBezTo>
                    <a:pt x="886" y="5119"/>
                    <a:pt x="1459" y="1210"/>
                    <a:pt x="1782" y="1"/>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29"/>
            <p:cNvSpPr/>
            <p:nvPr/>
          </p:nvSpPr>
          <p:spPr>
            <a:xfrm>
              <a:off x="3778875" y="564475"/>
              <a:ext cx="54025" cy="28100"/>
            </a:xfrm>
            <a:custGeom>
              <a:avLst/>
              <a:gdLst/>
              <a:ahLst/>
              <a:cxnLst/>
              <a:rect l="l" t="t" r="r" b="b"/>
              <a:pathLst>
                <a:path w="2161" h="1124" extrusionOk="0">
                  <a:moveTo>
                    <a:pt x="130" y="0"/>
                  </a:moveTo>
                  <a:lnTo>
                    <a:pt x="1" y="713"/>
                  </a:lnTo>
                  <a:lnTo>
                    <a:pt x="2052" y="1123"/>
                  </a:lnTo>
                  <a:lnTo>
                    <a:pt x="2160" y="432"/>
                  </a:lnTo>
                  <a:lnTo>
                    <a:pt x="130" y="0"/>
                  </a:ln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29"/>
            <p:cNvSpPr/>
            <p:nvPr/>
          </p:nvSpPr>
          <p:spPr>
            <a:xfrm>
              <a:off x="3713550" y="546925"/>
              <a:ext cx="68850" cy="38625"/>
            </a:xfrm>
            <a:custGeom>
              <a:avLst/>
              <a:gdLst/>
              <a:ahLst/>
              <a:cxnLst/>
              <a:rect l="l" t="t" r="r" b="b"/>
              <a:pathLst>
                <a:path w="2754" h="1545" extrusionOk="0">
                  <a:moveTo>
                    <a:pt x="174" y="0"/>
                  </a:moveTo>
                  <a:lnTo>
                    <a:pt x="1" y="983"/>
                  </a:lnTo>
                  <a:lnTo>
                    <a:pt x="2614" y="1545"/>
                  </a:lnTo>
                  <a:lnTo>
                    <a:pt x="2754" y="605"/>
                  </a:lnTo>
                  <a:lnTo>
                    <a:pt x="174" y="0"/>
                  </a:ln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29"/>
            <p:cNvSpPr/>
            <p:nvPr/>
          </p:nvSpPr>
          <p:spPr>
            <a:xfrm>
              <a:off x="3757000" y="465325"/>
              <a:ext cx="33500" cy="36275"/>
            </a:xfrm>
            <a:custGeom>
              <a:avLst/>
              <a:gdLst/>
              <a:ahLst/>
              <a:cxnLst/>
              <a:rect l="l" t="t" r="r" b="b"/>
              <a:pathLst>
                <a:path w="1340" h="1451" extrusionOk="0">
                  <a:moveTo>
                    <a:pt x="215" y="1"/>
                  </a:moveTo>
                  <a:cubicBezTo>
                    <a:pt x="146" y="1"/>
                    <a:pt x="77" y="5"/>
                    <a:pt x="12" y="15"/>
                  </a:cubicBezTo>
                  <a:cubicBezTo>
                    <a:pt x="12" y="90"/>
                    <a:pt x="1" y="166"/>
                    <a:pt x="1" y="241"/>
                  </a:cubicBezTo>
                  <a:cubicBezTo>
                    <a:pt x="1" y="910"/>
                    <a:pt x="314" y="1450"/>
                    <a:pt x="735" y="1450"/>
                  </a:cubicBezTo>
                  <a:cubicBezTo>
                    <a:pt x="1016" y="1450"/>
                    <a:pt x="1340" y="1267"/>
                    <a:pt x="1308" y="727"/>
                  </a:cubicBezTo>
                  <a:cubicBezTo>
                    <a:pt x="1279" y="243"/>
                    <a:pt x="717" y="1"/>
                    <a:pt x="215" y="1"/>
                  </a:cubicBezTo>
                  <a:close/>
                </a:path>
              </a:pathLst>
            </a:custGeom>
            <a:solidFill>
              <a:srgbClr val="5637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29"/>
            <p:cNvSpPr/>
            <p:nvPr/>
          </p:nvSpPr>
          <p:spPr>
            <a:xfrm>
              <a:off x="3806675" y="479975"/>
              <a:ext cx="30525" cy="38200"/>
            </a:xfrm>
            <a:custGeom>
              <a:avLst/>
              <a:gdLst/>
              <a:ahLst/>
              <a:cxnLst/>
              <a:rect l="l" t="t" r="r" b="b"/>
              <a:pathLst>
                <a:path w="1221" h="1528" extrusionOk="0">
                  <a:moveTo>
                    <a:pt x="100" y="0"/>
                  </a:moveTo>
                  <a:cubicBezTo>
                    <a:pt x="92" y="0"/>
                    <a:pt x="84" y="0"/>
                    <a:pt x="76" y="0"/>
                  </a:cubicBezTo>
                  <a:cubicBezTo>
                    <a:pt x="55" y="76"/>
                    <a:pt x="55" y="141"/>
                    <a:pt x="44" y="216"/>
                  </a:cubicBezTo>
                  <a:cubicBezTo>
                    <a:pt x="0" y="897"/>
                    <a:pt x="260" y="1469"/>
                    <a:pt x="648" y="1523"/>
                  </a:cubicBezTo>
                  <a:cubicBezTo>
                    <a:pt x="670" y="1526"/>
                    <a:pt x="692" y="1527"/>
                    <a:pt x="714" y="1527"/>
                  </a:cubicBezTo>
                  <a:cubicBezTo>
                    <a:pt x="957" y="1527"/>
                    <a:pt x="1221" y="1359"/>
                    <a:pt x="1221" y="864"/>
                  </a:cubicBezTo>
                  <a:cubicBezTo>
                    <a:pt x="1221" y="312"/>
                    <a:pt x="583" y="0"/>
                    <a:pt x="100" y="0"/>
                  </a:cubicBezTo>
                  <a:close/>
                </a:path>
              </a:pathLst>
            </a:custGeom>
            <a:solidFill>
              <a:srgbClr val="5637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1" name="Google Shape;901;p29"/>
          <p:cNvSpPr txBox="1">
            <a:spLocks noGrp="1"/>
          </p:cNvSpPr>
          <p:nvPr>
            <p:ph type="ctrTitle"/>
          </p:nvPr>
        </p:nvSpPr>
        <p:spPr>
          <a:xfrm>
            <a:off x="1177880" y="1503505"/>
            <a:ext cx="6460965" cy="196110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solidFill>
                  <a:schemeClr val="accent6"/>
                </a:solidFill>
                <a:highlight>
                  <a:schemeClr val="accent2"/>
                </a:highlight>
              </a:rPr>
              <a:t>FIRELINE</a:t>
            </a:r>
            <a:br>
              <a:rPr lang="en-US" dirty="0">
                <a:solidFill>
                  <a:schemeClr val="accent6"/>
                </a:solidFill>
                <a:highlight>
                  <a:schemeClr val="accent2"/>
                </a:highlight>
              </a:rPr>
            </a:br>
            <a:endParaRPr dirty="0"/>
          </a:p>
        </p:txBody>
      </p:sp>
      <p:grpSp>
        <p:nvGrpSpPr>
          <p:cNvPr id="903" name="Google Shape;903;p29"/>
          <p:cNvGrpSpPr/>
          <p:nvPr/>
        </p:nvGrpSpPr>
        <p:grpSpPr>
          <a:xfrm rot="474927" flipH="1">
            <a:off x="6004666" y="3092787"/>
            <a:ext cx="3686067" cy="2354019"/>
            <a:chOff x="1120050" y="2555800"/>
            <a:chExt cx="1189350" cy="759550"/>
          </a:xfrm>
        </p:grpSpPr>
        <p:sp>
          <p:nvSpPr>
            <p:cNvPr id="904" name="Google Shape;904;p29"/>
            <p:cNvSpPr/>
            <p:nvPr/>
          </p:nvSpPr>
          <p:spPr>
            <a:xfrm>
              <a:off x="1134625" y="2570075"/>
              <a:ext cx="1160450" cy="731000"/>
            </a:xfrm>
            <a:custGeom>
              <a:avLst/>
              <a:gdLst/>
              <a:ahLst/>
              <a:cxnLst/>
              <a:rect l="l" t="t" r="r" b="b"/>
              <a:pathLst>
                <a:path w="46418" h="29240" extrusionOk="0">
                  <a:moveTo>
                    <a:pt x="31486" y="0"/>
                  </a:moveTo>
                  <a:lnTo>
                    <a:pt x="15527" y="2764"/>
                  </a:lnTo>
                  <a:lnTo>
                    <a:pt x="7785" y="4103"/>
                  </a:lnTo>
                  <a:lnTo>
                    <a:pt x="465" y="5366"/>
                  </a:lnTo>
                  <a:lnTo>
                    <a:pt x="594" y="6122"/>
                  </a:lnTo>
                  <a:lnTo>
                    <a:pt x="1177" y="6025"/>
                  </a:lnTo>
                  <a:lnTo>
                    <a:pt x="1177" y="6025"/>
                  </a:lnTo>
                  <a:cubicBezTo>
                    <a:pt x="1167" y="6090"/>
                    <a:pt x="1156" y="6155"/>
                    <a:pt x="1156" y="6230"/>
                  </a:cubicBezTo>
                  <a:lnTo>
                    <a:pt x="1156" y="6327"/>
                  </a:lnTo>
                  <a:lnTo>
                    <a:pt x="670" y="6402"/>
                  </a:lnTo>
                  <a:lnTo>
                    <a:pt x="983" y="7676"/>
                  </a:lnTo>
                  <a:lnTo>
                    <a:pt x="27760" y="3110"/>
                  </a:lnTo>
                  <a:lnTo>
                    <a:pt x="27760" y="3110"/>
                  </a:lnTo>
                  <a:cubicBezTo>
                    <a:pt x="27760" y="3153"/>
                    <a:pt x="27750" y="3196"/>
                    <a:pt x="27750" y="3239"/>
                  </a:cubicBezTo>
                  <a:cubicBezTo>
                    <a:pt x="27750" y="3293"/>
                    <a:pt x="27760" y="3347"/>
                    <a:pt x="27760" y="3390"/>
                  </a:cubicBezTo>
                  <a:lnTo>
                    <a:pt x="19436" y="4816"/>
                  </a:lnTo>
                  <a:lnTo>
                    <a:pt x="8347" y="6705"/>
                  </a:lnTo>
                  <a:lnTo>
                    <a:pt x="1091" y="7947"/>
                  </a:lnTo>
                  <a:lnTo>
                    <a:pt x="1220" y="8691"/>
                  </a:lnTo>
                  <a:lnTo>
                    <a:pt x="2754" y="8454"/>
                  </a:lnTo>
                  <a:lnTo>
                    <a:pt x="2711" y="8746"/>
                  </a:lnTo>
                  <a:lnTo>
                    <a:pt x="1988" y="8789"/>
                  </a:lnTo>
                  <a:lnTo>
                    <a:pt x="1988" y="9728"/>
                  </a:lnTo>
                  <a:lnTo>
                    <a:pt x="1" y="9685"/>
                  </a:lnTo>
                  <a:lnTo>
                    <a:pt x="692" y="26485"/>
                  </a:lnTo>
                  <a:lnTo>
                    <a:pt x="1923" y="26485"/>
                  </a:lnTo>
                  <a:lnTo>
                    <a:pt x="1923" y="27025"/>
                  </a:lnTo>
                  <a:lnTo>
                    <a:pt x="5669" y="27025"/>
                  </a:lnTo>
                  <a:cubicBezTo>
                    <a:pt x="6036" y="28299"/>
                    <a:pt x="7202" y="29239"/>
                    <a:pt x="8606" y="29239"/>
                  </a:cubicBezTo>
                  <a:cubicBezTo>
                    <a:pt x="9999" y="29239"/>
                    <a:pt x="11165" y="28299"/>
                    <a:pt x="11532" y="27025"/>
                  </a:cubicBezTo>
                  <a:lnTo>
                    <a:pt x="30903" y="27025"/>
                  </a:lnTo>
                  <a:cubicBezTo>
                    <a:pt x="31258" y="28299"/>
                    <a:pt x="32436" y="29239"/>
                    <a:pt x="33828" y="29239"/>
                  </a:cubicBezTo>
                  <a:cubicBezTo>
                    <a:pt x="35221" y="29239"/>
                    <a:pt x="36398" y="28299"/>
                    <a:pt x="36755" y="27025"/>
                  </a:cubicBezTo>
                  <a:lnTo>
                    <a:pt x="43805" y="27025"/>
                  </a:lnTo>
                  <a:lnTo>
                    <a:pt x="43805" y="27176"/>
                  </a:lnTo>
                  <a:lnTo>
                    <a:pt x="46343" y="27176"/>
                  </a:lnTo>
                  <a:cubicBezTo>
                    <a:pt x="46386" y="27176"/>
                    <a:pt x="46418" y="27144"/>
                    <a:pt x="46418" y="27101"/>
                  </a:cubicBezTo>
                  <a:lnTo>
                    <a:pt x="46418" y="23959"/>
                  </a:lnTo>
                  <a:cubicBezTo>
                    <a:pt x="46418" y="23916"/>
                    <a:pt x="46386" y="23884"/>
                    <a:pt x="46343" y="23884"/>
                  </a:cubicBezTo>
                  <a:lnTo>
                    <a:pt x="45760" y="23884"/>
                  </a:lnTo>
                  <a:lnTo>
                    <a:pt x="45760" y="21799"/>
                  </a:lnTo>
                  <a:lnTo>
                    <a:pt x="45760" y="21346"/>
                  </a:lnTo>
                  <a:lnTo>
                    <a:pt x="45760" y="18118"/>
                  </a:lnTo>
                  <a:lnTo>
                    <a:pt x="44248" y="17664"/>
                  </a:lnTo>
                  <a:lnTo>
                    <a:pt x="40663" y="8389"/>
                  </a:lnTo>
                  <a:lnTo>
                    <a:pt x="40328" y="8379"/>
                  </a:lnTo>
                  <a:lnTo>
                    <a:pt x="40210" y="7763"/>
                  </a:lnTo>
                  <a:lnTo>
                    <a:pt x="39065" y="7763"/>
                  </a:lnTo>
                  <a:lnTo>
                    <a:pt x="39065" y="7353"/>
                  </a:lnTo>
                  <a:lnTo>
                    <a:pt x="38817" y="7353"/>
                  </a:lnTo>
                  <a:lnTo>
                    <a:pt x="38202" y="5550"/>
                  </a:lnTo>
                  <a:cubicBezTo>
                    <a:pt x="38202" y="5539"/>
                    <a:pt x="38190" y="5517"/>
                    <a:pt x="38190" y="5507"/>
                  </a:cubicBezTo>
                  <a:cubicBezTo>
                    <a:pt x="38086" y="5256"/>
                    <a:pt x="37840" y="5096"/>
                    <a:pt x="37570" y="5096"/>
                  </a:cubicBezTo>
                  <a:cubicBezTo>
                    <a:pt x="37561" y="5096"/>
                    <a:pt x="37552" y="5096"/>
                    <a:pt x="37542" y="5096"/>
                  </a:cubicBezTo>
                  <a:lnTo>
                    <a:pt x="34303" y="5204"/>
                  </a:lnTo>
                  <a:cubicBezTo>
                    <a:pt x="34044" y="5204"/>
                    <a:pt x="33839" y="5399"/>
                    <a:pt x="33807" y="5658"/>
                  </a:cubicBezTo>
                  <a:lnTo>
                    <a:pt x="33807" y="5679"/>
                  </a:lnTo>
                  <a:lnTo>
                    <a:pt x="33807" y="5690"/>
                  </a:lnTo>
                  <a:lnTo>
                    <a:pt x="33807" y="5701"/>
                  </a:lnTo>
                  <a:lnTo>
                    <a:pt x="33753" y="7353"/>
                  </a:lnTo>
                  <a:lnTo>
                    <a:pt x="33245" y="7353"/>
                  </a:lnTo>
                  <a:lnTo>
                    <a:pt x="33245" y="7763"/>
                  </a:lnTo>
                  <a:lnTo>
                    <a:pt x="27609" y="7763"/>
                  </a:lnTo>
                  <a:lnTo>
                    <a:pt x="27609" y="8098"/>
                  </a:lnTo>
                  <a:lnTo>
                    <a:pt x="27339" y="8087"/>
                  </a:lnTo>
                  <a:lnTo>
                    <a:pt x="27339" y="10279"/>
                  </a:lnTo>
                  <a:lnTo>
                    <a:pt x="26227" y="10246"/>
                  </a:lnTo>
                  <a:lnTo>
                    <a:pt x="26227" y="10257"/>
                  </a:lnTo>
                  <a:lnTo>
                    <a:pt x="24770" y="10225"/>
                  </a:lnTo>
                  <a:lnTo>
                    <a:pt x="24251" y="7547"/>
                  </a:lnTo>
                  <a:lnTo>
                    <a:pt x="22567" y="7633"/>
                  </a:lnTo>
                  <a:lnTo>
                    <a:pt x="22416" y="6414"/>
                  </a:lnTo>
                  <a:lnTo>
                    <a:pt x="22308" y="5507"/>
                  </a:lnTo>
                  <a:lnTo>
                    <a:pt x="30255" y="4297"/>
                  </a:lnTo>
                  <a:lnTo>
                    <a:pt x="29931" y="3023"/>
                  </a:lnTo>
                  <a:lnTo>
                    <a:pt x="29218" y="3142"/>
                  </a:lnTo>
                  <a:cubicBezTo>
                    <a:pt x="29207" y="3045"/>
                    <a:pt x="29175" y="2959"/>
                    <a:pt x="29132" y="2872"/>
                  </a:cubicBezTo>
                  <a:lnTo>
                    <a:pt x="29823" y="2753"/>
                  </a:lnTo>
                  <a:lnTo>
                    <a:pt x="29693" y="2008"/>
                  </a:lnTo>
                  <a:lnTo>
                    <a:pt x="22956" y="3023"/>
                  </a:lnTo>
                  <a:lnTo>
                    <a:pt x="14361" y="4329"/>
                  </a:lnTo>
                  <a:lnTo>
                    <a:pt x="2614" y="6100"/>
                  </a:lnTo>
                  <a:cubicBezTo>
                    <a:pt x="2603" y="6003"/>
                    <a:pt x="2559" y="5906"/>
                    <a:pt x="2506" y="5819"/>
                  </a:cubicBezTo>
                  <a:lnTo>
                    <a:pt x="7591" y="5032"/>
                  </a:lnTo>
                  <a:lnTo>
                    <a:pt x="15300" y="3844"/>
                  </a:lnTo>
                  <a:lnTo>
                    <a:pt x="31820" y="1285"/>
                  </a:lnTo>
                  <a:lnTo>
                    <a:pt x="314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29"/>
            <p:cNvSpPr/>
            <p:nvPr/>
          </p:nvSpPr>
          <p:spPr>
            <a:xfrm>
              <a:off x="1120050" y="2555800"/>
              <a:ext cx="1189350" cy="759550"/>
            </a:xfrm>
            <a:custGeom>
              <a:avLst/>
              <a:gdLst/>
              <a:ahLst/>
              <a:cxnLst/>
              <a:rect l="l" t="t" r="r" b="b"/>
              <a:pathLst>
                <a:path w="47574" h="30382" extrusionOk="0">
                  <a:moveTo>
                    <a:pt x="31647" y="1229"/>
                  </a:moveTo>
                  <a:lnTo>
                    <a:pt x="31680" y="1380"/>
                  </a:lnTo>
                  <a:lnTo>
                    <a:pt x="22851" y="2749"/>
                  </a:lnTo>
                  <a:lnTo>
                    <a:pt x="22851" y="2749"/>
                  </a:lnTo>
                  <a:lnTo>
                    <a:pt x="31647" y="1229"/>
                  </a:lnTo>
                  <a:close/>
                  <a:moveTo>
                    <a:pt x="2525" y="6269"/>
                  </a:moveTo>
                  <a:lnTo>
                    <a:pt x="2525" y="6269"/>
                  </a:lnTo>
                  <a:cubicBezTo>
                    <a:pt x="2492" y="6416"/>
                    <a:pt x="2516" y="6576"/>
                    <a:pt x="2602" y="6714"/>
                  </a:cubicBezTo>
                  <a:cubicBezTo>
                    <a:pt x="2624" y="6726"/>
                    <a:pt x="2624" y="6747"/>
                    <a:pt x="2635" y="6769"/>
                  </a:cubicBezTo>
                  <a:cubicBezTo>
                    <a:pt x="2675" y="7054"/>
                    <a:pt x="2920" y="7250"/>
                    <a:pt x="3200" y="7250"/>
                  </a:cubicBezTo>
                  <a:cubicBezTo>
                    <a:pt x="3227" y="7250"/>
                    <a:pt x="3255" y="7248"/>
                    <a:pt x="3283" y="7244"/>
                  </a:cubicBezTo>
                  <a:lnTo>
                    <a:pt x="9590" y="6293"/>
                  </a:lnTo>
                  <a:lnTo>
                    <a:pt x="9590" y="6293"/>
                  </a:lnTo>
                  <a:lnTo>
                    <a:pt x="1998" y="7589"/>
                  </a:lnTo>
                  <a:lnTo>
                    <a:pt x="1957" y="7432"/>
                  </a:lnTo>
                  <a:lnTo>
                    <a:pt x="1957" y="7432"/>
                  </a:lnTo>
                  <a:cubicBezTo>
                    <a:pt x="2197" y="7333"/>
                    <a:pt x="2348" y="7089"/>
                    <a:pt x="2311" y="6822"/>
                  </a:cubicBezTo>
                  <a:lnTo>
                    <a:pt x="2311" y="6801"/>
                  </a:lnTo>
                  <a:cubicBezTo>
                    <a:pt x="2311" y="6779"/>
                    <a:pt x="2311" y="6769"/>
                    <a:pt x="2322" y="6757"/>
                  </a:cubicBezTo>
                  <a:cubicBezTo>
                    <a:pt x="2365" y="6604"/>
                    <a:pt x="2340" y="6445"/>
                    <a:pt x="2264" y="6315"/>
                  </a:cubicBezTo>
                  <a:lnTo>
                    <a:pt x="2264" y="6315"/>
                  </a:lnTo>
                  <a:lnTo>
                    <a:pt x="2525" y="6269"/>
                  </a:lnTo>
                  <a:close/>
                  <a:moveTo>
                    <a:pt x="29145" y="3336"/>
                  </a:moveTo>
                  <a:cubicBezTo>
                    <a:pt x="29120" y="3472"/>
                    <a:pt x="29142" y="3612"/>
                    <a:pt x="29207" y="3734"/>
                  </a:cubicBezTo>
                  <a:cubicBezTo>
                    <a:pt x="29218" y="3756"/>
                    <a:pt x="29229" y="3767"/>
                    <a:pt x="29229" y="3789"/>
                  </a:cubicBezTo>
                  <a:cubicBezTo>
                    <a:pt x="29250" y="3950"/>
                    <a:pt x="29336" y="4091"/>
                    <a:pt x="29456" y="4177"/>
                  </a:cubicBezTo>
                  <a:cubicBezTo>
                    <a:pt x="29560" y="4255"/>
                    <a:pt x="29685" y="4292"/>
                    <a:pt x="29809" y="4292"/>
                  </a:cubicBezTo>
                  <a:cubicBezTo>
                    <a:pt x="29839" y="4292"/>
                    <a:pt x="29868" y="4290"/>
                    <a:pt x="29898" y="4285"/>
                  </a:cubicBezTo>
                  <a:lnTo>
                    <a:pt x="30082" y="4253"/>
                  </a:lnTo>
                  <a:lnTo>
                    <a:pt x="30125" y="4393"/>
                  </a:lnTo>
                  <a:lnTo>
                    <a:pt x="22805" y="5505"/>
                  </a:lnTo>
                  <a:cubicBezTo>
                    <a:pt x="22502" y="5548"/>
                    <a:pt x="22286" y="5840"/>
                    <a:pt x="22318" y="6142"/>
                  </a:cubicBezTo>
                  <a:lnTo>
                    <a:pt x="22428" y="6985"/>
                  </a:lnTo>
                  <a:lnTo>
                    <a:pt x="22426" y="6985"/>
                  </a:lnTo>
                  <a:cubicBezTo>
                    <a:pt x="22426" y="7006"/>
                    <a:pt x="22426" y="7028"/>
                    <a:pt x="22437" y="7060"/>
                  </a:cubicBezTo>
                  <a:lnTo>
                    <a:pt x="22577" y="8280"/>
                  </a:lnTo>
                  <a:cubicBezTo>
                    <a:pt x="22620" y="8575"/>
                    <a:pt x="22867" y="8788"/>
                    <a:pt x="23160" y="8788"/>
                  </a:cubicBezTo>
                  <a:cubicBezTo>
                    <a:pt x="23167" y="8788"/>
                    <a:pt x="23175" y="8788"/>
                    <a:pt x="23182" y="8787"/>
                  </a:cubicBezTo>
                  <a:lnTo>
                    <a:pt x="24359" y="8723"/>
                  </a:lnTo>
                  <a:lnTo>
                    <a:pt x="24791" y="10904"/>
                  </a:lnTo>
                  <a:cubicBezTo>
                    <a:pt x="24845" y="11174"/>
                    <a:pt x="25072" y="11368"/>
                    <a:pt x="25342" y="11368"/>
                  </a:cubicBezTo>
                  <a:lnTo>
                    <a:pt x="26788" y="11400"/>
                  </a:lnTo>
                  <a:lnTo>
                    <a:pt x="26788" y="11400"/>
                  </a:lnTo>
                  <a:lnTo>
                    <a:pt x="26788" y="11400"/>
                  </a:lnTo>
                  <a:lnTo>
                    <a:pt x="26804" y="11401"/>
                  </a:lnTo>
                  <a:lnTo>
                    <a:pt x="26804" y="11401"/>
                  </a:lnTo>
                  <a:cubicBezTo>
                    <a:pt x="26814" y="11401"/>
                    <a:pt x="26824" y="11402"/>
                    <a:pt x="26834" y="11402"/>
                  </a:cubicBezTo>
                  <a:cubicBezTo>
                    <a:pt x="26838" y="11402"/>
                    <a:pt x="26842" y="11402"/>
                    <a:pt x="26846" y="11401"/>
                  </a:cubicBezTo>
                  <a:lnTo>
                    <a:pt x="26846" y="11401"/>
                  </a:lnTo>
                  <a:lnTo>
                    <a:pt x="27911" y="11422"/>
                  </a:lnTo>
                  <a:cubicBezTo>
                    <a:pt x="27923" y="11423"/>
                    <a:pt x="27934" y="11423"/>
                    <a:pt x="27945" y="11423"/>
                  </a:cubicBezTo>
                  <a:cubicBezTo>
                    <a:pt x="28085" y="11423"/>
                    <a:pt x="28223" y="11360"/>
                    <a:pt x="28333" y="11260"/>
                  </a:cubicBezTo>
                  <a:cubicBezTo>
                    <a:pt x="28441" y="11152"/>
                    <a:pt x="28506" y="11012"/>
                    <a:pt x="28506" y="10850"/>
                  </a:cubicBezTo>
                  <a:lnTo>
                    <a:pt x="28506" y="9153"/>
                  </a:lnTo>
                  <a:lnTo>
                    <a:pt x="28506" y="9153"/>
                  </a:lnTo>
                  <a:cubicBezTo>
                    <a:pt x="28540" y="9132"/>
                    <a:pt x="28572" y="9107"/>
                    <a:pt x="28602" y="9079"/>
                  </a:cubicBezTo>
                  <a:cubicBezTo>
                    <a:pt x="28649" y="9032"/>
                    <a:pt x="28688" y="8977"/>
                    <a:pt x="28717" y="8917"/>
                  </a:cubicBezTo>
                  <a:lnTo>
                    <a:pt x="33828" y="8917"/>
                  </a:lnTo>
                  <a:cubicBezTo>
                    <a:pt x="33979" y="8917"/>
                    <a:pt x="34130" y="8852"/>
                    <a:pt x="34228" y="8744"/>
                  </a:cubicBezTo>
                  <a:cubicBezTo>
                    <a:pt x="34297" y="8675"/>
                    <a:pt x="34349" y="8588"/>
                    <a:pt x="34377" y="8495"/>
                  </a:cubicBezTo>
                  <a:lnTo>
                    <a:pt x="34377" y="8495"/>
                  </a:lnTo>
                  <a:cubicBezTo>
                    <a:pt x="34661" y="8474"/>
                    <a:pt x="34898" y="8234"/>
                    <a:pt x="34908" y="7945"/>
                  </a:cubicBezTo>
                  <a:lnTo>
                    <a:pt x="34961" y="6345"/>
                  </a:lnTo>
                  <a:lnTo>
                    <a:pt x="34961" y="6345"/>
                  </a:lnTo>
                  <a:lnTo>
                    <a:pt x="38147" y="6239"/>
                  </a:lnTo>
                  <a:lnTo>
                    <a:pt x="38180" y="6239"/>
                  </a:lnTo>
                  <a:cubicBezTo>
                    <a:pt x="38190" y="6250"/>
                    <a:pt x="38201" y="6250"/>
                    <a:pt x="38212" y="6261"/>
                  </a:cubicBezTo>
                  <a:cubicBezTo>
                    <a:pt x="38223" y="6272"/>
                    <a:pt x="38233" y="6282"/>
                    <a:pt x="38233" y="6294"/>
                  </a:cubicBezTo>
                  <a:lnTo>
                    <a:pt x="38233" y="6304"/>
                  </a:lnTo>
                  <a:lnTo>
                    <a:pt x="38849" y="8108"/>
                  </a:lnTo>
                  <a:cubicBezTo>
                    <a:pt x="38895" y="8233"/>
                    <a:pt x="38977" y="8334"/>
                    <a:pt x="39080" y="8402"/>
                  </a:cubicBezTo>
                  <a:lnTo>
                    <a:pt x="39080" y="8402"/>
                  </a:lnTo>
                  <a:cubicBezTo>
                    <a:pt x="39096" y="8530"/>
                    <a:pt x="39157" y="8652"/>
                    <a:pt x="39248" y="8744"/>
                  </a:cubicBezTo>
                  <a:cubicBezTo>
                    <a:pt x="39346" y="8852"/>
                    <a:pt x="39497" y="8917"/>
                    <a:pt x="39648" y="8917"/>
                  </a:cubicBezTo>
                  <a:lnTo>
                    <a:pt x="40318" y="8917"/>
                  </a:lnTo>
                  <a:lnTo>
                    <a:pt x="40350" y="9068"/>
                  </a:lnTo>
                  <a:cubicBezTo>
                    <a:pt x="40401" y="9313"/>
                    <a:pt x="40606" y="9500"/>
                    <a:pt x="40857" y="9529"/>
                  </a:cubicBezTo>
                  <a:lnTo>
                    <a:pt x="40857" y="9529"/>
                  </a:lnTo>
                  <a:lnTo>
                    <a:pt x="44291" y="18440"/>
                  </a:lnTo>
                  <a:lnTo>
                    <a:pt x="44294" y="18439"/>
                  </a:lnTo>
                  <a:lnTo>
                    <a:pt x="44294" y="18439"/>
                  </a:lnTo>
                  <a:cubicBezTo>
                    <a:pt x="44355" y="18603"/>
                    <a:pt x="44489" y="18731"/>
                    <a:pt x="44669" y="18786"/>
                  </a:cubicBezTo>
                  <a:lnTo>
                    <a:pt x="45770" y="19110"/>
                  </a:lnTo>
                  <a:lnTo>
                    <a:pt x="45770" y="21917"/>
                  </a:lnTo>
                  <a:lnTo>
                    <a:pt x="45770" y="22370"/>
                  </a:lnTo>
                  <a:lnTo>
                    <a:pt x="45770" y="24455"/>
                  </a:lnTo>
                  <a:cubicBezTo>
                    <a:pt x="45770" y="24606"/>
                    <a:pt x="45835" y="24757"/>
                    <a:pt x="45932" y="24865"/>
                  </a:cubicBezTo>
                  <a:cubicBezTo>
                    <a:pt x="46040" y="24973"/>
                    <a:pt x="46191" y="25026"/>
                    <a:pt x="46343" y="25026"/>
                  </a:cubicBezTo>
                  <a:lnTo>
                    <a:pt x="46429" y="25026"/>
                  </a:lnTo>
                  <a:lnTo>
                    <a:pt x="46429" y="27176"/>
                  </a:lnTo>
                  <a:lnTo>
                    <a:pt x="44777" y="27176"/>
                  </a:lnTo>
                  <a:cubicBezTo>
                    <a:pt x="44671" y="27074"/>
                    <a:pt x="44534" y="27013"/>
                    <a:pt x="44388" y="27013"/>
                  </a:cubicBezTo>
                  <a:lnTo>
                    <a:pt x="37338" y="27013"/>
                  </a:lnTo>
                  <a:cubicBezTo>
                    <a:pt x="37079" y="27013"/>
                    <a:pt x="36851" y="27186"/>
                    <a:pt x="36776" y="27435"/>
                  </a:cubicBezTo>
                  <a:cubicBezTo>
                    <a:pt x="36711" y="27694"/>
                    <a:pt x="36592" y="27942"/>
                    <a:pt x="36441" y="28158"/>
                  </a:cubicBezTo>
                  <a:cubicBezTo>
                    <a:pt x="36225" y="28482"/>
                    <a:pt x="35923" y="28752"/>
                    <a:pt x="35577" y="28935"/>
                  </a:cubicBezTo>
                  <a:cubicBezTo>
                    <a:pt x="35405" y="29033"/>
                    <a:pt x="35221" y="29108"/>
                    <a:pt x="35027" y="29162"/>
                  </a:cubicBezTo>
                  <a:cubicBezTo>
                    <a:pt x="34821" y="29205"/>
                    <a:pt x="34617" y="29237"/>
                    <a:pt x="34411" y="29237"/>
                  </a:cubicBezTo>
                  <a:cubicBezTo>
                    <a:pt x="34120" y="29237"/>
                    <a:pt x="33850" y="29184"/>
                    <a:pt x="33602" y="29097"/>
                  </a:cubicBezTo>
                  <a:cubicBezTo>
                    <a:pt x="33223" y="28968"/>
                    <a:pt x="32889" y="28752"/>
                    <a:pt x="32619" y="28460"/>
                  </a:cubicBezTo>
                  <a:cubicBezTo>
                    <a:pt x="32349" y="28179"/>
                    <a:pt x="32144" y="27823"/>
                    <a:pt x="32036" y="27435"/>
                  </a:cubicBezTo>
                  <a:cubicBezTo>
                    <a:pt x="31961" y="27186"/>
                    <a:pt x="31745" y="27013"/>
                    <a:pt x="31486" y="27013"/>
                  </a:cubicBezTo>
                  <a:lnTo>
                    <a:pt x="12115" y="27013"/>
                  </a:lnTo>
                  <a:cubicBezTo>
                    <a:pt x="11856" y="27013"/>
                    <a:pt x="11629" y="27186"/>
                    <a:pt x="11554" y="27435"/>
                  </a:cubicBezTo>
                  <a:cubicBezTo>
                    <a:pt x="11489" y="27694"/>
                    <a:pt x="11370" y="27942"/>
                    <a:pt x="11219" y="28158"/>
                  </a:cubicBezTo>
                  <a:cubicBezTo>
                    <a:pt x="11003" y="28482"/>
                    <a:pt x="10700" y="28752"/>
                    <a:pt x="10355" y="28935"/>
                  </a:cubicBezTo>
                  <a:cubicBezTo>
                    <a:pt x="10182" y="29033"/>
                    <a:pt x="9999" y="29108"/>
                    <a:pt x="9793" y="29162"/>
                  </a:cubicBezTo>
                  <a:cubicBezTo>
                    <a:pt x="9599" y="29205"/>
                    <a:pt x="9394" y="29237"/>
                    <a:pt x="9189" y="29237"/>
                  </a:cubicBezTo>
                  <a:cubicBezTo>
                    <a:pt x="8898" y="29237"/>
                    <a:pt x="8627" y="29184"/>
                    <a:pt x="8379" y="29097"/>
                  </a:cubicBezTo>
                  <a:cubicBezTo>
                    <a:pt x="8001" y="28968"/>
                    <a:pt x="7667" y="28752"/>
                    <a:pt x="7396" y="28460"/>
                  </a:cubicBezTo>
                  <a:cubicBezTo>
                    <a:pt x="7127" y="28179"/>
                    <a:pt x="6921" y="27823"/>
                    <a:pt x="6813" y="27435"/>
                  </a:cubicBezTo>
                  <a:cubicBezTo>
                    <a:pt x="6738" y="27186"/>
                    <a:pt x="6511" y="27013"/>
                    <a:pt x="6252" y="27013"/>
                  </a:cubicBezTo>
                  <a:lnTo>
                    <a:pt x="3087" y="27013"/>
                  </a:lnTo>
                  <a:cubicBezTo>
                    <a:pt x="3076" y="26877"/>
                    <a:pt x="3014" y="26744"/>
                    <a:pt x="2916" y="26646"/>
                  </a:cubicBezTo>
                  <a:cubicBezTo>
                    <a:pt x="2808" y="26538"/>
                    <a:pt x="2657" y="26485"/>
                    <a:pt x="2506" y="26485"/>
                  </a:cubicBezTo>
                  <a:lnTo>
                    <a:pt x="1836" y="26485"/>
                  </a:lnTo>
                  <a:lnTo>
                    <a:pt x="1188" y="10839"/>
                  </a:lnTo>
                  <a:lnTo>
                    <a:pt x="2559" y="10872"/>
                  </a:lnTo>
                  <a:cubicBezTo>
                    <a:pt x="2710" y="10872"/>
                    <a:pt x="2862" y="10817"/>
                    <a:pt x="2970" y="10709"/>
                  </a:cubicBezTo>
                  <a:cubicBezTo>
                    <a:pt x="3089" y="10601"/>
                    <a:pt x="3142" y="10450"/>
                    <a:pt x="3142" y="10299"/>
                  </a:cubicBezTo>
                  <a:lnTo>
                    <a:pt x="3142" y="9900"/>
                  </a:lnTo>
                  <a:lnTo>
                    <a:pt x="3326" y="9889"/>
                  </a:lnTo>
                  <a:cubicBezTo>
                    <a:pt x="3596" y="9878"/>
                    <a:pt x="3823" y="9673"/>
                    <a:pt x="3866" y="9403"/>
                  </a:cubicBezTo>
                  <a:lnTo>
                    <a:pt x="3909" y="9111"/>
                  </a:lnTo>
                  <a:cubicBezTo>
                    <a:pt x="3926" y="8980"/>
                    <a:pt x="3898" y="8843"/>
                    <a:pt x="3827" y="8727"/>
                  </a:cubicBezTo>
                  <a:lnTo>
                    <a:pt x="3827" y="8727"/>
                  </a:lnTo>
                  <a:lnTo>
                    <a:pt x="9027" y="7837"/>
                  </a:lnTo>
                  <a:cubicBezTo>
                    <a:pt x="9034" y="7836"/>
                    <a:pt x="9040" y="7835"/>
                    <a:pt x="9046" y="7834"/>
                  </a:cubicBezTo>
                  <a:lnTo>
                    <a:pt x="9046" y="7834"/>
                  </a:lnTo>
                  <a:lnTo>
                    <a:pt x="20098" y="5951"/>
                  </a:lnTo>
                  <a:lnTo>
                    <a:pt x="20098" y="5951"/>
                  </a:lnTo>
                  <a:cubicBezTo>
                    <a:pt x="20104" y="5950"/>
                    <a:pt x="20110" y="5949"/>
                    <a:pt x="20116" y="5948"/>
                  </a:cubicBezTo>
                  <a:lnTo>
                    <a:pt x="20116" y="5948"/>
                  </a:lnTo>
                  <a:lnTo>
                    <a:pt x="20116" y="5948"/>
                  </a:lnTo>
                  <a:lnTo>
                    <a:pt x="28441" y="4533"/>
                  </a:lnTo>
                  <a:cubicBezTo>
                    <a:pt x="28602" y="4501"/>
                    <a:pt x="28732" y="4415"/>
                    <a:pt x="28818" y="4285"/>
                  </a:cubicBezTo>
                  <a:cubicBezTo>
                    <a:pt x="28916" y="4156"/>
                    <a:pt x="28948" y="4005"/>
                    <a:pt x="28916" y="3842"/>
                  </a:cubicBezTo>
                  <a:cubicBezTo>
                    <a:pt x="28916" y="3842"/>
                    <a:pt x="28905" y="3832"/>
                    <a:pt x="28905" y="3810"/>
                  </a:cubicBezTo>
                  <a:cubicBezTo>
                    <a:pt x="28905" y="3810"/>
                    <a:pt x="28916" y="3799"/>
                    <a:pt x="28916" y="3789"/>
                  </a:cubicBezTo>
                  <a:cubicBezTo>
                    <a:pt x="28940" y="3648"/>
                    <a:pt x="28908" y="3502"/>
                    <a:pt x="28834" y="3383"/>
                  </a:cubicBezTo>
                  <a:lnTo>
                    <a:pt x="28834" y="3383"/>
                  </a:lnTo>
                  <a:lnTo>
                    <a:pt x="29145" y="3336"/>
                  </a:lnTo>
                  <a:close/>
                  <a:moveTo>
                    <a:pt x="32074" y="0"/>
                  </a:moveTo>
                  <a:cubicBezTo>
                    <a:pt x="32040" y="0"/>
                    <a:pt x="32005" y="3"/>
                    <a:pt x="31971" y="10"/>
                  </a:cubicBezTo>
                  <a:lnTo>
                    <a:pt x="16013" y="2762"/>
                  </a:lnTo>
                  <a:lnTo>
                    <a:pt x="8271" y="4101"/>
                  </a:lnTo>
                  <a:lnTo>
                    <a:pt x="940" y="5375"/>
                  </a:lnTo>
                  <a:cubicBezTo>
                    <a:pt x="789" y="5397"/>
                    <a:pt x="659" y="5483"/>
                    <a:pt x="573" y="5613"/>
                  </a:cubicBezTo>
                  <a:cubicBezTo>
                    <a:pt x="486" y="5732"/>
                    <a:pt x="454" y="5894"/>
                    <a:pt x="476" y="6045"/>
                  </a:cubicBezTo>
                  <a:lnTo>
                    <a:pt x="605" y="6790"/>
                  </a:lnTo>
                  <a:cubicBezTo>
                    <a:pt x="617" y="6857"/>
                    <a:pt x="640" y="6919"/>
                    <a:pt x="673" y="6975"/>
                  </a:cubicBezTo>
                  <a:lnTo>
                    <a:pt x="673" y="6975"/>
                  </a:lnTo>
                  <a:cubicBezTo>
                    <a:pt x="673" y="7021"/>
                    <a:pt x="679" y="7067"/>
                    <a:pt x="692" y="7114"/>
                  </a:cubicBezTo>
                  <a:lnTo>
                    <a:pt x="1016" y="8388"/>
                  </a:lnTo>
                  <a:cubicBezTo>
                    <a:pt x="1033" y="8464"/>
                    <a:pt x="1065" y="8533"/>
                    <a:pt x="1108" y="8593"/>
                  </a:cubicBezTo>
                  <a:lnTo>
                    <a:pt x="1108" y="8593"/>
                  </a:lnTo>
                  <a:cubicBezTo>
                    <a:pt x="1110" y="8600"/>
                    <a:pt x="1111" y="8608"/>
                    <a:pt x="1112" y="8615"/>
                  </a:cubicBezTo>
                  <a:lnTo>
                    <a:pt x="1242" y="9360"/>
                  </a:lnTo>
                  <a:cubicBezTo>
                    <a:pt x="1265" y="9494"/>
                    <a:pt x="1332" y="9609"/>
                    <a:pt x="1425" y="9692"/>
                  </a:cubicBezTo>
                  <a:lnTo>
                    <a:pt x="1425" y="9692"/>
                  </a:lnTo>
                  <a:lnTo>
                    <a:pt x="594" y="9673"/>
                  </a:lnTo>
                  <a:cubicBezTo>
                    <a:pt x="433" y="9673"/>
                    <a:pt x="282" y="9738"/>
                    <a:pt x="174" y="9845"/>
                  </a:cubicBezTo>
                  <a:cubicBezTo>
                    <a:pt x="66" y="9965"/>
                    <a:pt x="1" y="10116"/>
                    <a:pt x="11" y="10277"/>
                  </a:cubicBezTo>
                  <a:lnTo>
                    <a:pt x="702" y="27078"/>
                  </a:lnTo>
                  <a:cubicBezTo>
                    <a:pt x="713" y="27391"/>
                    <a:pt x="973" y="27629"/>
                    <a:pt x="1275" y="27629"/>
                  </a:cubicBezTo>
                  <a:lnTo>
                    <a:pt x="1934" y="27629"/>
                  </a:lnTo>
                  <a:cubicBezTo>
                    <a:pt x="1943" y="27768"/>
                    <a:pt x="2006" y="27896"/>
                    <a:pt x="2106" y="27996"/>
                  </a:cubicBezTo>
                  <a:cubicBezTo>
                    <a:pt x="2214" y="28104"/>
                    <a:pt x="2355" y="28169"/>
                    <a:pt x="2506" y="28169"/>
                  </a:cubicBezTo>
                  <a:lnTo>
                    <a:pt x="5852" y="28169"/>
                  </a:lnTo>
                  <a:cubicBezTo>
                    <a:pt x="5947" y="28392"/>
                    <a:pt x="6065" y="28605"/>
                    <a:pt x="6198" y="28806"/>
                  </a:cubicBezTo>
                  <a:cubicBezTo>
                    <a:pt x="6522" y="29281"/>
                    <a:pt x="6954" y="29681"/>
                    <a:pt x="7461" y="29950"/>
                  </a:cubicBezTo>
                  <a:cubicBezTo>
                    <a:pt x="7720" y="30091"/>
                    <a:pt x="7991" y="30199"/>
                    <a:pt x="8282" y="30274"/>
                  </a:cubicBezTo>
                  <a:cubicBezTo>
                    <a:pt x="8574" y="30350"/>
                    <a:pt x="8876" y="30382"/>
                    <a:pt x="9189" y="30382"/>
                  </a:cubicBezTo>
                  <a:cubicBezTo>
                    <a:pt x="9599" y="30382"/>
                    <a:pt x="9999" y="30317"/>
                    <a:pt x="10366" y="30188"/>
                  </a:cubicBezTo>
                  <a:cubicBezTo>
                    <a:pt x="10928" y="29993"/>
                    <a:pt x="11424" y="29669"/>
                    <a:pt x="11813" y="29249"/>
                  </a:cubicBezTo>
                  <a:cubicBezTo>
                    <a:pt x="12112" y="28942"/>
                    <a:pt x="12350" y="28574"/>
                    <a:pt x="12519" y="28169"/>
                  </a:cubicBezTo>
                  <a:lnTo>
                    <a:pt x="31074" y="28169"/>
                  </a:lnTo>
                  <a:cubicBezTo>
                    <a:pt x="31170" y="28392"/>
                    <a:pt x="31287" y="28605"/>
                    <a:pt x="31421" y="28806"/>
                  </a:cubicBezTo>
                  <a:cubicBezTo>
                    <a:pt x="31745" y="29281"/>
                    <a:pt x="32177" y="29681"/>
                    <a:pt x="32684" y="29950"/>
                  </a:cubicBezTo>
                  <a:cubicBezTo>
                    <a:pt x="32943" y="30091"/>
                    <a:pt x="33223" y="30199"/>
                    <a:pt x="33504" y="30274"/>
                  </a:cubicBezTo>
                  <a:cubicBezTo>
                    <a:pt x="33796" y="30350"/>
                    <a:pt x="34099" y="30382"/>
                    <a:pt x="34411" y="30382"/>
                  </a:cubicBezTo>
                  <a:cubicBezTo>
                    <a:pt x="34821" y="30382"/>
                    <a:pt x="35221" y="30317"/>
                    <a:pt x="35589" y="30188"/>
                  </a:cubicBezTo>
                  <a:cubicBezTo>
                    <a:pt x="36150" y="29993"/>
                    <a:pt x="36647" y="29669"/>
                    <a:pt x="37035" y="29249"/>
                  </a:cubicBezTo>
                  <a:cubicBezTo>
                    <a:pt x="37334" y="28942"/>
                    <a:pt x="37573" y="28574"/>
                    <a:pt x="37741" y="28169"/>
                  </a:cubicBezTo>
                  <a:lnTo>
                    <a:pt x="43989" y="28169"/>
                  </a:lnTo>
                  <a:cubicBezTo>
                    <a:pt x="44096" y="28269"/>
                    <a:pt x="44242" y="28320"/>
                    <a:pt x="44388" y="28320"/>
                  </a:cubicBezTo>
                  <a:lnTo>
                    <a:pt x="46926" y="28320"/>
                  </a:lnTo>
                  <a:cubicBezTo>
                    <a:pt x="47012" y="28320"/>
                    <a:pt x="47098" y="28309"/>
                    <a:pt x="47174" y="28266"/>
                  </a:cubicBezTo>
                  <a:cubicBezTo>
                    <a:pt x="47293" y="28222"/>
                    <a:pt x="47389" y="28136"/>
                    <a:pt x="47466" y="28039"/>
                  </a:cubicBezTo>
                  <a:cubicBezTo>
                    <a:pt x="47497" y="27985"/>
                    <a:pt x="47530" y="27920"/>
                    <a:pt x="47552" y="27867"/>
                  </a:cubicBezTo>
                  <a:cubicBezTo>
                    <a:pt x="47562" y="27802"/>
                    <a:pt x="47573" y="27737"/>
                    <a:pt x="47573" y="27672"/>
                  </a:cubicBezTo>
                  <a:lnTo>
                    <a:pt x="47573" y="24530"/>
                  </a:lnTo>
                  <a:cubicBezTo>
                    <a:pt x="47573" y="24443"/>
                    <a:pt x="47562" y="24357"/>
                    <a:pt x="47530" y="24271"/>
                  </a:cubicBezTo>
                  <a:cubicBezTo>
                    <a:pt x="47476" y="24163"/>
                    <a:pt x="47389" y="24055"/>
                    <a:pt x="47293" y="23990"/>
                  </a:cubicBezTo>
                  <a:cubicBezTo>
                    <a:pt x="47238" y="23958"/>
                    <a:pt x="47185" y="23925"/>
                    <a:pt x="47120" y="23904"/>
                  </a:cubicBezTo>
                  <a:cubicBezTo>
                    <a:pt x="47055" y="23893"/>
                    <a:pt x="46990" y="23882"/>
                    <a:pt x="46926" y="23882"/>
                  </a:cubicBezTo>
                  <a:lnTo>
                    <a:pt x="46926" y="22370"/>
                  </a:lnTo>
                  <a:lnTo>
                    <a:pt x="46926" y="21917"/>
                  </a:lnTo>
                  <a:lnTo>
                    <a:pt x="46926" y="18689"/>
                  </a:lnTo>
                  <a:cubicBezTo>
                    <a:pt x="46926" y="18430"/>
                    <a:pt x="46753" y="18203"/>
                    <a:pt x="46504" y="18138"/>
                  </a:cubicBezTo>
                  <a:lnTo>
                    <a:pt x="45269" y="17767"/>
                  </a:lnTo>
                  <a:lnTo>
                    <a:pt x="45269" y="17767"/>
                  </a:lnTo>
                  <a:lnTo>
                    <a:pt x="41786" y="8755"/>
                  </a:lnTo>
                  <a:cubicBezTo>
                    <a:pt x="41716" y="8580"/>
                    <a:pt x="41567" y="8447"/>
                    <a:pt x="41392" y="8403"/>
                  </a:cubicBezTo>
                  <a:lnTo>
                    <a:pt x="41392" y="8403"/>
                  </a:lnTo>
                  <a:lnTo>
                    <a:pt x="41354" y="8226"/>
                  </a:lnTo>
                  <a:cubicBezTo>
                    <a:pt x="41300" y="7956"/>
                    <a:pt x="41062" y="7762"/>
                    <a:pt x="40793" y="7762"/>
                  </a:cubicBezTo>
                  <a:lnTo>
                    <a:pt x="40207" y="7762"/>
                  </a:lnTo>
                  <a:cubicBezTo>
                    <a:pt x="40179" y="7669"/>
                    <a:pt x="40128" y="7582"/>
                    <a:pt x="40059" y="7513"/>
                  </a:cubicBezTo>
                  <a:cubicBezTo>
                    <a:pt x="39991" y="7446"/>
                    <a:pt x="39906" y="7399"/>
                    <a:pt x="39815" y="7374"/>
                  </a:cubicBezTo>
                  <a:lnTo>
                    <a:pt x="39815" y="7374"/>
                  </a:lnTo>
                  <a:lnTo>
                    <a:pt x="39324" y="5927"/>
                  </a:lnTo>
                  <a:cubicBezTo>
                    <a:pt x="39324" y="5905"/>
                    <a:pt x="39313" y="5883"/>
                    <a:pt x="39303" y="5872"/>
                  </a:cubicBezTo>
                  <a:lnTo>
                    <a:pt x="39303" y="5862"/>
                  </a:lnTo>
                  <a:cubicBezTo>
                    <a:pt x="39260" y="5743"/>
                    <a:pt x="39195" y="5635"/>
                    <a:pt x="39108" y="5548"/>
                  </a:cubicBezTo>
                  <a:cubicBezTo>
                    <a:pt x="39000" y="5397"/>
                    <a:pt x="38849" y="5289"/>
                    <a:pt x="38687" y="5214"/>
                  </a:cubicBezTo>
                  <a:cubicBezTo>
                    <a:pt x="38525" y="5128"/>
                    <a:pt x="38341" y="5084"/>
                    <a:pt x="38147" y="5084"/>
                  </a:cubicBezTo>
                  <a:lnTo>
                    <a:pt x="38115" y="5084"/>
                  </a:lnTo>
                  <a:lnTo>
                    <a:pt x="34876" y="5192"/>
                  </a:lnTo>
                  <a:cubicBezTo>
                    <a:pt x="34735" y="5203"/>
                    <a:pt x="34606" y="5224"/>
                    <a:pt x="34487" y="5279"/>
                  </a:cubicBezTo>
                  <a:cubicBezTo>
                    <a:pt x="34303" y="5354"/>
                    <a:pt x="34152" y="5473"/>
                    <a:pt x="34034" y="5624"/>
                  </a:cubicBezTo>
                  <a:cubicBezTo>
                    <a:pt x="33979" y="5699"/>
                    <a:pt x="33936" y="5786"/>
                    <a:pt x="33893" y="5872"/>
                  </a:cubicBezTo>
                  <a:cubicBezTo>
                    <a:pt x="33861" y="5958"/>
                    <a:pt x="33839" y="6056"/>
                    <a:pt x="33818" y="6153"/>
                  </a:cubicBezTo>
                  <a:lnTo>
                    <a:pt x="33818" y="6164"/>
                  </a:lnTo>
                  <a:lnTo>
                    <a:pt x="33818" y="6174"/>
                  </a:lnTo>
                  <a:lnTo>
                    <a:pt x="33818" y="6196"/>
                  </a:lnTo>
                  <a:lnTo>
                    <a:pt x="33818" y="6239"/>
                  </a:lnTo>
                  <a:lnTo>
                    <a:pt x="33818" y="6250"/>
                  </a:lnTo>
                  <a:lnTo>
                    <a:pt x="33774" y="7354"/>
                  </a:lnTo>
                  <a:lnTo>
                    <a:pt x="33774" y="7354"/>
                  </a:lnTo>
                  <a:cubicBezTo>
                    <a:pt x="33642" y="7365"/>
                    <a:pt x="33513" y="7418"/>
                    <a:pt x="33418" y="7513"/>
                  </a:cubicBezTo>
                  <a:cubicBezTo>
                    <a:pt x="33349" y="7582"/>
                    <a:pt x="33297" y="7669"/>
                    <a:pt x="33269" y="7762"/>
                  </a:cubicBezTo>
                  <a:lnTo>
                    <a:pt x="28192" y="7762"/>
                  </a:lnTo>
                  <a:cubicBezTo>
                    <a:pt x="28041" y="7762"/>
                    <a:pt x="27890" y="7827"/>
                    <a:pt x="27793" y="7935"/>
                  </a:cubicBezTo>
                  <a:cubicBezTo>
                    <a:pt x="27729" y="7999"/>
                    <a:pt x="27680" y="8074"/>
                    <a:pt x="27651" y="8157"/>
                  </a:cubicBezTo>
                  <a:lnTo>
                    <a:pt x="27651" y="8157"/>
                  </a:lnTo>
                  <a:cubicBezTo>
                    <a:pt x="27606" y="8181"/>
                    <a:pt x="27563" y="8211"/>
                    <a:pt x="27523" y="8247"/>
                  </a:cubicBezTo>
                  <a:cubicBezTo>
                    <a:pt x="27415" y="8355"/>
                    <a:pt x="27350" y="8507"/>
                    <a:pt x="27350" y="8658"/>
                  </a:cubicBezTo>
                  <a:lnTo>
                    <a:pt x="27350" y="10256"/>
                  </a:lnTo>
                  <a:lnTo>
                    <a:pt x="26821" y="10245"/>
                  </a:lnTo>
                  <a:cubicBezTo>
                    <a:pt x="26810" y="10245"/>
                    <a:pt x="26798" y="10244"/>
                    <a:pt x="26787" y="10244"/>
                  </a:cubicBezTo>
                  <a:cubicBezTo>
                    <a:pt x="26756" y="10244"/>
                    <a:pt x="26726" y="10247"/>
                    <a:pt x="26695" y="10253"/>
                  </a:cubicBezTo>
                  <a:lnTo>
                    <a:pt x="26695" y="10253"/>
                  </a:lnTo>
                  <a:lnTo>
                    <a:pt x="25828" y="10234"/>
                  </a:lnTo>
                  <a:lnTo>
                    <a:pt x="25396" y="8010"/>
                  </a:lnTo>
                  <a:cubicBezTo>
                    <a:pt x="25344" y="7734"/>
                    <a:pt x="25108" y="7544"/>
                    <a:pt x="24844" y="7544"/>
                  </a:cubicBezTo>
                  <a:cubicBezTo>
                    <a:pt x="24830" y="7544"/>
                    <a:pt x="24816" y="7545"/>
                    <a:pt x="24802" y="7546"/>
                  </a:cubicBezTo>
                  <a:lnTo>
                    <a:pt x="23657" y="7600"/>
                  </a:lnTo>
                  <a:lnTo>
                    <a:pt x="23579" y="6985"/>
                  </a:lnTo>
                  <a:lnTo>
                    <a:pt x="23582" y="6985"/>
                  </a:lnTo>
                  <a:cubicBezTo>
                    <a:pt x="23582" y="6963"/>
                    <a:pt x="23582" y="6941"/>
                    <a:pt x="23571" y="6920"/>
                  </a:cubicBezTo>
                  <a:lnTo>
                    <a:pt x="23571" y="6920"/>
                  </a:lnTo>
                  <a:lnTo>
                    <a:pt x="23571" y="6920"/>
                  </a:lnTo>
                  <a:lnTo>
                    <a:pt x="23528" y="6563"/>
                  </a:lnTo>
                  <a:lnTo>
                    <a:pt x="30924" y="5440"/>
                  </a:lnTo>
                  <a:cubicBezTo>
                    <a:pt x="31075" y="5419"/>
                    <a:pt x="31226" y="5322"/>
                    <a:pt x="31313" y="5192"/>
                  </a:cubicBezTo>
                  <a:cubicBezTo>
                    <a:pt x="31399" y="5052"/>
                    <a:pt x="31431" y="4890"/>
                    <a:pt x="31388" y="4728"/>
                  </a:cubicBezTo>
                  <a:lnTo>
                    <a:pt x="31075" y="3454"/>
                  </a:lnTo>
                  <a:cubicBezTo>
                    <a:pt x="31056" y="3381"/>
                    <a:pt x="31024" y="3314"/>
                    <a:pt x="30981" y="3255"/>
                  </a:cubicBezTo>
                  <a:lnTo>
                    <a:pt x="30981" y="3255"/>
                  </a:lnTo>
                  <a:cubicBezTo>
                    <a:pt x="30980" y="3246"/>
                    <a:pt x="30979" y="3237"/>
                    <a:pt x="30978" y="3227"/>
                  </a:cubicBezTo>
                  <a:lnTo>
                    <a:pt x="30873" y="2667"/>
                  </a:lnTo>
                  <a:lnTo>
                    <a:pt x="30873" y="2667"/>
                  </a:lnTo>
                  <a:lnTo>
                    <a:pt x="32489" y="2417"/>
                  </a:lnTo>
                  <a:cubicBezTo>
                    <a:pt x="32652" y="2395"/>
                    <a:pt x="32792" y="2309"/>
                    <a:pt x="32878" y="2169"/>
                  </a:cubicBezTo>
                  <a:cubicBezTo>
                    <a:pt x="32964" y="2028"/>
                    <a:pt x="32997" y="1867"/>
                    <a:pt x="32954" y="1704"/>
                  </a:cubicBezTo>
                  <a:lnTo>
                    <a:pt x="32630" y="430"/>
                  </a:lnTo>
                  <a:cubicBezTo>
                    <a:pt x="32563" y="174"/>
                    <a:pt x="32329" y="0"/>
                    <a:pt x="32074" y="0"/>
                  </a:cubicBezTo>
                  <a:close/>
                </a:path>
              </a:pathLst>
            </a:custGeom>
            <a:solidFill>
              <a:srgbClr val="FFFFFF"/>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29"/>
            <p:cNvSpPr/>
            <p:nvPr/>
          </p:nvSpPr>
          <p:spPr>
            <a:xfrm>
              <a:off x="1978150" y="2697450"/>
              <a:ext cx="128250" cy="60500"/>
            </a:xfrm>
            <a:custGeom>
              <a:avLst/>
              <a:gdLst/>
              <a:ahLst/>
              <a:cxnLst/>
              <a:rect l="l" t="t" r="r" b="b"/>
              <a:pathLst>
                <a:path w="5130" h="2420" extrusionOk="0">
                  <a:moveTo>
                    <a:pt x="3828" y="1"/>
                  </a:moveTo>
                  <a:cubicBezTo>
                    <a:pt x="3819" y="1"/>
                    <a:pt x="3810" y="1"/>
                    <a:pt x="3801" y="1"/>
                  </a:cubicBezTo>
                  <a:lnTo>
                    <a:pt x="562" y="109"/>
                  </a:lnTo>
                  <a:cubicBezTo>
                    <a:pt x="293" y="109"/>
                    <a:pt x="77" y="336"/>
                    <a:pt x="66" y="606"/>
                  </a:cubicBezTo>
                  <a:lnTo>
                    <a:pt x="1" y="2420"/>
                  </a:lnTo>
                  <a:lnTo>
                    <a:pt x="5130" y="2420"/>
                  </a:lnTo>
                  <a:lnTo>
                    <a:pt x="4461" y="455"/>
                  </a:lnTo>
                  <a:cubicBezTo>
                    <a:pt x="4366" y="182"/>
                    <a:pt x="4119" y="1"/>
                    <a:pt x="3828" y="1"/>
                  </a:cubicBezTo>
                  <a:close/>
                </a:path>
              </a:pathLst>
            </a:custGeom>
            <a:solidFill>
              <a:srgbClr val="5637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29"/>
            <p:cNvSpPr/>
            <p:nvPr/>
          </p:nvSpPr>
          <p:spPr>
            <a:xfrm>
              <a:off x="1978150" y="2703650"/>
              <a:ext cx="86950" cy="54300"/>
            </a:xfrm>
            <a:custGeom>
              <a:avLst/>
              <a:gdLst/>
              <a:ahLst/>
              <a:cxnLst/>
              <a:rect l="l" t="t" r="r" b="b"/>
              <a:pathLst>
                <a:path w="3478" h="2172" extrusionOk="0">
                  <a:moveTo>
                    <a:pt x="2219" y="1"/>
                  </a:moveTo>
                  <a:cubicBezTo>
                    <a:pt x="2210" y="1"/>
                    <a:pt x="2202" y="1"/>
                    <a:pt x="2193" y="1"/>
                  </a:cubicBezTo>
                  <a:lnTo>
                    <a:pt x="174" y="66"/>
                  </a:lnTo>
                  <a:cubicBezTo>
                    <a:pt x="109" y="142"/>
                    <a:pt x="66" y="239"/>
                    <a:pt x="66" y="358"/>
                  </a:cubicBezTo>
                  <a:lnTo>
                    <a:pt x="1" y="2172"/>
                  </a:lnTo>
                  <a:lnTo>
                    <a:pt x="3478" y="2172"/>
                  </a:lnTo>
                  <a:lnTo>
                    <a:pt x="2851" y="423"/>
                  </a:lnTo>
                  <a:cubicBezTo>
                    <a:pt x="2757" y="171"/>
                    <a:pt x="2510" y="1"/>
                    <a:pt x="2219" y="1"/>
                  </a:cubicBezTo>
                  <a:close/>
                </a:path>
              </a:pathLst>
            </a:custGeom>
            <a:solidFill>
              <a:srgbClr val="4B9E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29"/>
            <p:cNvSpPr/>
            <p:nvPr/>
          </p:nvSpPr>
          <p:spPr>
            <a:xfrm>
              <a:off x="1985175" y="2708800"/>
              <a:ext cx="39725" cy="29725"/>
            </a:xfrm>
            <a:custGeom>
              <a:avLst/>
              <a:gdLst/>
              <a:ahLst/>
              <a:cxnLst/>
              <a:rect l="l" t="t" r="r" b="b"/>
              <a:pathLst>
                <a:path w="1589" h="1189" extrusionOk="0">
                  <a:moveTo>
                    <a:pt x="1588" y="1"/>
                  </a:moveTo>
                  <a:lnTo>
                    <a:pt x="109" y="54"/>
                  </a:lnTo>
                  <a:cubicBezTo>
                    <a:pt x="65" y="109"/>
                    <a:pt x="33" y="184"/>
                    <a:pt x="33" y="270"/>
                  </a:cubicBezTo>
                  <a:lnTo>
                    <a:pt x="1" y="1189"/>
                  </a:lnTo>
                  <a:lnTo>
                    <a:pt x="1469" y="1134"/>
                  </a:lnTo>
                  <a:cubicBezTo>
                    <a:pt x="1523" y="1081"/>
                    <a:pt x="1555" y="1005"/>
                    <a:pt x="1555" y="918"/>
                  </a:cubicBezTo>
                  <a:lnTo>
                    <a:pt x="1588" y="1"/>
                  </a:lnTo>
                  <a:close/>
                </a:path>
              </a:pathLst>
            </a:custGeom>
            <a:solidFill>
              <a:srgbClr val="5FB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29"/>
            <p:cNvSpPr/>
            <p:nvPr/>
          </p:nvSpPr>
          <p:spPr>
            <a:xfrm>
              <a:off x="2055100" y="2702600"/>
              <a:ext cx="51300" cy="55350"/>
            </a:xfrm>
            <a:custGeom>
              <a:avLst/>
              <a:gdLst/>
              <a:ahLst/>
              <a:cxnLst/>
              <a:rect l="l" t="t" r="r" b="b"/>
              <a:pathLst>
                <a:path w="2052" h="2214" extrusionOk="0">
                  <a:moveTo>
                    <a:pt x="1231" y="0"/>
                  </a:moveTo>
                  <a:lnTo>
                    <a:pt x="389" y="11"/>
                  </a:lnTo>
                  <a:cubicBezTo>
                    <a:pt x="130" y="22"/>
                    <a:pt x="0" y="238"/>
                    <a:pt x="97" y="518"/>
                  </a:cubicBezTo>
                  <a:lnTo>
                    <a:pt x="713" y="2214"/>
                  </a:lnTo>
                  <a:lnTo>
                    <a:pt x="2052" y="2214"/>
                  </a:lnTo>
                  <a:lnTo>
                    <a:pt x="1383" y="249"/>
                  </a:lnTo>
                  <a:cubicBezTo>
                    <a:pt x="1350" y="151"/>
                    <a:pt x="1296" y="65"/>
                    <a:pt x="1231" y="0"/>
                  </a:cubicBez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29"/>
            <p:cNvSpPr/>
            <p:nvPr/>
          </p:nvSpPr>
          <p:spPr>
            <a:xfrm>
              <a:off x="2068850" y="2707200"/>
              <a:ext cx="23775" cy="22150"/>
            </a:xfrm>
            <a:custGeom>
              <a:avLst/>
              <a:gdLst/>
              <a:ahLst/>
              <a:cxnLst/>
              <a:rect l="l" t="t" r="r" b="b"/>
              <a:pathLst>
                <a:path w="951" h="886" extrusionOk="0">
                  <a:moveTo>
                    <a:pt x="605" y="0"/>
                  </a:moveTo>
                  <a:lnTo>
                    <a:pt x="1" y="10"/>
                  </a:lnTo>
                  <a:lnTo>
                    <a:pt x="238" y="701"/>
                  </a:lnTo>
                  <a:cubicBezTo>
                    <a:pt x="260" y="766"/>
                    <a:pt x="293" y="831"/>
                    <a:pt x="346" y="885"/>
                  </a:cubicBezTo>
                  <a:lnTo>
                    <a:pt x="951" y="874"/>
                  </a:lnTo>
                  <a:lnTo>
                    <a:pt x="713" y="173"/>
                  </a:lnTo>
                  <a:cubicBezTo>
                    <a:pt x="692" y="108"/>
                    <a:pt x="649" y="43"/>
                    <a:pt x="605" y="0"/>
                  </a:cubicBezTo>
                  <a:close/>
                </a:path>
              </a:pathLst>
            </a:custGeom>
            <a:solidFill>
              <a:srgbClr val="84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29"/>
            <p:cNvSpPr/>
            <p:nvPr/>
          </p:nvSpPr>
          <p:spPr>
            <a:xfrm>
              <a:off x="1965750" y="2753875"/>
              <a:ext cx="145525" cy="12450"/>
            </a:xfrm>
            <a:custGeom>
              <a:avLst/>
              <a:gdLst/>
              <a:ahLst/>
              <a:cxnLst/>
              <a:rect l="l" t="t" r="r" b="b"/>
              <a:pathLst>
                <a:path w="5821" h="498" extrusionOk="0">
                  <a:moveTo>
                    <a:pt x="0" y="1"/>
                  </a:moveTo>
                  <a:lnTo>
                    <a:pt x="0" y="497"/>
                  </a:lnTo>
                  <a:lnTo>
                    <a:pt x="5820" y="497"/>
                  </a:lnTo>
                  <a:lnTo>
                    <a:pt x="5820" y="1"/>
                  </a:ln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29"/>
            <p:cNvSpPr/>
            <p:nvPr/>
          </p:nvSpPr>
          <p:spPr>
            <a:xfrm>
              <a:off x="1824825" y="2764125"/>
              <a:ext cx="319925" cy="23800"/>
            </a:xfrm>
            <a:custGeom>
              <a:avLst/>
              <a:gdLst/>
              <a:ahLst/>
              <a:cxnLst/>
              <a:rect l="l" t="t" r="r" b="b"/>
              <a:pathLst>
                <a:path w="12797" h="952" extrusionOk="0">
                  <a:moveTo>
                    <a:pt x="1" y="1"/>
                  </a:moveTo>
                  <a:lnTo>
                    <a:pt x="1" y="562"/>
                  </a:lnTo>
                  <a:lnTo>
                    <a:pt x="12796" y="951"/>
                  </a:lnTo>
                  <a:lnTo>
                    <a:pt x="12602" y="1"/>
                  </a:ln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29"/>
            <p:cNvSpPr/>
            <p:nvPr/>
          </p:nvSpPr>
          <p:spPr>
            <a:xfrm>
              <a:off x="2228125" y="3008425"/>
              <a:ext cx="50500" cy="224075"/>
            </a:xfrm>
            <a:custGeom>
              <a:avLst/>
              <a:gdLst/>
              <a:ahLst/>
              <a:cxnLst/>
              <a:rect l="l" t="t" r="r" b="b"/>
              <a:pathLst>
                <a:path w="2020" h="8963" extrusionOk="0">
                  <a:moveTo>
                    <a:pt x="76" y="1"/>
                  </a:moveTo>
                  <a:lnTo>
                    <a:pt x="0" y="8963"/>
                  </a:lnTo>
                  <a:lnTo>
                    <a:pt x="2020" y="8963"/>
                  </a:lnTo>
                  <a:lnTo>
                    <a:pt x="2020" y="584"/>
                  </a:lnTo>
                  <a:lnTo>
                    <a:pt x="76" y="1"/>
                  </a:ln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9"/>
            <p:cNvSpPr/>
            <p:nvPr/>
          </p:nvSpPr>
          <p:spPr>
            <a:xfrm>
              <a:off x="1182675" y="3199000"/>
              <a:ext cx="1053025" cy="46725"/>
            </a:xfrm>
            <a:custGeom>
              <a:avLst/>
              <a:gdLst/>
              <a:ahLst/>
              <a:cxnLst/>
              <a:rect l="l" t="t" r="r" b="b"/>
              <a:pathLst>
                <a:path w="42121" h="1869" extrusionOk="0">
                  <a:moveTo>
                    <a:pt x="1" y="1"/>
                  </a:moveTo>
                  <a:lnTo>
                    <a:pt x="1" y="1868"/>
                  </a:lnTo>
                  <a:lnTo>
                    <a:pt x="42120" y="1868"/>
                  </a:lnTo>
                  <a:lnTo>
                    <a:pt x="42120" y="1"/>
                  </a:ln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29"/>
            <p:cNvSpPr/>
            <p:nvPr/>
          </p:nvSpPr>
          <p:spPr>
            <a:xfrm>
              <a:off x="1201300" y="2703125"/>
              <a:ext cx="498850" cy="92350"/>
            </a:xfrm>
            <a:custGeom>
              <a:avLst/>
              <a:gdLst/>
              <a:ahLst/>
              <a:cxnLst/>
              <a:rect l="l" t="t" r="r" b="b"/>
              <a:pathLst>
                <a:path w="19954" h="3694" extrusionOk="0">
                  <a:moveTo>
                    <a:pt x="19619" y="1"/>
                  </a:moveTo>
                  <a:lnTo>
                    <a:pt x="120" y="2959"/>
                  </a:lnTo>
                  <a:lnTo>
                    <a:pt x="0" y="3693"/>
                  </a:lnTo>
                  <a:lnTo>
                    <a:pt x="19954" y="2722"/>
                  </a:lnTo>
                  <a:lnTo>
                    <a:pt x="19619" y="1"/>
                  </a:lnTo>
                  <a:close/>
                </a:path>
              </a:pathLst>
            </a:custGeom>
            <a:solidFill>
              <a:srgbClr val="84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29"/>
            <p:cNvSpPr/>
            <p:nvPr/>
          </p:nvSpPr>
          <p:spPr>
            <a:xfrm>
              <a:off x="1201300" y="2703125"/>
              <a:ext cx="493725" cy="92350"/>
            </a:xfrm>
            <a:custGeom>
              <a:avLst/>
              <a:gdLst/>
              <a:ahLst/>
              <a:cxnLst/>
              <a:rect l="l" t="t" r="r" b="b"/>
              <a:pathLst>
                <a:path w="19749" h="3694" extrusionOk="0">
                  <a:moveTo>
                    <a:pt x="19619" y="1"/>
                  </a:moveTo>
                  <a:lnTo>
                    <a:pt x="120" y="2959"/>
                  </a:lnTo>
                  <a:lnTo>
                    <a:pt x="0" y="3693"/>
                  </a:lnTo>
                  <a:lnTo>
                    <a:pt x="0" y="3693"/>
                  </a:lnTo>
                  <a:lnTo>
                    <a:pt x="5065" y="3445"/>
                  </a:lnTo>
                  <a:lnTo>
                    <a:pt x="5075" y="3326"/>
                  </a:lnTo>
                  <a:lnTo>
                    <a:pt x="19749" y="1092"/>
                  </a:lnTo>
                  <a:lnTo>
                    <a:pt x="19619" y="1"/>
                  </a:lnTo>
                  <a:close/>
                </a:path>
              </a:pathLst>
            </a:custGeom>
            <a:solidFill>
              <a:srgbClr val="84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29"/>
            <p:cNvSpPr/>
            <p:nvPr/>
          </p:nvSpPr>
          <p:spPr>
            <a:xfrm>
              <a:off x="1151375" y="2620275"/>
              <a:ext cx="728825" cy="141725"/>
            </a:xfrm>
            <a:custGeom>
              <a:avLst/>
              <a:gdLst/>
              <a:ahLst/>
              <a:cxnLst/>
              <a:rect l="l" t="t" r="r" b="b"/>
              <a:pathLst>
                <a:path w="29153" h="5669" extrusionOk="0">
                  <a:moveTo>
                    <a:pt x="29023" y="0"/>
                  </a:moveTo>
                  <a:lnTo>
                    <a:pt x="0" y="4394"/>
                  </a:lnTo>
                  <a:lnTo>
                    <a:pt x="313" y="5668"/>
                  </a:lnTo>
                  <a:lnTo>
                    <a:pt x="29153" y="745"/>
                  </a:lnTo>
                  <a:lnTo>
                    <a:pt x="29023" y="0"/>
                  </a:ln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29"/>
            <p:cNvSpPr/>
            <p:nvPr/>
          </p:nvSpPr>
          <p:spPr>
            <a:xfrm>
              <a:off x="1486625" y="2645650"/>
              <a:ext cx="221900" cy="60475"/>
            </a:xfrm>
            <a:custGeom>
              <a:avLst/>
              <a:gdLst/>
              <a:ahLst/>
              <a:cxnLst/>
              <a:rect l="l" t="t" r="r" b="b"/>
              <a:pathLst>
                <a:path w="8876" h="2419" extrusionOk="0">
                  <a:moveTo>
                    <a:pt x="8876" y="0"/>
                  </a:moveTo>
                  <a:lnTo>
                    <a:pt x="281" y="1306"/>
                  </a:lnTo>
                  <a:lnTo>
                    <a:pt x="0" y="2419"/>
                  </a:lnTo>
                  <a:lnTo>
                    <a:pt x="8638" y="950"/>
                  </a:lnTo>
                  <a:lnTo>
                    <a:pt x="8876" y="0"/>
                  </a:ln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9"/>
            <p:cNvSpPr/>
            <p:nvPr/>
          </p:nvSpPr>
          <p:spPr>
            <a:xfrm>
              <a:off x="1146225" y="2570075"/>
              <a:ext cx="783900" cy="153050"/>
            </a:xfrm>
            <a:custGeom>
              <a:avLst/>
              <a:gdLst/>
              <a:ahLst/>
              <a:cxnLst/>
              <a:rect l="l" t="t" r="r" b="b"/>
              <a:pathLst>
                <a:path w="31356" h="6122" extrusionOk="0">
                  <a:moveTo>
                    <a:pt x="31022" y="0"/>
                  </a:moveTo>
                  <a:lnTo>
                    <a:pt x="1" y="5366"/>
                  </a:lnTo>
                  <a:lnTo>
                    <a:pt x="130" y="6122"/>
                  </a:lnTo>
                  <a:lnTo>
                    <a:pt x="31356" y="1285"/>
                  </a:lnTo>
                  <a:lnTo>
                    <a:pt x="31022" y="0"/>
                  </a:ln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9"/>
            <p:cNvSpPr/>
            <p:nvPr/>
          </p:nvSpPr>
          <p:spPr>
            <a:xfrm>
              <a:off x="1324375" y="2639175"/>
              <a:ext cx="198450" cy="56700"/>
            </a:xfrm>
            <a:custGeom>
              <a:avLst/>
              <a:gdLst/>
              <a:ahLst/>
              <a:cxnLst/>
              <a:rect l="l" t="t" r="r" b="b"/>
              <a:pathLst>
                <a:path w="7938" h="2268" extrusionOk="0">
                  <a:moveTo>
                    <a:pt x="7937" y="0"/>
                  </a:moveTo>
                  <a:lnTo>
                    <a:pt x="195" y="1339"/>
                  </a:lnTo>
                  <a:lnTo>
                    <a:pt x="1" y="2268"/>
                  </a:lnTo>
                  <a:lnTo>
                    <a:pt x="7710" y="1080"/>
                  </a:lnTo>
                  <a:lnTo>
                    <a:pt x="7937" y="0"/>
                  </a:ln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29"/>
            <p:cNvSpPr/>
            <p:nvPr/>
          </p:nvSpPr>
          <p:spPr>
            <a:xfrm>
              <a:off x="1161875" y="2645650"/>
              <a:ext cx="729125" cy="141725"/>
            </a:xfrm>
            <a:custGeom>
              <a:avLst/>
              <a:gdLst/>
              <a:ahLst/>
              <a:cxnLst/>
              <a:rect l="l" t="t" r="r" b="b"/>
              <a:pathLst>
                <a:path w="29165" h="5669" extrusionOk="0">
                  <a:moveTo>
                    <a:pt x="28841" y="0"/>
                  </a:moveTo>
                  <a:lnTo>
                    <a:pt x="1" y="4924"/>
                  </a:lnTo>
                  <a:lnTo>
                    <a:pt x="130" y="5668"/>
                  </a:lnTo>
                  <a:lnTo>
                    <a:pt x="29165" y="1274"/>
                  </a:lnTo>
                  <a:lnTo>
                    <a:pt x="28841" y="0"/>
                  </a:ln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29"/>
            <p:cNvSpPr/>
            <p:nvPr/>
          </p:nvSpPr>
          <p:spPr>
            <a:xfrm>
              <a:off x="1334100" y="2690450"/>
              <a:ext cx="286425" cy="71300"/>
            </a:xfrm>
            <a:custGeom>
              <a:avLst/>
              <a:gdLst/>
              <a:ahLst/>
              <a:cxnLst/>
              <a:rect l="l" t="t" r="r" b="b"/>
              <a:pathLst>
                <a:path w="11457" h="2852" extrusionOk="0">
                  <a:moveTo>
                    <a:pt x="11457" y="1"/>
                  </a:moveTo>
                  <a:lnTo>
                    <a:pt x="368" y="1890"/>
                  </a:lnTo>
                  <a:lnTo>
                    <a:pt x="1" y="2851"/>
                  </a:lnTo>
                  <a:lnTo>
                    <a:pt x="10992" y="1188"/>
                  </a:lnTo>
                  <a:lnTo>
                    <a:pt x="11457" y="1"/>
                  </a:ln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29"/>
            <p:cNvSpPr/>
            <p:nvPr/>
          </p:nvSpPr>
          <p:spPr>
            <a:xfrm>
              <a:off x="1184300" y="2758725"/>
              <a:ext cx="575525" cy="96950"/>
            </a:xfrm>
            <a:custGeom>
              <a:avLst/>
              <a:gdLst/>
              <a:ahLst/>
              <a:cxnLst/>
              <a:rect l="l" t="t" r="r" b="b"/>
              <a:pathLst>
                <a:path w="23021" h="3878" extrusionOk="0">
                  <a:moveTo>
                    <a:pt x="22264" y="1"/>
                  </a:moveTo>
                  <a:lnTo>
                    <a:pt x="1" y="1243"/>
                  </a:lnTo>
                  <a:lnTo>
                    <a:pt x="1" y="3878"/>
                  </a:lnTo>
                  <a:lnTo>
                    <a:pt x="23020" y="3878"/>
                  </a:lnTo>
                  <a:lnTo>
                    <a:pt x="22264" y="1"/>
                  </a:ln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29"/>
            <p:cNvSpPr/>
            <p:nvPr/>
          </p:nvSpPr>
          <p:spPr>
            <a:xfrm>
              <a:off x="1134625" y="2812175"/>
              <a:ext cx="697800" cy="420050"/>
            </a:xfrm>
            <a:custGeom>
              <a:avLst/>
              <a:gdLst/>
              <a:ahLst/>
              <a:cxnLst/>
              <a:rect l="l" t="t" r="r" b="b"/>
              <a:pathLst>
                <a:path w="27912" h="16802" extrusionOk="0">
                  <a:moveTo>
                    <a:pt x="1" y="1"/>
                  </a:moveTo>
                  <a:lnTo>
                    <a:pt x="692" y="16801"/>
                  </a:lnTo>
                  <a:lnTo>
                    <a:pt x="27739" y="16801"/>
                  </a:lnTo>
                  <a:lnTo>
                    <a:pt x="27911" y="617"/>
                  </a:lnTo>
                  <a:lnTo>
                    <a:pt x="1" y="1"/>
                  </a:ln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29"/>
            <p:cNvSpPr/>
            <p:nvPr/>
          </p:nvSpPr>
          <p:spPr>
            <a:xfrm>
              <a:off x="1146775" y="3106700"/>
              <a:ext cx="682675" cy="125525"/>
            </a:xfrm>
            <a:custGeom>
              <a:avLst/>
              <a:gdLst/>
              <a:ahLst/>
              <a:cxnLst/>
              <a:rect l="l" t="t" r="r" b="b"/>
              <a:pathLst>
                <a:path w="27307" h="5021" extrusionOk="0">
                  <a:moveTo>
                    <a:pt x="0" y="0"/>
                  </a:moveTo>
                  <a:lnTo>
                    <a:pt x="206" y="5020"/>
                  </a:lnTo>
                  <a:lnTo>
                    <a:pt x="27253" y="5020"/>
                  </a:lnTo>
                  <a:lnTo>
                    <a:pt x="27307" y="0"/>
                  </a:ln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29"/>
            <p:cNvSpPr/>
            <p:nvPr/>
          </p:nvSpPr>
          <p:spPr>
            <a:xfrm>
              <a:off x="1134625" y="2812175"/>
              <a:ext cx="692400" cy="271050"/>
            </a:xfrm>
            <a:custGeom>
              <a:avLst/>
              <a:gdLst/>
              <a:ahLst/>
              <a:cxnLst/>
              <a:rect l="l" t="t" r="r" b="b"/>
              <a:pathLst>
                <a:path w="27696" h="10842" extrusionOk="0">
                  <a:moveTo>
                    <a:pt x="1" y="1"/>
                  </a:moveTo>
                  <a:lnTo>
                    <a:pt x="454" y="10841"/>
                  </a:lnTo>
                  <a:lnTo>
                    <a:pt x="27695" y="10841"/>
                  </a:lnTo>
                  <a:lnTo>
                    <a:pt x="27695" y="605"/>
                  </a:lnTo>
                  <a:lnTo>
                    <a:pt x="1" y="1"/>
                  </a:ln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29"/>
            <p:cNvSpPr/>
            <p:nvPr/>
          </p:nvSpPr>
          <p:spPr>
            <a:xfrm>
              <a:off x="1306300" y="2818650"/>
              <a:ext cx="340700" cy="264575"/>
            </a:xfrm>
            <a:custGeom>
              <a:avLst/>
              <a:gdLst/>
              <a:ahLst/>
              <a:cxnLst/>
              <a:rect l="l" t="t" r="r" b="b"/>
              <a:pathLst>
                <a:path w="13628" h="10583" extrusionOk="0">
                  <a:moveTo>
                    <a:pt x="5119" y="1"/>
                  </a:moveTo>
                  <a:lnTo>
                    <a:pt x="1" y="10582"/>
                  </a:lnTo>
                  <a:lnTo>
                    <a:pt x="8606" y="10582"/>
                  </a:lnTo>
                  <a:lnTo>
                    <a:pt x="13627" y="185"/>
                  </a:lnTo>
                  <a:lnTo>
                    <a:pt x="5119" y="1"/>
                  </a:lnTo>
                  <a:close/>
                </a:path>
              </a:pathLst>
            </a:custGeom>
            <a:solidFill>
              <a:srgbClr val="84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29"/>
            <p:cNvSpPr/>
            <p:nvPr/>
          </p:nvSpPr>
          <p:spPr>
            <a:xfrm>
              <a:off x="1145700" y="2826225"/>
              <a:ext cx="681325" cy="257000"/>
            </a:xfrm>
            <a:custGeom>
              <a:avLst/>
              <a:gdLst/>
              <a:ahLst/>
              <a:cxnLst/>
              <a:rect l="l" t="t" r="r" b="b"/>
              <a:pathLst>
                <a:path w="27253" h="10280" extrusionOk="0">
                  <a:moveTo>
                    <a:pt x="25784" y="0"/>
                  </a:moveTo>
                  <a:lnTo>
                    <a:pt x="25957" y="9729"/>
                  </a:lnTo>
                  <a:lnTo>
                    <a:pt x="0" y="10096"/>
                  </a:lnTo>
                  <a:lnTo>
                    <a:pt x="11" y="10279"/>
                  </a:lnTo>
                  <a:lnTo>
                    <a:pt x="27252" y="10279"/>
                  </a:lnTo>
                  <a:lnTo>
                    <a:pt x="27252" y="43"/>
                  </a:lnTo>
                  <a:lnTo>
                    <a:pt x="25784" y="0"/>
                  </a:ln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29"/>
            <p:cNvSpPr/>
            <p:nvPr/>
          </p:nvSpPr>
          <p:spPr>
            <a:xfrm>
              <a:off x="1818100" y="2772225"/>
              <a:ext cx="422725" cy="460000"/>
            </a:xfrm>
            <a:custGeom>
              <a:avLst/>
              <a:gdLst/>
              <a:ahLst/>
              <a:cxnLst/>
              <a:rect l="l" t="t" r="r" b="b"/>
              <a:pathLst>
                <a:path w="16909" h="18400" extrusionOk="0">
                  <a:moveTo>
                    <a:pt x="0" y="1"/>
                  </a:moveTo>
                  <a:lnTo>
                    <a:pt x="0" y="18399"/>
                  </a:lnTo>
                  <a:lnTo>
                    <a:pt x="16909" y="18399"/>
                  </a:lnTo>
                  <a:lnTo>
                    <a:pt x="16909" y="9578"/>
                  </a:lnTo>
                  <a:lnTo>
                    <a:pt x="13324" y="303"/>
                  </a:lnTo>
                  <a:lnTo>
                    <a:pt x="0" y="1"/>
                  </a:ln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29"/>
            <p:cNvSpPr/>
            <p:nvPr/>
          </p:nvSpPr>
          <p:spPr>
            <a:xfrm>
              <a:off x="1818100" y="2933400"/>
              <a:ext cx="422725" cy="298825"/>
            </a:xfrm>
            <a:custGeom>
              <a:avLst/>
              <a:gdLst/>
              <a:ahLst/>
              <a:cxnLst/>
              <a:rect l="l" t="t" r="r" b="b"/>
              <a:pathLst>
                <a:path w="16909" h="11953" extrusionOk="0">
                  <a:moveTo>
                    <a:pt x="0" y="0"/>
                  </a:moveTo>
                  <a:lnTo>
                    <a:pt x="0" y="11952"/>
                  </a:lnTo>
                  <a:lnTo>
                    <a:pt x="16909" y="11952"/>
                  </a:lnTo>
                  <a:lnTo>
                    <a:pt x="16909" y="3131"/>
                  </a:lnTo>
                  <a:lnTo>
                    <a:pt x="0" y="0"/>
                  </a:ln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29"/>
            <p:cNvSpPr/>
            <p:nvPr/>
          </p:nvSpPr>
          <p:spPr>
            <a:xfrm>
              <a:off x="1829425" y="2961725"/>
              <a:ext cx="283175" cy="270500"/>
            </a:xfrm>
            <a:custGeom>
              <a:avLst/>
              <a:gdLst/>
              <a:ahLst/>
              <a:cxnLst/>
              <a:rect l="l" t="t" r="r" b="b"/>
              <a:pathLst>
                <a:path w="11327" h="10820" extrusionOk="0">
                  <a:moveTo>
                    <a:pt x="5669" y="0"/>
                  </a:moveTo>
                  <a:lnTo>
                    <a:pt x="1" y="10819"/>
                  </a:lnTo>
                  <a:lnTo>
                    <a:pt x="9427" y="10819"/>
                  </a:lnTo>
                  <a:lnTo>
                    <a:pt x="11327" y="1048"/>
                  </a:lnTo>
                  <a:lnTo>
                    <a:pt x="5669" y="0"/>
                  </a:ln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9"/>
            <p:cNvSpPr/>
            <p:nvPr/>
          </p:nvSpPr>
          <p:spPr>
            <a:xfrm>
              <a:off x="1163500" y="2707200"/>
              <a:ext cx="36750" cy="36975"/>
            </a:xfrm>
            <a:custGeom>
              <a:avLst/>
              <a:gdLst/>
              <a:ahLst/>
              <a:cxnLst/>
              <a:rect l="l" t="t" r="r" b="b"/>
              <a:pathLst>
                <a:path w="1470" h="1479" extrusionOk="0">
                  <a:moveTo>
                    <a:pt x="735" y="0"/>
                  </a:moveTo>
                  <a:cubicBezTo>
                    <a:pt x="325" y="0"/>
                    <a:pt x="1" y="334"/>
                    <a:pt x="1" y="745"/>
                  </a:cubicBezTo>
                  <a:cubicBezTo>
                    <a:pt x="1" y="1145"/>
                    <a:pt x="325" y="1479"/>
                    <a:pt x="735" y="1479"/>
                  </a:cubicBezTo>
                  <a:cubicBezTo>
                    <a:pt x="1145" y="1479"/>
                    <a:pt x="1469" y="1145"/>
                    <a:pt x="1469" y="745"/>
                  </a:cubicBezTo>
                  <a:cubicBezTo>
                    <a:pt x="1469" y="334"/>
                    <a:pt x="1145" y="0"/>
                    <a:pt x="735" y="0"/>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29"/>
            <p:cNvSpPr/>
            <p:nvPr/>
          </p:nvSpPr>
          <p:spPr>
            <a:xfrm>
              <a:off x="1828350" y="2632700"/>
              <a:ext cx="37000" cy="36975"/>
            </a:xfrm>
            <a:custGeom>
              <a:avLst/>
              <a:gdLst/>
              <a:ahLst/>
              <a:cxnLst/>
              <a:rect l="l" t="t" r="r" b="b"/>
              <a:pathLst>
                <a:path w="1480" h="1479" extrusionOk="0">
                  <a:moveTo>
                    <a:pt x="735" y="0"/>
                  </a:moveTo>
                  <a:cubicBezTo>
                    <a:pt x="335" y="0"/>
                    <a:pt x="1" y="334"/>
                    <a:pt x="1" y="734"/>
                  </a:cubicBezTo>
                  <a:cubicBezTo>
                    <a:pt x="1" y="1145"/>
                    <a:pt x="335" y="1479"/>
                    <a:pt x="735" y="1479"/>
                  </a:cubicBezTo>
                  <a:cubicBezTo>
                    <a:pt x="1145" y="1479"/>
                    <a:pt x="1480" y="1145"/>
                    <a:pt x="1480" y="734"/>
                  </a:cubicBezTo>
                  <a:cubicBezTo>
                    <a:pt x="1480" y="334"/>
                    <a:pt x="1145" y="0"/>
                    <a:pt x="735" y="0"/>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29"/>
            <p:cNvSpPr/>
            <p:nvPr/>
          </p:nvSpPr>
          <p:spPr>
            <a:xfrm>
              <a:off x="1646150" y="2717975"/>
              <a:ext cx="33500" cy="33500"/>
            </a:xfrm>
            <a:custGeom>
              <a:avLst/>
              <a:gdLst/>
              <a:ahLst/>
              <a:cxnLst/>
              <a:rect l="l" t="t" r="r" b="b"/>
              <a:pathLst>
                <a:path w="1340" h="1340" extrusionOk="0">
                  <a:moveTo>
                    <a:pt x="670" y="1"/>
                  </a:moveTo>
                  <a:cubicBezTo>
                    <a:pt x="303" y="1"/>
                    <a:pt x="0" y="303"/>
                    <a:pt x="0" y="670"/>
                  </a:cubicBezTo>
                  <a:cubicBezTo>
                    <a:pt x="0" y="1038"/>
                    <a:pt x="303" y="1340"/>
                    <a:pt x="670" y="1340"/>
                  </a:cubicBezTo>
                  <a:cubicBezTo>
                    <a:pt x="1037" y="1340"/>
                    <a:pt x="1339" y="1038"/>
                    <a:pt x="1339" y="670"/>
                  </a:cubicBezTo>
                  <a:cubicBezTo>
                    <a:pt x="1339" y="303"/>
                    <a:pt x="1037" y="1"/>
                    <a:pt x="670" y="1"/>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29"/>
            <p:cNvSpPr/>
            <p:nvPr/>
          </p:nvSpPr>
          <p:spPr>
            <a:xfrm>
              <a:off x="1856150" y="2801675"/>
              <a:ext cx="144700" cy="205700"/>
            </a:xfrm>
            <a:custGeom>
              <a:avLst/>
              <a:gdLst/>
              <a:ahLst/>
              <a:cxnLst/>
              <a:rect l="l" t="t" r="r" b="b"/>
              <a:pathLst>
                <a:path w="5788" h="8228" extrusionOk="0">
                  <a:moveTo>
                    <a:pt x="173" y="0"/>
                  </a:moveTo>
                  <a:lnTo>
                    <a:pt x="0" y="8228"/>
                  </a:lnTo>
                  <a:lnTo>
                    <a:pt x="5788" y="8228"/>
                  </a:lnTo>
                  <a:lnTo>
                    <a:pt x="5788" y="97"/>
                  </a:lnTo>
                  <a:lnTo>
                    <a:pt x="173" y="0"/>
                  </a:ln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9"/>
            <p:cNvSpPr/>
            <p:nvPr/>
          </p:nvSpPr>
          <p:spPr>
            <a:xfrm>
              <a:off x="1277950" y="2855900"/>
              <a:ext cx="207625" cy="195750"/>
            </a:xfrm>
            <a:custGeom>
              <a:avLst/>
              <a:gdLst/>
              <a:ahLst/>
              <a:cxnLst/>
              <a:rect l="l" t="t" r="r" b="b"/>
              <a:pathLst>
                <a:path w="8305" h="7830" extrusionOk="0">
                  <a:moveTo>
                    <a:pt x="1" y="1"/>
                  </a:moveTo>
                  <a:lnTo>
                    <a:pt x="1" y="7829"/>
                  </a:lnTo>
                  <a:lnTo>
                    <a:pt x="8304" y="7829"/>
                  </a:lnTo>
                  <a:lnTo>
                    <a:pt x="8304" y="1"/>
                  </a:ln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29"/>
            <p:cNvSpPr/>
            <p:nvPr/>
          </p:nvSpPr>
          <p:spPr>
            <a:xfrm>
              <a:off x="1493650" y="2855900"/>
              <a:ext cx="207875" cy="195750"/>
            </a:xfrm>
            <a:custGeom>
              <a:avLst/>
              <a:gdLst/>
              <a:ahLst/>
              <a:cxnLst/>
              <a:rect l="l" t="t" r="r" b="b"/>
              <a:pathLst>
                <a:path w="8315" h="7830" extrusionOk="0">
                  <a:moveTo>
                    <a:pt x="0" y="1"/>
                  </a:moveTo>
                  <a:lnTo>
                    <a:pt x="0" y="7829"/>
                  </a:lnTo>
                  <a:lnTo>
                    <a:pt x="8314" y="7829"/>
                  </a:lnTo>
                  <a:lnTo>
                    <a:pt x="8314" y="1"/>
                  </a:ln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29"/>
            <p:cNvSpPr/>
            <p:nvPr/>
          </p:nvSpPr>
          <p:spPr>
            <a:xfrm>
              <a:off x="1499850" y="2861850"/>
              <a:ext cx="85600" cy="169825"/>
            </a:xfrm>
            <a:custGeom>
              <a:avLst/>
              <a:gdLst/>
              <a:ahLst/>
              <a:cxnLst/>
              <a:rect l="l" t="t" r="r" b="b"/>
              <a:pathLst>
                <a:path w="3424" h="6793" extrusionOk="0">
                  <a:moveTo>
                    <a:pt x="0" y="0"/>
                  </a:moveTo>
                  <a:lnTo>
                    <a:pt x="0" y="6792"/>
                  </a:lnTo>
                  <a:lnTo>
                    <a:pt x="3423" y="0"/>
                  </a:ln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29"/>
            <p:cNvSpPr/>
            <p:nvPr/>
          </p:nvSpPr>
          <p:spPr>
            <a:xfrm>
              <a:off x="1571650" y="2861850"/>
              <a:ext cx="123650" cy="183850"/>
            </a:xfrm>
            <a:custGeom>
              <a:avLst/>
              <a:gdLst/>
              <a:ahLst/>
              <a:cxnLst/>
              <a:rect l="l" t="t" r="r" b="b"/>
              <a:pathLst>
                <a:path w="4946" h="7354" extrusionOk="0">
                  <a:moveTo>
                    <a:pt x="3704" y="0"/>
                  </a:moveTo>
                  <a:lnTo>
                    <a:pt x="0" y="7354"/>
                  </a:lnTo>
                  <a:lnTo>
                    <a:pt x="4945" y="7354"/>
                  </a:lnTo>
                  <a:lnTo>
                    <a:pt x="4945" y="0"/>
                  </a:ln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9"/>
            <p:cNvSpPr/>
            <p:nvPr/>
          </p:nvSpPr>
          <p:spPr>
            <a:xfrm>
              <a:off x="1290375" y="2867000"/>
              <a:ext cx="81550" cy="161700"/>
            </a:xfrm>
            <a:custGeom>
              <a:avLst/>
              <a:gdLst/>
              <a:ahLst/>
              <a:cxnLst/>
              <a:rect l="l" t="t" r="r" b="b"/>
              <a:pathLst>
                <a:path w="3262" h="6468" extrusionOk="0">
                  <a:moveTo>
                    <a:pt x="0" y="0"/>
                  </a:moveTo>
                  <a:lnTo>
                    <a:pt x="0" y="6467"/>
                  </a:lnTo>
                  <a:lnTo>
                    <a:pt x="3261" y="0"/>
                  </a:ln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9"/>
            <p:cNvSpPr/>
            <p:nvPr/>
          </p:nvSpPr>
          <p:spPr>
            <a:xfrm>
              <a:off x="1358675" y="2867000"/>
              <a:ext cx="117725" cy="175200"/>
            </a:xfrm>
            <a:custGeom>
              <a:avLst/>
              <a:gdLst/>
              <a:ahLst/>
              <a:cxnLst/>
              <a:rect l="l" t="t" r="r" b="b"/>
              <a:pathLst>
                <a:path w="4709" h="7008" extrusionOk="0">
                  <a:moveTo>
                    <a:pt x="3531" y="0"/>
                  </a:moveTo>
                  <a:lnTo>
                    <a:pt x="1" y="7007"/>
                  </a:lnTo>
                  <a:lnTo>
                    <a:pt x="4708" y="7007"/>
                  </a:lnTo>
                  <a:lnTo>
                    <a:pt x="4708" y="0"/>
                  </a:ln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9"/>
            <p:cNvSpPr/>
            <p:nvPr/>
          </p:nvSpPr>
          <p:spPr>
            <a:xfrm>
              <a:off x="1251500" y="3128550"/>
              <a:ext cx="194650" cy="104200"/>
            </a:xfrm>
            <a:custGeom>
              <a:avLst/>
              <a:gdLst/>
              <a:ahLst/>
              <a:cxnLst/>
              <a:rect l="l" t="t" r="r" b="b"/>
              <a:pathLst>
                <a:path w="7786" h="4168" extrusionOk="0">
                  <a:moveTo>
                    <a:pt x="3888" y="0"/>
                  </a:moveTo>
                  <a:cubicBezTo>
                    <a:pt x="1739" y="0"/>
                    <a:pt x="1" y="1869"/>
                    <a:pt x="1" y="3866"/>
                  </a:cubicBezTo>
                  <a:cubicBezTo>
                    <a:pt x="1" y="3963"/>
                    <a:pt x="1" y="4050"/>
                    <a:pt x="12" y="4146"/>
                  </a:cubicBezTo>
                  <a:lnTo>
                    <a:pt x="3888" y="4168"/>
                  </a:lnTo>
                  <a:lnTo>
                    <a:pt x="7775" y="4146"/>
                  </a:lnTo>
                  <a:cubicBezTo>
                    <a:pt x="7775" y="4050"/>
                    <a:pt x="7786" y="3963"/>
                    <a:pt x="7786" y="3866"/>
                  </a:cubicBezTo>
                  <a:cubicBezTo>
                    <a:pt x="7786" y="1869"/>
                    <a:pt x="6037" y="0"/>
                    <a:pt x="3888" y="0"/>
                  </a:cubicBez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29"/>
            <p:cNvSpPr/>
            <p:nvPr/>
          </p:nvSpPr>
          <p:spPr>
            <a:xfrm>
              <a:off x="1879650" y="3128550"/>
              <a:ext cx="194625" cy="104200"/>
            </a:xfrm>
            <a:custGeom>
              <a:avLst/>
              <a:gdLst/>
              <a:ahLst/>
              <a:cxnLst/>
              <a:rect l="l" t="t" r="r" b="b"/>
              <a:pathLst>
                <a:path w="7785" h="4168" extrusionOk="0">
                  <a:moveTo>
                    <a:pt x="3887" y="0"/>
                  </a:moveTo>
                  <a:cubicBezTo>
                    <a:pt x="1738" y="0"/>
                    <a:pt x="0" y="1869"/>
                    <a:pt x="0" y="3866"/>
                  </a:cubicBezTo>
                  <a:cubicBezTo>
                    <a:pt x="0" y="3963"/>
                    <a:pt x="0" y="4050"/>
                    <a:pt x="11" y="4146"/>
                  </a:cubicBezTo>
                  <a:lnTo>
                    <a:pt x="3887" y="4168"/>
                  </a:lnTo>
                  <a:lnTo>
                    <a:pt x="7774" y="4146"/>
                  </a:lnTo>
                  <a:cubicBezTo>
                    <a:pt x="7774" y="4050"/>
                    <a:pt x="7785" y="3963"/>
                    <a:pt x="7785" y="3866"/>
                  </a:cubicBezTo>
                  <a:cubicBezTo>
                    <a:pt x="7785" y="1869"/>
                    <a:pt x="6035" y="0"/>
                    <a:pt x="3887" y="0"/>
                  </a:cubicBez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29"/>
            <p:cNvSpPr/>
            <p:nvPr/>
          </p:nvSpPr>
          <p:spPr>
            <a:xfrm>
              <a:off x="1255575" y="3139875"/>
              <a:ext cx="186275" cy="96950"/>
            </a:xfrm>
            <a:custGeom>
              <a:avLst/>
              <a:gdLst/>
              <a:ahLst/>
              <a:cxnLst/>
              <a:rect l="l" t="t" r="r" b="b"/>
              <a:pathLst>
                <a:path w="7451" h="3878" extrusionOk="0">
                  <a:moveTo>
                    <a:pt x="3725" y="1"/>
                  </a:moveTo>
                  <a:cubicBezTo>
                    <a:pt x="1663" y="1"/>
                    <a:pt x="0" y="1545"/>
                    <a:pt x="0" y="3434"/>
                  </a:cubicBezTo>
                  <a:cubicBezTo>
                    <a:pt x="0" y="3532"/>
                    <a:pt x="0" y="3618"/>
                    <a:pt x="10" y="3705"/>
                  </a:cubicBezTo>
                  <a:lnTo>
                    <a:pt x="3725" y="3877"/>
                  </a:lnTo>
                  <a:lnTo>
                    <a:pt x="7439" y="3705"/>
                  </a:lnTo>
                  <a:cubicBezTo>
                    <a:pt x="7450" y="3618"/>
                    <a:pt x="7450" y="3532"/>
                    <a:pt x="7450" y="3434"/>
                  </a:cubicBezTo>
                  <a:cubicBezTo>
                    <a:pt x="7450" y="1545"/>
                    <a:pt x="5787" y="1"/>
                    <a:pt x="3725" y="1"/>
                  </a:cubicBez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9"/>
            <p:cNvSpPr/>
            <p:nvPr/>
          </p:nvSpPr>
          <p:spPr>
            <a:xfrm>
              <a:off x="1884225" y="3140150"/>
              <a:ext cx="186275" cy="95300"/>
            </a:xfrm>
            <a:custGeom>
              <a:avLst/>
              <a:gdLst/>
              <a:ahLst/>
              <a:cxnLst/>
              <a:rect l="l" t="t" r="r" b="b"/>
              <a:pathLst>
                <a:path w="7451" h="3812" extrusionOk="0">
                  <a:moveTo>
                    <a:pt x="3726" y="1"/>
                  </a:moveTo>
                  <a:cubicBezTo>
                    <a:pt x="1663" y="1"/>
                    <a:pt x="0" y="1534"/>
                    <a:pt x="0" y="3423"/>
                  </a:cubicBezTo>
                  <a:cubicBezTo>
                    <a:pt x="0" y="3510"/>
                    <a:pt x="0" y="3596"/>
                    <a:pt x="12" y="3682"/>
                  </a:cubicBezTo>
                  <a:lnTo>
                    <a:pt x="3704" y="3812"/>
                  </a:lnTo>
                  <a:lnTo>
                    <a:pt x="7440" y="3682"/>
                  </a:lnTo>
                  <a:cubicBezTo>
                    <a:pt x="7450" y="3596"/>
                    <a:pt x="7450" y="3510"/>
                    <a:pt x="7450" y="3423"/>
                  </a:cubicBezTo>
                  <a:cubicBezTo>
                    <a:pt x="7450" y="1534"/>
                    <a:pt x="5788" y="1"/>
                    <a:pt x="3726" y="1"/>
                  </a:cubicBez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29"/>
            <p:cNvSpPr/>
            <p:nvPr/>
          </p:nvSpPr>
          <p:spPr>
            <a:xfrm>
              <a:off x="1147050" y="3103700"/>
              <a:ext cx="1131575" cy="11375"/>
            </a:xfrm>
            <a:custGeom>
              <a:avLst/>
              <a:gdLst/>
              <a:ahLst/>
              <a:cxnLst/>
              <a:rect l="l" t="t" r="r" b="b"/>
              <a:pathLst>
                <a:path w="45263" h="455" extrusionOk="0">
                  <a:moveTo>
                    <a:pt x="1" y="1"/>
                  </a:moveTo>
                  <a:lnTo>
                    <a:pt x="22" y="454"/>
                  </a:lnTo>
                  <a:lnTo>
                    <a:pt x="45263" y="454"/>
                  </a:lnTo>
                  <a:lnTo>
                    <a:pt x="45263" y="1"/>
                  </a:lnTo>
                  <a:close/>
                </a:path>
              </a:pathLst>
            </a:custGeom>
            <a:solidFill>
              <a:srgbClr val="5637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9"/>
            <p:cNvSpPr/>
            <p:nvPr/>
          </p:nvSpPr>
          <p:spPr>
            <a:xfrm>
              <a:off x="1864250" y="2807075"/>
              <a:ext cx="133100" cy="194900"/>
            </a:xfrm>
            <a:custGeom>
              <a:avLst/>
              <a:gdLst/>
              <a:ahLst/>
              <a:cxnLst/>
              <a:rect l="l" t="t" r="r" b="b"/>
              <a:pathLst>
                <a:path w="5324" h="7796" extrusionOk="0">
                  <a:moveTo>
                    <a:pt x="0" y="0"/>
                  </a:moveTo>
                  <a:lnTo>
                    <a:pt x="0" y="7796"/>
                  </a:lnTo>
                  <a:lnTo>
                    <a:pt x="5324" y="7796"/>
                  </a:lnTo>
                  <a:lnTo>
                    <a:pt x="5324" y="97"/>
                  </a:lnTo>
                  <a:lnTo>
                    <a:pt x="0" y="0"/>
                  </a:lnTo>
                  <a:close/>
                </a:path>
              </a:pathLst>
            </a:custGeom>
            <a:solidFill>
              <a:srgbClr val="4B9E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29"/>
            <p:cNvSpPr/>
            <p:nvPr/>
          </p:nvSpPr>
          <p:spPr>
            <a:xfrm>
              <a:off x="1868025" y="2840250"/>
              <a:ext cx="125275" cy="158200"/>
            </a:xfrm>
            <a:custGeom>
              <a:avLst/>
              <a:gdLst/>
              <a:ahLst/>
              <a:cxnLst/>
              <a:rect l="l" t="t" r="r" b="b"/>
              <a:pathLst>
                <a:path w="5011" h="6328" extrusionOk="0">
                  <a:moveTo>
                    <a:pt x="1" y="1"/>
                  </a:moveTo>
                  <a:lnTo>
                    <a:pt x="152" y="6328"/>
                  </a:lnTo>
                  <a:lnTo>
                    <a:pt x="5010" y="6328"/>
                  </a:lnTo>
                  <a:lnTo>
                    <a:pt x="5010" y="77"/>
                  </a:lnTo>
                  <a:lnTo>
                    <a:pt x="1" y="1"/>
                  </a:lnTo>
                  <a:close/>
                </a:path>
              </a:pathLst>
            </a:custGeom>
            <a:solidFill>
              <a:srgbClr val="5FB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29"/>
            <p:cNvSpPr/>
            <p:nvPr/>
          </p:nvSpPr>
          <p:spPr>
            <a:xfrm>
              <a:off x="1273625" y="3149050"/>
              <a:ext cx="152025" cy="152025"/>
            </a:xfrm>
            <a:custGeom>
              <a:avLst/>
              <a:gdLst/>
              <a:ahLst/>
              <a:cxnLst/>
              <a:rect l="l" t="t" r="r" b="b"/>
              <a:pathLst>
                <a:path w="6081" h="6081" extrusionOk="0">
                  <a:moveTo>
                    <a:pt x="3046" y="1"/>
                  </a:moveTo>
                  <a:cubicBezTo>
                    <a:pt x="1361" y="1"/>
                    <a:pt x="1" y="1361"/>
                    <a:pt x="1" y="3046"/>
                  </a:cubicBezTo>
                  <a:cubicBezTo>
                    <a:pt x="1" y="4720"/>
                    <a:pt x="1361" y="6080"/>
                    <a:pt x="3046" y="6080"/>
                  </a:cubicBezTo>
                  <a:cubicBezTo>
                    <a:pt x="4720" y="6080"/>
                    <a:pt x="6080" y="4720"/>
                    <a:pt x="6080" y="3046"/>
                  </a:cubicBezTo>
                  <a:cubicBezTo>
                    <a:pt x="6080" y="1361"/>
                    <a:pt x="4720" y="1"/>
                    <a:pt x="3046" y="1"/>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29"/>
            <p:cNvSpPr/>
            <p:nvPr/>
          </p:nvSpPr>
          <p:spPr>
            <a:xfrm>
              <a:off x="1280125" y="3149050"/>
              <a:ext cx="139050" cy="91000"/>
            </a:xfrm>
            <a:custGeom>
              <a:avLst/>
              <a:gdLst/>
              <a:ahLst/>
              <a:cxnLst/>
              <a:rect l="l" t="t" r="r" b="b"/>
              <a:pathLst>
                <a:path w="5562" h="3640" extrusionOk="0">
                  <a:moveTo>
                    <a:pt x="2786" y="1"/>
                  </a:moveTo>
                  <a:cubicBezTo>
                    <a:pt x="1533" y="1"/>
                    <a:pt x="465" y="746"/>
                    <a:pt x="0" y="1826"/>
                  </a:cubicBezTo>
                  <a:cubicBezTo>
                    <a:pt x="465" y="2894"/>
                    <a:pt x="1533" y="3640"/>
                    <a:pt x="2786" y="3640"/>
                  </a:cubicBezTo>
                  <a:cubicBezTo>
                    <a:pt x="4028" y="3640"/>
                    <a:pt x="5096" y="2894"/>
                    <a:pt x="5561" y="1826"/>
                  </a:cubicBezTo>
                  <a:cubicBezTo>
                    <a:pt x="5096" y="746"/>
                    <a:pt x="4028" y="1"/>
                    <a:pt x="2786" y="1"/>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29"/>
            <p:cNvSpPr/>
            <p:nvPr/>
          </p:nvSpPr>
          <p:spPr>
            <a:xfrm>
              <a:off x="1296050" y="3171475"/>
              <a:ext cx="107450" cy="107450"/>
            </a:xfrm>
            <a:custGeom>
              <a:avLst/>
              <a:gdLst/>
              <a:ahLst/>
              <a:cxnLst/>
              <a:rect l="l" t="t" r="r" b="b"/>
              <a:pathLst>
                <a:path w="4298" h="4298" extrusionOk="0">
                  <a:moveTo>
                    <a:pt x="2149" y="0"/>
                  </a:moveTo>
                  <a:cubicBezTo>
                    <a:pt x="961" y="0"/>
                    <a:pt x="1" y="961"/>
                    <a:pt x="1" y="2149"/>
                  </a:cubicBezTo>
                  <a:cubicBezTo>
                    <a:pt x="1" y="3336"/>
                    <a:pt x="961" y="4298"/>
                    <a:pt x="2149" y="4298"/>
                  </a:cubicBezTo>
                  <a:cubicBezTo>
                    <a:pt x="3326" y="4298"/>
                    <a:pt x="4298" y="3336"/>
                    <a:pt x="4298" y="2149"/>
                  </a:cubicBezTo>
                  <a:cubicBezTo>
                    <a:pt x="4298" y="961"/>
                    <a:pt x="3326" y="0"/>
                    <a:pt x="2149" y="0"/>
                  </a:cubicBezTo>
                  <a:close/>
                </a:path>
              </a:pathLst>
            </a:custGeom>
            <a:solidFill>
              <a:srgbClr val="5637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29"/>
            <p:cNvSpPr/>
            <p:nvPr/>
          </p:nvSpPr>
          <p:spPr>
            <a:xfrm>
              <a:off x="1305500" y="3180900"/>
              <a:ext cx="88550" cy="88575"/>
            </a:xfrm>
            <a:custGeom>
              <a:avLst/>
              <a:gdLst/>
              <a:ahLst/>
              <a:cxnLst/>
              <a:rect l="l" t="t" r="r" b="b"/>
              <a:pathLst>
                <a:path w="3542" h="3543" extrusionOk="0">
                  <a:moveTo>
                    <a:pt x="1771" y="1"/>
                  </a:moveTo>
                  <a:cubicBezTo>
                    <a:pt x="789" y="1"/>
                    <a:pt x="0" y="789"/>
                    <a:pt x="0" y="1772"/>
                  </a:cubicBezTo>
                  <a:cubicBezTo>
                    <a:pt x="0" y="2743"/>
                    <a:pt x="789" y="3542"/>
                    <a:pt x="1771" y="3542"/>
                  </a:cubicBezTo>
                  <a:cubicBezTo>
                    <a:pt x="2743" y="3542"/>
                    <a:pt x="3542" y="2743"/>
                    <a:pt x="3542" y="1772"/>
                  </a:cubicBezTo>
                  <a:cubicBezTo>
                    <a:pt x="3542" y="789"/>
                    <a:pt x="2743" y="1"/>
                    <a:pt x="1771" y="1"/>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29"/>
            <p:cNvSpPr/>
            <p:nvPr/>
          </p:nvSpPr>
          <p:spPr>
            <a:xfrm>
              <a:off x="1329250" y="3204675"/>
              <a:ext cx="41050" cy="41050"/>
            </a:xfrm>
            <a:custGeom>
              <a:avLst/>
              <a:gdLst/>
              <a:ahLst/>
              <a:cxnLst/>
              <a:rect l="l" t="t" r="r" b="b"/>
              <a:pathLst>
                <a:path w="1642" h="1642" extrusionOk="0">
                  <a:moveTo>
                    <a:pt x="821" y="0"/>
                  </a:moveTo>
                  <a:cubicBezTo>
                    <a:pt x="367" y="0"/>
                    <a:pt x="0" y="367"/>
                    <a:pt x="0" y="821"/>
                  </a:cubicBezTo>
                  <a:cubicBezTo>
                    <a:pt x="0" y="1274"/>
                    <a:pt x="367" y="1641"/>
                    <a:pt x="821" y="1641"/>
                  </a:cubicBezTo>
                  <a:cubicBezTo>
                    <a:pt x="1274" y="1641"/>
                    <a:pt x="1641" y="1274"/>
                    <a:pt x="1641" y="821"/>
                  </a:cubicBezTo>
                  <a:cubicBezTo>
                    <a:pt x="1641" y="367"/>
                    <a:pt x="1274" y="0"/>
                    <a:pt x="821" y="0"/>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29"/>
            <p:cNvSpPr/>
            <p:nvPr/>
          </p:nvSpPr>
          <p:spPr>
            <a:xfrm>
              <a:off x="1345975" y="3187375"/>
              <a:ext cx="7325" cy="7050"/>
            </a:xfrm>
            <a:custGeom>
              <a:avLst/>
              <a:gdLst/>
              <a:ahLst/>
              <a:cxnLst/>
              <a:rect l="l" t="t" r="r" b="b"/>
              <a:pathLst>
                <a:path w="293" h="282" extrusionOk="0">
                  <a:moveTo>
                    <a:pt x="152" y="1"/>
                  </a:moveTo>
                  <a:cubicBezTo>
                    <a:pt x="65" y="1"/>
                    <a:pt x="1" y="66"/>
                    <a:pt x="1" y="142"/>
                  </a:cubicBezTo>
                  <a:cubicBezTo>
                    <a:pt x="1" y="217"/>
                    <a:pt x="65" y="282"/>
                    <a:pt x="152" y="282"/>
                  </a:cubicBezTo>
                  <a:cubicBezTo>
                    <a:pt x="228" y="282"/>
                    <a:pt x="293" y="217"/>
                    <a:pt x="293" y="142"/>
                  </a:cubicBezTo>
                  <a:cubicBezTo>
                    <a:pt x="293" y="66"/>
                    <a:pt x="228" y="1"/>
                    <a:pt x="152" y="1"/>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29"/>
            <p:cNvSpPr/>
            <p:nvPr/>
          </p:nvSpPr>
          <p:spPr>
            <a:xfrm>
              <a:off x="1345975" y="3255700"/>
              <a:ext cx="7325" cy="7025"/>
            </a:xfrm>
            <a:custGeom>
              <a:avLst/>
              <a:gdLst/>
              <a:ahLst/>
              <a:cxnLst/>
              <a:rect l="l" t="t" r="r" b="b"/>
              <a:pathLst>
                <a:path w="293" h="281" extrusionOk="0">
                  <a:moveTo>
                    <a:pt x="152" y="0"/>
                  </a:moveTo>
                  <a:cubicBezTo>
                    <a:pt x="65" y="0"/>
                    <a:pt x="1" y="65"/>
                    <a:pt x="1" y="140"/>
                  </a:cubicBezTo>
                  <a:cubicBezTo>
                    <a:pt x="1" y="226"/>
                    <a:pt x="65" y="281"/>
                    <a:pt x="152" y="281"/>
                  </a:cubicBezTo>
                  <a:cubicBezTo>
                    <a:pt x="228" y="281"/>
                    <a:pt x="293" y="226"/>
                    <a:pt x="293" y="140"/>
                  </a:cubicBezTo>
                  <a:cubicBezTo>
                    <a:pt x="293" y="65"/>
                    <a:pt x="228" y="0"/>
                    <a:pt x="152" y="0"/>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29"/>
            <p:cNvSpPr/>
            <p:nvPr/>
          </p:nvSpPr>
          <p:spPr>
            <a:xfrm>
              <a:off x="1380275" y="3221400"/>
              <a:ext cx="7050" cy="7325"/>
            </a:xfrm>
            <a:custGeom>
              <a:avLst/>
              <a:gdLst/>
              <a:ahLst/>
              <a:cxnLst/>
              <a:rect l="l" t="t" r="r" b="b"/>
              <a:pathLst>
                <a:path w="282" h="293" extrusionOk="0">
                  <a:moveTo>
                    <a:pt x="140" y="0"/>
                  </a:moveTo>
                  <a:cubicBezTo>
                    <a:pt x="65" y="0"/>
                    <a:pt x="0" y="65"/>
                    <a:pt x="0" y="152"/>
                  </a:cubicBezTo>
                  <a:cubicBezTo>
                    <a:pt x="0" y="228"/>
                    <a:pt x="65" y="292"/>
                    <a:pt x="140" y="292"/>
                  </a:cubicBezTo>
                  <a:cubicBezTo>
                    <a:pt x="216" y="292"/>
                    <a:pt x="281" y="228"/>
                    <a:pt x="281" y="152"/>
                  </a:cubicBezTo>
                  <a:cubicBezTo>
                    <a:pt x="281" y="65"/>
                    <a:pt x="216" y="0"/>
                    <a:pt x="140" y="0"/>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29"/>
            <p:cNvSpPr/>
            <p:nvPr/>
          </p:nvSpPr>
          <p:spPr>
            <a:xfrm>
              <a:off x="1311975" y="3221400"/>
              <a:ext cx="7025" cy="7325"/>
            </a:xfrm>
            <a:custGeom>
              <a:avLst/>
              <a:gdLst/>
              <a:ahLst/>
              <a:cxnLst/>
              <a:rect l="l" t="t" r="r" b="b"/>
              <a:pathLst>
                <a:path w="281" h="293" extrusionOk="0">
                  <a:moveTo>
                    <a:pt x="141" y="0"/>
                  </a:moveTo>
                  <a:cubicBezTo>
                    <a:pt x="65" y="0"/>
                    <a:pt x="0" y="65"/>
                    <a:pt x="0" y="152"/>
                  </a:cubicBezTo>
                  <a:cubicBezTo>
                    <a:pt x="0" y="228"/>
                    <a:pt x="65" y="292"/>
                    <a:pt x="141" y="292"/>
                  </a:cubicBezTo>
                  <a:cubicBezTo>
                    <a:pt x="216" y="292"/>
                    <a:pt x="281" y="228"/>
                    <a:pt x="281" y="152"/>
                  </a:cubicBezTo>
                  <a:cubicBezTo>
                    <a:pt x="281" y="65"/>
                    <a:pt x="216" y="0"/>
                    <a:pt x="141" y="0"/>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29"/>
            <p:cNvSpPr/>
            <p:nvPr/>
          </p:nvSpPr>
          <p:spPr>
            <a:xfrm>
              <a:off x="1370025" y="3245775"/>
              <a:ext cx="7825" cy="7175"/>
            </a:xfrm>
            <a:custGeom>
              <a:avLst/>
              <a:gdLst/>
              <a:ahLst/>
              <a:cxnLst/>
              <a:rect l="l" t="t" r="r" b="b"/>
              <a:pathLst>
                <a:path w="313" h="287" extrusionOk="0">
                  <a:moveTo>
                    <a:pt x="151" y="0"/>
                  </a:moveTo>
                  <a:cubicBezTo>
                    <a:pt x="116" y="0"/>
                    <a:pt x="81" y="14"/>
                    <a:pt x="54" y="40"/>
                  </a:cubicBezTo>
                  <a:cubicBezTo>
                    <a:pt x="0" y="95"/>
                    <a:pt x="0" y="181"/>
                    <a:pt x="54" y="246"/>
                  </a:cubicBezTo>
                  <a:cubicBezTo>
                    <a:pt x="81" y="273"/>
                    <a:pt x="116" y="286"/>
                    <a:pt x="151" y="286"/>
                  </a:cubicBezTo>
                  <a:cubicBezTo>
                    <a:pt x="186" y="286"/>
                    <a:pt x="221" y="273"/>
                    <a:pt x="248" y="246"/>
                  </a:cubicBezTo>
                  <a:cubicBezTo>
                    <a:pt x="313" y="181"/>
                    <a:pt x="313" y="95"/>
                    <a:pt x="248" y="40"/>
                  </a:cubicBezTo>
                  <a:cubicBezTo>
                    <a:pt x="221" y="14"/>
                    <a:pt x="186" y="0"/>
                    <a:pt x="151" y="0"/>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29"/>
            <p:cNvSpPr/>
            <p:nvPr/>
          </p:nvSpPr>
          <p:spPr>
            <a:xfrm>
              <a:off x="1321425" y="3197450"/>
              <a:ext cx="8125" cy="7125"/>
            </a:xfrm>
            <a:custGeom>
              <a:avLst/>
              <a:gdLst/>
              <a:ahLst/>
              <a:cxnLst/>
              <a:rect l="l" t="t" r="r" b="b"/>
              <a:pathLst>
                <a:path w="325" h="285" extrusionOk="0">
                  <a:moveTo>
                    <a:pt x="162" y="0"/>
                  </a:moveTo>
                  <a:cubicBezTo>
                    <a:pt x="127" y="0"/>
                    <a:pt x="92" y="14"/>
                    <a:pt x="65" y="41"/>
                  </a:cubicBezTo>
                  <a:cubicBezTo>
                    <a:pt x="1" y="95"/>
                    <a:pt x="1" y="181"/>
                    <a:pt x="65" y="235"/>
                  </a:cubicBezTo>
                  <a:cubicBezTo>
                    <a:pt x="92" y="268"/>
                    <a:pt x="127" y="284"/>
                    <a:pt x="162" y="284"/>
                  </a:cubicBezTo>
                  <a:cubicBezTo>
                    <a:pt x="197" y="284"/>
                    <a:pt x="232" y="268"/>
                    <a:pt x="260" y="235"/>
                  </a:cubicBezTo>
                  <a:cubicBezTo>
                    <a:pt x="324" y="181"/>
                    <a:pt x="324" y="95"/>
                    <a:pt x="260" y="41"/>
                  </a:cubicBezTo>
                  <a:cubicBezTo>
                    <a:pt x="232" y="14"/>
                    <a:pt x="197" y="0"/>
                    <a:pt x="162" y="0"/>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29"/>
            <p:cNvSpPr/>
            <p:nvPr/>
          </p:nvSpPr>
          <p:spPr>
            <a:xfrm>
              <a:off x="1321425" y="3245775"/>
              <a:ext cx="7850" cy="7100"/>
            </a:xfrm>
            <a:custGeom>
              <a:avLst/>
              <a:gdLst/>
              <a:ahLst/>
              <a:cxnLst/>
              <a:rect l="l" t="t" r="r" b="b"/>
              <a:pathLst>
                <a:path w="314" h="284" extrusionOk="0">
                  <a:moveTo>
                    <a:pt x="162" y="0"/>
                  </a:moveTo>
                  <a:cubicBezTo>
                    <a:pt x="127" y="0"/>
                    <a:pt x="92" y="14"/>
                    <a:pt x="65" y="40"/>
                  </a:cubicBezTo>
                  <a:cubicBezTo>
                    <a:pt x="1" y="95"/>
                    <a:pt x="1" y="181"/>
                    <a:pt x="65" y="235"/>
                  </a:cubicBezTo>
                  <a:cubicBezTo>
                    <a:pt x="92" y="267"/>
                    <a:pt x="127" y="283"/>
                    <a:pt x="162" y="283"/>
                  </a:cubicBezTo>
                  <a:cubicBezTo>
                    <a:pt x="197" y="283"/>
                    <a:pt x="232" y="267"/>
                    <a:pt x="260" y="235"/>
                  </a:cubicBezTo>
                  <a:cubicBezTo>
                    <a:pt x="313" y="181"/>
                    <a:pt x="313" y="95"/>
                    <a:pt x="260" y="40"/>
                  </a:cubicBezTo>
                  <a:cubicBezTo>
                    <a:pt x="232" y="14"/>
                    <a:pt x="197" y="0"/>
                    <a:pt x="162" y="0"/>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29"/>
            <p:cNvSpPr/>
            <p:nvPr/>
          </p:nvSpPr>
          <p:spPr>
            <a:xfrm>
              <a:off x="1369725" y="3197175"/>
              <a:ext cx="7875" cy="7175"/>
            </a:xfrm>
            <a:custGeom>
              <a:avLst/>
              <a:gdLst/>
              <a:ahLst/>
              <a:cxnLst/>
              <a:rect l="l" t="t" r="r" b="b"/>
              <a:pathLst>
                <a:path w="315" h="287" extrusionOk="0">
                  <a:moveTo>
                    <a:pt x="158" y="1"/>
                  </a:moveTo>
                  <a:cubicBezTo>
                    <a:pt x="120" y="1"/>
                    <a:pt x="82" y="14"/>
                    <a:pt x="55" y="41"/>
                  </a:cubicBezTo>
                  <a:cubicBezTo>
                    <a:pt x="1" y="95"/>
                    <a:pt x="1" y="192"/>
                    <a:pt x="55" y="246"/>
                  </a:cubicBezTo>
                  <a:cubicBezTo>
                    <a:pt x="82" y="273"/>
                    <a:pt x="120" y="287"/>
                    <a:pt x="158" y="287"/>
                  </a:cubicBezTo>
                  <a:cubicBezTo>
                    <a:pt x="195" y="287"/>
                    <a:pt x="233" y="273"/>
                    <a:pt x="260" y="246"/>
                  </a:cubicBezTo>
                  <a:cubicBezTo>
                    <a:pt x="314" y="192"/>
                    <a:pt x="314" y="95"/>
                    <a:pt x="260" y="41"/>
                  </a:cubicBezTo>
                  <a:cubicBezTo>
                    <a:pt x="233" y="14"/>
                    <a:pt x="195" y="1"/>
                    <a:pt x="158" y="1"/>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29"/>
            <p:cNvSpPr/>
            <p:nvPr/>
          </p:nvSpPr>
          <p:spPr>
            <a:xfrm>
              <a:off x="1904200" y="3149050"/>
              <a:ext cx="152000" cy="152025"/>
            </a:xfrm>
            <a:custGeom>
              <a:avLst/>
              <a:gdLst/>
              <a:ahLst/>
              <a:cxnLst/>
              <a:rect l="l" t="t" r="r" b="b"/>
              <a:pathLst>
                <a:path w="6080" h="6081" extrusionOk="0">
                  <a:moveTo>
                    <a:pt x="3045" y="1"/>
                  </a:moveTo>
                  <a:cubicBezTo>
                    <a:pt x="1361" y="1"/>
                    <a:pt x="0" y="1361"/>
                    <a:pt x="0" y="3046"/>
                  </a:cubicBezTo>
                  <a:cubicBezTo>
                    <a:pt x="0" y="4720"/>
                    <a:pt x="1361" y="6080"/>
                    <a:pt x="3045" y="6080"/>
                  </a:cubicBezTo>
                  <a:cubicBezTo>
                    <a:pt x="4719" y="6080"/>
                    <a:pt x="6080" y="4720"/>
                    <a:pt x="6080" y="3046"/>
                  </a:cubicBezTo>
                  <a:cubicBezTo>
                    <a:pt x="6080" y="1361"/>
                    <a:pt x="4719" y="1"/>
                    <a:pt x="3045" y="1"/>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29"/>
            <p:cNvSpPr/>
            <p:nvPr/>
          </p:nvSpPr>
          <p:spPr>
            <a:xfrm>
              <a:off x="1910675" y="3149050"/>
              <a:ext cx="139050" cy="91000"/>
            </a:xfrm>
            <a:custGeom>
              <a:avLst/>
              <a:gdLst/>
              <a:ahLst/>
              <a:cxnLst/>
              <a:rect l="l" t="t" r="r" b="b"/>
              <a:pathLst>
                <a:path w="5562" h="3640" extrusionOk="0">
                  <a:moveTo>
                    <a:pt x="2786" y="1"/>
                  </a:moveTo>
                  <a:cubicBezTo>
                    <a:pt x="1534" y="1"/>
                    <a:pt x="465" y="746"/>
                    <a:pt x="1" y="1826"/>
                  </a:cubicBezTo>
                  <a:cubicBezTo>
                    <a:pt x="465" y="2894"/>
                    <a:pt x="1534" y="3640"/>
                    <a:pt x="2786" y="3640"/>
                  </a:cubicBezTo>
                  <a:cubicBezTo>
                    <a:pt x="4028" y="3640"/>
                    <a:pt x="5097" y="2894"/>
                    <a:pt x="5562" y="1826"/>
                  </a:cubicBezTo>
                  <a:cubicBezTo>
                    <a:pt x="5097" y="746"/>
                    <a:pt x="4028" y="1"/>
                    <a:pt x="2786" y="1"/>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29"/>
            <p:cNvSpPr/>
            <p:nvPr/>
          </p:nvSpPr>
          <p:spPr>
            <a:xfrm>
              <a:off x="1926600" y="3171475"/>
              <a:ext cx="107475" cy="107450"/>
            </a:xfrm>
            <a:custGeom>
              <a:avLst/>
              <a:gdLst/>
              <a:ahLst/>
              <a:cxnLst/>
              <a:rect l="l" t="t" r="r" b="b"/>
              <a:pathLst>
                <a:path w="4299" h="4298" extrusionOk="0">
                  <a:moveTo>
                    <a:pt x="2149" y="0"/>
                  </a:moveTo>
                  <a:cubicBezTo>
                    <a:pt x="961" y="0"/>
                    <a:pt x="1" y="961"/>
                    <a:pt x="1" y="2149"/>
                  </a:cubicBezTo>
                  <a:cubicBezTo>
                    <a:pt x="1" y="3336"/>
                    <a:pt x="961" y="4298"/>
                    <a:pt x="2149" y="4298"/>
                  </a:cubicBezTo>
                  <a:cubicBezTo>
                    <a:pt x="3337" y="4298"/>
                    <a:pt x="4298" y="3336"/>
                    <a:pt x="4298" y="2149"/>
                  </a:cubicBezTo>
                  <a:cubicBezTo>
                    <a:pt x="4298" y="961"/>
                    <a:pt x="3337" y="0"/>
                    <a:pt x="2149" y="0"/>
                  </a:cubicBezTo>
                  <a:close/>
                </a:path>
              </a:pathLst>
            </a:custGeom>
            <a:solidFill>
              <a:srgbClr val="5637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29"/>
            <p:cNvSpPr/>
            <p:nvPr/>
          </p:nvSpPr>
          <p:spPr>
            <a:xfrm>
              <a:off x="1936050" y="3180900"/>
              <a:ext cx="88550" cy="88575"/>
            </a:xfrm>
            <a:custGeom>
              <a:avLst/>
              <a:gdLst/>
              <a:ahLst/>
              <a:cxnLst/>
              <a:rect l="l" t="t" r="r" b="b"/>
              <a:pathLst>
                <a:path w="3542" h="3543" extrusionOk="0">
                  <a:moveTo>
                    <a:pt x="1771" y="1"/>
                  </a:moveTo>
                  <a:cubicBezTo>
                    <a:pt x="789" y="1"/>
                    <a:pt x="0" y="789"/>
                    <a:pt x="0" y="1772"/>
                  </a:cubicBezTo>
                  <a:cubicBezTo>
                    <a:pt x="0" y="2743"/>
                    <a:pt x="789" y="3542"/>
                    <a:pt x="1771" y="3542"/>
                  </a:cubicBezTo>
                  <a:cubicBezTo>
                    <a:pt x="2743" y="3542"/>
                    <a:pt x="3542" y="2743"/>
                    <a:pt x="3542" y="1772"/>
                  </a:cubicBezTo>
                  <a:cubicBezTo>
                    <a:pt x="3542" y="789"/>
                    <a:pt x="2743" y="1"/>
                    <a:pt x="1771" y="1"/>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29"/>
            <p:cNvSpPr/>
            <p:nvPr/>
          </p:nvSpPr>
          <p:spPr>
            <a:xfrm>
              <a:off x="1959800" y="3204675"/>
              <a:ext cx="41050" cy="41050"/>
            </a:xfrm>
            <a:custGeom>
              <a:avLst/>
              <a:gdLst/>
              <a:ahLst/>
              <a:cxnLst/>
              <a:rect l="l" t="t" r="r" b="b"/>
              <a:pathLst>
                <a:path w="1642" h="1642" extrusionOk="0">
                  <a:moveTo>
                    <a:pt x="821" y="0"/>
                  </a:moveTo>
                  <a:cubicBezTo>
                    <a:pt x="368" y="0"/>
                    <a:pt x="1" y="367"/>
                    <a:pt x="1" y="821"/>
                  </a:cubicBezTo>
                  <a:cubicBezTo>
                    <a:pt x="1" y="1274"/>
                    <a:pt x="368" y="1641"/>
                    <a:pt x="821" y="1641"/>
                  </a:cubicBezTo>
                  <a:cubicBezTo>
                    <a:pt x="1275" y="1641"/>
                    <a:pt x="1642" y="1274"/>
                    <a:pt x="1642" y="821"/>
                  </a:cubicBezTo>
                  <a:cubicBezTo>
                    <a:pt x="1642" y="367"/>
                    <a:pt x="1275" y="0"/>
                    <a:pt x="821" y="0"/>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29"/>
            <p:cNvSpPr/>
            <p:nvPr/>
          </p:nvSpPr>
          <p:spPr>
            <a:xfrm>
              <a:off x="1976550" y="3187375"/>
              <a:ext cx="7300" cy="7050"/>
            </a:xfrm>
            <a:custGeom>
              <a:avLst/>
              <a:gdLst/>
              <a:ahLst/>
              <a:cxnLst/>
              <a:rect l="l" t="t" r="r" b="b"/>
              <a:pathLst>
                <a:path w="292" h="282" extrusionOk="0">
                  <a:moveTo>
                    <a:pt x="151" y="1"/>
                  </a:moveTo>
                  <a:cubicBezTo>
                    <a:pt x="65" y="1"/>
                    <a:pt x="0" y="66"/>
                    <a:pt x="0" y="142"/>
                  </a:cubicBezTo>
                  <a:cubicBezTo>
                    <a:pt x="0" y="217"/>
                    <a:pt x="65" y="282"/>
                    <a:pt x="151" y="282"/>
                  </a:cubicBezTo>
                  <a:cubicBezTo>
                    <a:pt x="227" y="282"/>
                    <a:pt x="292" y="217"/>
                    <a:pt x="292" y="142"/>
                  </a:cubicBezTo>
                  <a:cubicBezTo>
                    <a:pt x="292" y="66"/>
                    <a:pt x="227" y="1"/>
                    <a:pt x="151" y="1"/>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29"/>
            <p:cNvSpPr/>
            <p:nvPr/>
          </p:nvSpPr>
          <p:spPr>
            <a:xfrm>
              <a:off x="1976550" y="3255700"/>
              <a:ext cx="7300" cy="7025"/>
            </a:xfrm>
            <a:custGeom>
              <a:avLst/>
              <a:gdLst/>
              <a:ahLst/>
              <a:cxnLst/>
              <a:rect l="l" t="t" r="r" b="b"/>
              <a:pathLst>
                <a:path w="292" h="281" extrusionOk="0">
                  <a:moveTo>
                    <a:pt x="151" y="0"/>
                  </a:moveTo>
                  <a:cubicBezTo>
                    <a:pt x="65" y="0"/>
                    <a:pt x="0" y="65"/>
                    <a:pt x="0" y="140"/>
                  </a:cubicBezTo>
                  <a:cubicBezTo>
                    <a:pt x="0" y="226"/>
                    <a:pt x="65" y="281"/>
                    <a:pt x="151" y="281"/>
                  </a:cubicBezTo>
                  <a:cubicBezTo>
                    <a:pt x="227" y="281"/>
                    <a:pt x="292" y="226"/>
                    <a:pt x="292" y="140"/>
                  </a:cubicBezTo>
                  <a:cubicBezTo>
                    <a:pt x="292" y="65"/>
                    <a:pt x="227" y="0"/>
                    <a:pt x="151" y="0"/>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29"/>
            <p:cNvSpPr/>
            <p:nvPr/>
          </p:nvSpPr>
          <p:spPr>
            <a:xfrm>
              <a:off x="2010825" y="3221400"/>
              <a:ext cx="7300" cy="7325"/>
            </a:xfrm>
            <a:custGeom>
              <a:avLst/>
              <a:gdLst/>
              <a:ahLst/>
              <a:cxnLst/>
              <a:rect l="l" t="t" r="r" b="b"/>
              <a:pathLst>
                <a:path w="292" h="293" extrusionOk="0">
                  <a:moveTo>
                    <a:pt x="141" y="0"/>
                  </a:moveTo>
                  <a:cubicBezTo>
                    <a:pt x="66" y="0"/>
                    <a:pt x="1" y="65"/>
                    <a:pt x="1" y="152"/>
                  </a:cubicBezTo>
                  <a:cubicBezTo>
                    <a:pt x="1" y="228"/>
                    <a:pt x="66" y="292"/>
                    <a:pt x="141" y="292"/>
                  </a:cubicBezTo>
                  <a:cubicBezTo>
                    <a:pt x="227" y="292"/>
                    <a:pt x="292" y="228"/>
                    <a:pt x="292" y="152"/>
                  </a:cubicBezTo>
                  <a:cubicBezTo>
                    <a:pt x="292" y="65"/>
                    <a:pt x="227" y="0"/>
                    <a:pt x="141" y="0"/>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29"/>
            <p:cNvSpPr/>
            <p:nvPr/>
          </p:nvSpPr>
          <p:spPr>
            <a:xfrm>
              <a:off x="1942525" y="3221400"/>
              <a:ext cx="7050" cy="7325"/>
            </a:xfrm>
            <a:custGeom>
              <a:avLst/>
              <a:gdLst/>
              <a:ahLst/>
              <a:cxnLst/>
              <a:rect l="l" t="t" r="r" b="b"/>
              <a:pathLst>
                <a:path w="282" h="293" extrusionOk="0">
                  <a:moveTo>
                    <a:pt x="141" y="0"/>
                  </a:moveTo>
                  <a:cubicBezTo>
                    <a:pt x="65" y="0"/>
                    <a:pt x="1" y="65"/>
                    <a:pt x="1" y="152"/>
                  </a:cubicBezTo>
                  <a:cubicBezTo>
                    <a:pt x="1" y="228"/>
                    <a:pt x="65" y="292"/>
                    <a:pt x="141" y="292"/>
                  </a:cubicBezTo>
                  <a:cubicBezTo>
                    <a:pt x="217" y="292"/>
                    <a:pt x="281" y="228"/>
                    <a:pt x="281" y="152"/>
                  </a:cubicBezTo>
                  <a:cubicBezTo>
                    <a:pt x="281" y="65"/>
                    <a:pt x="217" y="0"/>
                    <a:pt x="141" y="0"/>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29"/>
            <p:cNvSpPr/>
            <p:nvPr/>
          </p:nvSpPr>
          <p:spPr>
            <a:xfrm>
              <a:off x="2000575" y="3245775"/>
              <a:ext cx="7850" cy="7175"/>
            </a:xfrm>
            <a:custGeom>
              <a:avLst/>
              <a:gdLst/>
              <a:ahLst/>
              <a:cxnLst/>
              <a:rect l="l" t="t" r="r" b="b"/>
              <a:pathLst>
                <a:path w="314" h="287" extrusionOk="0">
                  <a:moveTo>
                    <a:pt x="153" y="0"/>
                  </a:moveTo>
                  <a:cubicBezTo>
                    <a:pt x="116" y="0"/>
                    <a:pt x="81" y="14"/>
                    <a:pt x="54" y="40"/>
                  </a:cubicBezTo>
                  <a:cubicBezTo>
                    <a:pt x="0" y="95"/>
                    <a:pt x="0" y="181"/>
                    <a:pt x="54" y="246"/>
                  </a:cubicBezTo>
                  <a:cubicBezTo>
                    <a:pt x="81" y="273"/>
                    <a:pt x="116" y="286"/>
                    <a:pt x="153" y="286"/>
                  </a:cubicBezTo>
                  <a:cubicBezTo>
                    <a:pt x="189" y="286"/>
                    <a:pt x="227" y="273"/>
                    <a:pt x="260" y="246"/>
                  </a:cubicBezTo>
                  <a:cubicBezTo>
                    <a:pt x="313" y="181"/>
                    <a:pt x="313" y="95"/>
                    <a:pt x="260" y="40"/>
                  </a:cubicBezTo>
                  <a:cubicBezTo>
                    <a:pt x="227" y="14"/>
                    <a:pt x="189" y="0"/>
                    <a:pt x="153" y="0"/>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29"/>
            <p:cNvSpPr/>
            <p:nvPr/>
          </p:nvSpPr>
          <p:spPr>
            <a:xfrm>
              <a:off x="1952250" y="3197450"/>
              <a:ext cx="7850" cy="7125"/>
            </a:xfrm>
            <a:custGeom>
              <a:avLst/>
              <a:gdLst/>
              <a:ahLst/>
              <a:cxnLst/>
              <a:rect l="l" t="t" r="r" b="b"/>
              <a:pathLst>
                <a:path w="314" h="285" extrusionOk="0">
                  <a:moveTo>
                    <a:pt x="152" y="0"/>
                  </a:moveTo>
                  <a:cubicBezTo>
                    <a:pt x="116" y="0"/>
                    <a:pt x="81" y="14"/>
                    <a:pt x="55" y="41"/>
                  </a:cubicBezTo>
                  <a:cubicBezTo>
                    <a:pt x="0" y="95"/>
                    <a:pt x="0" y="181"/>
                    <a:pt x="55" y="235"/>
                  </a:cubicBezTo>
                  <a:cubicBezTo>
                    <a:pt x="81" y="268"/>
                    <a:pt x="116" y="284"/>
                    <a:pt x="152" y="284"/>
                  </a:cubicBezTo>
                  <a:cubicBezTo>
                    <a:pt x="187" y="284"/>
                    <a:pt x="222" y="268"/>
                    <a:pt x="249" y="235"/>
                  </a:cubicBezTo>
                  <a:cubicBezTo>
                    <a:pt x="314" y="181"/>
                    <a:pt x="314" y="95"/>
                    <a:pt x="249" y="41"/>
                  </a:cubicBezTo>
                  <a:cubicBezTo>
                    <a:pt x="222" y="14"/>
                    <a:pt x="187" y="0"/>
                    <a:pt x="152" y="0"/>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29"/>
            <p:cNvSpPr/>
            <p:nvPr/>
          </p:nvSpPr>
          <p:spPr>
            <a:xfrm>
              <a:off x="1951975" y="3245775"/>
              <a:ext cx="8125" cy="7100"/>
            </a:xfrm>
            <a:custGeom>
              <a:avLst/>
              <a:gdLst/>
              <a:ahLst/>
              <a:cxnLst/>
              <a:rect l="l" t="t" r="r" b="b"/>
              <a:pathLst>
                <a:path w="325" h="284" extrusionOk="0">
                  <a:moveTo>
                    <a:pt x="163" y="0"/>
                  </a:moveTo>
                  <a:cubicBezTo>
                    <a:pt x="127" y="0"/>
                    <a:pt x="92" y="14"/>
                    <a:pt x="66" y="40"/>
                  </a:cubicBezTo>
                  <a:cubicBezTo>
                    <a:pt x="1" y="95"/>
                    <a:pt x="11" y="181"/>
                    <a:pt x="66" y="235"/>
                  </a:cubicBezTo>
                  <a:cubicBezTo>
                    <a:pt x="92" y="267"/>
                    <a:pt x="127" y="283"/>
                    <a:pt x="163" y="283"/>
                  </a:cubicBezTo>
                  <a:cubicBezTo>
                    <a:pt x="198" y="283"/>
                    <a:pt x="233" y="267"/>
                    <a:pt x="260" y="235"/>
                  </a:cubicBezTo>
                  <a:cubicBezTo>
                    <a:pt x="325" y="181"/>
                    <a:pt x="325" y="95"/>
                    <a:pt x="260" y="40"/>
                  </a:cubicBezTo>
                  <a:cubicBezTo>
                    <a:pt x="233" y="14"/>
                    <a:pt x="198" y="0"/>
                    <a:pt x="163" y="0"/>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29"/>
            <p:cNvSpPr/>
            <p:nvPr/>
          </p:nvSpPr>
          <p:spPr>
            <a:xfrm>
              <a:off x="2000300" y="3197175"/>
              <a:ext cx="7850" cy="7175"/>
            </a:xfrm>
            <a:custGeom>
              <a:avLst/>
              <a:gdLst/>
              <a:ahLst/>
              <a:cxnLst/>
              <a:rect l="l" t="t" r="r" b="b"/>
              <a:pathLst>
                <a:path w="314" h="287" extrusionOk="0">
                  <a:moveTo>
                    <a:pt x="157" y="1"/>
                  </a:moveTo>
                  <a:cubicBezTo>
                    <a:pt x="119" y="1"/>
                    <a:pt x="81" y="14"/>
                    <a:pt x="55" y="41"/>
                  </a:cubicBezTo>
                  <a:cubicBezTo>
                    <a:pt x="0" y="95"/>
                    <a:pt x="0" y="192"/>
                    <a:pt x="55" y="246"/>
                  </a:cubicBezTo>
                  <a:cubicBezTo>
                    <a:pt x="81" y="273"/>
                    <a:pt x="119" y="287"/>
                    <a:pt x="157" y="287"/>
                  </a:cubicBezTo>
                  <a:cubicBezTo>
                    <a:pt x="195" y="287"/>
                    <a:pt x="233" y="273"/>
                    <a:pt x="259" y="246"/>
                  </a:cubicBezTo>
                  <a:cubicBezTo>
                    <a:pt x="314" y="192"/>
                    <a:pt x="314" y="95"/>
                    <a:pt x="259" y="41"/>
                  </a:cubicBezTo>
                  <a:cubicBezTo>
                    <a:pt x="233" y="14"/>
                    <a:pt x="195" y="1"/>
                    <a:pt x="157" y="1"/>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29"/>
            <p:cNvSpPr/>
            <p:nvPr/>
          </p:nvSpPr>
          <p:spPr>
            <a:xfrm>
              <a:off x="2013525" y="3006000"/>
              <a:ext cx="207325" cy="215700"/>
            </a:xfrm>
            <a:custGeom>
              <a:avLst/>
              <a:gdLst/>
              <a:ahLst/>
              <a:cxnLst/>
              <a:rect l="l" t="t" r="r" b="b"/>
              <a:pathLst>
                <a:path w="8293" h="8628" extrusionOk="0">
                  <a:moveTo>
                    <a:pt x="1" y="0"/>
                  </a:moveTo>
                  <a:lnTo>
                    <a:pt x="1" y="4784"/>
                  </a:lnTo>
                  <a:lnTo>
                    <a:pt x="76" y="4773"/>
                  </a:lnTo>
                  <a:cubicBezTo>
                    <a:pt x="77" y="4773"/>
                    <a:pt x="93" y="4772"/>
                    <a:pt x="121" y="4772"/>
                  </a:cubicBezTo>
                  <a:cubicBezTo>
                    <a:pt x="338" y="4772"/>
                    <a:pt x="1288" y="4814"/>
                    <a:pt x="2052" y="5540"/>
                  </a:cubicBezTo>
                  <a:cubicBezTo>
                    <a:pt x="2732" y="6187"/>
                    <a:pt x="3089" y="7202"/>
                    <a:pt x="3089" y="8552"/>
                  </a:cubicBezTo>
                  <a:lnTo>
                    <a:pt x="3089" y="8628"/>
                  </a:lnTo>
                  <a:lnTo>
                    <a:pt x="7667" y="8628"/>
                  </a:lnTo>
                  <a:lnTo>
                    <a:pt x="8293" y="0"/>
                  </a:lnTo>
                  <a:lnTo>
                    <a:pt x="8142" y="0"/>
                  </a:lnTo>
                  <a:lnTo>
                    <a:pt x="7526" y="8477"/>
                  </a:lnTo>
                  <a:lnTo>
                    <a:pt x="3229" y="8477"/>
                  </a:lnTo>
                  <a:cubicBezTo>
                    <a:pt x="3218" y="7116"/>
                    <a:pt x="2851" y="6090"/>
                    <a:pt x="2149" y="5420"/>
                  </a:cubicBezTo>
                  <a:cubicBezTo>
                    <a:pt x="1372" y="4686"/>
                    <a:pt x="421" y="4621"/>
                    <a:pt x="152" y="4621"/>
                  </a:cubicBezTo>
                  <a:lnTo>
                    <a:pt x="152" y="0"/>
                  </a:ln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29"/>
            <p:cNvSpPr/>
            <p:nvPr/>
          </p:nvSpPr>
          <p:spPr>
            <a:xfrm>
              <a:off x="2024575" y="3018400"/>
              <a:ext cx="44300" cy="16500"/>
            </a:xfrm>
            <a:custGeom>
              <a:avLst/>
              <a:gdLst/>
              <a:ahLst/>
              <a:cxnLst/>
              <a:rect l="l" t="t" r="r" b="b"/>
              <a:pathLst>
                <a:path w="1772" h="660" extrusionOk="0">
                  <a:moveTo>
                    <a:pt x="1" y="1"/>
                  </a:moveTo>
                  <a:lnTo>
                    <a:pt x="1" y="660"/>
                  </a:lnTo>
                  <a:lnTo>
                    <a:pt x="1772" y="660"/>
                  </a:lnTo>
                  <a:lnTo>
                    <a:pt x="1772" y="1"/>
                  </a:lnTo>
                  <a:lnTo>
                    <a:pt x="1545" y="1"/>
                  </a:lnTo>
                  <a:lnTo>
                    <a:pt x="1545" y="390"/>
                  </a:lnTo>
                  <a:lnTo>
                    <a:pt x="228" y="390"/>
                  </a:lnTo>
                  <a:lnTo>
                    <a:pt x="228" y="1"/>
                  </a:ln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29"/>
            <p:cNvSpPr/>
            <p:nvPr/>
          </p:nvSpPr>
          <p:spPr>
            <a:xfrm>
              <a:off x="2149300" y="2819750"/>
              <a:ext cx="71825" cy="187625"/>
            </a:xfrm>
            <a:custGeom>
              <a:avLst/>
              <a:gdLst/>
              <a:ahLst/>
              <a:cxnLst/>
              <a:rect l="l" t="t" r="r" b="b"/>
              <a:pathLst>
                <a:path w="2873" h="7505" extrusionOk="0">
                  <a:moveTo>
                    <a:pt x="0" y="0"/>
                  </a:moveTo>
                  <a:lnTo>
                    <a:pt x="0" y="7505"/>
                  </a:lnTo>
                  <a:lnTo>
                    <a:pt x="2872" y="7505"/>
                  </a:lnTo>
                  <a:lnTo>
                    <a:pt x="0" y="0"/>
                  </a:ln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29"/>
            <p:cNvSpPr/>
            <p:nvPr/>
          </p:nvSpPr>
          <p:spPr>
            <a:xfrm>
              <a:off x="2013525" y="2801675"/>
              <a:ext cx="125275" cy="205700"/>
            </a:xfrm>
            <a:custGeom>
              <a:avLst/>
              <a:gdLst/>
              <a:ahLst/>
              <a:cxnLst/>
              <a:rect l="l" t="t" r="r" b="b"/>
              <a:pathLst>
                <a:path w="5011" h="8228" extrusionOk="0">
                  <a:moveTo>
                    <a:pt x="1" y="0"/>
                  </a:moveTo>
                  <a:lnTo>
                    <a:pt x="1" y="8228"/>
                  </a:lnTo>
                  <a:lnTo>
                    <a:pt x="5011" y="8228"/>
                  </a:lnTo>
                  <a:lnTo>
                    <a:pt x="4870" y="97"/>
                  </a:lnTo>
                  <a:lnTo>
                    <a:pt x="1" y="0"/>
                  </a:ln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29"/>
            <p:cNvSpPr/>
            <p:nvPr/>
          </p:nvSpPr>
          <p:spPr>
            <a:xfrm>
              <a:off x="2153075" y="2841075"/>
              <a:ext cx="60225" cy="163875"/>
            </a:xfrm>
            <a:custGeom>
              <a:avLst/>
              <a:gdLst/>
              <a:ahLst/>
              <a:cxnLst/>
              <a:rect l="l" t="t" r="r" b="b"/>
              <a:pathLst>
                <a:path w="2409" h="6555" extrusionOk="0">
                  <a:moveTo>
                    <a:pt x="0" y="1"/>
                  </a:moveTo>
                  <a:lnTo>
                    <a:pt x="0" y="6554"/>
                  </a:lnTo>
                  <a:lnTo>
                    <a:pt x="2409" y="6554"/>
                  </a:lnTo>
                  <a:lnTo>
                    <a:pt x="0" y="1"/>
                  </a:lnTo>
                  <a:close/>
                </a:path>
              </a:pathLst>
            </a:custGeom>
            <a:solidFill>
              <a:srgbClr val="4B9E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29"/>
            <p:cNvSpPr/>
            <p:nvPr/>
          </p:nvSpPr>
          <p:spPr>
            <a:xfrm>
              <a:off x="2157400" y="2862125"/>
              <a:ext cx="50775" cy="138225"/>
            </a:xfrm>
            <a:custGeom>
              <a:avLst/>
              <a:gdLst/>
              <a:ahLst/>
              <a:cxnLst/>
              <a:rect l="l" t="t" r="r" b="b"/>
              <a:pathLst>
                <a:path w="2031" h="5529" extrusionOk="0">
                  <a:moveTo>
                    <a:pt x="0" y="1"/>
                  </a:moveTo>
                  <a:lnTo>
                    <a:pt x="0" y="5529"/>
                  </a:lnTo>
                  <a:lnTo>
                    <a:pt x="2030" y="5529"/>
                  </a:lnTo>
                  <a:lnTo>
                    <a:pt x="0" y="1"/>
                  </a:lnTo>
                  <a:close/>
                </a:path>
              </a:pathLst>
            </a:custGeom>
            <a:solidFill>
              <a:srgbClr val="5FB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29"/>
            <p:cNvSpPr/>
            <p:nvPr/>
          </p:nvSpPr>
          <p:spPr>
            <a:xfrm>
              <a:off x="2017850" y="2805975"/>
              <a:ext cx="116350" cy="198975"/>
            </a:xfrm>
            <a:custGeom>
              <a:avLst/>
              <a:gdLst/>
              <a:ahLst/>
              <a:cxnLst/>
              <a:rect l="l" t="t" r="r" b="b"/>
              <a:pathLst>
                <a:path w="4654" h="7959" extrusionOk="0">
                  <a:moveTo>
                    <a:pt x="0" y="1"/>
                  </a:moveTo>
                  <a:lnTo>
                    <a:pt x="0" y="7958"/>
                  </a:lnTo>
                  <a:lnTo>
                    <a:pt x="4654" y="7926"/>
                  </a:lnTo>
                  <a:lnTo>
                    <a:pt x="4459" y="98"/>
                  </a:lnTo>
                  <a:lnTo>
                    <a:pt x="0" y="1"/>
                  </a:lnTo>
                  <a:close/>
                </a:path>
              </a:pathLst>
            </a:custGeom>
            <a:solidFill>
              <a:srgbClr val="4B9E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29"/>
            <p:cNvSpPr/>
            <p:nvPr/>
          </p:nvSpPr>
          <p:spPr>
            <a:xfrm>
              <a:off x="2021625" y="2839450"/>
              <a:ext cx="106375" cy="161450"/>
            </a:xfrm>
            <a:custGeom>
              <a:avLst/>
              <a:gdLst/>
              <a:ahLst/>
              <a:cxnLst/>
              <a:rect l="l" t="t" r="r" b="b"/>
              <a:pathLst>
                <a:path w="4255" h="6458" extrusionOk="0">
                  <a:moveTo>
                    <a:pt x="1" y="1"/>
                  </a:moveTo>
                  <a:lnTo>
                    <a:pt x="1" y="6458"/>
                  </a:lnTo>
                  <a:lnTo>
                    <a:pt x="4255" y="6414"/>
                  </a:lnTo>
                  <a:lnTo>
                    <a:pt x="4157" y="76"/>
                  </a:lnTo>
                  <a:lnTo>
                    <a:pt x="1" y="1"/>
                  </a:lnTo>
                  <a:close/>
                </a:path>
              </a:pathLst>
            </a:custGeom>
            <a:solidFill>
              <a:srgbClr val="5FB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29"/>
            <p:cNvSpPr/>
            <p:nvPr/>
          </p:nvSpPr>
          <p:spPr>
            <a:xfrm>
              <a:off x="1873175" y="2827300"/>
              <a:ext cx="115275" cy="14875"/>
            </a:xfrm>
            <a:custGeom>
              <a:avLst/>
              <a:gdLst/>
              <a:ahLst/>
              <a:cxnLst/>
              <a:rect l="l" t="t" r="r" b="b"/>
              <a:pathLst>
                <a:path w="4611" h="595" extrusionOk="0">
                  <a:moveTo>
                    <a:pt x="0" y="0"/>
                  </a:moveTo>
                  <a:lnTo>
                    <a:pt x="0" y="519"/>
                  </a:lnTo>
                  <a:lnTo>
                    <a:pt x="4610" y="595"/>
                  </a:lnTo>
                  <a:lnTo>
                    <a:pt x="4610" y="76"/>
                  </a:lnTo>
                  <a:lnTo>
                    <a:pt x="0" y="0"/>
                  </a:lnTo>
                  <a:close/>
                </a:path>
              </a:pathLst>
            </a:custGeom>
            <a:solidFill>
              <a:srgbClr val="37CD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29"/>
            <p:cNvSpPr/>
            <p:nvPr/>
          </p:nvSpPr>
          <p:spPr>
            <a:xfrm>
              <a:off x="1873175" y="2840250"/>
              <a:ext cx="115275" cy="70500"/>
            </a:xfrm>
            <a:custGeom>
              <a:avLst/>
              <a:gdLst/>
              <a:ahLst/>
              <a:cxnLst/>
              <a:rect l="l" t="t" r="r" b="b"/>
              <a:pathLst>
                <a:path w="4611" h="2820" extrusionOk="0">
                  <a:moveTo>
                    <a:pt x="0" y="1"/>
                  </a:moveTo>
                  <a:lnTo>
                    <a:pt x="0" y="2819"/>
                  </a:lnTo>
                  <a:lnTo>
                    <a:pt x="4610" y="2819"/>
                  </a:lnTo>
                  <a:lnTo>
                    <a:pt x="4610" y="77"/>
                  </a:lnTo>
                  <a:lnTo>
                    <a:pt x="0" y="1"/>
                  </a:lnTo>
                  <a:close/>
                </a:path>
              </a:pathLst>
            </a:custGeom>
            <a:solidFill>
              <a:srgbClr val="46DC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29"/>
            <p:cNvSpPr/>
            <p:nvPr/>
          </p:nvSpPr>
          <p:spPr>
            <a:xfrm>
              <a:off x="2025400" y="2826750"/>
              <a:ext cx="96375" cy="14600"/>
            </a:xfrm>
            <a:custGeom>
              <a:avLst/>
              <a:gdLst/>
              <a:ahLst/>
              <a:cxnLst/>
              <a:rect l="l" t="t" r="r" b="b"/>
              <a:pathLst>
                <a:path w="3855" h="584" extrusionOk="0">
                  <a:moveTo>
                    <a:pt x="1" y="1"/>
                  </a:moveTo>
                  <a:lnTo>
                    <a:pt x="1" y="509"/>
                  </a:lnTo>
                  <a:lnTo>
                    <a:pt x="3855" y="584"/>
                  </a:lnTo>
                  <a:lnTo>
                    <a:pt x="3855" y="66"/>
                  </a:lnTo>
                  <a:lnTo>
                    <a:pt x="1" y="1"/>
                  </a:lnTo>
                  <a:close/>
                </a:path>
              </a:pathLst>
            </a:custGeom>
            <a:solidFill>
              <a:srgbClr val="37CD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29"/>
            <p:cNvSpPr/>
            <p:nvPr/>
          </p:nvSpPr>
          <p:spPr>
            <a:xfrm>
              <a:off x="2025400" y="2839450"/>
              <a:ext cx="96375" cy="71000"/>
            </a:xfrm>
            <a:custGeom>
              <a:avLst/>
              <a:gdLst/>
              <a:ahLst/>
              <a:cxnLst/>
              <a:rect l="l" t="t" r="r" b="b"/>
              <a:pathLst>
                <a:path w="3855" h="2840" extrusionOk="0">
                  <a:moveTo>
                    <a:pt x="1" y="1"/>
                  </a:moveTo>
                  <a:lnTo>
                    <a:pt x="1" y="2840"/>
                  </a:lnTo>
                  <a:lnTo>
                    <a:pt x="3855" y="2840"/>
                  </a:lnTo>
                  <a:lnTo>
                    <a:pt x="3855" y="76"/>
                  </a:lnTo>
                  <a:lnTo>
                    <a:pt x="1" y="1"/>
                  </a:lnTo>
                  <a:close/>
                </a:path>
              </a:pathLst>
            </a:custGeom>
            <a:solidFill>
              <a:srgbClr val="46DC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29"/>
            <p:cNvSpPr/>
            <p:nvPr/>
          </p:nvSpPr>
          <p:spPr>
            <a:xfrm>
              <a:off x="2159300" y="2872400"/>
              <a:ext cx="14050" cy="38600"/>
            </a:xfrm>
            <a:custGeom>
              <a:avLst/>
              <a:gdLst/>
              <a:ahLst/>
              <a:cxnLst/>
              <a:rect l="l" t="t" r="r" b="b"/>
              <a:pathLst>
                <a:path w="562" h="1544" extrusionOk="0">
                  <a:moveTo>
                    <a:pt x="0" y="0"/>
                  </a:moveTo>
                  <a:lnTo>
                    <a:pt x="0" y="1544"/>
                  </a:lnTo>
                  <a:lnTo>
                    <a:pt x="562" y="1544"/>
                  </a:lnTo>
                  <a:lnTo>
                    <a:pt x="0" y="0"/>
                  </a:lnTo>
                  <a:close/>
                </a:path>
              </a:pathLst>
            </a:custGeom>
            <a:solidFill>
              <a:srgbClr val="46DC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29"/>
            <p:cNvSpPr/>
            <p:nvPr/>
          </p:nvSpPr>
          <p:spPr>
            <a:xfrm>
              <a:off x="1492275" y="2854575"/>
              <a:ext cx="210575" cy="198400"/>
            </a:xfrm>
            <a:custGeom>
              <a:avLst/>
              <a:gdLst/>
              <a:ahLst/>
              <a:cxnLst/>
              <a:rect l="l" t="t" r="r" b="b"/>
              <a:pathLst>
                <a:path w="8423" h="7936" extrusionOk="0">
                  <a:moveTo>
                    <a:pt x="8304" y="108"/>
                  </a:moveTo>
                  <a:lnTo>
                    <a:pt x="8304" y="7828"/>
                  </a:lnTo>
                  <a:lnTo>
                    <a:pt x="109" y="7828"/>
                  </a:lnTo>
                  <a:lnTo>
                    <a:pt x="109" y="108"/>
                  </a:lnTo>
                  <a:close/>
                  <a:moveTo>
                    <a:pt x="1" y="0"/>
                  </a:moveTo>
                  <a:lnTo>
                    <a:pt x="1" y="7936"/>
                  </a:lnTo>
                  <a:lnTo>
                    <a:pt x="8423" y="7936"/>
                  </a:lnTo>
                  <a:lnTo>
                    <a:pt x="8423" y="0"/>
                  </a:ln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29"/>
            <p:cNvSpPr/>
            <p:nvPr/>
          </p:nvSpPr>
          <p:spPr>
            <a:xfrm>
              <a:off x="1276625" y="2854575"/>
              <a:ext cx="210275" cy="198400"/>
            </a:xfrm>
            <a:custGeom>
              <a:avLst/>
              <a:gdLst/>
              <a:ahLst/>
              <a:cxnLst/>
              <a:rect l="l" t="t" r="r" b="b"/>
              <a:pathLst>
                <a:path w="8411" h="7936" extrusionOk="0">
                  <a:moveTo>
                    <a:pt x="8303" y="108"/>
                  </a:moveTo>
                  <a:lnTo>
                    <a:pt x="8303" y="7828"/>
                  </a:lnTo>
                  <a:lnTo>
                    <a:pt x="108" y="7828"/>
                  </a:lnTo>
                  <a:lnTo>
                    <a:pt x="108" y="108"/>
                  </a:lnTo>
                  <a:close/>
                  <a:moveTo>
                    <a:pt x="0" y="0"/>
                  </a:moveTo>
                  <a:lnTo>
                    <a:pt x="0" y="7936"/>
                  </a:lnTo>
                  <a:lnTo>
                    <a:pt x="8411" y="7936"/>
                  </a:lnTo>
                  <a:lnTo>
                    <a:pt x="8411" y="0"/>
                  </a:ln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29"/>
            <p:cNvSpPr/>
            <p:nvPr/>
          </p:nvSpPr>
          <p:spPr>
            <a:xfrm>
              <a:off x="1654525" y="2726350"/>
              <a:ext cx="16750" cy="16750"/>
            </a:xfrm>
            <a:custGeom>
              <a:avLst/>
              <a:gdLst/>
              <a:ahLst/>
              <a:cxnLst/>
              <a:rect l="l" t="t" r="r" b="b"/>
              <a:pathLst>
                <a:path w="670" h="670" extrusionOk="0">
                  <a:moveTo>
                    <a:pt x="335" y="0"/>
                  </a:moveTo>
                  <a:cubicBezTo>
                    <a:pt x="152" y="0"/>
                    <a:pt x="0" y="151"/>
                    <a:pt x="0" y="335"/>
                  </a:cubicBezTo>
                  <a:cubicBezTo>
                    <a:pt x="0" y="519"/>
                    <a:pt x="152" y="670"/>
                    <a:pt x="335" y="670"/>
                  </a:cubicBezTo>
                  <a:cubicBezTo>
                    <a:pt x="519" y="670"/>
                    <a:pt x="670" y="519"/>
                    <a:pt x="670" y="335"/>
                  </a:cubicBezTo>
                  <a:cubicBezTo>
                    <a:pt x="670" y="151"/>
                    <a:pt x="519" y="0"/>
                    <a:pt x="335" y="0"/>
                  </a:cubicBezTo>
                  <a:close/>
                </a:path>
              </a:pathLst>
            </a:custGeom>
            <a:solidFill>
              <a:srgbClr val="84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29"/>
            <p:cNvSpPr/>
            <p:nvPr/>
          </p:nvSpPr>
          <p:spPr>
            <a:xfrm>
              <a:off x="1668275" y="3139075"/>
              <a:ext cx="140675" cy="85050"/>
            </a:xfrm>
            <a:custGeom>
              <a:avLst/>
              <a:gdLst/>
              <a:ahLst/>
              <a:cxnLst/>
              <a:rect l="l" t="t" r="r" b="b"/>
              <a:pathLst>
                <a:path w="5627" h="3402" extrusionOk="0">
                  <a:moveTo>
                    <a:pt x="5518" y="109"/>
                  </a:moveTo>
                  <a:lnTo>
                    <a:pt x="5518" y="3283"/>
                  </a:lnTo>
                  <a:lnTo>
                    <a:pt x="120" y="3283"/>
                  </a:lnTo>
                  <a:lnTo>
                    <a:pt x="120" y="109"/>
                  </a:lnTo>
                  <a:close/>
                  <a:moveTo>
                    <a:pt x="1" y="1"/>
                  </a:moveTo>
                  <a:lnTo>
                    <a:pt x="1" y="3401"/>
                  </a:lnTo>
                  <a:lnTo>
                    <a:pt x="5626" y="3401"/>
                  </a:lnTo>
                  <a:lnTo>
                    <a:pt x="5626" y="1"/>
                  </a:ln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29"/>
            <p:cNvSpPr/>
            <p:nvPr/>
          </p:nvSpPr>
          <p:spPr>
            <a:xfrm>
              <a:off x="2229725" y="3167150"/>
              <a:ext cx="65350" cy="82350"/>
            </a:xfrm>
            <a:custGeom>
              <a:avLst/>
              <a:gdLst/>
              <a:ahLst/>
              <a:cxnLst/>
              <a:rect l="l" t="t" r="r" b="b"/>
              <a:pathLst>
                <a:path w="2614" h="3294" extrusionOk="0">
                  <a:moveTo>
                    <a:pt x="44" y="1"/>
                  </a:moveTo>
                  <a:cubicBezTo>
                    <a:pt x="22" y="1"/>
                    <a:pt x="1" y="22"/>
                    <a:pt x="1" y="54"/>
                  </a:cubicBezTo>
                  <a:lnTo>
                    <a:pt x="1" y="3293"/>
                  </a:lnTo>
                  <a:lnTo>
                    <a:pt x="2539" y="3293"/>
                  </a:lnTo>
                  <a:cubicBezTo>
                    <a:pt x="2582" y="3293"/>
                    <a:pt x="2614" y="3261"/>
                    <a:pt x="2614" y="3218"/>
                  </a:cubicBezTo>
                  <a:lnTo>
                    <a:pt x="2614" y="76"/>
                  </a:lnTo>
                  <a:cubicBezTo>
                    <a:pt x="2614" y="33"/>
                    <a:pt x="2582" y="1"/>
                    <a:pt x="2539" y="1"/>
                  </a:cubicBezTo>
                  <a:close/>
                </a:path>
              </a:pathLst>
            </a:custGeom>
            <a:solidFill>
              <a:srgbClr val="5637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29"/>
            <p:cNvSpPr/>
            <p:nvPr/>
          </p:nvSpPr>
          <p:spPr>
            <a:xfrm>
              <a:off x="2229725" y="3167150"/>
              <a:ext cx="64825" cy="82350"/>
            </a:xfrm>
            <a:custGeom>
              <a:avLst/>
              <a:gdLst/>
              <a:ahLst/>
              <a:cxnLst/>
              <a:rect l="l" t="t" r="r" b="b"/>
              <a:pathLst>
                <a:path w="2593" h="3294" extrusionOk="0">
                  <a:moveTo>
                    <a:pt x="390" y="1"/>
                  </a:moveTo>
                  <a:cubicBezTo>
                    <a:pt x="174" y="1"/>
                    <a:pt x="1" y="184"/>
                    <a:pt x="1" y="400"/>
                  </a:cubicBezTo>
                  <a:lnTo>
                    <a:pt x="1" y="3293"/>
                  </a:lnTo>
                  <a:lnTo>
                    <a:pt x="2031" y="3293"/>
                  </a:lnTo>
                  <a:cubicBezTo>
                    <a:pt x="2290" y="3293"/>
                    <a:pt x="2517" y="3110"/>
                    <a:pt x="2592" y="2873"/>
                  </a:cubicBezTo>
                  <a:lnTo>
                    <a:pt x="1512" y="2873"/>
                  </a:lnTo>
                  <a:cubicBezTo>
                    <a:pt x="1200" y="2873"/>
                    <a:pt x="941" y="2614"/>
                    <a:pt x="941" y="2300"/>
                  </a:cubicBezTo>
                  <a:lnTo>
                    <a:pt x="941" y="162"/>
                  </a:lnTo>
                  <a:cubicBezTo>
                    <a:pt x="941" y="109"/>
                    <a:pt x="951" y="54"/>
                    <a:pt x="962" y="1"/>
                  </a:cubicBezTo>
                  <a:close/>
                </a:path>
              </a:pathLst>
            </a:custGeom>
            <a:solidFill>
              <a:srgbClr val="5637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29"/>
            <p:cNvSpPr/>
            <p:nvPr/>
          </p:nvSpPr>
          <p:spPr>
            <a:xfrm>
              <a:off x="2245125" y="3027875"/>
              <a:ext cx="29450" cy="52650"/>
            </a:xfrm>
            <a:custGeom>
              <a:avLst/>
              <a:gdLst/>
              <a:ahLst/>
              <a:cxnLst/>
              <a:rect l="l" t="t" r="r" b="b"/>
              <a:pathLst>
                <a:path w="1178" h="2106" extrusionOk="0">
                  <a:moveTo>
                    <a:pt x="1" y="0"/>
                  </a:moveTo>
                  <a:lnTo>
                    <a:pt x="1" y="2105"/>
                  </a:lnTo>
                  <a:lnTo>
                    <a:pt x="1177" y="2105"/>
                  </a:lnTo>
                  <a:lnTo>
                    <a:pt x="1177" y="291"/>
                  </a:lnTo>
                  <a:lnTo>
                    <a:pt x="1" y="0"/>
                  </a:ln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29"/>
            <p:cNvSpPr/>
            <p:nvPr/>
          </p:nvSpPr>
          <p:spPr>
            <a:xfrm>
              <a:off x="2249175" y="3032450"/>
              <a:ext cx="22975" cy="45100"/>
            </a:xfrm>
            <a:custGeom>
              <a:avLst/>
              <a:gdLst/>
              <a:ahLst/>
              <a:cxnLst/>
              <a:rect l="l" t="t" r="r" b="b"/>
              <a:pathLst>
                <a:path w="919" h="1804" extrusionOk="0">
                  <a:moveTo>
                    <a:pt x="0" y="0"/>
                  </a:moveTo>
                  <a:lnTo>
                    <a:pt x="0" y="1804"/>
                  </a:lnTo>
                  <a:lnTo>
                    <a:pt x="918" y="1804"/>
                  </a:lnTo>
                  <a:lnTo>
                    <a:pt x="918" y="249"/>
                  </a:lnTo>
                  <a:lnTo>
                    <a:pt x="0" y="0"/>
                  </a:lnTo>
                  <a:close/>
                </a:path>
              </a:pathLst>
            </a:custGeom>
            <a:solidFill>
              <a:srgbClr val="5637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29"/>
            <p:cNvSpPr/>
            <p:nvPr/>
          </p:nvSpPr>
          <p:spPr>
            <a:xfrm>
              <a:off x="2254850" y="3038925"/>
              <a:ext cx="15150" cy="33500"/>
            </a:xfrm>
            <a:custGeom>
              <a:avLst/>
              <a:gdLst/>
              <a:ahLst/>
              <a:cxnLst/>
              <a:rect l="l" t="t" r="r" b="b"/>
              <a:pathLst>
                <a:path w="606" h="1340" extrusionOk="0">
                  <a:moveTo>
                    <a:pt x="0" y="0"/>
                  </a:moveTo>
                  <a:lnTo>
                    <a:pt x="0" y="1339"/>
                  </a:lnTo>
                  <a:lnTo>
                    <a:pt x="605" y="1339"/>
                  </a:lnTo>
                  <a:lnTo>
                    <a:pt x="605" y="184"/>
                  </a:lnTo>
                  <a:lnTo>
                    <a:pt x="0" y="0"/>
                  </a:lnTo>
                  <a:close/>
                </a:path>
              </a:pathLst>
            </a:custGeom>
            <a:solidFill>
              <a:srgbClr val="FF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29"/>
            <p:cNvSpPr/>
            <p:nvPr/>
          </p:nvSpPr>
          <p:spPr>
            <a:xfrm>
              <a:off x="1506600" y="2873175"/>
              <a:ext cx="180350" cy="4900"/>
            </a:xfrm>
            <a:custGeom>
              <a:avLst/>
              <a:gdLst/>
              <a:ahLst/>
              <a:cxnLst/>
              <a:rect l="l" t="t" r="r" b="b"/>
              <a:pathLst>
                <a:path w="7214" h="196" extrusionOk="0">
                  <a:moveTo>
                    <a:pt x="0" y="1"/>
                  </a:moveTo>
                  <a:lnTo>
                    <a:pt x="0" y="195"/>
                  </a:lnTo>
                  <a:lnTo>
                    <a:pt x="7213" y="195"/>
                  </a:lnTo>
                  <a:lnTo>
                    <a:pt x="7213" y="1"/>
                  </a:ln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29"/>
            <p:cNvSpPr/>
            <p:nvPr/>
          </p:nvSpPr>
          <p:spPr>
            <a:xfrm>
              <a:off x="1506600" y="2885350"/>
              <a:ext cx="180350" cy="4875"/>
            </a:xfrm>
            <a:custGeom>
              <a:avLst/>
              <a:gdLst/>
              <a:ahLst/>
              <a:cxnLst/>
              <a:rect l="l" t="t" r="r" b="b"/>
              <a:pathLst>
                <a:path w="7214" h="195" extrusionOk="0">
                  <a:moveTo>
                    <a:pt x="0" y="0"/>
                  </a:moveTo>
                  <a:lnTo>
                    <a:pt x="0" y="195"/>
                  </a:lnTo>
                  <a:lnTo>
                    <a:pt x="7213" y="195"/>
                  </a:lnTo>
                  <a:lnTo>
                    <a:pt x="7213" y="0"/>
                  </a:ln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29"/>
            <p:cNvSpPr/>
            <p:nvPr/>
          </p:nvSpPr>
          <p:spPr>
            <a:xfrm>
              <a:off x="1506600" y="3021925"/>
              <a:ext cx="180350" cy="4900"/>
            </a:xfrm>
            <a:custGeom>
              <a:avLst/>
              <a:gdLst/>
              <a:ahLst/>
              <a:cxnLst/>
              <a:rect l="l" t="t" r="r" b="b"/>
              <a:pathLst>
                <a:path w="7214" h="196" extrusionOk="0">
                  <a:moveTo>
                    <a:pt x="0" y="1"/>
                  </a:moveTo>
                  <a:lnTo>
                    <a:pt x="0" y="195"/>
                  </a:lnTo>
                  <a:lnTo>
                    <a:pt x="7213" y="195"/>
                  </a:lnTo>
                  <a:lnTo>
                    <a:pt x="7213" y="1"/>
                  </a:ln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29"/>
            <p:cNvSpPr/>
            <p:nvPr/>
          </p:nvSpPr>
          <p:spPr>
            <a:xfrm>
              <a:off x="1506600" y="3034350"/>
              <a:ext cx="180350" cy="4875"/>
            </a:xfrm>
            <a:custGeom>
              <a:avLst/>
              <a:gdLst/>
              <a:ahLst/>
              <a:cxnLst/>
              <a:rect l="l" t="t" r="r" b="b"/>
              <a:pathLst>
                <a:path w="7214" h="195" extrusionOk="0">
                  <a:moveTo>
                    <a:pt x="0" y="0"/>
                  </a:moveTo>
                  <a:lnTo>
                    <a:pt x="0" y="195"/>
                  </a:lnTo>
                  <a:lnTo>
                    <a:pt x="7213" y="195"/>
                  </a:lnTo>
                  <a:lnTo>
                    <a:pt x="7213" y="0"/>
                  </a:ln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29"/>
            <p:cNvSpPr/>
            <p:nvPr/>
          </p:nvSpPr>
          <p:spPr>
            <a:xfrm>
              <a:off x="1291725" y="3021925"/>
              <a:ext cx="180075" cy="4900"/>
            </a:xfrm>
            <a:custGeom>
              <a:avLst/>
              <a:gdLst/>
              <a:ahLst/>
              <a:cxnLst/>
              <a:rect l="l" t="t" r="r" b="b"/>
              <a:pathLst>
                <a:path w="7203" h="196" extrusionOk="0">
                  <a:moveTo>
                    <a:pt x="1" y="1"/>
                  </a:moveTo>
                  <a:lnTo>
                    <a:pt x="1" y="195"/>
                  </a:lnTo>
                  <a:lnTo>
                    <a:pt x="7202" y="195"/>
                  </a:lnTo>
                  <a:lnTo>
                    <a:pt x="7202" y="1"/>
                  </a:ln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29"/>
            <p:cNvSpPr/>
            <p:nvPr/>
          </p:nvSpPr>
          <p:spPr>
            <a:xfrm>
              <a:off x="1291725" y="3034350"/>
              <a:ext cx="180075" cy="4875"/>
            </a:xfrm>
            <a:custGeom>
              <a:avLst/>
              <a:gdLst/>
              <a:ahLst/>
              <a:cxnLst/>
              <a:rect l="l" t="t" r="r" b="b"/>
              <a:pathLst>
                <a:path w="7203" h="195" extrusionOk="0">
                  <a:moveTo>
                    <a:pt x="1" y="0"/>
                  </a:moveTo>
                  <a:lnTo>
                    <a:pt x="1" y="195"/>
                  </a:lnTo>
                  <a:lnTo>
                    <a:pt x="7202" y="195"/>
                  </a:lnTo>
                  <a:lnTo>
                    <a:pt x="7202" y="0"/>
                  </a:ln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29"/>
            <p:cNvSpPr/>
            <p:nvPr/>
          </p:nvSpPr>
          <p:spPr>
            <a:xfrm>
              <a:off x="1730350" y="3029750"/>
              <a:ext cx="15425" cy="15675"/>
            </a:xfrm>
            <a:custGeom>
              <a:avLst/>
              <a:gdLst/>
              <a:ahLst/>
              <a:cxnLst/>
              <a:rect l="l" t="t" r="r" b="b"/>
              <a:pathLst>
                <a:path w="617" h="627" extrusionOk="0">
                  <a:moveTo>
                    <a:pt x="303" y="0"/>
                  </a:moveTo>
                  <a:cubicBezTo>
                    <a:pt x="131" y="0"/>
                    <a:pt x="1" y="141"/>
                    <a:pt x="1" y="314"/>
                  </a:cubicBezTo>
                  <a:cubicBezTo>
                    <a:pt x="1" y="487"/>
                    <a:pt x="131" y="627"/>
                    <a:pt x="303" y="627"/>
                  </a:cubicBezTo>
                  <a:cubicBezTo>
                    <a:pt x="476" y="627"/>
                    <a:pt x="617" y="487"/>
                    <a:pt x="617" y="314"/>
                  </a:cubicBezTo>
                  <a:cubicBezTo>
                    <a:pt x="617" y="141"/>
                    <a:pt x="476" y="0"/>
                    <a:pt x="303" y="0"/>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29"/>
            <p:cNvSpPr/>
            <p:nvPr/>
          </p:nvSpPr>
          <p:spPr>
            <a:xfrm>
              <a:off x="1736050" y="3032450"/>
              <a:ext cx="4050" cy="10550"/>
            </a:xfrm>
            <a:custGeom>
              <a:avLst/>
              <a:gdLst/>
              <a:ahLst/>
              <a:cxnLst/>
              <a:rect l="l" t="t" r="r" b="b"/>
              <a:pathLst>
                <a:path w="162" h="422" extrusionOk="0">
                  <a:moveTo>
                    <a:pt x="0" y="0"/>
                  </a:moveTo>
                  <a:lnTo>
                    <a:pt x="0" y="422"/>
                  </a:lnTo>
                  <a:lnTo>
                    <a:pt x="162" y="422"/>
                  </a:lnTo>
                  <a:lnTo>
                    <a:pt x="162" y="0"/>
                  </a:ln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9"/>
            <p:cNvSpPr/>
            <p:nvPr/>
          </p:nvSpPr>
          <p:spPr>
            <a:xfrm>
              <a:off x="1732800" y="3035675"/>
              <a:ext cx="10550" cy="3825"/>
            </a:xfrm>
            <a:custGeom>
              <a:avLst/>
              <a:gdLst/>
              <a:ahLst/>
              <a:cxnLst/>
              <a:rect l="l" t="t" r="r" b="b"/>
              <a:pathLst>
                <a:path w="422" h="153" extrusionOk="0">
                  <a:moveTo>
                    <a:pt x="1" y="1"/>
                  </a:moveTo>
                  <a:lnTo>
                    <a:pt x="1" y="152"/>
                  </a:lnTo>
                  <a:lnTo>
                    <a:pt x="421" y="152"/>
                  </a:lnTo>
                  <a:lnTo>
                    <a:pt x="421" y="1"/>
                  </a:ln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29"/>
            <p:cNvSpPr/>
            <p:nvPr/>
          </p:nvSpPr>
          <p:spPr>
            <a:xfrm>
              <a:off x="1761675" y="3029750"/>
              <a:ext cx="15425" cy="15675"/>
            </a:xfrm>
            <a:custGeom>
              <a:avLst/>
              <a:gdLst/>
              <a:ahLst/>
              <a:cxnLst/>
              <a:rect l="l" t="t" r="r" b="b"/>
              <a:pathLst>
                <a:path w="617" h="627" extrusionOk="0">
                  <a:moveTo>
                    <a:pt x="303" y="0"/>
                  </a:moveTo>
                  <a:cubicBezTo>
                    <a:pt x="141" y="0"/>
                    <a:pt x="0" y="141"/>
                    <a:pt x="0" y="314"/>
                  </a:cubicBezTo>
                  <a:cubicBezTo>
                    <a:pt x="0" y="487"/>
                    <a:pt x="141" y="627"/>
                    <a:pt x="303" y="627"/>
                  </a:cubicBezTo>
                  <a:cubicBezTo>
                    <a:pt x="475" y="627"/>
                    <a:pt x="616" y="487"/>
                    <a:pt x="616" y="314"/>
                  </a:cubicBezTo>
                  <a:cubicBezTo>
                    <a:pt x="616" y="141"/>
                    <a:pt x="475" y="0"/>
                    <a:pt x="303" y="0"/>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9"/>
            <p:cNvSpPr/>
            <p:nvPr/>
          </p:nvSpPr>
          <p:spPr>
            <a:xfrm>
              <a:off x="1767350" y="3032450"/>
              <a:ext cx="4075" cy="10550"/>
            </a:xfrm>
            <a:custGeom>
              <a:avLst/>
              <a:gdLst/>
              <a:ahLst/>
              <a:cxnLst/>
              <a:rect l="l" t="t" r="r" b="b"/>
              <a:pathLst>
                <a:path w="163" h="422" extrusionOk="0">
                  <a:moveTo>
                    <a:pt x="1" y="0"/>
                  </a:moveTo>
                  <a:lnTo>
                    <a:pt x="1" y="422"/>
                  </a:lnTo>
                  <a:lnTo>
                    <a:pt x="162" y="422"/>
                  </a:lnTo>
                  <a:lnTo>
                    <a:pt x="162" y="0"/>
                  </a:ln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29"/>
            <p:cNvSpPr/>
            <p:nvPr/>
          </p:nvSpPr>
          <p:spPr>
            <a:xfrm>
              <a:off x="1764125" y="3035675"/>
              <a:ext cx="10525" cy="3825"/>
            </a:xfrm>
            <a:custGeom>
              <a:avLst/>
              <a:gdLst/>
              <a:ahLst/>
              <a:cxnLst/>
              <a:rect l="l" t="t" r="r" b="b"/>
              <a:pathLst>
                <a:path w="421" h="153" extrusionOk="0">
                  <a:moveTo>
                    <a:pt x="0" y="1"/>
                  </a:moveTo>
                  <a:lnTo>
                    <a:pt x="0" y="152"/>
                  </a:lnTo>
                  <a:lnTo>
                    <a:pt x="421" y="152"/>
                  </a:lnTo>
                  <a:lnTo>
                    <a:pt x="421" y="1"/>
                  </a:ln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29"/>
            <p:cNvSpPr/>
            <p:nvPr/>
          </p:nvSpPr>
          <p:spPr>
            <a:xfrm>
              <a:off x="1730350" y="3005725"/>
              <a:ext cx="15425" cy="15700"/>
            </a:xfrm>
            <a:custGeom>
              <a:avLst/>
              <a:gdLst/>
              <a:ahLst/>
              <a:cxnLst/>
              <a:rect l="l" t="t" r="r" b="b"/>
              <a:pathLst>
                <a:path w="617" h="628" extrusionOk="0">
                  <a:moveTo>
                    <a:pt x="303" y="1"/>
                  </a:moveTo>
                  <a:cubicBezTo>
                    <a:pt x="131" y="1"/>
                    <a:pt x="1" y="141"/>
                    <a:pt x="1" y="314"/>
                  </a:cubicBezTo>
                  <a:cubicBezTo>
                    <a:pt x="1" y="486"/>
                    <a:pt x="131" y="627"/>
                    <a:pt x="303" y="627"/>
                  </a:cubicBezTo>
                  <a:cubicBezTo>
                    <a:pt x="476" y="627"/>
                    <a:pt x="617" y="486"/>
                    <a:pt x="617" y="314"/>
                  </a:cubicBezTo>
                  <a:cubicBezTo>
                    <a:pt x="617" y="141"/>
                    <a:pt x="476" y="1"/>
                    <a:pt x="303" y="1"/>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9"/>
            <p:cNvSpPr/>
            <p:nvPr/>
          </p:nvSpPr>
          <p:spPr>
            <a:xfrm>
              <a:off x="1736050" y="3008425"/>
              <a:ext cx="4050" cy="10300"/>
            </a:xfrm>
            <a:custGeom>
              <a:avLst/>
              <a:gdLst/>
              <a:ahLst/>
              <a:cxnLst/>
              <a:rect l="l" t="t" r="r" b="b"/>
              <a:pathLst>
                <a:path w="162" h="412" extrusionOk="0">
                  <a:moveTo>
                    <a:pt x="0" y="1"/>
                  </a:moveTo>
                  <a:lnTo>
                    <a:pt x="0" y="411"/>
                  </a:lnTo>
                  <a:lnTo>
                    <a:pt x="162" y="411"/>
                  </a:lnTo>
                  <a:lnTo>
                    <a:pt x="162" y="1"/>
                  </a:ln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29"/>
            <p:cNvSpPr/>
            <p:nvPr/>
          </p:nvSpPr>
          <p:spPr>
            <a:xfrm>
              <a:off x="1732800" y="3011675"/>
              <a:ext cx="10550" cy="3800"/>
            </a:xfrm>
            <a:custGeom>
              <a:avLst/>
              <a:gdLst/>
              <a:ahLst/>
              <a:cxnLst/>
              <a:rect l="l" t="t" r="r" b="b"/>
              <a:pathLst>
                <a:path w="422" h="152" extrusionOk="0">
                  <a:moveTo>
                    <a:pt x="1" y="0"/>
                  </a:moveTo>
                  <a:lnTo>
                    <a:pt x="1" y="152"/>
                  </a:lnTo>
                  <a:lnTo>
                    <a:pt x="421" y="152"/>
                  </a:lnTo>
                  <a:lnTo>
                    <a:pt x="421" y="0"/>
                  </a:ln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29"/>
            <p:cNvSpPr/>
            <p:nvPr/>
          </p:nvSpPr>
          <p:spPr>
            <a:xfrm>
              <a:off x="1761675" y="3005725"/>
              <a:ext cx="15425" cy="15700"/>
            </a:xfrm>
            <a:custGeom>
              <a:avLst/>
              <a:gdLst/>
              <a:ahLst/>
              <a:cxnLst/>
              <a:rect l="l" t="t" r="r" b="b"/>
              <a:pathLst>
                <a:path w="617" h="628" extrusionOk="0">
                  <a:moveTo>
                    <a:pt x="303" y="1"/>
                  </a:moveTo>
                  <a:cubicBezTo>
                    <a:pt x="141" y="1"/>
                    <a:pt x="0" y="141"/>
                    <a:pt x="0" y="314"/>
                  </a:cubicBezTo>
                  <a:cubicBezTo>
                    <a:pt x="0" y="486"/>
                    <a:pt x="141" y="627"/>
                    <a:pt x="303" y="627"/>
                  </a:cubicBezTo>
                  <a:cubicBezTo>
                    <a:pt x="475" y="627"/>
                    <a:pt x="616" y="486"/>
                    <a:pt x="616" y="314"/>
                  </a:cubicBezTo>
                  <a:cubicBezTo>
                    <a:pt x="616" y="141"/>
                    <a:pt x="475" y="1"/>
                    <a:pt x="303" y="1"/>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29"/>
            <p:cNvSpPr/>
            <p:nvPr/>
          </p:nvSpPr>
          <p:spPr>
            <a:xfrm>
              <a:off x="1767350" y="3008425"/>
              <a:ext cx="4075" cy="10300"/>
            </a:xfrm>
            <a:custGeom>
              <a:avLst/>
              <a:gdLst/>
              <a:ahLst/>
              <a:cxnLst/>
              <a:rect l="l" t="t" r="r" b="b"/>
              <a:pathLst>
                <a:path w="163" h="412" extrusionOk="0">
                  <a:moveTo>
                    <a:pt x="1" y="1"/>
                  </a:moveTo>
                  <a:lnTo>
                    <a:pt x="1" y="411"/>
                  </a:lnTo>
                  <a:lnTo>
                    <a:pt x="162" y="411"/>
                  </a:lnTo>
                  <a:lnTo>
                    <a:pt x="162" y="1"/>
                  </a:ln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29"/>
            <p:cNvSpPr/>
            <p:nvPr/>
          </p:nvSpPr>
          <p:spPr>
            <a:xfrm>
              <a:off x="1764125" y="3011675"/>
              <a:ext cx="10525" cy="3800"/>
            </a:xfrm>
            <a:custGeom>
              <a:avLst/>
              <a:gdLst/>
              <a:ahLst/>
              <a:cxnLst/>
              <a:rect l="l" t="t" r="r" b="b"/>
              <a:pathLst>
                <a:path w="421" h="152" extrusionOk="0">
                  <a:moveTo>
                    <a:pt x="0" y="0"/>
                  </a:moveTo>
                  <a:lnTo>
                    <a:pt x="0" y="152"/>
                  </a:lnTo>
                  <a:lnTo>
                    <a:pt x="421" y="152"/>
                  </a:lnTo>
                  <a:lnTo>
                    <a:pt x="421" y="0"/>
                  </a:ln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29"/>
            <p:cNvSpPr/>
            <p:nvPr/>
          </p:nvSpPr>
          <p:spPr>
            <a:xfrm>
              <a:off x="1730350" y="2981700"/>
              <a:ext cx="15425" cy="15675"/>
            </a:xfrm>
            <a:custGeom>
              <a:avLst/>
              <a:gdLst/>
              <a:ahLst/>
              <a:cxnLst/>
              <a:rect l="l" t="t" r="r" b="b"/>
              <a:pathLst>
                <a:path w="617" h="627" extrusionOk="0">
                  <a:moveTo>
                    <a:pt x="303" y="0"/>
                  </a:moveTo>
                  <a:cubicBezTo>
                    <a:pt x="131" y="0"/>
                    <a:pt x="1" y="141"/>
                    <a:pt x="1" y="314"/>
                  </a:cubicBezTo>
                  <a:cubicBezTo>
                    <a:pt x="1" y="487"/>
                    <a:pt x="131" y="627"/>
                    <a:pt x="303" y="627"/>
                  </a:cubicBezTo>
                  <a:cubicBezTo>
                    <a:pt x="476" y="627"/>
                    <a:pt x="617" y="487"/>
                    <a:pt x="617" y="314"/>
                  </a:cubicBezTo>
                  <a:cubicBezTo>
                    <a:pt x="617" y="141"/>
                    <a:pt x="476" y="0"/>
                    <a:pt x="303" y="0"/>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29"/>
            <p:cNvSpPr/>
            <p:nvPr/>
          </p:nvSpPr>
          <p:spPr>
            <a:xfrm>
              <a:off x="1736050" y="2984400"/>
              <a:ext cx="4050" cy="10275"/>
            </a:xfrm>
            <a:custGeom>
              <a:avLst/>
              <a:gdLst/>
              <a:ahLst/>
              <a:cxnLst/>
              <a:rect l="l" t="t" r="r" b="b"/>
              <a:pathLst>
                <a:path w="162" h="411" extrusionOk="0">
                  <a:moveTo>
                    <a:pt x="0" y="0"/>
                  </a:moveTo>
                  <a:lnTo>
                    <a:pt x="0" y="411"/>
                  </a:lnTo>
                  <a:lnTo>
                    <a:pt x="162" y="411"/>
                  </a:lnTo>
                  <a:lnTo>
                    <a:pt x="162" y="0"/>
                  </a:ln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9"/>
            <p:cNvSpPr/>
            <p:nvPr/>
          </p:nvSpPr>
          <p:spPr>
            <a:xfrm>
              <a:off x="1732800" y="2987650"/>
              <a:ext cx="10550" cy="3800"/>
            </a:xfrm>
            <a:custGeom>
              <a:avLst/>
              <a:gdLst/>
              <a:ahLst/>
              <a:cxnLst/>
              <a:rect l="l" t="t" r="r" b="b"/>
              <a:pathLst>
                <a:path w="422" h="152" extrusionOk="0">
                  <a:moveTo>
                    <a:pt x="1" y="0"/>
                  </a:moveTo>
                  <a:lnTo>
                    <a:pt x="1" y="151"/>
                  </a:lnTo>
                  <a:lnTo>
                    <a:pt x="421" y="151"/>
                  </a:lnTo>
                  <a:lnTo>
                    <a:pt x="421" y="0"/>
                  </a:ln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29"/>
            <p:cNvSpPr/>
            <p:nvPr/>
          </p:nvSpPr>
          <p:spPr>
            <a:xfrm>
              <a:off x="1761675" y="2981700"/>
              <a:ext cx="15425" cy="15675"/>
            </a:xfrm>
            <a:custGeom>
              <a:avLst/>
              <a:gdLst/>
              <a:ahLst/>
              <a:cxnLst/>
              <a:rect l="l" t="t" r="r" b="b"/>
              <a:pathLst>
                <a:path w="617" h="627" extrusionOk="0">
                  <a:moveTo>
                    <a:pt x="303" y="0"/>
                  </a:moveTo>
                  <a:cubicBezTo>
                    <a:pt x="141" y="0"/>
                    <a:pt x="0" y="141"/>
                    <a:pt x="0" y="314"/>
                  </a:cubicBezTo>
                  <a:cubicBezTo>
                    <a:pt x="0" y="487"/>
                    <a:pt x="141" y="627"/>
                    <a:pt x="303" y="627"/>
                  </a:cubicBezTo>
                  <a:cubicBezTo>
                    <a:pt x="475" y="627"/>
                    <a:pt x="616" y="487"/>
                    <a:pt x="616" y="314"/>
                  </a:cubicBezTo>
                  <a:cubicBezTo>
                    <a:pt x="616" y="141"/>
                    <a:pt x="475" y="0"/>
                    <a:pt x="303" y="0"/>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29"/>
            <p:cNvSpPr/>
            <p:nvPr/>
          </p:nvSpPr>
          <p:spPr>
            <a:xfrm>
              <a:off x="1767350" y="2984400"/>
              <a:ext cx="4075" cy="10275"/>
            </a:xfrm>
            <a:custGeom>
              <a:avLst/>
              <a:gdLst/>
              <a:ahLst/>
              <a:cxnLst/>
              <a:rect l="l" t="t" r="r" b="b"/>
              <a:pathLst>
                <a:path w="163" h="411" extrusionOk="0">
                  <a:moveTo>
                    <a:pt x="1" y="0"/>
                  </a:moveTo>
                  <a:lnTo>
                    <a:pt x="1" y="411"/>
                  </a:lnTo>
                  <a:lnTo>
                    <a:pt x="162" y="411"/>
                  </a:lnTo>
                  <a:lnTo>
                    <a:pt x="162" y="0"/>
                  </a:ln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29"/>
            <p:cNvSpPr/>
            <p:nvPr/>
          </p:nvSpPr>
          <p:spPr>
            <a:xfrm>
              <a:off x="1764125" y="2987650"/>
              <a:ext cx="10525" cy="3800"/>
            </a:xfrm>
            <a:custGeom>
              <a:avLst/>
              <a:gdLst/>
              <a:ahLst/>
              <a:cxnLst/>
              <a:rect l="l" t="t" r="r" b="b"/>
              <a:pathLst>
                <a:path w="421" h="152" extrusionOk="0">
                  <a:moveTo>
                    <a:pt x="0" y="0"/>
                  </a:moveTo>
                  <a:lnTo>
                    <a:pt x="0" y="151"/>
                  </a:lnTo>
                  <a:lnTo>
                    <a:pt x="421" y="151"/>
                  </a:lnTo>
                  <a:lnTo>
                    <a:pt x="421" y="0"/>
                  </a:ln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29"/>
            <p:cNvSpPr/>
            <p:nvPr/>
          </p:nvSpPr>
          <p:spPr>
            <a:xfrm>
              <a:off x="1730350" y="2943650"/>
              <a:ext cx="43500" cy="13775"/>
            </a:xfrm>
            <a:custGeom>
              <a:avLst/>
              <a:gdLst/>
              <a:ahLst/>
              <a:cxnLst/>
              <a:rect l="l" t="t" r="r" b="b"/>
              <a:pathLst>
                <a:path w="1740" h="551" extrusionOk="0">
                  <a:moveTo>
                    <a:pt x="271" y="0"/>
                  </a:moveTo>
                  <a:cubicBezTo>
                    <a:pt x="120" y="0"/>
                    <a:pt x="1" y="119"/>
                    <a:pt x="1" y="270"/>
                  </a:cubicBezTo>
                  <a:lnTo>
                    <a:pt x="1" y="551"/>
                  </a:lnTo>
                  <a:lnTo>
                    <a:pt x="109" y="551"/>
                  </a:lnTo>
                  <a:lnTo>
                    <a:pt x="109" y="270"/>
                  </a:lnTo>
                  <a:cubicBezTo>
                    <a:pt x="109" y="173"/>
                    <a:pt x="174" y="108"/>
                    <a:pt x="271" y="108"/>
                  </a:cubicBezTo>
                  <a:lnTo>
                    <a:pt x="1405" y="108"/>
                  </a:lnTo>
                  <a:cubicBezTo>
                    <a:pt x="1534" y="108"/>
                    <a:pt x="1632" y="205"/>
                    <a:pt x="1632" y="335"/>
                  </a:cubicBezTo>
                  <a:lnTo>
                    <a:pt x="1632" y="551"/>
                  </a:lnTo>
                  <a:lnTo>
                    <a:pt x="1740" y="551"/>
                  </a:lnTo>
                  <a:lnTo>
                    <a:pt x="1740" y="335"/>
                  </a:lnTo>
                  <a:cubicBezTo>
                    <a:pt x="1740" y="152"/>
                    <a:pt x="1589" y="0"/>
                    <a:pt x="1405" y="0"/>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29"/>
            <p:cNvSpPr/>
            <p:nvPr/>
          </p:nvSpPr>
          <p:spPr>
            <a:xfrm>
              <a:off x="1730350" y="2924750"/>
              <a:ext cx="43500" cy="14075"/>
            </a:xfrm>
            <a:custGeom>
              <a:avLst/>
              <a:gdLst/>
              <a:ahLst/>
              <a:cxnLst/>
              <a:rect l="l" t="t" r="r" b="b"/>
              <a:pathLst>
                <a:path w="1740" h="563" extrusionOk="0">
                  <a:moveTo>
                    <a:pt x="271" y="1"/>
                  </a:moveTo>
                  <a:cubicBezTo>
                    <a:pt x="120" y="1"/>
                    <a:pt x="1" y="119"/>
                    <a:pt x="1" y="270"/>
                  </a:cubicBezTo>
                  <a:lnTo>
                    <a:pt x="1" y="562"/>
                  </a:lnTo>
                  <a:lnTo>
                    <a:pt x="109" y="562"/>
                  </a:lnTo>
                  <a:lnTo>
                    <a:pt x="109" y="270"/>
                  </a:lnTo>
                  <a:cubicBezTo>
                    <a:pt x="109" y="184"/>
                    <a:pt x="174" y="109"/>
                    <a:pt x="271" y="109"/>
                  </a:cubicBezTo>
                  <a:lnTo>
                    <a:pt x="1405" y="109"/>
                  </a:lnTo>
                  <a:cubicBezTo>
                    <a:pt x="1534" y="109"/>
                    <a:pt x="1632" y="217"/>
                    <a:pt x="1632" y="346"/>
                  </a:cubicBezTo>
                  <a:lnTo>
                    <a:pt x="1632" y="562"/>
                  </a:lnTo>
                  <a:lnTo>
                    <a:pt x="1740" y="562"/>
                  </a:lnTo>
                  <a:lnTo>
                    <a:pt x="1740" y="346"/>
                  </a:lnTo>
                  <a:cubicBezTo>
                    <a:pt x="1740" y="152"/>
                    <a:pt x="1589" y="1"/>
                    <a:pt x="1405" y="1"/>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29"/>
            <p:cNvSpPr/>
            <p:nvPr/>
          </p:nvSpPr>
          <p:spPr>
            <a:xfrm>
              <a:off x="1730350" y="2906125"/>
              <a:ext cx="43500" cy="13800"/>
            </a:xfrm>
            <a:custGeom>
              <a:avLst/>
              <a:gdLst/>
              <a:ahLst/>
              <a:cxnLst/>
              <a:rect l="l" t="t" r="r" b="b"/>
              <a:pathLst>
                <a:path w="1740" h="552" extrusionOk="0">
                  <a:moveTo>
                    <a:pt x="271" y="0"/>
                  </a:moveTo>
                  <a:cubicBezTo>
                    <a:pt x="120" y="0"/>
                    <a:pt x="1" y="119"/>
                    <a:pt x="1" y="271"/>
                  </a:cubicBezTo>
                  <a:lnTo>
                    <a:pt x="1" y="551"/>
                  </a:lnTo>
                  <a:lnTo>
                    <a:pt x="109" y="551"/>
                  </a:lnTo>
                  <a:lnTo>
                    <a:pt x="109" y="271"/>
                  </a:lnTo>
                  <a:cubicBezTo>
                    <a:pt x="109" y="184"/>
                    <a:pt x="174" y="108"/>
                    <a:pt x="271" y="108"/>
                  </a:cubicBezTo>
                  <a:lnTo>
                    <a:pt x="1405" y="108"/>
                  </a:lnTo>
                  <a:cubicBezTo>
                    <a:pt x="1534" y="108"/>
                    <a:pt x="1632" y="216"/>
                    <a:pt x="1632" y="335"/>
                  </a:cubicBezTo>
                  <a:lnTo>
                    <a:pt x="1632" y="551"/>
                  </a:lnTo>
                  <a:lnTo>
                    <a:pt x="1740" y="551"/>
                  </a:lnTo>
                  <a:lnTo>
                    <a:pt x="1740" y="335"/>
                  </a:lnTo>
                  <a:cubicBezTo>
                    <a:pt x="1740" y="151"/>
                    <a:pt x="1589" y="0"/>
                    <a:pt x="1405" y="0"/>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29"/>
            <p:cNvSpPr/>
            <p:nvPr/>
          </p:nvSpPr>
          <p:spPr>
            <a:xfrm>
              <a:off x="1730350" y="2887225"/>
              <a:ext cx="43500" cy="14050"/>
            </a:xfrm>
            <a:custGeom>
              <a:avLst/>
              <a:gdLst/>
              <a:ahLst/>
              <a:cxnLst/>
              <a:rect l="l" t="t" r="r" b="b"/>
              <a:pathLst>
                <a:path w="1740" h="562" extrusionOk="0">
                  <a:moveTo>
                    <a:pt x="271" y="0"/>
                  </a:moveTo>
                  <a:cubicBezTo>
                    <a:pt x="120" y="0"/>
                    <a:pt x="1" y="130"/>
                    <a:pt x="1" y="271"/>
                  </a:cubicBezTo>
                  <a:lnTo>
                    <a:pt x="1" y="562"/>
                  </a:lnTo>
                  <a:lnTo>
                    <a:pt x="109" y="562"/>
                  </a:lnTo>
                  <a:lnTo>
                    <a:pt x="109" y="271"/>
                  </a:lnTo>
                  <a:cubicBezTo>
                    <a:pt x="109" y="184"/>
                    <a:pt x="174" y="120"/>
                    <a:pt x="271" y="120"/>
                  </a:cubicBezTo>
                  <a:lnTo>
                    <a:pt x="1405" y="120"/>
                  </a:lnTo>
                  <a:cubicBezTo>
                    <a:pt x="1534" y="120"/>
                    <a:pt x="1632" y="216"/>
                    <a:pt x="1632" y="346"/>
                  </a:cubicBezTo>
                  <a:lnTo>
                    <a:pt x="1632" y="562"/>
                  </a:lnTo>
                  <a:lnTo>
                    <a:pt x="1740" y="562"/>
                  </a:lnTo>
                  <a:lnTo>
                    <a:pt x="1740" y="346"/>
                  </a:lnTo>
                  <a:cubicBezTo>
                    <a:pt x="1740" y="163"/>
                    <a:pt x="1589" y="0"/>
                    <a:pt x="1405" y="0"/>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29"/>
            <p:cNvSpPr/>
            <p:nvPr/>
          </p:nvSpPr>
          <p:spPr>
            <a:xfrm>
              <a:off x="1730350" y="2868600"/>
              <a:ext cx="43500" cy="13800"/>
            </a:xfrm>
            <a:custGeom>
              <a:avLst/>
              <a:gdLst/>
              <a:ahLst/>
              <a:cxnLst/>
              <a:rect l="l" t="t" r="r" b="b"/>
              <a:pathLst>
                <a:path w="1740" h="552" extrusionOk="0">
                  <a:moveTo>
                    <a:pt x="271" y="1"/>
                  </a:moveTo>
                  <a:cubicBezTo>
                    <a:pt x="120" y="1"/>
                    <a:pt x="1" y="119"/>
                    <a:pt x="1" y="270"/>
                  </a:cubicBezTo>
                  <a:lnTo>
                    <a:pt x="1" y="551"/>
                  </a:lnTo>
                  <a:lnTo>
                    <a:pt x="109" y="551"/>
                  </a:lnTo>
                  <a:lnTo>
                    <a:pt x="109" y="270"/>
                  </a:lnTo>
                  <a:cubicBezTo>
                    <a:pt x="109" y="184"/>
                    <a:pt x="174" y="109"/>
                    <a:pt x="271" y="109"/>
                  </a:cubicBezTo>
                  <a:lnTo>
                    <a:pt x="1405" y="109"/>
                  </a:lnTo>
                  <a:cubicBezTo>
                    <a:pt x="1534" y="109"/>
                    <a:pt x="1632" y="217"/>
                    <a:pt x="1632" y="346"/>
                  </a:cubicBezTo>
                  <a:lnTo>
                    <a:pt x="1632" y="551"/>
                  </a:lnTo>
                  <a:lnTo>
                    <a:pt x="1740" y="551"/>
                  </a:lnTo>
                  <a:lnTo>
                    <a:pt x="1740" y="346"/>
                  </a:lnTo>
                  <a:cubicBezTo>
                    <a:pt x="1740" y="152"/>
                    <a:pt x="1589" y="1"/>
                    <a:pt x="1405" y="1"/>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29"/>
            <p:cNvSpPr/>
            <p:nvPr/>
          </p:nvSpPr>
          <p:spPr>
            <a:xfrm>
              <a:off x="1730350" y="2849975"/>
              <a:ext cx="43500" cy="13800"/>
            </a:xfrm>
            <a:custGeom>
              <a:avLst/>
              <a:gdLst/>
              <a:ahLst/>
              <a:cxnLst/>
              <a:rect l="l" t="t" r="r" b="b"/>
              <a:pathLst>
                <a:path w="1740" h="552" extrusionOk="0">
                  <a:moveTo>
                    <a:pt x="271" y="0"/>
                  </a:moveTo>
                  <a:cubicBezTo>
                    <a:pt x="120" y="0"/>
                    <a:pt x="1" y="120"/>
                    <a:pt x="1" y="271"/>
                  </a:cubicBezTo>
                  <a:lnTo>
                    <a:pt x="1" y="552"/>
                  </a:lnTo>
                  <a:lnTo>
                    <a:pt x="109" y="552"/>
                  </a:lnTo>
                  <a:lnTo>
                    <a:pt x="109" y="271"/>
                  </a:lnTo>
                  <a:cubicBezTo>
                    <a:pt x="109" y="184"/>
                    <a:pt x="174" y="108"/>
                    <a:pt x="271" y="108"/>
                  </a:cubicBezTo>
                  <a:lnTo>
                    <a:pt x="1405" y="108"/>
                  </a:lnTo>
                  <a:cubicBezTo>
                    <a:pt x="1534" y="108"/>
                    <a:pt x="1632" y="206"/>
                    <a:pt x="1632" y="336"/>
                  </a:cubicBezTo>
                  <a:lnTo>
                    <a:pt x="1632" y="552"/>
                  </a:lnTo>
                  <a:lnTo>
                    <a:pt x="1740" y="552"/>
                  </a:lnTo>
                  <a:lnTo>
                    <a:pt x="1740" y="336"/>
                  </a:lnTo>
                  <a:cubicBezTo>
                    <a:pt x="1740" y="152"/>
                    <a:pt x="1589" y="0"/>
                    <a:pt x="1405" y="0"/>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29"/>
            <p:cNvSpPr/>
            <p:nvPr/>
          </p:nvSpPr>
          <p:spPr>
            <a:xfrm>
              <a:off x="1168650" y="3023000"/>
              <a:ext cx="86925" cy="23250"/>
            </a:xfrm>
            <a:custGeom>
              <a:avLst/>
              <a:gdLst/>
              <a:ahLst/>
              <a:cxnLst/>
              <a:rect l="l" t="t" r="r" b="b"/>
              <a:pathLst>
                <a:path w="3477" h="930" extrusionOk="0">
                  <a:moveTo>
                    <a:pt x="540" y="1"/>
                  </a:moveTo>
                  <a:cubicBezTo>
                    <a:pt x="238" y="1"/>
                    <a:pt x="0" y="206"/>
                    <a:pt x="0" y="454"/>
                  </a:cubicBezTo>
                  <a:lnTo>
                    <a:pt x="0" y="929"/>
                  </a:lnTo>
                  <a:lnTo>
                    <a:pt x="227" y="929"/>
                  </a:lnTo>
                  <a:lnTo>
                    <a:pt x="227" y="454"/>
                  </a:lnTo>
                  <a:cubicBezTo>
                    <a:pt x="227" y="303"/>
                    <a:pt x="367" y="184"/>
                    <a:pt x="540" y="184"/>
                  </a:cubicBezTo>
                  <a:lnTo>
                    <a:pt x="2796" y="184"/>
                  </a:lnTo>
                  <a:cubicBezTo>
                    <a:pt x="3055" y="184"/>
                    <a:pt x="3261" y="357"/>
                    <a:pt x="3261" y="562"/>
                  </a:cubicBezTo>
                  <a:lnTo>
                    <a:pt x="3261" y="929"/>
                  </a:lnTo>
                  <a:lnTo>
                    <a:pt x="3477" y="929"/>
                  </a:lnTo>
                  <a:lnTo>
                    <a:pt x="3477" y="562"/>
                  </a:lnTo>
                  <a:cubicBezTo>
                    <a:pt x="3477" y="249"/>
                    <a:pt x="3175" y="1"/>
                    <a:pt x="2796" y="1"/>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29"/>
            <p:cNvSpPr/>
            <p:nvPr/>
          </p:nvSpPr>
          <p:spPr>
            <a:xfrm>
              <a:off x="1168650" y="2991700"/>
              <a:ext cx="86925" cy="23225"/>
            </a:xfrm>
            <a:custGeom>
              <a:avLst/>
              <a:gdLst/>
              <a:ahLst/>
              <a:cxnLst/>
              <a:rect l="l" t="t" r="r" b="b"/>
              <a:pathLst>
                <a:path w="3477" h="929" extrusionOk="0">
                  <a:moveTo>
                    <a:pt x="540" y="0"/>
                  </a:moveTo>
                  <a:cubicBezTo>
                    <a:pt x="238" y="0"/>
                    <a:pt x="0" y="195"/>
                    <a:pt x="0" y="454"/>
                  </a:cubicBezTo>
                  <a:lnTo>
                    <a:pt x="0" y="929"/>
                  </a:lnTo>
                  <a:lnTo>
                    <a:pt x="227" y="929"/>
                  </a:lnTo>
                  <a:lnTo>
                    <a:pt x="227" y="454"/>
                  </a:lnTo>
                  <a:cubicBezTo>
                    <a:pt x="227" y="303"/>
                    <a:pt x="367" y="184"/>
                    <a:pt x="540" y="184"/>
                  </a:cubicBezTo>
                  <a:lnTo>
                    <a:pt x="2796" y="184"/>
                  </a:lnTo>
                  <a:cubicBezTo>
                    <a:pt x="3055" y="184"/>
                    <a:pt x="3261" y="356"/>
                    <a:pt x="3261" y="562"/>
                  </a:cubicBezTo>
                  <a:lnTo>
                    <a:pt x="3261" y="929"/>
                  </a:lnTo>
                  <a:lnTo>
                    <a:pt x="3477" y="929"/>
                  </a:lnTo>
                  <a:lnTo>
                    <a:pt x="3477" y="562"/>
                  </a:lnTo>
                  <a:cubicBezTo>
                    <a:pt x="3477" y="248"/>
                    <a:pt x="3175" y="0"/>
                    <a:pt x="2796" y="0"/>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29"/>
            <p:cNvSpPr/>
            <p:nvPr/>
          </p:nvSpPr>
          <p:spPr>
            <a:xfrm>
              <a:off x="1168650" y="2960100"/>
              <a:ext cx="86925" cy="23250"/>
            </a:xfrm>
            <a:custGeom>
              <a:avLst/>
              <a:gdLst/>
              <a:ahLst/>
              <a:cxnLst/>
              <a:rect l="l" t="t" r="r" b="b"/>
              <a:pathLst>
                <a:path w="3477" h="930" extrusionOk="0">
                  <a:moveTo>
                    <a:pt x="540" y="1"/>
                  </a:moveTo>
                  <a:cubicBezTo>
                    <a:pt x="238" y="1"/>
                    <a:pt x="0" y="206"/>
                    <a:pt x="0" y="454"/>
                  </a:cubicBezTo>
                  <a:lnTo>
                    <a:pt x="0" y="929"/>
                  </a:lnTo>
                  <a:lnTo>
                    <a:pt x="227" y="929"/>
                  </a:lnTo>
                  <a:lnTo>
                    <a:pt x="227" y="454"/>
                  </a:lnTo>
                  <a:cubicBezTo>
                    <a:pt x="227" y="314"/>
                    <a:pt x="367" y="195"/>
                    <a:pt x="540" y="195"/>
                  </a:cubicBezTo>
                  <a:lnTo>
                    <a:pt x="2796" y="195"/>
                  </a:lnTo>
                  <a:cubicBezTo>
                    <a:pt x="3055" y="195"/>
                    <a:pt x="3261" y="368"/>
                    <a:pt x="3261" y="573"/>
                  </a:cubicBezTo>
                  <a:lnTo>
                    <a:pt x="3261" y="929"/>
                  </a:lnTo>
                  <a:lnTo>
                    <a:pt x="3477" y="929"/>
                  </a:lnTo>
                  <a:lnTo>
                    <a:pt x="3477" y="573"/>
                  </a:lnTo>
                  <a:cubicBezTo>
                    <a:pt x="3477" y="260"/>
                    <a:pt x="3175" y="1"/>
                    <a:pt x="2796" y="1"/>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29"/>
            <p:cNvSpPr/>
            <p:nvPr/>
          </p:nvSpPr>
          <p:spPr>
            <a:xfrm>
              <a:off x="1168650" y="2928800"/>
              <a:ext cx="86925" cy="23225"/>
            </a:xfrm>
            <a:custGeom>
              <a:avLst/>
              <a:gdLst/>
              <a:ahLst/>
              <a:cxnLst/>
              <a:rect l="l" t="t" r="r" b="b"/>
              <a:pathLst>
                <a:path w="3477" h="929" extrusionOk="0">
                  <a:moveTo>
                    <a:pt x="540" y="0"/>
                  </a:moveTo>
                  <a:cubicBezTo>
                    <a:pt x="238" y="0"/>
                    <a:pt x="0" y="206"/>
                    <a:pt x="0" y="454"/>
                  </a:cubicBezTo>
                  <a:lnTo>
                    <a:pt x="0" y="929"/>
                  </a:lnTo>
                  <a:lnTo>
                    <a:pt x="227" y="929"/>
                  </a:lnTo>
                  <a:lnTo>
                    <a:pt x="227" y="454"/>
                  </a:lnTo>
                  <a:cubicBezTo>
                    <a:pt x="227" y="314"/>
                    <a:pt x="367" y="195"/>
                    <a:pt x="540" y="195"/>
                  </a:cubicBezTo>
                  <a:lnTo>
                    <a:pt x="2796" y="195"/>
                  </a:lnTo>
                  <a:cubicBezTo>
                    <a:pt x="3055" y="195"/>
                    <a:pt x="3261" y="357"/>
                    <a:pt x="3261" y="573"/>
                  </a:cubicBezTo>
                  <a:lnTo>
                    <a:pt x="3261" y="929"/>
                  </a:lnTo>
                  <a:lnTo>
                    <a:pt x="3477" y="929"/>
                  </a:lnTo>
                  <a:lnTo>
                    <a:pt x="3477" y="573"/>
                  </a:lnTo>
                  <a:cubicBezTo>
                    <a:pt x="3477" y="259"/>
                    <a:pt x="3175" y="0"/>
                    <a:pt x="2796" y="0"/>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29"/>
            <p:cNvSpPr/>
            <p:nvPr/>
          </p:nvSpPr>
          <p:spPr>
            <a:xfrm>
              <a:off x="1168650" y="2897475"/>
              <a:ext cx="86925" cy="23250"/>
            </a:xfrm>
            <a:custGeom>
              <a:avLst/>
              <a:gdLst/>
              <a:ahLst/>
              <a:cxnLst/>
              <a:rect l="l" t="t" r="r" b="b"/>
              <a:pathLst>
                <a:path w="3477" h="930" extrusionOk="0">
                  <a:moveTo>
                    <a:pt x="540" y="1"/>
                  </a:moveTo>
                  <a:cubicBezTo>
                    <a:pt x="238" y="1"/>
                    <a:pt x="0" y="206"/>
                    <a:pt x="0" y="454"/>
                  </a:cubicBezTo>
                  <a:lnTo>
                    <a:pt x="0" y="929"/>
                  </a:lnTo>
                  <a:lnTo>
                    <a:pt x="227" y="929"/>
                  </a:lnTo>
                  <a:lnTo>
                    <a:pt x="227" y="454"/>
                  </a:lnTo>
                  <a:cubicBezTo>
                    <a:pt x="227" y="314"/>
                    <a:pt x="367" y="185"/>
                    <a:pt x="540" y="185"/>
                  </a:cubicBezTo>
                  <a:lnTo>
                    <a:pt x="2796" y="185"/>
                  </a:lnTo>
                  <a:cubicBezTo>
                    <a:pt x="3055" y="185"/>
                    <a:pt x="3261" y="357"/>
                    <a:pt x="3261" y="573"/>
                  </a:cubicBezTo>
                  <a:lnTo>
                    <a:pt x="3261" y="929"/>
                  </a:lnTo>
                  <a:lnTo>
                    <a:pt x="3477" y="929"/>
                  </a:lnTo>
                  <a:lnTo>
                    <a:pt x="3477" y="573"/>
                  </a:lnTo>
                  <a:cubicBezTo>
                    <a:pt x="3477" y="260"/>
                    <a:pt x="3175" y="1"/>
                    <a:pt x="2796" y="1"/>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29"/>
            <p:cNvSpPr/>
            <p:nvPr/>
          </p:nvSpPr>
          <p:spPr>
            <a:xfrm>
              <a:off x="1168650" y="2866175"/>
              <a:ext cx="86925" cy="23225"/>
            </a:xfrm>
            <a:custGeom>
              <a:avLst/>
              <a:gdLst/>
              <a:ahLst/>
              <a:cxnLst/>
              <a:rect l="l" t="t" r="r" b="b"/>
              <a:pathLst>
                <a:path w="3477" h="929" extrusionOk="0">
                  <a:moveTo>
                    <a:pt x="540" y="0"/>
                  </a:moveTo>
                  <a:cubicBezTo>
                    <a:pt x="238" y="0"/>
                    <a:pt x="0" y="206"/>
                    <a:pt x="0" y="454"/>
                  </a:cubicBezTo>
                  <a:lnTo>
                    <a:pt x="0" y="929"/>
                  </a:lnTo>
                  <a:lnTo>
                    <a:pt x="227" y="929"/>
                  </a:lnTo>
                  <a:lnTo>
                    <a:pt x="227" y="454"/>
                  </a:lnTo>
                  <a:cubicBezTo>
                    <a:pt x="227" y="303"/>
                    <a:pt x="367" y="184"/>
                    <a:pt x="540" y="184"/>
                  </a:cubicBezTo>
                  <a:lnTo>
                    <a:pt x="2796" y="184"/>
                  </a:lnTo>
                  <a:cubicBezTo>
                    <a:pt x="3055" y="184"/>
                    <a:pt x="3261" y="357"/>
                    <a:pt x="3261" y="573"/>
                  </a:cubicBezTo>
                  <a:lnTo>
                    <a:pt x="3261" y="929"/>
                  </a:lnTo>
                  <a:lnTo>
                    <a:pt x="3477" y="929"/>
                  </a:lnTo>
                  <a:lnTo>
                    <a:pt x="3477" y="573"/>
                  </a:lnTo>
                  <a:cubicBezTo>
                    <a:pt x="3477" y="259"/>
                    <a:pt x="3175" y="0"/>
                    <a:pt x="2796" y="0"/>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29"/>
            <p:cNvSpPr/>
            <p:nvPr/>
          </p:nvSpPr>
          <p:spPr>
            <a:xfrm>
              <a:off x="1684475" y="3144200"/>
              <a:ext cx="108275" cy="74525"/>
            </a:xfrm>
            <a:custGeom>
              <a:avLst/>
              <a:gdLst/>
              <a:ahLst/>
              <a:cxnLst/>
              <a:rect l="l" t="t" r="r" b="b"/>
              <a:pathLst>
                <a:path w="4331" h="2981" extrusionOk="0">
                  <a:moveTo>
                    <a:pt x="1555" y="0"/>
                  </a:moveTo>
                  <a:lnTo>
                    <a:pt x="0" y="2980"/>
                  </a:lnTo>
                  <a:lnTo>
                    <a:pt x="2776" y="2980"/>
                  </a:lnTo>
                  <a:lnTo>
                    <a:pt x="4331" y="0"/>
                  </a:ln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29"/>
            <p:cNvSpPr/>
            <p:nvPr/>
          </p:nvSpPr>
          <p:spPr>
            <a:xfrm>
              <a:off x="1786500" y="3159600"/>
              <a:ext cx="10300" cy="43750"/>
            </a:xfrm>
            <a:custGeom>
              <a:avLst/>
              <a:gdLst/>
              <a:ahLst/>
              <a:cxnLst/>
              <a:rect l="l" t="t" r="r" b="b"/>
              <a:pathLst>
                <a:path w="412" h="1750" extrusionOk="0">
                  <a:moveTo>
                    <a:pt x="1" y="0"/>
                  </a:moveTo>
                  <a:lnTo>
                    <a:pt x="1" y="108"/>
                  </a:lnTo>
                  <a:lnTo>
                    <a:pt x="142" y="108"/>
                  </a:lnTo>
                  <a:cubicBezTo>
                    <a:pt x="228" y="108"/>
                    <a:pt x="303" y="183"/>
                    <a:pt x="303" y="270"/>
                  </a:cubicBezTo>
                  <a:lnTo>
                    <a:pt x="303" y="1414"/>
                  </a:lnTo>
                  <a:cubicBezTo>
                    <a:pt x="303" y="1534"/>
                    <a:pt x="195" y="1641"/>
                    <a:pt x="77" y="1641"/>
                  </a:cubicBezTo>
                  <a:lnTo>
                    <a:pt x="1" y="1641"/>
                  </a:lnTo>
                  <a:lnTo>
                    <a:pt x="1" y="1749"/>
                  </a:lnTo>
                  <a:lnTo>
                    <a:pt x="77" y="1749"/>
                  </a:lnTo>
                  <a:cubicBezTo>
                    <a:pt x="260" y="1749"/>
                    <a:pt x="411" y="1598"/>
                    <a:pt x="411" y="1414"/>
                  </a:cubicBezTo>
                  <a:lnTo>
                    <a:pt x="411" y="270"/>
                  </a:lnTo>
                  <a:cubicBezTo>
                    <a:pt x="411" y="119"/>
                    <a:pt x="293" y="0"/>
                    <a:pt x="142" y="0"/>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29"/>
            <p:cNvSpPr/>
            <p:nvPr/>
          </p:nvSpPr>
          <p:spPr>
            <a:xfrm>
              <a:off x="1838325" y="2642675"/>
              <a:ext cx="17050" cy="17025"/>
            </a:xfrm>
            <a:custGeom>
              <a:avLst/>
              <a:gdLst/>
              <a:ahLst/>
              <a:cxnLst/>
              <a:rect l="l" t="t" r="r" b="b"/>
              <a:pathLst>
                <a:path w="682" h="681" extrusionOk="0">
                  <a:moveTo>
                    <a:pt x="336" y="0"/>
                  </a:moveTo>
                  <a:cubicBezTo>
                    <a:pt x="152" y="0"/>
                    <a:pt x="1" y="151"/>
                    <a:pt x="1" y="335"/>
                  </a:cubicBezTo>
                  <a:cubicBezTo>
                    <a:pt x="1" y="530"/>
                    <a:pt x="152" y="681"/>
                    <a:pt x="336" y="681"/>
                  </a:cubicBezTo>
                  <a:cubicBezTo>
                    <a:pt x="530" y="681"/>
                    <a:pt x="681" y="530"/>
                    <a:pt x="681" y="335"/>
                  </a:cubicBezTo>
                  <a:cubicBezTo>
                    <a:pt x="681" y="151"/>
                    <a:pt x="530" y="0"/>
                    <a:pt x="336" y="0"/>
                  </a:cubicBezTo>
                  <a:close/>
                </a:path>
              </a:pathLst>
            </a:custGeom>
            <a:solidFill>
              <a:srgbClr val="5637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29"/>
            <p:cNvSpPr/>
            <p:nvPr/>
          </p:nvSpPr>
          <p:spPr>
            <a:xfrm>
              <a:off x="1172425" y="2716375"/>
              <a:ext cx="18925" cy="18900"/>
            </a:xfrm>
            <a:custGeom>
              <a:avLst/>
              <a:gdLst/>
              <a:ahLst/>
              <a:cxnLst/>
              <a:rect l="l" t="t" r="r" b="b"/>
              <a:pathLst>
                <a:path w="757" h="756" extrusionOk="0">
                  <a:moveTo>
                    <a:pt x="378" y="0"/>
                  </a:moveTo>
                  <a:cubicBezTo>
                    <a:pt x="173" y="0"/>
                    <a:pt x="0" y="173"/>
                    <a:pt x="0" y="378"/>
                  </a:cubicBezTo>
                  <a:cubicBezTo>
                    <a:pt x="0" y="583"/>
                    <a:pt x="173" y="756"/>
                    <a:pt x="378" y="756"/>
                  </a:cubicBezTo>
                  <a:cubicBezTo>
                    <a:pt x="583" y="756"/>
                    <a:pt x="756" y="583"/>
                    <a:pt x="756" y="378"/>
                  </a:cubicBezTo>
                  <a:cubicBezTo>
                    <a:pt x="756" y="173"/>
                    <a:pt x="583" y="0"/>
                    <a:pt x="378" y="0"/>
                  </a:cubicBezTo>
                  <a:close/>
                </a:path>
              </a:pathLst>
            </a:custGeom>
            <a:solidFill>
              <a:srgbClr val="5637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29"/>
            <p:cNvSpPr/>
            <p:nvPr/>
          </p:nvSpPr>
          <p:spPr>
            <a:xfrm>
              <a:off x="1880175" y="3032450"/>
              <a:ext cx="41600" cy="59150"/>
            </a:xfrm>
            <a:custGeom>
              <a:avLst/>
              <a:gdLst/>
              <a:ahLst/>
              <a:cxnLst/>
              <a:rect l="l" t="t" r="r" b="b"/>
              <a:pathLst>
                <a:path w="1664" h="2366" extrusionOk="0">
                  <a:moveTo>
                    <a:pt x="929" y="595"/>
                  </a:moveTo>
                  <a:lnTo>
                    <a:pt x="929" y="919"/>
                  </a:lnTo>
                  <a:lnTo>
                    <a:pt x="735" y="919"/>
                  </a:lnTo>
                  <a:lnTo>
                    <a:pt x="735" y="595"/>
                  </a:lnTo>
                  <a:close/>
                  <a:moveTo>
                    <a:pt x="292" y="0"/>
                  </a:moveTo>
                  <a:cubicBezTo>
                    <a:pt x="119" y="0"/>
                    <a:pt x="1" y="120"/>
                    <a:pt x="1" y="292"/>
                  </a:cubicBezTo>
                  <a:lnTo>
                    <a:pt x="1" y="1210"/>
                  </a:lnTo>
                  <a:cubicBezTo>
                    <a:pt x="1" y="1382"/>
                    <a:pt x="119" y="1502"/>
                    <a:pt x="292" y="1502"/>
                  </a:cubicBezTo>
                  <a:lnTo>
                    <a:pt x="929" y="1502"/>
                  </a:lnTo>
                  <a:lnTo>
                    <a:pt x="929" y="1771"/>
                  </a:lnTo>
                  <a:lnTo>
                    <a:pt x="87" y="1771"/>
                  </a:lnTo>
                  <a:lnTo>
                    <a:pt x="87" y="2365"/>
                  </a:lnTo>
                  <a:lnTo>
                    <a:pt x="1372" y="2365"/>
                  </a:lnTo>
                  <a:cubicBezTo>
                    <a:pt x="1544" y="2365"/>
                    <a:pt x="1664" y="2236"/>
                    <a:pt x="1664" y="2063"/>
                  </a:cubicBezTo>
                  <a:lnTo>
                    <a:pt x="1664" y="292"/>
                  </a:lnTo>
                  <a:cubicBezTo>
                    <a:pt x="1664" y="120"/>
                    <a:pt x="1544" y="0"/>
                    <a:pt x="1372" y="0"/>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29"/>
            <p:cNvSpPr/>
            <p:nvPr/>
          </p:nvSpPr>
          <p:spPr>
            <a:xfrm>
              <a:off x="1928500" y="3032450"/>
              <a:ext cx="18650" cy="59150"/>
            </a:xfrm>
            <a:custGeom>
              <a:avLst/>
              <a:gdLst/>
              <a:ahLst/>
              <a:cxnLst/>
              <a:rect l="l" t="t" r="r" b="b"/>
              <a:pathLst>
                <a:path w="746" h="2366" extrusionOk="0">
                  <a:moveTo>
                    <a:pt x="378" y="0"/>
                  </a:moveTo>
                  <a:lnTo>
                    <a:pt x="0" y="141"/>
                  </a:lnTo>
                  <a:lnTo>
                    <a:pt x="0" y="2365"/>
                  </a:lnTo>
                  <a:lnTo>
                    <a:pt x="746" y="2365"/>
                  </a:lnTo>
                  <a:lnTo>
                    <a:pt x="746" y="0"/>
                  </a:ln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29"/>
            <p:cNvSpPr/>
            <p:nvPr/>
          </p:nvSpPr>
          <p:spPr>
            <a:xfrm>
              <a:off x="1953875" y="3032450"/>
              <a:ext cx="18375" cy="59150"/>
            </a:xfrm>
            <a:custGeom>
              <a:avLst/>
              <a:gdLst/>
              <a:ahLst/>
              <a:cxnLst/>
              <a:rect l="l" t="t" r="r" b="b"/>
              <a:pathLst>
                <a:path w="735" h="2366" extrusionOk="0">
                  <a:moveTo>
                    <a:pt x="367" y="0"/>
                  </a:moveTo>
                  <a:lnTo>
                    <a:pt x="0" y="141"/>
                  </a:lnTo>
                  <a:lnTo>
                    <a:pt x="0" y="2365"/>
                  </a:lnTo>
                  <a:lnTo>
                    <a:pt x="734" y="2365"/>
                  </a:lnTo>
                  <a:lnTo>
                    <a:pt x="734" y="0"/>
                  </a:ln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29"/>
            <p:cNvSpPr/>
            <p:nvPr/>
          </p:nvSpPr>
          <p:spPr>
            <a:xfrm>
              <a:off x="1533850" y="2909100"/>
              <a:ext cx="35125" cy="35125"/>
            </a:xfrm>
            <a:custGeom>
              <a:avLst/>
              <a:gdLst/>
              <a:ahLst/>
              <a:cxnLst/>
              <a:rect l="l" t="t" r="r" b="b"/>
              <a:pathLst>
                <a:path w="1405" h="1405" extrusionOk="0">
                  <a:moveTo>
                    <a:pt x="703" y="0"/>
                  </a:moveTo>
                  <a:cubicBezTo>
                    <a:pt x="314" y="0"/>
                    <a:pt x="1" y="313"/>
                    <a:pt x="1" y="702"/>
                  </a:cubicBezTo>
                  <a:cubicBezTo>
                    <a:pt x="1" y="1091"/>
                    <a:pt x="314" y="1404"/>
                    <a:pt x="703" y="1404"/>
                  </a:cubicBezTo>
                  <a:cubicBezTo>
                    <a:pt x="1091" y="1404"/>
                    <a:pt x="1404" y="1091"/>
                    <a:pt x="1404" y="702"/>
                  </a:cubicBezTo>
                  <a:cubicBezTo>
                    <a:pt x="1404" y="313"/>
                    <a:pt x="1091" y="0"/>
                    <a:pt x="703" y="0"/>
                  </a:cubicBez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29"/>
            <p:cNvSpPr/>
            <p:nvPr/>
          </p:nvSpPr>
          <p:spPr>
            <a:xfrm>
              <a:off x="1544100" y="2919075"/>
              <a:ext cx="14900" cy="14875"/>
            </a:xfrm>
            <a:custGeom>
              <a:avLst/>
              <a:gdLst/>
              <a:ahLst/>
              <a:cxnLst/>
              <a:rect l="l" t="t" r="r" b="b"/>
              <a:pathLst>
                <a:path w="596" h="595" extrusionOk="0">
                  <a:moveTo>
                    <a:pt x="293" y="1"/>
                  </a:moveTo>
                  <a:cubicBezTo>
                    <a:pt x="130" y="1"/>
                    <a:pt x="1" y="130"/>
                    <a:pt x="1" y="303"/>
                  </a:cubicBezTo>
                  <a:cubicBezTo>
                    <a:pt x="1" y="465"/>
                    <a:pt x="130" y="595"/>
                    <a:pt x="293" y="595"/>
                  </a:cubicBezTo>
                  <a:cubicBezTo>
                    <a:pt x="454" y="595"/>
                    <a:pt x="595" y="465"/>
                    <a:pt x="595" y="303"/>
                  </a:cubicBezTo>
                  <a:cubicBezTo>
                    <a:pt x="595" y="130"/>
                    <a:pt x="454" y="1"/>
                    <a:pt x="293" y="1"/>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29"/>
            <p:cNvSpPr/>
            <p:nvPr/>
          </p:nvSpPr>
          <p:spPr>
            <a:xfrm>
              <a:off x="1549250" y="2912350"/>
              <a:ext cx="4350" cy="4050"/>
            </a:xfrm>
            <a:custGeom>
              <a:avLst/>
              <a:gdLst/>
              <a:ahLst/>
              <a:cxnLst/>
              <a:rect l="l" t="t" r="r" b="b"/>
              <a:pathLst>
                <a:path w="174" h="162" extrusionOk="0">
                  <a:moveTo>
                    <a:pt x="87" y="0"/>
                  </a:moveTo>
                  <a:cubicBezTo>
                    <a:pt x="44" y="0"/>
                    <a:pt x="0" y="32"/>
                    <a:pt x="0" y="86"/>
                  </a:cubicBezTo>
                  <a:cubicBezTo>
                    <a:pt x="0" y="130"/>
                    <a:pt x="44" y="162"/>
                    <a:pt x="87" y="162"/>
                  </a:cubicBezTo>
                  <a:cubicBezTo>
                    <a:pt x="130" y="162"/>
                    <a:pt x="173" y="130"/>
                    <a:pt x="173" y="86"/>
                  </a:cubicBezTo>
                  <a:cubicBezTo>
                    <a:pt x="173" y="32"/>
                    <a:pt x="130" y="0"/>
                    <a:pt x="87" y="0"/>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9"/>
            <p:cNvSpPr/>
            <p:nvPr/>
          </p:nvSpPr>
          <p:spPr>
            <a:xfrm>
              <a:off x="1549250" y="2937175"/>
              <a:ext cx="4350" cy="4350"/>
            </a:xfrm>
            <a:custGeom>
              <a:avLst/>
              <a:gdLst/>
              <a:ahLst/>
              <a:cxnLst/>
              <a:rect l="l" t="t" r="r" b="b"/>
              <a:pathLst>
                <a:path w="174" h="174" extrusionOk="0">
                  <a:moveTo>
                    <a:pt x="87" y="0"/>
                  </a:moveTo>
                  <a:cubicBezTo>
                    <a:pt x="44" y="0"/>
                    <a:pt x="0" y="44"/>
                    <a:pt x="0" y="87"/>
                  </a:cubicBezTo>
                  <a:cubicBezTo>
                    <a:pt x="0" y="130"/>
                    <a:pt x="44" y="173"/>
                    <a:pt x="87" y="173"/>
                  </a:cubicBezTo>
                  <a:cubicBezTo>
                    <a:pt x="130" y="173"/>
                    <a:pt x="173" y="130"/>
                    <a:pt x="173" y="87"/>
                  </a:cubicBezTo>
                  <a:cubicBezTo>
                    <a:pt x="173" y="44"/>
                    <a:pt x="130" y="0"/>
                    <a:pt x="87" y="0"/>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29"/>
            <p:cNvSpPr/>
            <p:nvPr/>
          </p:nvSpPr>
          <p:spPr>
            <a:xfrm>
              <a:off x="1561925" y="2924750"/>
              <a:ext cx="4075" cy="4350"/>
            </a:xfrm>
            <a:custGeom>
              <a:avLst/>
              <a:gdLst/>
              <a:ahLst/>
              <a:cxnLst/>
              <a:rect l="l" t="t" r="r" b="b"/>
              <a:pathLst>
                <a:path w="163" h="174" extrusionOk="0">
                  <a:moveTo>
                    <a:pt x="76" y="1"/>
                  </a:moveTo>
                  <a:cubicBezTo>
                    <a:pt x="33" y="1"/>
                    <a:pt x="0" y="44"/>
                    <a:pt x="0" y="87"/>
                  </a:cubicBezTo>
                  <a:cubicBezTo>
                    <a:pt x="0" y="130"/>
                    <a:pt x="33" y="173"/>
                    <a:pt x="76" y="173"/>
                  </a:cubicBezTo>
                  <a:cubicBezTo>
                    <a:pt x="130" y="173"/>
                    <a:pt x="163" y="130"/>
                    <a:pt x="163" y="87"/>
                  </a:cubicBezTo>
                  <a:cubicBezTo>
                    <a:pt x="163" y="44"/>
                    <a:pt x="130" y="1"/>
                    <a:pt x="76" y="1"/>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29"/>
            <p:cNvSpPr/>
            <p:nvPr/>
          </p:nvSpPr>
          <p:spPr>
            <a:xfrm>
              <a:off x="1536825" y="2924750"/>
              <a:ext cx="4350" cy="4350"/>
            </a:xfrm>
            <a:custGeom>
              <a:avLst/>
              <a:gdLst/>
              <a:ahLst/>
              <a:cxnLst/>
              <a:rect l="l" t="t" r="r" b="b"/>
              <a:pathLst>
                <a:path w="174" h="174" extrusionOk="0">
                  <a:moveTo>
                    <a:pt x="87" y="1"/>
                  </a:moveTo>
                  <a:cubicBezTo>
                    <a:pt x="44" y="1"/>
                    <a:pt x="1" y="44"/>
                    <a:pt x="1" y="87"/>
                  </a:cubicBezTo>
                  <a:cubicBezTo>
                    <a:pt x="1" y="130"/>
                    <a:pt x="44" y="173"/>
                    <a:pt x="87" y="173"/>
                  </a:cubicBezTo>
                  <a:cubicBezTo>
                    <a:pt x="130" y="173"/>
                    <a:pt x="173" y="130"/>
                    <a:pt x="173" y="87"/>
                  </a:cubicBezTo>
                  <a:cubicBezTo>
                    <a:pt x="173" y="44"/>
                    <a:pt x="130" y="1"/>
                    <a:pt x="87" y="1"/>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9"/>
            <p:cNvSpPr/>
            <p:nvPr/>
          </p:nvSpPr>
          <p:spPr>
            <a:xfrm>
              <a:off x="1557875" y="2933600"/>
              <a:ext cx="4625" cy="4200"/>
            </a:xfrm>
            <a:custGeom>
              <a:avLst/>
              <a:gdLst/>
              <a:ahLst/>
              <a:cxnLst/>
              <a:rect l="l" t="t" r="r" b="b"/>
              <a:pathLst>
                <a:path w="185" h="168" extrusionOk="0">
                  <a:moveTo>
                    <a:pt x="92" y="0"/>
                  </a:moveTo>
                  <a:cubicBezTo>
                    <a:pt x="71" y="0"/>
                    <a:pt x="49" y="8"/>
                    <a:pt x="33" y="24"/>
                  </a:cubicBezTo>
                  <a:cubicBezTo>
                    <a:pt x="1" y="57"/>
                    <a:pt x="1" y="111"/>
                    <a:pt x="33" y="143"/>
                  </a:cubicBezTo>
                  <a:cubicBezTo>
                    <a:pt x="49" y="159"/>
                    <a:pt x="71" y="167"/>
                    <a:pt x="92" y="167"/>
                  </a:cubicBezTo>
                  <a:cubicBezTo>
                    <a:pt x="114" y="167"/>
                    <a:pt x="136" y="159"/>
                    <a:pt x="152" y="143"/>
                  </a:cubicBezTo>
                  <a:cubicBezTo>
                    <a:pt x="184" y="111"/>
                    <a:pt x="184" y="57"/>
                    <a:pt x="152" y="24"/>
                  </a:cubicBezTo>
                  <a:cubicBezTo>
                    <a:pt x="136" y="8"/>
                    <a:pt x="114" y="0"/>
                    <a:pt x="92" y="0"/>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29"/>
            <p:cNvSpPr/>
            <p:nvPr/>
          </p:nvSpPr>
          <p:spPr>
            <a:xfrm>
              <a:off x="1540325" y="2916050"/>
              <a:ext cx="4625" cy="4200"/>
            </a:xfrm>
            <a:custGeom>
              <a:avLst/>
              <a:gdLst/>
              <a:ahLst/>
              <a:cxnLst/>
              <a:rect l="l" t="t" r="r" b="b"/>
              <a:pathLst>
                <a:path w="185" h="168" extrusionOk="0">
                  <a:moveTo>
                    <a:pt x="93" y="0"/>
                  </a:moveTo>
                  <a:cubicBezTo>
                    <a:pt x="71" y="0"/>
                    <a:pt x="49" y="8"/>
                    <a:pt x="33" y="25"/>
                  </a:cubicBezTo>
                  <a:cubicBezTo>
                    <a:pt x="1" y="57"/>
                    <a:pt x="1" y="111"/>
                    <a:pt x="33" y="143"/>
                  </a:cubicBezTo>
                  <a:cubicBezTo>
                    <a:pt x="49" y="160"/>
                    <a:pt x="71" y="168"/>
                    <a:pt x="93" y="168"/>
                  </a:cubicBezTo>
                  <a:cubicBezTo>
                    <a:pt x="114" y="168"/>
                    <a:pt x="136" y="160"/>
                    <a:pt x="152" y="143"/>
                  </a:cubicBezTo>
                  <a:cubicBezTo>
                    <a:pt x="185" y="111"/>
                    <a:pt x="185" y="57"/>
                    <a:pt x="152" y="25"/>
                  </a:cubicBezTo>
                  <a:cubicBezTo>
                    <a:pt x="136" y="8"/>
                    <a:pt x="114" y="0"/>
                    <a:pt x="93" y="0"/>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29"/>
            <p:cNvSpPr/>
            <p:nvPr/>
          </p:nvSpPr>
          <p:spPr>
            <a:xfrm>
              <a:off x="1540325" y="2933600"/>
              <a:ext cx="4625" cy="4200"/>
            </a:xfrm>
            <a:custGeom>
              <a:avLst/>
              <a:gdLst/>
              <a:ahLst/>
              <a:cxnLst/>
              <a:rect l="l" t="t" r="r" b="b"/>
              <a:pathLst>
                <a:path w="185" h="168" extrusionOk="0">
                  <a:moveTo>
                    <a:pt x="93" y="0"/>
                  </a:moveTo>
                  <a:cubicBezTo>
                    <a:pt x="71" y="0"/>
                    <a:pt x="49" y="8"/>
                    <a:pt x="33" y="24"/>
                  </a:cubicBezTo>
                  <a:cubicBezTo>
                    <a:pt x="1" y="57"/>
                    <a:pt x="1" y="111"/>
                    <a:pt x="33" y="143"/>
                  </a:cubicBezTo>
                  <a:cubicBezTo>
                    <a:pt x="49" y="159"/>
                    <a:pt x="71" y="167"/>
                    <a:pt x="93" y="167"/>
                  </a:cubicBezTo>
                  <a:cubicBezTo>
                    <a:pt x="114" y="167"/>
                    <a:pt x="136" y="159"/>
                    <a:pt x="152" y="143"/>
                  </a:cubicBezTo>
                  <a:cubicBezTo>
                    <a:pt x="185" y="111"/>
                    <a:pt x="185" y="57"/>
                    <a:pt x="152" y="24"/>
                  </a:cubicBezTo>
                  <a:cubicBezTo>
                    <a:pt x="136" y="8"/>
                    <a:pt x="114" y="0"/>
                    <a:pt x="93" y="0"/>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9"/>
            <p:cNvSpPr/>
            <p:nvPr/>
          </p:nvSpPr>
          <p:spPr>
            <a:xfrm>
              <a:off x="1557875" y="2916050"/>
              <a:ext cx="4625" cy="4200"/>
            </a:xfrm>
            <a:custGeom>
              <a:avLst/>
              <a:gdLst/>
              <a:ahLst/>
              <a:cxnLst/>
              <a:rect l="l" t="t" r="r" b="b"/>
              <a:pathLst>
                <a:path w="185" h="168" extrusionOk="0">
                  <a:moveTo>
                    <a:pt x="92" y="0"/>
                  </a:moveTo>
                  <a:cubicBezTo>
                    <a:pt x="71" y="0"/>
                    <a:pt x="49" y="8"/>
                    <a:pt x="33" y="25"/>
                  </a:cubicBezTo>
                  <a:cubicBezTo>
                    <a:pt x="1" y="57"/>
                    <a:pt x="1" y="111"/>
                    <a:pt x="33" y="143"/>
                  </a:cubicBezTo>
                  <a:cubicBezTo>
                    <a:pt x="49" y="160"/>
                    <a:pt x="71" y="168"/>
                    <a:pt x="92" y="168"/>
                  </a:cubicBezTo>
                  <a:cubicBezTo>
                    <a:pt x="114" y="168"/>
                    <a:pt x="136" y="160"/>
                    <a:pt x="152" y="143"/>
                  </a:cubicBezTo>
                  <a:cubicBezTo>
                    <a:pt x="184" y="111"/>
                    <a:pt x="184" y="57"/>
                    <a:pt x="152" y="25"/>
                  </a:cubicBezTo>
                  <a:cubicBezTo>
                    <a:pt x="136" y="8"/>
                    <a:pt x="114" y="0"/>
                    <a:pt x="92" y="0"/>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29"/>
            <p:cNvSpPr/>
            <p:nvPr/>
          </p:nvSpPr>
          <p:spPr>
            <a:xfrm>
              <a:off x="1589450" y="2909100"/>
              <a:ext cx="35125" cy="35125"/>
            </a:xfrm>
            <a:custGeom>
              <a:avLst/>
              <a:gdLst/>
              <a:ahLst/>
              <a:cxnLst/>
              <a:rect l="l" t="t" r="r" b="b"/>
              <a:pathLst>
                <a:path w="1405" h="1405" extrusionOk="0">
                  <a:moveTo>
                    <a:pt x="703" y="0"/>
                  </a:moveTo>
                  <a:cubicBezTo>
                    <a:pt x="314" y="0"/>
                    <a:pt x="1" y="313"/>
                    <a:pt x="1" y="702"/>
                  </a:cubicBezTo>
                  <a:cubicBezTo>
                    <a:pt x="1" y="1091"/>
                    <a:pt x="314" y="1404"/>
                    <a:pt x="703" y="1404"/>
                  </a:cubicBezTo>
                  <a:cubicBezTo>
                    <a:pt x="1092" y="1404"/>
                    <a:pt x="1404" y="1091"/>
                    <a:pt x="1404" y="702"/>
                  </a:cubicBezTo>
                  <a:cubicBezTo>
                    <a:pt x="1404" y="313"/>
                    <a:pt x="1092" y="0"/>
                    <a:pt x="703" y="0"/>
                  </a:cubicBez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29"/>
            <p:cNvSpPr/>
            <p:nvPr/>
          </p:nvSpPr>
          <p:spPr>
            <a:xfrm>
              <a:off x="1599450" y="2919075"/>
              <a:ext cx="14875" cy="14875"/>
            </a:xfrm>
            <a:custGeom>
              <a:avLst/>
              <a:gdLst/>
              <a:ahLst/>
              <a:cxnLst/>
              <a:rect l="l" t="t" r="r" b="b"/>
              <a:pathLst>
                <a:path w="595" h="595" extrusionOk="0">
                  <a:moveTo>
                    <a:pt x="303" y="1"/>
                  </a:moveTo>
                  <a:cubicBezTo>
                    <a:pt x="141" y="1"/>
                    <a:pt x="1" y="130"/>
                    <a:pt x="1" y="303"/>
                  </a:cubicBezTo>
                  <a:cubicBezTo>
                    <a:pt x="1" y="465"/>
                    <a:pt x="141" y="595"/>
                    <a:pt x="303" y="595"/>
                  </a:cubicBezTo>
                  <a:cubicBezTo>
                    <a:pt x="465" y="595"/>
                    <a:pt x="594" y="465"/>
                    <a:pt x="594" y="303"/>
                  </a:cubicBezTo>
                  <a:cubicBezTo>
                    <a:pt x="594" y="130"/>
                    <a:pt x="465" y="1"/>
                    <a:pt x="303" y="1"/>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9"/>
            <p:cNvSpPr/>
            <p:nvPr/>
          </p:nvSpPr>
          <p:spPr>
            <a:xfrm>
              <a:off x="1604850" y="2912350"/>
              <a:ext cx="4350" cy="4050"/>
            </a:xfrm>
            <a:custGeom>
              <a:avLst/>
              <a:gdLst/>
              <a:ahLst/>
              <a:cxnLst/>
              <a:rect l="l" t="t" r="r" b="b"/>
              <a:pathLst>
                <a:path w="174" h="162" extrusionOk="0">
                  <a:moveTo>
                    <a:pt x="87" y="0"/>
                  </a:moveTo>
                  <a:cubicBezTo>
                    <a:pt x="33" y="0"/>
                    <a:pt x="1" y="32"/>
                    <a:pt x="1" y="86"/>
                  </a:cubicBezTo>
                  <a:cubicBezTo>
                    <a:pt x="1" y="130"/>
                    <a:pt x="33" y="162"/>
                    <a:pt x="87" y="162"/>
                  </a:cubicBezTo>
                  <a:cubicBezTo>
                    <a:pt x="130" y="162"/>
                    <a:pt x="173" y="130"/>
                    <a:pt x="173" y="86"/>
                  </a:cubicBezTo>
                  <a:cubicBezTo>
                    <a:pt x="173" y="32"/>
                    <a:pt x="130" y="0"/>
                    <a:pt x="87" y="0"/>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29"/>
            <p:cNvSpPr/>
            <p:nvPr/>
          </p:nvSpPr>
          <p:spPr>
            <a:xfrm>
              <a:off x="1604850" y="2937175"/>
              <a:ext cx="4350" cy="4350"/>
            </a:xfrm>
            <a:custGeom>
              <a:avLst/>
              <a:gdLst/>
              <a:ahLst/>
              <a:cxnLst/>
              <a:rect l="l" t="t" r="r" b="b"/>
              <a:pathLst>
                <a:path w="174" h="174" extrusionOk="0">
                  <a:moveTo>
                    <a:pt x="87" y="0"/>
                  </a:moveTo>
                  <a:cubicBezTo>
                    <a:pt x="33" y="0"/>
                    <a:pt x="1" y="44"/>
                    <a:pt x="1" y="87"/>
                  </a:cubicBezTo>
                  <a:cubicBezTo>
                    <a:pt x="1" y="130"/>
                    <a:pt x="33" y="173"/>
                    <a:pt x="87" y="173"/>
                  </a:cubicBezTo>
                  <a:cubicBezTo>
                    <a:pt x="130" y="173"/>
                    <a:pt x="173" y="130"/>
                    <a:pt x="173" y="87"/>
                  </a:cubicBezTo>
                  <a:cubicBezTo>
                    <a:pt x="173" y="44"/>
                    <a:pt x="130" y="0"/>
                    <a:pt x="87" y="0"/>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29"/>
            <p:cNvSpPr/>
            <p:nvPr/>
          </p:nvSpPr>
          <p:spPr>
            <a:xfrm>
              <a:off x="1617275" y="2924750"/>
              <a:ext cx="4350" cy="4350"/>
            </a:xfrm>
            <a:custGeom>
              <a:avLst/>
              <a:gdLst/>
              <a:ahLst/>
              <a:cxnLst/>
              <a:rect l="l" t="t" r="r" b="b"/>
              <a:pathLst>
                <a:path w="174" h="174" extrusionOk="0">
                  <a:moveTo>
                    <a:pt x="87" y="1"/>
                  </a:moveTo>
                  <a:cubicBezTo>
                    <a:pt x="44" y="1"/>
                    <a:pt x="0" y="44"/>
                    <a:pt x="0" y="87"/>
                  </a:cubicBezTo>
                  <a:cubicBezTo>
                    <a:pt x="0" y="130"/>
                    <a:pt x="44" y="173"/>
                    <a:pt x="87" y="173"/>
                  </a:cubicBezTo>
                  <a:cubicBezTo>
                    <a:pt x="130" y="173"/>
                    <a:pt x="173" y="130"/>
                    <a:pt x="173" y="87"/>
                  </a:cubicBezTo>
                  <a:cubicBezTo>
                    <a:pt x="173" y="44"/>
                    <a:pt x="130" y="1"/>
                    <a:pt x="87" y="1"/>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29"/>
            <p:cNvSpPr/>
            <p:nvPr/>
          </p:nvSpPr>
          <p:spPr>
            <a:xfrm>
              <a:off x="1592425" y="2924750"/>
              <a:ext cx="4075" cy="4350"/>
            </a:xfrm>
            <a:custGeom>
              <a:avLst/>
              <a:gdLst/>
              <a:ahLst/>
              <a:cxnLst/>
              <a:rect l="l" t="t" r="r" b="b"/>
              <a:pathLst>
                <a:path w="163" h="174" extrusionOk="0">
                  <a:moveTo>
                    <a:pt x="76" y="1"/>
                  </a:moveTo>
                  <a:cubicBezTo>
                    <a:pt x="33" y="1"/>
                    <a:pt x="1" y="44"/>
                    <a:pt x="1" y="87"/>
                  </a:cubicBezTo>
                  <a:cubicBezTo>
                    <a:pt x="1" y="130"/>
                    <a:pt x="33" y="173"/>
                    <a:pt x="76" y="173"/>
                  </a:cubicBezTo>
                  <a:cubicBezTo>
                    <a:pt x="131" y="173"/>
                    <a:pt x="162" y="130"/>
                    <a:pt x="162" y="87"/>
                  </a:cubicBezTo>
                  <a:cubicBezTo>
                    <a:pt x="162" y="44"/>
                    <a:pt x="131" y="1"/>
                    <a:pt x="76" y="1"/>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29"/>
            <p:cNvSpPr/>
            <p:nvPr/>
          </p:nvSpPr>
          <p:spPr>
            <a:xfrm>
              <a:off x="1613500" y="2933600"/>
              <a:ext cx="4600" cy="4200"/>
            </a:xfrm>
            <a:custGeom>
              <a:avLst/>
              <a:gdLst/>
              <a:ahLst/>
              <a:cxnLst/>
              <a:rect l="l" t="t" r="r" b="b"/>
              <a:pathLst>
                <a:path w="184" h="168" extrusionOk="0">
                  <a:moveTo>
                    <a:pt x="92" y="0"/>
                  </a:moveTo>
                  <a:cubicBezTo>
                    <a:pt x="70" y="0"/>
                    <a:pt x="49" y="8"/>
                    <a:pt x="32" y="24"/>
                  </a:cubicBezTo>
                  <a:cubicBezTo>
                    <a:pt x="0" y="57"/>
                    <a:pt x="0" y="111"/>
                    <a:pt x="32" y="143"/>
                  </a:cubicBezTo>
                  <a:cubicBezTo>
                    <a:pt x="49" y="159"/>
                    <a:pt x="70" y="167"/>
                    <a:pt x="92" y="167"/>
                  </a:cubicBezTo>
                  <a:cubicBezTo>
                    <a:pt x="113" y="167"/>
                    <a:pt x="135" y="159"/>
                    <a:pt x="151" y="143"/>
                  </a:cubicBezTo>
                  <a:cubicBezTo>
                    <a:pt x="183" y="111"/>
                    <a:pt x="183" y="57"/>
                    <a:pt x="151" y="24"/>
                  </a:cubicBezTo>
                  <a:cubicBezTo>
                    <a:pt x="135" y="8"/>
                    <a:pt x="113" y="0"/>
                    <a:pt x="92" y="0"/>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29"/>
            <p:cNvSpPr/>
            <p:nvPr/>
          </p:nvSpPr>
          <p:spPr>
            <a:xfrm>
              <a:off x="1595675" y="2916050"/>
              <a:ext cx="4875" cy="4200"/>
            </a:xfrm>
            <a:custGeom>
              <a:avLst/>
              <a:gdLst/>
              <a:ahLst/>
              <a:cxnLst/>
              <a:rect l="l" t="t" r="r" b="b"/>
              <a:pathLst>
                <a:path w="195" h="168" extrusionOk="0">
                  <a:moveTo>
                    <a:pt x="97" y="0"/>
                  </a:moveTo>
                  <a:cubicBezTo>
                    <a:pt x="76" y="0"/>
                    <a:pt x="54" y="8"/>
                    <a:pt x="32" y="25"/>
                  </a:cubicBezTo>
                  <a:cubicBezTo>
                    <a:pt x="1" y="57"/>
                    <a:pt x="1" y="111"/>
                    <a:pt x="32" y="143"/>
                  </a:cubicBezTo>
                  <a:cubicBezTo>
                    <a:pt x="54" y="160"/>
                    <a:pt x="76" y="168"/>
                    <a:pt x="97" y="168"/>
                  </a:cubicBezTo>
                  <a:cubicBezTo>
                    <a:pt x="119" y="168"/>
                    <a:pt x="140" y="160"/>
                    <a:pt x="162" y="143"/>
                  </a:cubicBezTo>
                  <a:cubicBezTo>
                    <a:pt x="195" y="111"/>
                    <a:pt x="195" y="57"/>
                    <a:pt x="162" y="25"/>
                  </a:cubicBezTo>
                  <a:cubicBezTo>
                    <a:pt x="140" y="8"/>
                    <a:pt x="119" y="0"/>
                    <a:pt x="97" y="0"/>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29"/>
            <p:cNvSpPr/>
            <p:nvPr/>
          </p:nvSpPr>
          <p:spPr>
            <a:xfrm>
              <a:off x="1595675" y="2933600"/>
              <a:ext cx="4875" cy="4200"/>
            </a:xfrm>
            <a:custGeom>
              <a:avLst/>
              <a:gdLst/>
              <a:ahLst/>
              <a:cxnLst/>
              <a:rect l="l" t="t" r="r" b="b"/>
              <a:pathLst>
                <a:path w="195" h="168" extrusionOk="0">
                  <a:moveTo>
                    <a:pt x="97" y="0"/>
                  </a:moveTo>
                  <a:cubicBezTo>
                    <a:pt x="76" y="0"/>
                    <a:pt x="54" y="8"/>
                    <a:pt x="32" y="24"/>
                  </a:cubicBezTo>
                  <a:cubicBezTo>
                    <a:pt x="1" y="57"/>
                    <a:pt x="1" y="111"/>
                    <a:pt x="32" y="143"/>
                  </a:cubicBezTo>
                  <a:cubicBezTo>
                    <a:pt x="54" y="159"/>
                    <a:pt x="76" y="167"/>
                    <a:pt x="97" y="167"/>
                  </a:cubicBezTo>
                  <a:cubicBezTo>
                    <a:pt x="119" y="167"/>
                    <a:pt x="140" y="159"/>
                    <a:pt x="162" y="143"/>
                  </a:cubicBezTo>
                  <a:cubicBezTo>
                    <a:pt x="195" y="111"/>
                    <a:pt x="195" y="57"/>
                    <a:pt x="162" y="24"/>
                  </a:cubicBezTo>
                  <a:cubicBezTo>
                    <a:pt x="140" y="8"/>
                    <a:pt x="119" y="0"/>
                    <a:pt x="97" y="0"/>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29"/>
            <p:cNvSpPr/>
            <p:nvPr/>
          </p:nvSpPr>
          <p:spPr>
            <a:xfrm>
              <a:off x="1613500" y="2916050"/>
              <a:ext cx="4600" cy="4200"/>
            </a:xfrm>
            <a:custGeom>
              <a:avLst/>
              <a:gdLst/>
              <a:ahLst/>
              <a:cxnLst/>
              <a:rect l="l" t="t" r="r" b="b"/>
              <a:pathLst>
                <a:path w="184" h="168" extrusionOk="0">
                  <a:moveTo>
                    <a:pt x="92" y="0"/>
                  </a:moveTo>
                  <a:cubicBezTo>
                    <a:pt x="70" y="0"/>
                    <a:pt x="49" y="8"/>
                    <a:pt x="32" y="25"/>
                  </a:cubicBezTo>
                  <a:cubicBezTo>
                    <a:pt x="0" y="57"/>
                    <a:pt x="0" y="111"/>
                    <a:pt x="32" y="143"/>
                  </a:cubicBezTo>
                  <a:cubicBezTo>
                    <a:pt x="49" y="160"/>
                    <a:pt x="70" y="168"/>
                    <a:pt x="92" y="168"/>
                  </a:cubicBezTo>
                  <a:cubicBezTo>
                    <a:pt x="113" y="168"/>
                    <a:pt x="135" y="160"/>
                    <a:pt x="151" y="143"/>
                  </a:cubicBezTo>
                  <a:cubicBezTo>
                    <a:pt x="183" y="111"/>
                    <a:pt x="183" y="57"/>
                    <a:pt x="151" y="25"/>
                  </a:cubicBezTo>
                  <a:cubicBezTo>
                    <a:pt x="135" y="8"/>
                    <a:pt x="113" y="0"/>
                    <a:pt x="92" y="0"/>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29"/>
            <p:cNvSpPr/>
            <p:nvPr/>
          </p:nvSpPr>
          <p:spPr>
            <a:xfrm>
              <a:off x="1644800" y="2909100"/>
              <a:ext cx="35125" cy="35125"/>
            </a:xfrm>
            <a:custGeom>
              <a:avLst/>
              <a:gdLst/>
              <a:ahLst/>
              <a:cxnLst/>
              <a:rect l="l" t="t" r="r" b="b"/>
              <a:pathLst>
                <a:path w="1405" h="1405" extrusionOk="0">
                  <a:moveTo>
                    <a:pt x="702" y="0"/>
                  </a:moveTo>
                  <a:cubicBezTo>
                    <a:pt x="313" y="0"/>
                    <a:pt x="1" y="313"/>
                    <a:pt x="1" y="702"/>
                  </a:cubicBezTo>
                  <a:cubicBezTo>
                    <a:pt x="1" y="1091"/>
                    <a:pt x="313" y="1404"/>
                    <a:pt x="702" y="1404"/>
                  </a:cubicBezTo>
                  <a:cubicBezTo>
                    <a:pt x="1091" y="1404"/>
                    <a:pt x="1404" y="1091"/>
                    <a:pt x="1404" y="702"/>
                  </a:cubicBezTo>
                  <a:cubicBezTo>
                    <a:pt x="1404" y="313"/>
                    <a:pt x="1091" y="0"/>
                    <a:pt x="702" y="0"/>
                  </a:cubicBez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29"/>
            <p:cNvSpPr/>
            <p:nvPr/>
          </p:nvSpPr>
          <p:spPr>
            <a:xfrm>
              <a:off x="1655050" y="2919075"/>
              <a:ext cx="14875" cy="14875"/>
            </a:xfrm>
            <a:custGeom>
              <a:avLst/>
              <a:gdLst/>
              <a:ahLst/>
              <a:cxnLst/>
              <a:rect l="l" t="t" r="r" b="b"/>
              <a:pathLst>
                <a:path w="595" h="595" extrusionOk="0">
                  <a:moveTo>
                    <a:pt x="292" y="1"/>
                  </a:moveTo>
                  <a:cubicBezTo>
                    <a:pt x="131" y="1"/>
                    <a:pt x="1" y="130"/>
                    <a:pt x="1" y="303"/>
                  </a:cubicBezTo>
                  <a:cubicBezTo>
                    <a:pt x="1" y="465"/>
                    <a:pt x="131" y="595"/>
                    <a:pt x="292" y="595"/>
                  </a:cubicBezTo>
                  <a:cubicBezTo>
                    <a:pt x="454" y="595"/>
                    <a:pt x="594" y="465"/>
                    <a:pt x="594" y="303"/>
                  </a:cubicBezTo>
                  <a:cubicBezTo>
                    <a:pt x="594" y="130"/>
                    <a:pt x="454" y="1"/>
                    <a:pt x="292" y="1"/>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29"/>
            <p:cNvSpPr/>
            <p:nvPr/>
          </p:nvSpPr>
          <p:spPr>
            <a:xfrm>
              <a:off x="1660175" y="2912350"/>
              <a:ext cx="4350" cy="4050"/>
            </a:xfrm>
            <a:custGeom>
              <a:avLst/>
              <a:gdLst/>
              <a:ahLst/>
              <a:cxnLst/>
              <a:rect l="l" t="t" r="r" b="b"/>
              <a:pathLst>
                <a:path w="174" h="162" extrusionOk="0">
                  <a:moveTo>
                    <a:pt x="87" y="0"/>
                  </a:moveTo>
                  <a:cubicBezTo>
                    <a:pt x="44" y="0"/>
                    <a:pt x="1" y="32"/>
                    <a:pt x="1" y="86"/>
                  </a:cubicBezTo>
                  <a:cubicBezTo>
                    <a:pt x="1" y="130"/>
                    <a:pt x="44" y="162"/>
                    <a:pt x="87" y="162"/>
                  </a:cubicBezTo>
                  <a:cubicBezTo>
                    <a:pt x="141" y="162"/>
                    <a:pt x="173" y="130"/>
                    <a:pt x="173" y="86"/>
                  </a:cubicBezTo>
                  <a:cubicBezTo>
                    <a:pt x="173" y="32"/>
                    <a:pt x="141" y="0"/>
                    <a:pt x="87" y="0"/>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29"/>
            <p:cNvSpPr/>
            <p:nvPr/>
          </p:nvSpPr>
          <p:spPr>
            <a:xfrm>
              <a:off x="1660175" y="2937175"/>
              <a:ext cx="4350" cy="4350"/>
            </a:xfrm>
            <a:custGeom>
              <a:avLst/>
              <a:gdLst/>
              <a:ahLst/>
              <a:cxnLst/>
              <a:rect l="l" t="t" r="r" b="b"/>
              <a:pathLst>
                <a:path w="174" h="174" extrusionOk="0">
                  <a:moveTo>
                    <a:pt x="87" y="0"/>
                  </a:moveTo>
                  <a:cubicBezTo>
                    <a:pt x="44" y="0"/>
                    <a:pt x="1" y="44"/>
                    <a:pt x="1" y="87"/>
                  </a:cubicBezTo>
                  <a:cubicBezTo>
                    <a:pt x="1" y="130"/>
                    <a:pt x="44" y="173"/>
                    <a:pt x="87" y="173"/>
                  </a:cubicBezTo>
                  <a:cubicBezTo>
                    <a:pt x="141" y="173"/>
                    <a:pt x="173" y="130"/>
                    <a:pt x="173" y="87"/>
                  </a:cubicBezTo>
                  <a:cubicBezTo>
                    <a:pt x="173" y="44"/>
                    <a:pt x="141" y="0"/>
                    <a:pt x="87" y="0"/>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29"/>
            <p:cNvSpPr/>
            <p:nvPr/>
          </p:nvSpPr>
          <p:spPr>
            <a:xfrm>
              <a:off x="1672875" y="2924750"/>
              <a:ext cx="4075" cy="4350"/>
            </a:xfrm>
            <a:custGeom>
              <a:avLst/>
              <a:gdLst/>
              <a:ahLst/>
              <a:cxnLst/>
              <a:rect l="l" t="t" r="r" b="b"/>
              <a:pathLst>
                <a:path w="163" h="174" extrusionOk="0">
                  <a:moveTo>
                    <a:pt x="76" y="1"/>
                  </a:moveTo>
                  <a:cubicBezTo>
                    <a:pt x="33" y="1"/>
                    <a:pt x="1" y="44"/>
                    <a:pt x="1" y="87"/>
                  </a:cubicBezTo>
                  <a:cubicBezTo>
                    <a:pt x="1" y="130"/>
                    <a:pt x="33" y="173"/>
                    <a:pt x="76" y="173"/>
                  </a:cubicBezTo>
                  <a:cubicBezTo>
                    <a:pt x="130" y="173"/>
                    <a:pt x="162" y="130"/>
                    <a:pt x="162" y="87"/>
                  </a:cubicBezTo>
                  <a:cubicBezTo>
                    <a:pt x="162" y="44"/>
                    <a:pt x="130" y="1"/>
                    <a:pt x="76" y="1"/>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29"/>
            <p:cNvSpPr/>
            <p:nvPr/>
          </p:nvSpPr>
          <p:spPr>
            <a:xfrm>
              <a:off x="1647750" y="2924750"/>
              <a:ext cx="4350" cy="4350"/>
            </a:xfrm>
            <a:custGeom>
              <a:avLst/>
              <a:gdLst/>
              <a:ahLst/>
              <a:cxnLst/>
              <a:rect l="l" t="t" r="r" b="b"/>
              <a:pathLst>
                <a:path w="174" h="174" extrusionOk="0">
                  <a:moveTo>
                    <a:pt x="87" y="1"/>
                  </a:moveTo>
                  <a:cubicBezTo>
                    <a:pt x="44" y="1"/>
                    <a:pt x="1" y="44"/>
                    <a:pt x="1" y="87"/>
                  </a:cubicBezTo>
                  <a:cubicBezTo>
                    <a:pt x="1" y="130"/>
                    <a:pt x="44" y="173"/>
                    <a:pt x="87" y="173"/>
                  </a:cubicBezTo>
                  <a:cubicBezTo>
                    <a:pt x="131" y="173"/>
                    <a:pt x="174" y="130"/>
                    <a:pt x="174" y="87"/>
                  </a:cubicBezTo>
                  <a:cubicBezTo>
                    <a:pt x="174" y="44"/>
                    <a:pt x="131" y="1"/>
                    <a:pt x="87" y="1"/>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29"/>
            <p:cNvSpPr/>
            <p:nvPr/>
          </p:nvSpPr>
          <p:spPr>
            <a:xfrm>
              <a:off x="1668825" y="2933600"/>
              <a:ext cx="4625" cy="4200"/>
            </a:xfrm>
            <a:custGeom>
              <a:avLst/>
              <a:gdLst/>
              <a:ahLst/>
              <a:cxnLst/>
              <a:rect l="l" t="t" r="r" b="b"/>
              <a:pathLst>
                <a:path w="185" h="168" extrusionOk="0">
                  <a:moveTo>
                    <a:pt x="92" y="0"/>
                  </a:moveTo>
                  <a:cubicBezTo>
                    <a:pt x="71" y="0"/>
                    <a:pt x="49" y="8"/>
                    <a:pt x="33" y="24"/>
                  </a:cubicBezTo>
                  <a:cubicBezTo>
                    <a:pt x="0" y="57"/>
                    <a:pt x="0" y="111"/>
                    <a:pt x="33" y="143"/>
                  </a:cubicBezTo>
                  <a:cubicBezTo>
                    <a:pt x="49" y="159"/>
                    <a:pt x="71" y="167"/>
                    <a:pt x="92" y="167"/>
                  </a:cubicBezTo>
                  <a:cubicBezTo>
                    <a:pt x="114" y="167"/>
                    <a:pt x="135" y="159"/>
                    <a:pt x="151" y="143"/>
                  </a:cubicBezTo>
                  <a:cubicBezTo>
                    <a:pt x="184" y="111"/>
                    <a:pt x="184" y="57"/>
                    <a:pt x="151" y="24"/>
                  </a:cubicBezTo>
                  <a:cubicBezTo>
                    <a:pt x="135" y="8"/>
                    <a:pt x="114" y="0"/>
                    <a:pt x="92" y="0"/>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29"/>
            <p:cNvSpPr/>
            <p:nvPr/>
          </p:nvSpPr>
          <p:spPr>
            <a:xfrm>
              <a:off x="1651275" y="2916050"/>
              <a:ext cx="4600" cy="4200"/>
            </a:xfrm>
            <a:custGeom>
              <a:avLst/>
              <a:gdLst/>
              <a:ahLst/>
              <a:cxnLst/>
              <a:rect l="l" t="t" r="r" b="b"/>
              <a:pathLst>
                <a:path w="184" h="168" extrusionOk="0">
                  <a:moveTo>
                    <a:pt x="92" y="0"/>
                  </a:moveTo>
                  <a:cubicBezTo>
                    <a:pt x="71" y="0"/>
                    <a:pt x="49" y="8"/>
                    <a:pt x="33" y="25"/>
                  </a:cubicBezTo>
                  <a:cubicBezTo>
                    <a:pt x="1" y="57"/>
                    <a:pt x="1" y="111"/>
                    <a:pt x="33" y="143"/>
                  </a:cubicBezTo>
                  <a:cubicBezTo>
                    <a:pt x="49" y="160"/>
                    <a:pt x="71" y="168"/>
                    <a:pt x="92" y="168"/>
                  </a:cubicBezTo>
                  <a:cubicBezTo>
                    <a:pt x="114" y="168"/>
                    <a:pt x="136" y="160"/>
                    <a:pt x="152" y="143"/>
                  </a:cubicBezTo>
                  <a:cubicBezTo>
                    <a:pt x="184" y="111"/>
                    <a:pt x="184" y="57"/>
                    <a:pt x="152" y="25"/>
                  </a:cubicBezTo>
                  <a:cubicBezTo>
                    <a:pt x="136" y="8"/>
                    <a:pt x="114" y="0"/>
                    <a:pt x="92" y="0"/>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29"/>
            <p:cNvSpPr/>
            <p:nvPr/>
          </p:nvSpPr>
          <p:spPr>
            <a:xfrm>
              <a:off x="1651275" y="2933600"/>
              <a:ext cx="4600" cy="4200"/>
            </a:xfrm>
            <a:custGeom>
              <a:avLst/>
              <a:gdLst/>
              <a:ahLst/>
              <a:cxnLst/>
              <a:rect l="l" t="t" r="r" b="b"/>
              <a:pathLst>
                <a:path w="184" h="168" extrusionOk="0">
                  <a:moveTo>
                    <a:pt x="92" y="0"/>
                  </a:moveTo>
                  <a:cubicBezTo>
                    <a:pt x="71" y="0"/>
                    <a:pt x="49" y="8"/>
                    <a:pt x="33" y="24"/>
                  </a:cubicBezTo>
                  <a:cubicBezTo>
                    <a:pt x="1" y="57"/>
                    <a:pt x="1" y="111"/>
                    <a:pt x="33" y="143"/>
                  </a:cubicBezTo>
                  <a:cubicBezTo>
                    <a:pt x="49" y="159"/>
                    <a:pt x="71" y="167"/>
                    <a:pt x="92" y="167"/>
                  </a:cubicBezTo>
                  <a:cubicBezTo>
                    <a:pt x="114" y="167"/>
                    <a:pt x="136" y="159"/>
                    <a:pt x="152" y="143"/>
                  </a:cubicBezTo>
                  <a:cubicBezTo>
                    <a:pt x="184" y="111"/>
                    <a:pt x="184" y="57"/>
                    <a:pt x="152" y="24"/>
                  </a:cubicBezTo>
                  <a:cubicBezTo>
                    <a:pt x="136" y="8"/>
                    <a:pt x="114" y="0"/>
                    <a:pt x="92" y="0"/>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29"/>
            <p:cNvSpPr/>
            <p:nvPr/>
          </p:nvSpPr>
          <p:spPr>
            <a:xfrm>
              <a:off x="1668825" y="2916050"/>
              <a:ext cx="4625" cy="4200"/>
            </a:xfrm>
            <a:custGeom>
              <a:avLst/>
              <a:gdLst/>
              <a:ahLst/>
              <a:cxnLst/>
              <a:rect l="l" t="t" r="r" b="b"/>
              <a:pathLst>
                <a:path w="185" h="168" extrusionOk="0">
                  <a:moveTo>
                    <a:pt x="92" y="0"/>
                  </a:moveTo>
                  <a:cubicBezTo>
                    <a:pt x="71" y="0"/>
                    <a:pt x="49" y="8"/>
                    <a:pt x="33" y="25"/>
                  </a:cubicBezTo>
                  <a:cubicBezTo>
                    <a:pt x="0" y="57"/>
                    <a:pt x="0" y="111"/>
                    <a:pt x="33" y="143"/>
                  </a:cubicBezTo>
                  <a:cubicBezTo>
                    <a:pt x="49" y="160"/>
                    <a:pt x="71" y="168"/>
                    <a:pt x="92" y="168"/>
                  </a:cubicBezTo>
                  <a:cubicBezTo>
                    <a:pt x="114" y="168"/>
                    <a:pt x="135" y="160"/>
                    <a:pt x="151" y="143"/>
                  </a:cubicBezTo>
                  <a:cubicBezTo>
                    <a:pt x="184" y="111"/>
                    <a:pt x="184" y="57"/>
                    <a:pt x="151" y="25"/>
                  </a:cubicBezTo>
                  <a:cubicBezTo>
                    <a:pt x="135" y="8"/>
                    <a:pt x="114" y="0"/>
                    <a:pt x="92" y="0"/>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9"/>
            <p:cNvSpPr/>
            <p:nvPr/>
          </p:nvSpPr>
          <p:spPr>
            <a:xfrm>
              <a:off x="1533850" y="2968200"/>
              <a:ext cx="35125" cy="35125"/>
            </a:xfrm>
            <a:custGeom>
              <a:avLst/>
              <a:gdLst/>
              <a:ahLst/>
              <a:cxnLst/>
              <a:rect l="l" t="t" r="r" b="b"/>
              <a:pathLst>
                <a:path w="1405" h="1405" extrusionOk="0">
                  <a:moveTo>
                    <a:pt x="703" y="1"/>
                  </a:moveTo>
                  <a:cubicBezTo>
                    <a:pt x="314" y="1"/>
                    <a:pt x="1" y="314"/>
                    <a:pt x="1" y="703"/>
                  </a:cubicBezTo>
                  <a:cubicBezTo>
                    <a:pt x="1" y="1092"/>
                    <a:pt x="314" y="1404"/>
                    <a:pt x="703" y="1404"/>
                  </a:cubicBezTo>
                  <a:cubicBezTo>
                    <a:pt x="1091" y="1404"/>
                    <a:pt x="1404" y="1092"/>
                    <a:pt x="1404" y="703"/>
                  </a:cubicBezTo>
                  <a:cubicBezTo>
                    <a:pt x="1404" y="314"/>
                    <a:pt x="1091" y="1"/>
                    <a:pt x="703" y="1"/>
                  </a:cubicBez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9"/>
            <p:cNvSpPr/>
            <p:nvPr/>
          </p:nvSpPr>
          <p:spPr>
            <a:xfrm>
              <a:off x="1544100" y="2978450"/>
              <a:ext cx="14900" cy="14900"/>
            </a:xfrm>
            <a:custGeom>
              <a:avLst/>
              <a:gdLst/>
              <a:ahLst/>
              <a:cxnLst/>
              <a:rect l="l" t="t" r="r" b="b"/>
              <a:pathLst>
                <a:path w="596" h="596" extrusionOk="0">
                  <a:moveTo>
                    <a:pt x="293" y="1"/>
                  </a:moveTo>
                  <a:cubicBezTo>
                    <a:pt x="130" y="1"/>
                    <a:pt x="1" y="130"/>
                    <a:pt x="1" y="293"/>
                  </a:cubicBezTo>
                  <a:cubicBezTo>
                    <a:pt x="1" y="454"/>
                    <a:pt x="130" y="595"/>
                    <a:pt x="293" y="595"/>
                  </a:cubicBezTo>
                  <a:cubicBezTo>
                    <a:pt x="454" y="595"/>
                    <a:pt x="595" y="454"/>
                    <a:pt x="595" y="293"/>
                  </a:cubicBezTo>
                  <a:cubicBezTo>
                    <a:pt x="595" y="130"/>
                    <a:pt x="454" y="1"/>
                    <a:pt x="293" y="1"/>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29"/>
            <p:cNvSpPr/>
            <p:nvPr/>
          </p:nvSpPr>
          <p:spPr>
            <a:xfrm>
              <a:off x="1549250" y="2971450"/>
              <a:ext cx="4350" cy="4325"/>
            </a:xfrm>
            <a:custGeom>
              <a:avLst/>
              <a:gdLst/>
              <a:ahLst/>
              <a:cxnLst/>
              <a:rect l="l" t="t" r="r" b="b"/>
              <a:pathLst>
                <a:path w="174" h="173" extrusionOk="0">
                  <a:moveTo>
                    <a:pt x="87" y="0"/>
                  </a:moveTo>
                  <a:cubicBezTo>
                    <a:pt x="44" y="0"/>
                    <a:pt x="0" y="43"/>
                    <a:pt x="0" y="87"/>
                  </a:cubicBezTo>
                  <a:cubicBezTo>
                    <a:pt x="0" y="141"/>
                    <a:pt x="44" y="173"/>
                    <a:pt x="87" y="173"/>
                  </a:cubicBezTo>
                  <a:cubicBezTo>
                    <a:pt x="130" y="173"/>
                    <a:pt x="173" y="141"/>
                    <a:pt x="173" y="87"/>
                  </a:cubicBezTo>
                  <a:cubicBezTo>
                    <a:pt x="173" y="43"/>
                    <a:pt x="130" y="0"/>
                    <a:pt x="87" y="0"/>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29"/>
            <p:cNvSpPr/>
            <p:nvPr/>
          </p:nvSpPr>
          <p:spPr>
            <a:xfrm>
              <a:off x="1549250" y="2996550"/>
              <a:ext cx="4350" cy="4350"/>
            </a:xfrm>
            <a:custGeom>
              <a:avLst/>
              <a:gdLst/>
              <a:ahLst/>
              <a:cxnLst/>
              <a:rect l="l" t="t" r="r" b="b"/>
              <a:pathLst>
                <a:path w="174" h="174" extrusionOk="0">
                  <a:moveTo>
                    <a:pt x="87" y="1"/>
                  </a:moveTo>
                  <a:cubicBezTo>
                    <a:pt x="44" y="1"/>
                    <a:pt x="0" y="33"/>
                    <a:pt x="0" y="87"/>
                  </a:cubicBezTo>
                  <a:cubicBezTo>
                    <a:pt x="0" y="130"/>
                    <a:pt x="44" y="174"/>
                    <a:pt x="87" y="174"/>
                  </a:cubicBezTo>
                  <a:cubicBezTo>
                    <a:pt x="130" y="174"/>
                    <a:pt x="173" y="130"/>
                    <a:pt x="173" y="87"/>
                  </a:cubicBezTo>
                  <a:cubicBezTo>
                    <a:pt x="173" y="33"/>
                    <a:pt x="130" y="1"/>
                    <a:pt x="87" y="1"/>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9"/>
            <p:cNvSpPr/>
            <p:nvPr/>
          </p:nvSpPr>
          <p:spPr>
            <a:xfrm>
              <a:off x="1561925" y="2984150"/>
              <a:ext cx="4075" cy="4050"/>
            </a:xfrm>
            <a:custGeom>
              <a:avLst/>
              <a:gdLst/>
              <a:ahLst/>
              <a:cxnLst/>
              <a:rect l="l" t="t" r="r" b="b"/>
              <a:pathLst>
                <a:path w="163" h="162" extrusionOk="0">
                  <a:moveTo>
                    <a:pt x="76" y="0"/>
                  </a:moveTo>
                  <a:cubicBezTo>
                    <a:pt x="33" y="0"/>
                    <a:pt x="0" y="32"/>
                    <a:pt x="0" y="86"/>
                  </a:cubicBezTo>
                  <a:cubicBezTo>
                    <a:pt x="0" y="130"/>
                    <a:pt x="33" y="162"/>
                    <a:pt x="76" y="162"/>
                  </a:cubicBezTo>
                  <a:cubicBezTo>
                    <a:pt x="130" y="162"/>
                    <a:pt x="163" y="130"/>
                    <a:pt x="163" y="86"/>
                  </a:cubicBezTo>
                  <a:cubicBezTo>
                    <a:pt x="163" y="32"/>
                    <a:pt x="130" y="0"/>
                    <a:pt x="76" y="0"/>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9"/>
            <p:cNvSpPr/>
            <p:nvPr/>
          </p:nvSpPr>
          <p:spPr>
            <a:xfrm>
              <a:off x="1536825" y="2984150"/>
              <a:ext cx="4350" cy="4050"/>
            </a:xfrm>
            <a:custGeom>
              <a:avLst/>
              <a:gdLst/>
              <a:ahLst/>
              <a:cxnLst/>
              <a:rect l="l" t="t" r="r" b="b"/>
              <a:pathLst>
                <a:path w="174" h="162" extrusionOk="0">
                  <a:moveTo>
                    <a:pt x="87" y="0"/>
                  </a:moveTo>
                  <a:cubicBezTo>
                    <a:pt x="44" y="0"/>
                    <a:pt x="1" y="32"/>
                    <a:pt x="1" y="86"/>
                  </a:cubicBezTo>
                  <a:cubicBezTo>
                    <a:pt x="1" y="130"/>
                    <a:pt x="44" y="162"/>
                    <a:pt x="87" y="162"/>
                  </a:cubicBezTo>
                  <a:cubicBezTo>
                    <a:pt x="130" y="162"/>
                    <a:pt x="173" y="130"/>
                    <a:pt x="173" y="86"/>
                  </a:cubicBezTo>
                  <a:cubicBezTo>
                    <a:pt x="173" y="32"/>
                    <a:pt x="130" y="0"/>
                    <a:pt x="87" y="0"/>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29"/>
            <p:cNvSpPr/>
            <p:nvPr/>
          </p:nvSpPr>
          <p:spPr>
            <a:xfrm>
              <a:off x="1557875" y="2992975"/>
              <a:ext cx="4625" cy="4200"/>
            </a:xfrm>
            <a:custGeom>
              <a:avLst/>
              <a:gdLst/>
              <a:ahLst/>
              <a:cxnLst/>
              <a:rect l="l" t="t" r="r" b="b"/>
              <a:pathLst>
                <a:path w="185" h="168" extrusionOk="0">
                  <a:moveTo>
                    <a:pt x="92" y="1"/>
                  </a:moveTo>
                  <a:cubicBezTo>
                    <a:pt x="71" y="1"/>
                    <a:pt x="49" y="9"/>
                    <a:pt x="33" y="25"/>
                  </a:cubicBezTo>
                  <a:cubicBezTo>
                    <a:pt x="1" y="57"/>
                    <a:pt x="1" y="111"/>
                    <a:pt x="33" y="144"/>
                  </a:cubicBezTo>
                  <a:cubicBezTo>
                    <a:pt x="49" y="160"/>
                    <a:pt x="71" y="168"/>
                    <a:pt x="92" y="168"/>
                  </a:cubicBezTo>
                  <a:cubicBezTo>
                    <a:pt x="114" y="168"/>
                    <a:pt x="136" y="160"/>
                    <a:pt x="152" y="144"/>
                  </a:cubicBezTo>
                  <a:cubicBezTo>
                    <a:pt x="184" y="111"/>
                    <a:pt x="184" y="57"/>
                    <a:pt x="152" y="25"/>
                  </a:cubicBezTo>
                  <a:cubicBezTo>
                    <a:pt x="136" y="9"/>
                    <a:pt x="114" y="1"/>
                    <a:pt x="92" y="1"/>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29"/>
            <p:cNvSpPr/>
            <p:nvPr/>
          </p:nvSpPr>
          <p:spPr>
            <a:xfrm>
              <a:off x="1540325" y="2975150"/>
              <a:ext cx="4625" cy="4225"/>
            </a:xfrm>
            <a:custGeom>
              <a:avLst/>
              <a:gdLst/>
              <a:ahLst/>
              <a:cxnLst/>
              <a:rect l="l" t="t" r="r" b="b"/>
              <a:pathLst>
                <a:path w="185" h="169" extrusionOk="0">
                  <a:moveTo>
                    <a:pt x="93" y="1"/>
                  </a:moveTo>
                  <a:cubicBezTo>
                    <a:pt x="71" y="1"/>
                    <a:pt x="49" y="9"/>
                    <a:pt x="33" y="25"/>
                  </a:cubicBezTo>
                  <a:cubicBezTo>
                    <a:pt x="1" y="58"/>
                    <a:pt x="1" y="111"/>
                    <a:pt x="33" y="144"/>
                  </a:cubicBezTo>
                  <a:cubicBezTo>
                    <a:pt x="49" y="160"/>
                    <a:pt x="71" y="168"/>
                    <a:pt x="93" y="168"/>
                  </a:cubicBezTo>
                  <a:cubicBezTo>
                    <a:pt x="114" y="168"/>
                    <a:pt x="136" y="160"/>
                    <a:pt x="152" y="144"/>
                  </a:cubicBezTo>
                  <a:cubicBezTo>
                    <a:pt x="185" y="111"/>
                    <a:pt x="185" y="58"/>
                    <a:pt x="152" y="25"/>
                  </a:cubicBezTo>
                  <a:cubicBezTo>
                    <a:pt x="136" y="9"/>
                    <a:pt x="114" y="1"/>
                    <a:pt x="93" y="1"/>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29"/>
            <p:cNvSpPr/>
            <p:nvPr/>
          </p:nvSpPr>
          <p:spPr>
            <a:xfrm>
              <a:off x="1540325" y="2992975"/>
              <a:ext cx="4625" cy="4200"/>
            </a:xfrm>
            <a:custGeom>
              <a:avLst/>
              <a:gdLst/>
              <a:ahLst/>
              <a:cxnLst/>
              <a:rect l="l" t="t" r="r" b="b"/>
              <a:pathLst>
                <a:path w="185" h="168" extrusionOk="0">
                  <a:moveTo>
                    <a:pt x="93" y="1"/>
                  </a:moveTo>
                  <a:cubicBezTo>
                    <a:pt x="71" y="1"/>
                    <a:pt x="49" y="9"/>
                    <a:pt x="33" y="25"/>
                  </a:cubicBezTo>
                  <a:cubicBezTo>
                    <a:pt x="1" y="57"/>
                    <a:pt x="1" y="111"/>
                    <a:pt x="33" y="144"/>
                  </a:cubicBezTo>
                  <a:cubicBezTo>
                    <a:pt x="49" y="160"/>
                    <a:pt x="71" y="168"/>
                    <a:pt x="93" y="168"/>
                  </a:cubicBezTo>
                  <a:cubicBezTo>
                    <a:pt x="114" y="168"/>
                    <a:pt x="136" y="160"/>
                    <a:pt x="152" y="144"/>
                  </a:cubicBezTo>
                  <a:cubicBezTo>
                    <a:pt x="185" y="111"/>
                    <a:pt x="185" y="57"/>
                    <a:pt x="152" y="25"/>
                  </a:cubicBezTo>
                  <a:cubicBezTo>
                    <a:pt x="136" y="9"/>
                    <a:pt x="114" y="1"/>
                    <a:pt x="93" y="1"/>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9"/>
            <p:cNvSpPr/>
            <p:nvPr/>
          </p:nvSpPr>
          <p:spPr>
            <a:xfrm>
              <a:off x="1557875" y="2975150"/>
              <a:ext cx="4625" cy="4225"/>
            </a:xfrm>
            <a:custGeom>
              <a:avLst/>
              <a:gdLst/>
              <a:ahLst/>
              <a:cxnLst/>
              <a:rect l="l" t="t" r="r" b="b"/>
              <a:pathLst>
                <a:path w="185" h="169" extrusionOk="0">
                  <a:moveTo>
                    <a:pt x="92" y="1"/>
                  </a:moveTo>
                  <a:cubicBezTo>
                    <a:pt x="71" y="1"/>
                    <a:pt x="49" y="9"/>
                    <a:pt x="33" y="25"/>
                  </a:cubicBezTo>
                  <a:cubicBezTo>
                    <a:pt x="1" y="58"/>
                    <a:pt x="1" y="111"/>
                    <a:pt x="33" y="144"/>
                  </a:cubicBezTo>
                  <a:cubicBezTo>
                    <a:pt x="49" y="160"/>
                    <a:pt x="71" y="168"/>
                    <a:pt x="92" y="168"/>
                  </a:cubicBezTo>
                  <a:cubicBezTo>
                    <a:pt x="114" y="168"/>
                    <a:pt x="136" y="160"/>
                    <a:pt x="152" y="144"/>
                  </a:cubicBezTo>
                  <a:cubicBezTo>
                    <a:pt x="184" y="111"/>
                    <a:pt x="184" y="58"/>
                    <a:pt x="152" y="25"/>
                  </a:cubicBezTo>
                  <a:cubicBezTo>
                    <a:pt x="136" y="9"/>
                    <a:pt x="114" y="1"/>
                    <a:pt x="92" y="1"/>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9"/>
            <p:cNvSpPr/>
            <p:nvPr/>
          </p:nvSpPr>
          <p:spPr>
            <a:xfrm>
              <a:off x="1589450" y="2968200"/>
              <a:ext cx="35125" cy="35125"/>
            </a:xfrm>
            <a:custGeom>
              <a:avLst/>
              <a:gdLst/>
              <a:ahLst/>
              <a:cxnLst/>
              <a:rect l="l" t="t" r="r" b="b"/>
              <a:pathLst>
                <a:path w="1405" h="1405" extrusionOk="0">
                  <a:moveTo>
                    <a:pt x="703" y="1"/>
                  </a:moveTo>
                  <a:cubicBezTo>
                    <a:pt x="314" y="1"/>
                    <a:pt x="1" y="314"/>
                    <a:pt x="1" y="703"/>
                  </a:cubicBezTo>
                  <a:cubicBezTo>
                    <a:pt x="1" y="1092"/>
                    <a:pt x="314" y="1404"/>
                    <a:pt x="703" y="1404"/>
                  </a:cubicBezTo>
                  <a:cubicBezTo>
                    <a:pt x="1092" y="1404"/>
                    <a:pt x="1404" y="1092"/>
                    <a:pt x="1404" y="703"/>
                  </a:cubicBezTo>
                  <a:cubicBezTo>
                    <a:pt x="1404" y="314"/>
                    <a:pt x="1092" y="1"/>
                    <a:pt x="703" y="1"/>
                  </a:cubicBez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9"/>
            <p:cNvSpPr/>
            <p:nvPr/>
          </p:nvSpPr>
          <p:spPr>
            <a:xfrm>
              <a:off x="1599450" y="2978450"/>
              <a:ext cx="14875" cy="14900"/>
            </a:xfrm>
            <a:custGeom>
              <a:avLst/>
              <a:gdLst/>
              <a:ahLst/>
              <a:cxnLst/>
              <a:rect l="l" t="t" r="r" b="b"/>
              <a:pathLst>
                <a:path w="595" h="596" extrusionOk="0">
                  <a:moveTo>
                    <a:pt x="303" y="1"/>
                  </a:moveTo>
                  <a:cubicBezTo>
                    <a:pt x="141" y="1"/>
                    <a:pt x="1" y="130"/>
                    <a:pt x="1" y="293"/>
                  </a:cubicBezTo>
                  <a:cubicBezTo>
                    <a:pt x="1" y="454"/>
                    <a:pt x="141" y="595"/>
                    <a:pt x="303" y="595"/>
                  </a:cubicBezTo>
                  <a:cubicBezTo>
                    <a:pt x="465" y="595"/>
                    <a:pt x="594" y="454"/>
                    <a:pt x="594" y="293"/>
                  </a:cubicBezTo>
                  <a:cubicBezTo>
                    <a:pt x="594" y="130"/>
                    <a:pt x="465" y="1"/>
                    <a:pt x="303" y="1"/>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9"/>
            <p:cNvSpPr/>
            <p:nvPr/>
          </p:nvSpPr>
          <p:spPr>
            <a:xfrm>
              <a:off x="1604850" y="2971450"/>
              <a:ext cx="4350" cy="4325"/>
            </a:xfrm>
            <a:custGeom>
              <a:avLst/>
              <a:gdLst/>
              <a:ahLst/>
              <a:cxnLst/>
              <a:rect l="l" t="t" r="r" b="b"/>
              <a:pathLst>
                <a:path w="174" h="173" extrusionOk="0">
                  <a:moveTo>
                    <a:pt x="87" y="0"/>
                  </a:moveTo>
                  <a:cubicBezTo>
                    <a:pt x="33" y="0"/>
                    <a:pt x="1" y="43"/>
                    <a:pt x="1" y="87"/>
                  </a:cubicBezTo>
                  <a:cubicBezTo>
                    <a:pt x="1" y="141"/>
                    <a:pt x="33" y="173"/>
                    <a:pt x="87" y="173"/>
                  </a:cubicBezTo>
                  <a:cubicBezTo>
                    <a:pt x="130" y="173"/>
                    <a:pt x="173" y="141"/>
                    <a:pt x="173" y="87"/>
                  </a:cubicBezTo>
                  <a:cubicBezTo>
                    <a:pt x="173" y="43"/>
                    <a:pt x="130" y="0"/>
                    <a:pt x="87" y="0"/>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9"/>
            <p:cNvSpPr/>
            <p:nvPr/>
          </p:nvSpPr>
          <p:spPr>
            <a:xfrm>
              <a:off x="1604850" y="2996550"/>
              <a:ext cx="4350" cy="4350"/>
            </a:xfrm>
            <a:custGeom>
              <a:avLst/>
              <a:gdLst/>
              <a:ahLst/>
              <a:cxnLst/>
              <a:rect l="l" t="t" r="r" b="b"/>
              <a:pathLst>
                <a:path w="174" h="174" extrusionOk="0">
                  <a:moveTo>
                    <a:pt x="87" y="1"/>
                  </a:moveTo>
                  <a:cubicBezTo>
                    <a:pt x="33" y="1"/>
                    <a:pt x="1" y="33"/>
                    <a:pt x="1" y="87"/>
                  </a:cubicBezTo>
                  <a:cubicBezTo>
                    <a:pt x="1" y="130"/>
                    <a:pt x="33" y="174"/>
                    <a:pt x="87" y="174"/>
                  </a:cubicBezTo>
                  <a:cubicBezTo>
                    <a:pt x="130" y="174"/>
                    <a:pt x="173" y="130"/>
                    <a:pt x="173" y="87"/>
                  </a:cubicBezTo>
                  <a:cubicBezTo>
                    <a:pt x="173" y="33"/>
                    <a:pt x="130" y="1"/>
                    <a:pt x="87" y="1"/>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29"/>
            <p:cNvSpPr/>
            <p:nvPr/>
          </p:nvSpPr>
          <p:spPr>
            <a:xfrm>
              <a:off x="1617275" y="2984150"/>
              <a:ext cx="4350" cy="4050"/>
            </a:xfrm>
            <a:custGeom>
              <a:avLst/>
              <a:gdLst/>
              <a:ahLst/>
              <a:cxnLst/>
              <a:rect l="l" t="t" r="r" b="b"/>
              <a:pathLst>
                <a:path w="174" h="162" extrusionOk="0">
                  <a:moveTo>
                    <a:pt x="87" y="0"/>
                  </a:moveTo>
                  <a:cubicBezTo>
                    <a:pt x="44" y="0"/>
                    <a:pt x="0" y="32"/>
                    <a:pt x="0" y="86"/>
                  </a:cubicBezTo>
                  <a:cubicBezTo>
                    <a:pt x="0" y="130"/>
                    <a:pt x="44" y="162"/>
                    <a:pt x="87" y="162"/>
                  </a:cubicBezTo>
                  <a:cubicBezTo>
                    <a:pt x="130" y="162"/>
                    <a:pt x="173" y="130"/>
                    <a:pt x="173" y="86"/>
                  </a:cubicBezTo>
                  <a:cubicBezTo>
                    <a:pt x="173" y="32"/>
                    <a:pt x="130" y="0"/>
                    <a:pt x="87" y="0"/>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29"/>
            <p:cNvSpPr/>
            <p:nvPr/>
          </p:nvSpPr>
          <p:spPr>
            <a:xfrm>
              <a:off x="1592425" y="2984150"/>
              <a:ext cx="4075" cy="4050"/>
            </a:xfrm>
            <a:custGeom>
              <a:avLst/>
              <a:gdLst/>
              <a:ahLst/>
              <a:cxnLst/>
              <a:rect l="l" t="t" r="r" b="b"/>
              <a:pathLst>
                <a:path w="163" h="162" extrusionOk="0">
                  <a:moveTo>
                    <a:pt x="76" y="0"/>
                  </a:moveTo>
                  <a:cubicBezTo>
                    <a:pt x="33" y="0"/>
                    <a:pt x="1" y="32"/>
                    <a:pt x="1" y="86"/>
                  </a:cubicBezTo>
                  <a:cubicBezTo>
                    <a:pt x="1" y="130"/>
                    <a:pt x="33" y="162"/>
                    <a:pt x="76" y="162"/>
                  </a:cubicBezTo>
                  <a:cubicBezTo>
                    <a:pt x="131" y="162"/>
                    <a:pt x="162" y="130"/>
                    <a:pt x="162" y="86"/>
                  </a:cubicBezTo>
                  <a:cubicBezTo>
                    <a:pt x="162" y="32"/>
                    <a:pt x="131" y="0"/>
                    <a:pt x="76" y="0"/>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29"/>
            <p:cNvSpPr/>
            <p:nvPr/>
          </p:nvSpPr>
          <p:spPr>
            <a:xfrm>
              <a:off x="1613500" y="2992975"/>
              <a:ext cx="4600" cy="4200"/>
            </a:xfrm>
            <a:custGeom>
              <a:avLst/>
              <a:gdLst/>
              <a:ahLst/>
              <a:cxnLst/>
              <a:rect l="l" t="t" r="r" b="b"/>
              <a:pathLst>
                <a:path w="184" h="168" extrusionOk="0">
                  <a:moveTo>
                    <a:pt x="92" y="1"/>
                  </a:moveTo>
                  <a:cubicBezTo>
                    <a:pt x="70" y="1"/>
                    <a:pt x="49" y="9"/>
                    <a:pt x="32" y="25"/>
                  </a:cubicBezTo>
                  <a:cubicBezTo>
                    <a:pt x="0" y="57"/>
                    <a:pt x="0" y="111"/>
                    <a:pt x="32" y="144"/>
                  </a:cubicBezTo>
                  <a:cubicBezTo>
                    <a:pt x="49" y="160"/>
                    <a:pt x="70" y="168"/>
                    <a:pt x="92" y="168"/>
                  </a:cubicBezTo>
                  <a:cubicBezTo>
                    <a:pt x="113" y="168"/>
                    <a:pt x="135" y="160"/>
                    <a:pt x="151" y="144"/>
                  </a:cubicBezTo>
                  <a:cubicBezTo>
                    <a:pt x="183" y="111"/>
                    <a:pt x="183" y="57"/>
                    <a:pt x="151" y="25"/>
                  </a:cubicBezTo>
                  <a:cubicBezTo>
                    <a:pt x="135" y="9"/>
                    <a:pt x="113" y="1"/>
                    <a:pt x="92" y="1"/>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29"/>
            <p:cNvSpPr/>
            <p:nvPr/>
          </p:nvSpPr>
          <p:spPr>
            <a:xfrm>
              <a:off x="1595675" y="2975150"/>
              <a:ext cx="4875" cy="4225"/>
            </a:xfrm>
            <a:custGeom>
              <a:avLst/>
              <a:gdLst/>
              <a:ahLst/>
              <a:cxnLst/>
              <a:rect l="l" t="t" r="r" b="b"/>
              <a:pathLst>
                <a:path w="195" h="169" extrusionOk="0">
                  <a:moveTo>
                    <a:pt x="97" y="1"/>
                  </a:moveTo>
                  <a:cubicBezTo>
                    <a:pt x="76" y="1"/>
                    <a:pt x="54" y="9"/>
                    <a:pt x="32" y="25"/>
                  </a:cubicBezTo>
                  <a:cubicBezTo>
                    <a:pt x="1" y="58"/>
                    <a:pt x="1" y="111"/>
                    <a:pt x="32" y="144"/>
                  </a:cubicBezTo>
                  <a:cubicBezTo>
                    <a:pt x="54" y="160"/>
                    <a:pt x="76" y="168"/>
                    <a:pt x="97" y="168"/>
                  </a:cubicBezTo>
                  <a:cubicBezTo>
                    <a:pt x="119" y="168"/>
                    <a:pt x="140" y="160"/>
                    <a:pt x="162" y="144"/>
                  </a:cubicBezTo>
                  <a:cubicBezTo>
                    <a:pt x="195" y="111"/>
                    <a:pt x="195" y="58"/>
                    <a:pt x="162" y="25"/>
                  </a:cubicBezTo>
                  <a:cubicBezTo>
                    <a:pt x="140" y="9"/>
                    <a:pt x="119" y="1"/>
                    <a:pt x="97" y="1"/>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29"/>
            <p:cNvSpPr/>
            <p:nvPr/>
          </p:nvSpPr>
          <p:spPr>
            <a:xfrm>
              <a:off x="1595675" y="2992975"/>
              <a:ext cx="4875" cy="4200"/>
            </a:xfrm>
            <a:custGeom>
              <a:avLst/>
              <a:gdLst/>
              <a:ahLst/>
              <a:cxnLst/>
              <a:rect l="l" t="t" r="r" b="b"/>
              <a:pathLst>
                <a:path w="195" h="168" extrusionOk="0">
                  <a:moveTo>
                    <a:pt x="97" y="1"/>
                  </a:moveTo>
                  <a:cubicBezTo>
                    <a:pt x="76" y="1"/>
                    <a:pt x="54" y="9"/>
                    <a:pt x="32" y="25"/>
                  </a:cubicBezTo>
                  <a:cubicBezTo>
                    <a:pt x="1" y="57"/>
                    <a:pt x="1" y="111"/>
                    <a:pt x="32" y="144"/>
                  </a:cubicBezTo>
                  <a:cubicBezTo>
                    <a:pt x="54" y="160"/>
                    <a:pt x="76" y="168"/>
                    <a:pt x="97" y="168"/>
                  </a:cubicBezTo>
                  <a:cubicBezTo>
                    <a:pt x="119" y="168"/>
                    <a:pt x="140" y="160"/>
                    <a:pt x="162" y="144"/>
                  </a:cubicBezTo>
                  <a:cubicBezTo>
                    <a:pt x="195" y="111"/>
                    <a:pt x="195" y="57"/>
                    <a:pt x="162" y="25"/>
                  </a:cubicBezTo>
                  <a:cubicBezTo>
                    <a:pt x="140" y="9"/>
                    <a:pt x="119" y="1"/>
                    <a:pt x="97" y="1"/>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29"/>
            <p:cNvSpPr/>
            <p:nvPr/>
          </p:nvSpPr>
          <p:spPr>
            <a:xfrm>
              <a:off x="1613500" y="2975150"/>
              <a:ext cx="4600" cy="4225"/>
            </a:xfrm>
            <a:custGeom>
              <a:avLst/>
              <a:gdLst/>
              <a:ahLst/>
              <a:cxnLst/>
              <a:rect l="l" t="t" r="r" b="b"/>
              <a:pathLst>
                <a:path w="184" h="169" extrusionOk="0">
                  <a:moveTo>
                    <a:pt x="92" y="1"/>
                  </a:moveTo>
                  <a:cubicBezTo>
                    <a:pt x="70" y="1"/>
                    <a:pt x="49" y="9"/>
                    <a:pt x="32" y="25"/>
                  </a:cubicBezTo>
                  <a:cubicBezTo>
                    <a:pt x="0" y="58"/>
                    <a:pt x="0" y="111"/>
                    <a:pt x="32" y="144"/>
                  </a:cubicBezTo>
                  <a:cubicBezTo>
                    <a:pt x="49" y="160"/>
                    <a:pt x="70" y="168"/>
                    <a:pt x="92" y="168"/>
                  </a:cubicBezTo>
                  <a:cubicBezTo>
                    <a:pt x="113" y="168"/>
                    <a:pt x="135" y="160"/>
                    <a:pt x="151" y="144"/>
                  </a:cubicBezTo>
                  <a:cubicBezTo>
                    <a:pt x="183" y="111"/>
                    <a:pt x="183" y="58"/>
                    <a:pt x="151" y="25"/>
                  </a:cubicBezTo>
                  <a:cubicBezTo>
                    <a:pt x="135" y="9"/>
                    <a:pt x="113" y="1"/>
                    <a:pt x="92" y="1"/>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29"/>
            <p:cNvSpPr/>
            <p:nvPr/>
          </p:nvSpPr>
          <p:spPr>
            <a:xfrm>
              <a:off x="1644800" y="2968200"/>
              <a:ext cx="35125" cy="35125"/>
            </a:xfrm>
            <a:custGeom>
              <a:avLst/>
              <a:gdLst/>
              <a:ahLst/>
              <a:cxnLst/>
              <a:rect l="l" t="t" r="r" b="b"/>
              <a:pathLst>
                <a:path w="1405" h="1405" extrusionOk="0">
                  <a:moveTo>
                    <a:pt x="702" y="1"/>
                  </a:moveTo>
                  <a:cubicBezTo>
                    <a:pt x="313" y="1"/>
                    <a:pt x="1" y="314"/>
                    <a:pt x="1" y="703"/>
                  </a:cubicBezTo>
                  <a:cubicBezTo>
                    <a:pt x="1" y="1092"/>
                    <a:pt x="313" y="1404"/>
                    <a:pt x="702" y="1404"/>
                  </a:cubicBezTo>
                  <a:cubicBezTo>
                    <a:pt x="1091" y="1404"/>
                    <a:pt x="1404" y="1092"/>
                    <a:pt x="1404" y="703"/>
                  </a:cubicBezTo>
                  <a:cubicBezTo>
                    <a:pt x="1404" y="314"/>
                    <a:pt x="1091" y="1"/>
                    <a:pt x="702" y="1"/>
                  </a:cubicBez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29"/>
            <p:cNvSpPr/>
            <p:nvPr/>
          </p:nvSpPr>
          <p:spPr>
            <a:xfrm>
              <a:off x="1655050" y="2978450"/>
              <a:ext cx="14875" cy="14900"/>
            </a:xfrm>
            <a:custGeom>
              <a:avLst/>
              <a:gdLst/>
              <a:ahLst/>
              <a:cxnLst/>
              <a:rect l="l" t="t" r="r" b="b"/>
              <a:pathLst>
                <a:path w="595" h="596" extrusionOk="0">
                  <a:moveTo>
                    <a:pt x="292" y="1"/>
                  </a:moveTo>
                  <a:cubicBezTo>
                    <a:pt x="131" y="1"/>
                    <a:pt x="1" y="130"/>
                    <a:pt x="1" y="293"/>
                  </a:cubicBezTo>
                  <a:cubicBezTo>
                    <a:pt x="1" y="454"/>
                    <a:pt x="131" y="595"/>
                    <a:pt x="292" y="595"/>
                  </a:cubicBezTo>
                  <a:cubicBezTo>
                    <a:pt x="454" y="595"/>
                    <a:pt x="594" y="454"/>
                    <a:pt x="594" y="293"/>
                  </a:cubicBezTo>
                  <a:cubicBezTo>
                    <a:pt x="594" y="130"/>
                    <a:pt x="454" y="1"/>
                    <a:pt x="292" y="1"/>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29"/>
            <p:cNvSpPr/>
            <p:nvPr/>
          </p:nvSpPr>
          <p:spPr>
            <a:xfrm>
              <a:off x="1660175" y="2971450"/>
              <a:ext cx="4350" cy="4325"/>
            </a:xfrm>
            <a:custGeom>
              <a:avLst/>
              <a:gdLst/>
              <a:ahLst/>
              <a:cxnLst/>
              <a:rect l="l" t="t" r="r" b="b"/>
              <a:pathLst>
                <a:path w="174" h="173" extrusionOk="0">
                  <a:moveTo>
                    <a:pt x="87" y="0"/>
                  </a:moveTo>
                  <a:cubicBezTo>
                    <a:pt x="44" y="0"/>
                    <a:pt x="1" y="43"/>
                    <a:pt x="1" y="87"/>
                  </a:cubicBezTo>
                  <a:cubicBezTo>
                    <a:pt x="1" y="141"/>
                    <a:pt x="44" y="173"/>
                    <a:pt x="87" y="173"/>
                  </a:cubicBezTo>
                  <a:cubicBezTo>
                    <a:pt x="141" y="173"/>
                    <a:pt x="173" y="141"/>
                    <a:pt x="173" y="87"/>
                  </a:cubicBezTo>
                  <a:cubicBezTo>
                    <a:pt x="173" y="43"/>
                    <a:pt x="141" y="0"/>
                    <a:pt x="87" y="0"/>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9"/>
            <p:cNvSpPr/>
            <p:nvPr/>
          </p:nvSpPr>
          <p:spPr>
            <a:xfrm>
              <a:off x="1660175" y="2996550"/>
              <a:ext cx="4350" cy="4350"/>
            </a:xfrm>
            <a:custGeom>
              <a:avLst/>
              <a:gdLst/>
              <a:ahLst/>
              <a:cxnLst/>
              <a:rect l="l" t="t" r="r" b="b"/>
              <a:pathLst>
                <a:path w="174" h="174" extrusionOk="0">
                  <a:moveTo>
                    <a:pt x="87" y="1"/>
                  </a:moveTo>
                  <a:cubicBezTo>
                    <a:pt x="44" y="1"/>
                    <a:pt x="1" y="33"/>
                    <a:pt x="1" y="87"/>
                  </a:cubicBezTo>
                  <a:cubicBezTo>
                    <a:pt x="1" y="130"/>
                    <a:pt x="44" y="174"/>
                    <a:pt x="87" y="174"/>
                  </a:cubicBezTo>
                  <a:cubicBezTo>
                    <a:pt x="141" y="174"/>
                    <a:pt x="173" y="130"/>
                    <a:pt x="173" y="87"/>
                  </a:cubicBezTo>
                  <a:cubicBezTo>
                    <a:pt x="173" y="33"/>
                    <a:pt x="141" y="1"/>
                    <a:pt x="87" y="1"/>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29"/>
            <p:cNvSpPr/>
            <p:nvPr/>
          </p:nvSpPr>
          <p:spPr>
            <a:xfrm>
              <a:off x="1672875" y="2984150"/>
              <a:ext cx="4075" cy="4050"/>
            </a:xfrm>
            <a:custGeom>
              <a:avLst/>
              <a:gdLst/>
              <a:ahLst/>
              <a:cxnLst/>
              <a:rect l="l" t="t" r="r" b="b"/>
              <a:pathLst>
                <a:path w="163" h="162" extrusionOk="0">
                  <a:moveTo>
                    <a:pt x="76" y="0"/>
                  </a:moveTo>
                  <a:cubicBezTo>
                    <a:pt x="33" y="0"/>
                    <a:pt x="1" y="32"/>
                    <a:pt x="1" y="86"/>
                  </a:cubicBezTo>
                  <a:cubicBezTo>
                    <a:pt x="1" y="130"/>
                    <a:pt x="33" y="162"/>
                    <a:pt x="76" y="162"/>
                  </a:cubicBezTo>
                  <a:cubicBezTo>
                    <a:pt x="130" y="162"/>
                    <a:pt x="162" y="130"/>
                    <a:pt x="162" y="86"/>
                  </a:cubicBezTo>
                  <a:cubicBezTo>
                    <a:pt x="162" y="32"/>
                    <a:pt x="130" y="0"/>
                    <a:pt x="76" y="0"/>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29"/>
            <p:cNvSpPr/>
            <p:nvPr/>
          </p:nvSpPr>
          <p:spPr>
            <a:xfrm>
              <a:off x="1647750" y="2984150"/>
              <a:ext cx="4350" cy="4050"/>
            </a:xfrm>
            <a:custGeom>
              <a:avLst/>
              <a:gdLst/>
              <a:ahLst/>
              <a:cxnLst/>
              <a:rect l="l" t="t" r="r" b="b"/>
              <a:pathLst>
                <a:path w="174" h="162" extrusionOk="0">
                  <a:moveTo>
                    <a:pt x="87" y="0"/>
                  </a:moveTo>
                  <a:cubicBezTo>
                    <a:pt x="44" y="0"/>
                    <a:pt x="1" y="32"/>
                    <a:pt x="1" y="86"/>
                  </a:cubicBezTo>
                  <a:cubicBezTo>
                    <a:pt x="1" y="130"/>
                    <a:pt x="44" y="162"/>
                    <a:pt x="87" y="162"/>
                  </a:cubicBezTo>
                  <a:cubicBezTo>
                    <a:pt x="131" y="162"/>
                    <a:pt x="174" y="130"/>
                    <a:pt x="174" y="86"/>
                  </a:cubicBezTo>
                  <a:cubicBezTo>
                    <a:pt x="174" y="32"/>
                    <a:pt x="131" y="0"/>
                    <a:pt x="87" y="0"/>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9"/>
            <p:cNvSpPr/>
            <p:nvPr/>
          </p:nvSpPr>
          <p:spPr>
            <a:xfrm>
              <a:off x="1668825" y="2992975"/>
              <a:ext cx="4625" cy="4200"/>
            </a:xfrm>
            <a:custGeom>
              <a:avLst/>
              <a:gdLst/>
              <a:ahLst/>
              <a:cxnLst/>
              <a:rect l="l" t="t" r="r" b="b"/>
              <a:pathLst>
                <a:path w="185" h="168" extrusionOk="0">
                  <a:moveTo>
                    <a:pt x="92" y="1"/>
                  </a:moveTo>
                  <a:cubicBezTo>
                    <a:pt x="71" y="1"/>
                    <a:pt x="49" y="9"/>
                    <a:pt x="33" y="25"/>
                  </a:cubicBezTo>
                  <a:cubicBezTo>
                    <a:pt x="0" y="57"/>
                    <a:pt x="0" y="111"/>
                    <a:pt x="33" y="144"/>
                  </a:cubicBezTo>
                  <a:cubicBezTo>
                    <a:pt x="49" y="160"/>
                    <a:pt x="71" y="168"/>
                    <a:pt x="92" y="168"/>
                  </a:cubicBezTo>
                  <a:cubicBezTo>
                    <a:pt x="114" y="168"/>
                    <a:pt x="135" y="160"/>
                    <a:pt x="151" y="144"/>
                  </a:cubicBezTo>
                  <a:cubicBezTo>
                    <a:pt x="184" y="111"/>
                    <a:pt x="184" y="57"/>
                    <a:pt x="151" y="25"/>
                  </a:cubicBezTo>
                  <a:cubicBezTo>
                    <a:pt x="135" y="9"/>
                    <a:pt x="114" y="1"/>
                    <a:pt x="92" y="1"/>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29"/>
            <p:cNvSpPr/>
            <p:nvPr/>
          </p:nvSpPr>
          <p:spPr>
            <a:xfrm>
              <a:off x="1651275" y="2975150"/>
              <a:ext cx="4600" cy="4225"/>
            </a:xfrm>
            <a:custGeom>
              <a:avLst/>
              <a:gdLst/>
              <a:ahLst/>
              <a:cxnLst/>
              <a:rect l="l" t="t" r="r" b="b"/>
              <a:pathLst>
                <a:path w="184" h="169" extrusionOk="0">
                  <a:moveTo>
                    <a:pt x="92" y="1"/>
                  </a:moveTo>
                  <a:cubicBezTo>
                    <a:pt x="71" y="1"/>
                    <a:pt x="49" y="9"/>
                    <a:pt x="33" y="25"/>
                  </a:cubicBezTo>
                  <a:cubicBezTo>
                    <a:pt x="1" y="58"/>
                    <a:pt x="1" y="111"/>
                    <a:pt x="33" y="144"/>
                  </a:cubicBezTo>
                  <a:cubicBezTo>
                    <a:pt x="49" y="160"/>
                    <a:pt x="71" y="168"/>
                    <a:pt x="92" y="168"/>
                  </a:cubicBezTo>
                  <a:cubicBezTo>
                    <a:pt x="114" y="168"/>
                    <a:pt x="136" y="160"/>
                    <a:pt x="152" y="144"/>
                  </a:cubicBezTo>
                  <a:cubicBezTo>
                    <a:pt x="184" y="111"/>
                    <a:pt x="184" y="58"/>
                    <a:pt x="152" y="25"/>
                  </a:cubicBezTo>
                  <a:cubicBezTo>
                    <a:pt x="136" y="9"/>
                    <a:pt x="114" y="1"/>
                    <a:pt x="92" y="1"/>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9"/>
            <p:cNvSpPr/>
            <p:nvPr/>
          </p:nvSpPr>
          <p:spPr>
            <a:xfrm>
              <a:off x="1651275" y="2992975"/>
              <a:ext cx="4600" cy="4200"/>
            </a:xfrm>
            <a:custGeom>
              <a:avLst/>
              <a:gdLst/>
              <a:ahLst/>
              <a:cxnLst/>
              <a:rect l="l" t="t" r="r" b="b"/>
              <a:pathLst>
                <a:path w="184" h="168" extrusionOk="0">
                  <a:moveTo>
                    <a:pt x="92" y="1"/>
                  </a:moveTo>
                  <a:cubicBezTo>
                    <a:pt x="71" y="1"/>
                    <a:pt x="49" y="9"/>
                    <a:pt x="33" y="25"/>
                  </a:cubicBezTo>
                  <a:cubicBezTo>
                    <a:pt x="1" y="57"/>
                    <a:pt x="1" y="111"/>
                    <a:pt x="33" y="144"/>
                  </a:cubicBezTo>
                  <a:cubicBezTo>
                    <a:pt x="49" y="160"/>
                    <a:pt x="71" y="168"/>
                    <a:pt x="92" y="168"/>
                  </a:cubicBezTo>
                  <a:cubicBezTo>
                    <a:pt x="114" y="168"/>
                    <a:pt x="136" y="160"/>
                    <a:pt x="152" y="144"/>
                  </a:cubicBezTo>
                  <a:cubicBezTo>
                    <a:pt x="184" y="111"/>
                    <a:pt x="184" y="57"/>
                    <a:pt x="152" y="25"/>
                  </a:cubicBezTo>
                  <a:cubicBezTo>
                    <a:pt x="136" y="9"/>
                    <a:pt x="114" y="1"/>
                    <a:pt x="92" y="1"/>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29"/>
            <p:cNvSpPr/>
            <p:nvPr/>
          </p:nvSpPr>
          <p:spPr>
            <a:xfrm>
              <a:off x="1668825" y="2975150"/>
              <a:ext cx="4625" cy="4225"/>
            </a:xfrm>
            <a:custGeom>
              <a:avLst/>
              <a:gdLst/>
              <a:ahLst/>
              <a:cxnLst/>
              <a:rect l="l" t="t" r="r" b="b"/>
              <a:pathLst>
                <a:path w="185" h="169" extrusionOk="0">
                  <a:moveTo>
                    <a:pt x="92" y="1"/>
                  </a:moveTo>
                  <a:cubicBezTo>
                    <a:pt x="71" y="1"/>
                    <a:pt x="49" y="9"/>
                    <a:pt x="33" y="25"/>
                  </a:cubicBezTo>
                  <a:cubicBezTo>
                    <a:pt x="0" y="58"/>
                    <a:pt x="0" y="111"/>
                    <a:pt x="33" y="144"/>
                  </a:cubicBezTo>
                  <a:cubicBezTo>
                    <a:pt x="49" y="160"/>
                    <a:pt x="71" y="168"/>
                    <a:pt x="92" y="168"/>
                  </a:cubicBezTo>
                  <a:cubicBezTo>
                    <a:pt x="114" y="168"/>
                    <a:pt x="135" y="160"/>
                    <a:pt x="151" y="144"/>
                  </a:cubicBezTo>
                  <a:cubicBezTo>
                    <a:pt x="184" y="111"/>
                    <a:pt x="184" y="58"/>
                    <a:pt x="151" y="25"/>
                  </a:cubicBezTo>
                  <a:cubicBezTo>
                    <a:pt x="135" y="9"/>
                    <a:pt x="114" y="1"/>
                    <a:pt x="92" y="1"/>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9"/>
            <p:cNvSpPr/>
            <p:nvPr/>
          </p:nvSpPr>
          <p:spPr>
            <a:xfrm>
              <a:off x="1312500" y="2909100"/>
              <a:ext cx="35125" cy="35125"/>
            </a:xfrm>
            <a:custGeom>
              <a:avLst/>
              <a:gdLst/>
              <a:ahLst/>
              <a:cxnLst/>
              <a:rect l="l" t="t" r="r" b="b"/>
              <a:pathLst>
                <a:path w="1405" h="1405" extrusionOk="0">
                  <a:moveTo>
                    <a:pt x="703" y="0"/>
                  </a:moveTo>
                  <a:cubicBezTo>
                    <a:pt x="314" y="0"/>
                    <a:pt x="1" y="313"/>
                    <a:pt x="1" y="702"/>
                  </a:cubicBezTo>
                  <a:cubicBezTo>
                    <a:pt x="1" y="1091"/>
                    <a:pt x="314" y="1404"/>
                    <a:pt x="703" y="1404"/>
                  </a:cubicBezTo>
                  <a:cubicBezTo>
                    <a:pt x="1092" y="1404"/>
                    <a:pt x="1404" y="1091"/>
                    <a:pt x="1404" y="702"/>
                  </a:cubicBezTo>
                  <a:cubicBezTo>
                    <a:pt x="1404" y="313"/>
                    <a:pt x="1092" y="0"/>
                    <a:pt x="703" y="0"/>
                  </a:cubicBez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9"/>
            <p:cNvSpPr/>
            <p:nvPr/>
          </p:nvSpPr>
          <p:spPr>
            <a:xfrm>
              <a:off x="1322500" y="2919075"/>
              <a:ext cx="14875" cy="14875"/>
            </a:xfrm>
            <a:custGeom>
              <a:avLst/>
              <a:gdLst/>
              <a:ahLst/>
              <a:cxnLst/>
              <a:rect l="l" t="t" r="r" b="b"/>
              <a:pathLst>
                <a:path w="595" h="595" extrusionOk="0">
                  <a:moveTo>
                    <a:pt x="303" y="1"/>
                  </a:moveTo>
                  <a:cubicBezTo>
                    <a:pt x="141" y="1"/>
                    <a:pt x="1" y="130"/>
                    <a:pt x="1" y="303"/>
                  </a:cubicBezTo>
                  <a:cubicBezTo>
                    <a:pt x="1" y="465"/>
                    <a:pt x="141" y="595"/>
                    <a:pt x="303" y="595"/>
                  </a:cubicBezTo>
                  <a:cubicBezTo>
                    <a:pt x="465" y="595"/>
                    <a:pt x="594" y="465"/>
                    <a:pt x="594" y="303"/>
                  </a:cubicBezTo>
                  <a:cubicBezTo>
                    <a:pt x="594" y="130"/>
                    <a:pt x="465" y="1"/>
                    <a:pt x="303" y="1"/>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9"/>
            <p:cNvSpPr/>
            <p:nvPr/>
          </p:nvSpPr>
          <p:spPr>
            <a:xfrm>
              <a:off x="1327900" y="2912350"/>
              <a:ext cx="4350" cy="4050"/>
            </a:xfrm>
            <a:custGeom>
              <a:avLst/>
              <a:gdLst/>
              <a:ahLst/>
              <a:cxnLst/>
              <a:rect l="l" t="t" r="r" b="b"/>
              <a:pathLst>
                <a:path w="174" h="162" extrusionOk="0">
                  <a:moveTo>
                    <a:pt x="87" y="0"/>
                  </a:moveTo>
                  <a:cubicBezTo>
                    <a:pt x="33" y="0"/>
                    <a:pt x="1" y="32"/>
                    <a:pt x="1" y="86"/>
                  </a:cubicBezTo>
                  <a:cubicBezTo>
                    <a:pt x="1" y="130"/>
                    <a:pt x="33" y="162"/>
                    <a:pt x="87" y="162"/>
                  </a:cubicBezTo>
                  <a:cubicBezTo>
                    <a:pt x="130" y="162"/>
                    <a:pt x="173" y="130"/>
                    <a:pt x="173" y="86"/>
                  </a:cubicBezTo>
                  <a:cubicBezTo>
                    <a:pt x="173" y="32"/>
                    <a:pt x="130" y="0"/>
                    <a:pt x="87" y="0"/>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29"/>
            <p:cNvSpPr/>
            <p:nvPr/>
          </p:nvSpPr>
          <p:spPr>
            <a:xfrm>
              <a:off x="1327900" y="2937175"/>
              <a:ext cx="4350" cy="4350"/>
            </a:xfrm>
            <a:custGeom>
              <a:avLst/>
              <a:gdLst/>
              <a:ahLst/>
              <a:cxnLst/>
              <a:rect l="l" t="t" r="r" b="b"/>
              <a:pathLst>
                <a:path w="174" h="174" extrusionOk="0">
                  <a:moveTo>
                    <a:pt x="87" y="0"/>
                  </a:moveTo>
                  <a:cubicBezTo>
                    <a:pt x="33" y="0"/>
                    <a:pt x="1" y="44"/>
                    <a:pt x="1" y="87"/>
                  </a:cubicBezTo>
                  <a:cubicBezTo>
                    <a:pt x="1" y="130"/>
                    <a:pt x="33" y="173"/>
                    <a:pt x="87" y="173"/>
                  </a:cubicBezTo>
                  <a:cubicBezTo>
                    <a:pt x="130" y="173"/>
                    <a:pt x="173" y="130"/>
                    <a:pt x="173" y="87"/>
                  </a:cubicBezTo>
                  <a:cubicBezTo>
                    <a:pt x="173" y="44"/>
                    <a:pt x="130" y="0"/>
                    <a:pt x="87" y="0"/>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29"/>
            <p:cNvSpPr/>
            <p:nvPr/>
          </p:nvSpPr>
          <p:spPr>
            <a:xfrm>
              <a:off x="1340325" y="2924750"/>
              <a:ext cx="4350" cy="4350"/>
            </a:xfrm>
            <a:custGeom>
              <a:avLst/>
              <a:gdLst/>
              <a:ahLst/>
              <a:cxnLst/>
              <a:rect l="l" t="t" r="r" b="b"/>
              <a:pathLst>
                <a:path w="174" h="174" extrusionOk="0">
                  <a:moveTo>
                    <a:pt x="87" y="1"/>
                  </a:moveTo>
                  <a:cubicBezTo>
                    <a:pt x="44" y="1"/>
                    <a:pt x="0" y="44"/>
                    <a:pt x="0" y="87"/>
                  </a:cubicBezTo>
                  <a:cubicBezTo>
                    <a:pt x="0" y="130"/>
                    <a:pt x="44" y="173"/>
                    <a:pt x="87" y="173"/>
                  </a:cubicBezTo>
                  <a:cubicBezTo>
                    <a:pt x="130" y="173"/>
                    <a:pt x="173" y="130"/>
                    <a:pt x="173" y="87"/>
                  </a:cubicBezTo>
                  <a:cubicBezTo>
                    <a:pt x="173" y="44"/>
                    <a:pt x="130" y="1"/>
                    <a:pt x="87" y="1"/>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9"/>
            <p:cNvSpPr/>
            <p:nvPr/>
          </p:nvSpPr>
          <p:spPr>
            <a:xfrm>
              <a:off x="1315475" y="2924750"/>
              <a:ext cx="4075" cy="4350"/>
            </a:xfrm>
            <a:custGeom>
              <a:avLst/>
              <a:gdLst/>
              <a:ahLst/>
              <a:cxnLst/>
              <a:rect l="l" t="t" r="r" b="b"/>
              <a:pathLst>
                <a:path w="163" h="174" extrusionOk="0">
                  <a:moveTo>
                    <a:pt x="87" y="1"/>
                  </a:moveTo>
                  <a:cubicBezTo>
                    <a:pt x="33" y="1"/>
                    <a:pt x="1" y="44"/>
                    <a:pt x="1" y="87"/>
                  </a:cubicBezTo>
                  <a:cubicBezTo>
                    <a:pt x="1" y="130"/>
                    <a:pt x="33" y="173"/>
                    <a:pt x="87" y="173"/>
                  </a:cubicBezTo>
                  <a:cubicBezTo>
                    <a:pt x="131" y="173"/>
                    <a:pt x="163" y="130"/>
                    <a:pt x="163" y="87"/>
                  </a:cubicBezTo>
                  <a:cubicBezTo>
                    <a:pt x="163" y="44"/>
                    <a:pt x="131" y="1"/>
                    <a:pt x="87" y="1"/>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9"/>
            <p:cNvSpPr/>
            <p:nvPr/>
          </p:nvSpPr>
          <p:spPr>
            <a:xfrm>
              <a:off x="1336550" y="2933600"/>
              <a:ext cx="4600" cy="4200"/>
            </a:xfrm>
            <a:custGeom>
              <a:avLst/>
              <a:gdLst/>
              <a:ahLst/>
              <a:cxnLst/>
              <a:rect l="l" t="t" r="r" b="b"/>
              <a:pathLst>
                <a:path w="184" h="168" extrusionOk="0">
                  <a:moveTo>
                    <a:pt x="92" y="0"/>
                  </a:moveTo>
                  <a:cubicBezTo>
                    <a:pt x="70" y="0"/>
                    <a:pt x="49" y="8"/>
                    <a:pt x="32" y="24"/>
                  </a:cubicBezTo>
                  <a:cubicBezTo>
                    <a:pt x="0" y="57"/>
                    <a:pt x="0" y="111"/>
                    <a:pt x="32" y="143"/>
                  </a:cubicBezTo>
                  <a:cubicBezTo>
                    <a:pt x="49" y="159"/>
                    <a:pt x="70" y="167"/>
                    <a:pt x="92" y="167"/>
                  </a:cubicBezTo>
                  <a:cubicBezTo>
                    <a:pt x="113" y="167"/>
                    <a:pt x="135" y="159"/>
                    <a:pt x="151" y="143"/>
                  </a:cubicBezTo>
                  <a:cubicBezTo>
                    <a:pt x="183" y="111"/>
                    <a:pt x="183" y="57"/>
                    <a:pt x="151" y="24"/>
                  </a:cubicBezTo>
                  <a:cubicBezTo>
                    <a:pt x="135" y="8"/>
                    <a:pt x="113" y="0"/>
                    <a:pt x="92" y="0"/>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29"/>
            <p:cNvSpPr/>
            <p:nvPr/>
          </p:nvSpPr>
          <p:spPr>
            <a:xfrm>
              <a:off x="1318975" y="2916050"/>
              <a:ext cx="4625" cy="4200"/>
            </a:xfrm>
            <a:custGeom>
              <a:avLst/>
              <a:gdLst/>
              <a:ahLst/>
              <a:cxnLst/>
              <a:rect l="l" t="t" r="r" b="b"/>
              <a:pathLst>
                <a:path w="185" h="168" extrusionOk="0">
                  <a:moveTo>
                    <a:pt x="93" y="0"/>
                  </a:moveTo>
                  <a:cubicBezTo>
                    <a:pt x="71" y="0"/>
                    <a:pt x="50" y="8"/>
                    <a:pt x="34" y="25"/>
                  </a:cubicBezTo>
                  <a:cubicBezTo>
                    <a:pt x="1" y="57"/>
                    <a:pt x="1" y="111"/>
                    <a:pt x="34" y="143"/>
                  </a:cubicBezTo>
                  <a:cubicBezTo>
                    <a:pt x="50" y="160"/>
                    <a:pt x="71" y="168"/>
                    <a:pt x="93" y="168"/>
                  </a:cubicBezTo>
                  <a:cubicBezTo>
                    <a:pt x="115" y="168"/>
                    <a:pt x="136" y="160"/>
                    <a:pt x="152" y="143"/>
                  </a:cubicBezTo>
                  <a:cubicBezTo>
                    <a:pt x="185" y="111"/>
                    <a:pt x="185" y="57"/>
                    <a:pt x="152" y="25"/>
                  </a:cubicBezTo>
                  <a:cubicBezTo>
                    <a:pt x="136" y="8"/>
                    <a:pt x="115" y="0"/>
                    <a:pt x="93" y="0"/>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29"/>
            <p:cNvSpPr/>
            <p:nvPr/>
          </p:nvSpPr>
          <p:spPr>
            <a:xfrm>
              <a:off x="1318975" y="2933600"/>
              <a:ext cx="4625" cy="4200"/>
            </a:xfrm>
            <a:custGeom>
              <a:avLst/>
              <a:gdLst/>
              <a:ahLst/>
              <a:cxnLst/>
              <a:rect l="l" t="t" r="r" b="b"/>
              <a:pathLst>
                <a:path w="185" h="168" extrusionOk="0">
                  <a:moveTo>
                    <a:pt x="93" y="0"/>
                  </a:moveTo>
                  <a:cubicBezTo>
                    <a:pt x="71" y="0"/>
                    <a:pt x="50" y="8"/>
                    <a:pt x="34" y="24"/>
                  </a:cubicBezTo>
                  <a:cubicBezTo>
                    <a:pt x="1" y="57"/>
                    <a:pt x="1" y="111"/>
                    <a:pt x="34" y="143"/>
                  </a:cubicBezTo>
                  <a:cubicBezTo>
                    <a:pt x="50" y="159"/>
                    <a:pt x="71" y="167"/>
                    <a:pt x="93" y="167"/>
                  </a:cubicBezTo>
                  <a:cubicBezTo>
                    <a:pt x="115" y="167"/>
                    <a:pt x="136" y="159"/>
                    <a:pt x="152" y="143"/>
                  </a:cubicBezTo>
                  <a:cubicBezTo>
                    <a:pt x="185" y="111"/>
                    <a:pt x="185" y="57"/>
                    <a:pt x="152" y="24"/>
                  </a:cubicBezTo>
                  <a:cubicBezTo>
                    <a:pt x="136" y="8"/>
                    <a:pt x="115" y="0"/>
                    <a:pt x="93" y="0"/>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9"/>
            <p:cNvSpPr/>
            <p:nvPr/>
          </p:nvSpPr>
          <p:spPr>
            <a:xfrm>
              <a:off x="1336550" y="2916050"/>
              <a:ext cx="4600" cy="4200"/>
            </a:xfrm>
            <a:custGeom>
              <a:avLst/>
              <a:gdLst/>
              <a:ahLst/>
              <a:cxnLst/>
              <a:rect l="l" t="t" r="r" b="b"/>
              <a:pathLst>
                <a:path w="184" h="168" extrusionOk="0">
                  <a:moveTo>
                    <a:pt x="92" y="0"/>
                  </a:moveTo>
                  <a:cubicBezTo>
                    <a:pt x="70" y="0"/>
                    <a:pt x="49" y="8"/>
                    <a:pt x="32" y="25"/>
                  </a:cubicBezTo>
                  <a:cubicBezTo>
                    <a:pt x="0" y="57"/>
                    <a:pt x="0" y="111"/>
                    <a:pt x="32" y="143"/>
                  </a:cubicBezTo>
                  <a:cubicBezTo>
                    <a:pt x="49" y="160"/>
                    <a:pt x="70" y="168"/>
                    <a:pt x="92" y="168"/>
                  </a:cubicBezTo>
                  <a:cubicBezTo>
                    <a:pt x="113" y="168"/>
                    <a:pt x="135" y="160"/>
                    <a:pt x="151" y="143"/>
                  </a:cubicBezTo>
                  <a:cubicBezTo>
                    <a:pt x="183" y="111"/>
                    <a:pt x="183" y="57"/>
                    <a:pt x="151" y="25"/>
                  </a:cubicBezTo>
                  <a:cubicBezTo>
                    <a:pt x="135" y="8"/>
                    <a:pt x="113" y="0"/>
                    <a:pt x="92" y="0"/>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9"/>
            <p:cNvSpPr/>
            <p:nvPr/>
          </p:nvSpPr>
          <p:spPr>
            <a:xfrm>
              <a:off x="1367850" y="2909100"/>
              <a:ext cx="35125" cy="35125"/>
            </a:xfrm>
            <a:custGeom>
              <a:avLst/>
              <a:gdLst/>
              <a:ahLst/>
              <a:cxnLst/>
              <a:rect l="l" t="t" r="r" b="b"/>
              <a:pathLst>
                <a:path w="1405" h="1405" extrusionOk="0">
                  <a:moveTo>
                    <a:pt x="702" y="0"/>
                  </a:moveTo>
                  <a:cubicBezTo>
                    <a:pt x="313" y="0"/>
                    <a:pt x="1" y="313"/>
                    <a:pt x="1" y="702"/>
                  </a:cubicBezTo>
                  <a:cubicBezTo>
                    <a:pt x="1" y="1091"/>
                    <a:pt x="313" y="1404"/>
                    <a:pt x="702" y="1404"/>
                  </a:cubicBezTo>
                  <a:cubicBezTo>
                    <a:pt x="1091" y="1404"/>
                    <a:pt x="1404" y="1091"/>
                    <a:pt x="1404" y="702"/>
                  </a:cubicBezTo>
                  <a:cubicBezTo>
                    <a:pt x="1404" y="313"/>
                    <a:pt x="1091" y="0"/>
                    <a:pt x="702" y="0"/>
                  </a:cubicBez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29"/>
            <p:cNvSpPr/>
            <p:nvPr/>
          </p:nvSpPr>
          <p:spPr>
            <a:xfrm>
              <a:off x="1378100" y="2919075"/>
              <a:ext cx="14875" cy="14875"/>
            </a:xfrm>
            <a:custGeom>
              <a:avLst/>
              <a:gdLst/>
              <a:ahLst/>
              <a:cxnLst/>
              <a:rect l="l" t="t" r="r" b="b"/>
              <a:pathLst>
                <a:path w="595" h="595" extrusionOk="0">
                  <a:moveTo>
                    <a:pt x="292" y="1"/>
                  </a:moveTo>
                  <a:cubicBezTo>
                    <a:pt x="131" y="1"/>
                    <a:pt x="1" y="130"/>
                    <a:pt x="1" y="303"/>
                  </a:cubicBezTo>
                  <a:cubicBezTo>
                    <a:pt x="1" y="465"/>
                    <a:pt x="131" y="595"/>
                    <a:pt x="292" y="595"/>
                  </a:cubicBezTo>
                  <a:cubicBezTo>
                    <a:pt x="454" y="595"/>
                    <a:pt x="594" y="465"/>
                    <a:pt x="594" y="303"/>
                  </a:cubicBezTo>
                  <a:cubicBezTo>
                    <a:pt x="594" y="130"/>
                    <a:pt x="454" y="1"/>
                    <a:pt x="292" y="1"/>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9"/>
            <p:cNvSpPr/>
            <p:nvPr/>
          </p:nvSpPr>
          <p:spPr>
            <a:xfrm>
              <a:off x="1383225" y="2912350"/>
              <a:ext cx="4350" cy="4050"/>
            </a:xfrm>
            <a:custGeom>
              <a:avLst/>
              <a:gdLst/>
              <a:ahLst/>
              <a:cxnLst/>
              <a:rect l="l" t="t" r="r" b="b"/>
              <a:pathLst>
                <a:path w="174" h="162" extrusionOk="0">
                  <a:moveTo>
                    <a:pt x="87" y="0"/>
                  </a:moveTo>
                  <a:cubicBezTo>
                    <a:pt x="44" y="0"/>
                    <a:pt x="1" y="32"/>
                    <a:pt x="1" y="86"/>
                  </a:cubicBezTo>
                  <a:cubicBezTo>
                    <a:pt x="1" y="130"/>
                    <a:pt x="44" y="162"/>
                    <a:pt x="87" y="162"/>
                  </a:cubicBezTo>
                  <a:cubicBezTo>
                    <a:pt x="141" y="162"/>
                    <a:pt x="173" y="130"/>
                    <a:pt x="173" y="86"/>
                  </a:cubicBezTo>
                  <a:cubicBezTo>
                    <a:pt x="173" y="32"/>
                    <a:pt x="141" y="0"/>
                    <a:pt x="87" y="0"/>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29"/>
            <p:cNvSpPr/>
            <p:nvPr/>
          </p:nvSpPr>
          <p:spPr>
            <a:xfrm>
              <a:off x="1383225" y="2937175"/>
              <a:ext cx="4350" cy="4350"/>
            </a:xfrm>
            <a:custGeom>
              <a:avLst/>
              <a:gdLst/>
              <a:ahLst/>
              <a:cxnLst/>
              <a:rect l="l" t="t" r="r" b="b"/>
              <a:pathLst>
                <a:path w="174" h="174" extrusionOk="0">
                  <a:moveTo>
                    <a:pt x="87" y="0"/>
                  </a:moveTo>
                  <a:cubicBezTo>
                    <a:pt x="44" y="0"/>
                    <a:pt x="1" y="44"/>
                    <a:pt x="1" y="87"/>
                  </a:cubicBezTo>
                  <a:cubicBezTo>
                    <a:pt x="1" y="130"/>
                    <a:pt x="44" y="173"/>
                    <a:pt x="87" y="173"/>
                  </a:cubicBezTo>
                  <a:cubicBezTo>
                    <a:pt x="141" y="173"/>
                    <a:pt x="173" y="130"/>
                    <a:pt x="173" y="87"/>
                  </a:cubicBezTo>
                  <a:cubicBezTo>
                    <a:pt x="173" y="44"/>
                    <a:pt x="141" y="0"/>
                    <a:pt x="87" y="0"/>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9"/>
            <p:cNvSpPr/>
            <p:nvPr/>
          </p:nvSpPr>
          <p:spPr>
            <a:xfrm>
              <a:off x="1395925" y="2924750"/>
              <a:ext cx="4075" cy="4350"/>
            </a:xfrm>
            <a:custGeom>
              <a:avLst/>
              <a:gdLst/>
              <a:ahLst/>
              <a:cxnLst/>
              <a:rect l="l" t="t" r="r" b="b"/>
              <a:pathLst>
                <a:path w="163" h="174" extrusionOk="0">
                  <a:moveTo>
                    <a:pt x="87" y="1"/>
                  </a:moveTo>
                  <a:cubicBezTo>
                    <a:pt x="33" y="1"/>
                    <a:pt x="1" y="44"/>
                    <a:pt x="1" y="87"/>
                  </a:cubicBezTo>
                  <a:cubicBezTo>
                    <a:pt x="1" y="130"/>
                    <a:pt x="33" y="173"/>
                    <a:pt x="87" y="173"/>
                  </a:cubicBezTo>
                  <a:cubicBezTo>
                    <a:pt x="130" y="173"/>
                    <a:pt x="162" y="130"/>
                    <a:pt x="162" y="87"/>
                  </a:cubicBezTo>
                  <a:cubicBezTo>
                    <a:pt x="162" y="44"/>
                    <a:pt x="130" y="1"/>
                    <a:pt x="87" y="1"/>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29"/>
            <p:cNvSpPr/>
            <p:nvPr/>
          </p:nvSpPr>
          <p:spPr>
            <a:xfrm>
              <a:off x="1370800" y="2924750"/>
              <a:ext cx="4350" cy="4350"/>
            </a:xfrm>
            <a:custGeom>
              <a:avLst/>
              <a:gdLst/>
              <a:ahLst/>
              <a:cxnLst/>
              <a:rect l="l" t="t" r="r" b="b"/>
              <a:pathLst>
                <a:path w="174" h="174" extrusionOk="0">
                  <a:moveTo>
                    <a:pt x="87" y="1"/>
                  </a:moveTo>
                  <a:cubicBezTo>
                    <a:pt x="44" y="1"/>
                    <a:pt x="1" y="44"/>
                    <a:pt x="1" y="87"/>
                  </a:cubicBezTo>
                  <a:cubicBezTo>
                    <a:pt x="1" y="130"/>
                    <a:pt x="44" y="173"/>
                    <a:pt x="87" y="173"/>
                  </a:cubicBezTo>
                  <a:cubicBezTo>
                    <a:pt x="131" y="173"/>
                    <a:pt x="174" y="130"/>
                    <a:pt x="174" y="87"/>
                  </a:cubicBezTo>
                  <a:cubicBezTo>
                    <a:pt x="174" y="44"/>
                    <a:pt x="131" y="1"/>
                    <a:pt x="87" y="1"/>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29"/>
            <p:cNvSpPr/>
            <p:nvPr/>
          </p:nvSpPr>
          <p:spPr>
            <a:xfrm>
              <a:off x="1391875" y="2933600"/>
              <a:ext cx="4875" cy="4200"/>
            </a:xfrm>
            <a:custGeom>
              <a:avLst/>
              <a:gdLst/>
              <a:ahLst/>
              <a:cxnLst/>
              <a:rect l="l" t="t" r="r" b="b"/>
              <a:pathLst>
                <a:path w="195" h="168" extrusionOk="0">
                  <a:moveTo>
                    <a:pt x="98" y="0"/>
                  </a:moveTo>
                  <a:cubicBezTo>
                    <a:pt x="76" y="0"/>
                    <a:pt x="55" y="8"/>
                    <a:pt x="33" y="24"/>
                  </a:cubicBezTo>
                  <a:cubicBezTo>
                    <a:pt x="0" y="57"/>
                    <a:pt x="0" y="111"/>
                    <a:pt x="33" y="143"/>
                  </a:cubicBezTo>
                  <a:cubicBezTo>
                    <a:pt x="55" y="159"/>
                    <a:pt x="76" y="167"/>
                    <a:pt x="98" y="167"/>
                  </a:cubicBezTo>
                  <a:cubicBezTo>
                    <a:pt x="119" y="167"/>
                    <a:pt x="141" y="159"/>
                    <a:pt x="163" y="143"/>
                  </a:cubicBezTo>
                  <a:cubicBezTo>
                    <a:pt x="195" y="111"/>
                    <a:pt x="195" y="57"/>
                    <a:pt x="163" y="24"/>
                  </a:cubicBezTo>
                  <a:cubicBezTo>
                    <a:pt x="141" y="8"/>
                    <a:pt x="119" y="0"/>
                    <a:pt x="98" y="0"/>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9"/>
            <p:cNvSpPr/>
            <p:nvPr/>
          </p:nvSpPr>
          <p:spPr>
            <a:xfrm>
              <a:off x="1374325" y="2916050"/>
              <a:ext cx="4600" cy="4200"/>
            </a:xfrm>
            <a:custGeom>
              <a:avLst/>
              <a:gdLst/>
              <a:ahLst/>
              <a:cxnLst/>
              <a:rect l="l" t="t" r="r" b="b"/>
              <a:pathLst>
                <a:path w="184" h="168" extrusionOk="0">
                  <a:moveTo>
                    <a:pt x="92" y="0"/>
                  </a:moveTo>
                  <a:cubicBezTo>
                    <a:pt x="71" y="0"/>
                    <a:pt x="49" y="8"/>
                    <a:pt x="33" y="25"/>
                  </a:cubicBezTo>
                  <a:cubicBezTo>
                    <a:pt x="1" y="57"/>
                    <a:pt x="1" y="111"/>
                    <a:pt x="33" y="143"/>
                  </a:cubicBezTo>
                  <a:cubicBezTo>
                    <a:pt x="49" y="160"/>
                    <a:pt x="71" y="168"/>
                    <a:pt x="92" y="168"/>
                  </a:cubicBezTo>
                  <a:cubicBezTo>
                    <a:pt x="114" y="168"/>
                    <a:pt x="136" y="160"/>
                    <a:pt x="152" y="143"/>
                  </a:cubicBezTo>
                  <a:cubicBezTo>
                    <a:pt x="184" y="111"/>
                    <a:pt x="184" y="57"/>
                    <a:pt x="152" y="25"/>
                  </a:cubicBezTo>
                  <a:cubicBezTo>
                    <a:pt x="136" y="8"/>
                    <a:pt x="114" y="0"/>
                    <a:pt x="92" y="0"/>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9"/>
            <p:cNvSpPr/>
            <p:nvPr/>
          </p:nvSpPr>
          <p:spPr>
            <a:xfrm>
              <a:off x="1374325" y="2933600"/>
              <a:ext cx="4600" cy="4200"/>
            </a:xfrm>
            <a:custGeom>
              <a:avLst/>
              <a:gdLst/>
              <a:ahLst/>
              <a:cxnLst/>
              <a:rect l="l" t="t" r="r" b="b"/>
              <a:pathLst>
                <a:path w="184" h="168" extrusionOk="0">
                  <a:moveTo>
                    <a:pt x="92" y="0"/>
                  </a:moveTo>
                  <a:cubicBezTo>
                    <a:pt x="71" y="0"/>
                    <a:pt x="49" y="8"/>
                    <a:pt x="33" y="24"/>
                  </a:cubicBezTo>
                  <a:cubicBezTo>
                    <a:pt x="1" y="57"/>
                    <a:pt x="1" y="111"/>
                    <a:pt x="33" y="143"/>
                  </a:cubicBezTo>
                  <a:cubicBezTo>
                    <a:pt x="49" y="159"/>
                    <a:pt x="71" y="167"/>
                    <a:pt x="92" y="167"/>
                  </a:cubicBezTo>
                  <a:cubicBezTo>
                    <a:pt x="114" y="167"/>
                    <a:pt x="136" y="159"/>
                    <a:pt x="152" y="143"/>
                  </a:cubicBezTo>
                  <a:cubicBezTo>
                    <a:pt x="184" y="111"/>
                    <a:pt x="184" y="57"/>
                    <a:pt x="152" y="24"/>
                  </a:cubicBezTo>
                  <a:cubicBezTo>
                    <a:pt x="136" y="8"/>
                    <a:pt x="114" y="0"/>
                    <a:pt x="92" y="0"/>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9"/>
            <p:cNvSpPr/>
            <p:nvPr/>
          </p:nvSpPr>
          <p:spPr>
            <a:xfrm>
              <a:off x="1391875" y="2916050"/>
              <a:ext cx="4875" cy="4200"/>
            </a:xfrm>
            <a:custGeom>
              <a:avLst/>
              <a:gdLst/>
              <a:ahLst/>
              <a:cxnLst/>
              <a:rect l="l" t="t" r="r" b="b"/>
              <a:pathLst>
                <a:path w="195" h="168" extrusionOk="0">
                  <a:moveTo>
                    <a:pt x="98" y="0"/>
                  </a:moveTo>
                  <a:cubicBezTo>
                    <a:pt x="76" y="0"/>
                    <a:pt x="55" y="8"/>
                    <a:pt x="33" y="25"/>
                  </a:cubicBezTo>
                  <a:cubicBezTo>
                    <a:pt x="0" y="57"/>
                    <a:pt x="0" y="111"/>
                    <a:pt x="33" y="143"/>
                  </a:cubicBezTo>
                  <a:cubicBezTo>
                    <a:pt x="55" y="160"/>
                    <a:pt x="76" y="168"/>
                    <a:pt x="98" y="168"/>
                  </a:cubicBezTo>
                  <a:cubicBezTo>
                    <a:pt x="119" y="168"/>
                    <a:pt x="141" y="160"/>
                    <a:pt x="163" y="143"/>
                  </a:cubicBezTo>
                  <a:cubicBezTo>
                    <a:pt x="195" y="111"/>
                    <a:pt x="195" y="57"/>
                    <a:pt x="163" y="25"/>
                  </a:cubicBezTo>
                  <a:cubicBezTo>
                    <a:pt x="141" y="8"/>
                    <a:pt x="119" y="0"/>
                    <a:pt x="98" y="0"/>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29"/>
            <p:cNvSpPr/>
            <p:nvPr/>
          </p:nvSpPr>
          <p:spPr>
            <a:xfrm>
              <a:off x="1423450" y="2909100"/>
              <a:ext cx="35125" cy="35125"/>
            </a:xfrm>
            <a:custGeom>
              <a:avLst/>
              <a:gdLst/>
              <a:ahLst/>
              <a:cxnLst/>
              <a:rect l="l" t="t" r="r" b="b"/>
              <a:pathLst>
                <a:path w="1405" h="1405" extrusionOk="0">
                  <a:moveTo>
                    <a:pt x="702" y="0"/>
                  </a:moveTo>
                  <a:cubicBezTo>
                    <a:pt x="314" y="0"/>
                    <a:pt x="1" y="313"/>
                    <a:pt x="1" y="702"/>
                  </a:cubicBezTo>
                  <a:cubicBezTo>
                    <a:pt x="1" y="1091"/>
                    <a:pt x="314" y="1404"/>
                    <a:pt x="702" y="1404"/>
                  </a:cubicBezTo>
                  <a:cubicBezTo>
                    <a:pt x="1091" y="1404"/>
                    <a:pt x="1405" y="1091"/>
                    <a:pt x="1405" y="702"/>
                  </a:cubicBezTo>
                  <a:cubicBezTo>
                    <a:pt x="1405" y="313"/>
                    <a:pt x="1091" y="0"/>
                    <a:pt x="702" y="0"/>
                  </a:cubicBez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29"/>
            <p:cNvSpPr/>
            <p:nvPr/>
          </p:nvSpPr>
          <p:spPr>
            <a:xfrm>
              <a:off x="1433425" y="2919075"/>
              <a:ext cx="14900" cy="14875"/>
            </a:xfrm>
            <a:custGeom>
              <a:avLst/>
              <a:gdLst/>
              <a:ahLst/>
              <a:cxnLst/>
              <a:rect l="l" t="t" r="r" b="b"/>
              <a:pathLst>
                <a:path w="596" h="595" extrusionOk="0">
                  <a:moveTo>
                    <a:pt x="303" y="1"/>
                  </a:moveTo>
                  <a:cubicBezTo>
                    <a:pt x="142" y="1"/>
                    <a:pt x="1" y="130"/>
                    <a:pt x="1" y="303"/>
                  </a:cubicBezTo>
                  <a:cubicBezTo>
                    <a:pt x="1" y="465"/>
                    <a:pt x="142" y="595"/>
                    <a:pt x="303" y="595"/>
                  </a:cubicBezTo>
                  <a:cubicBezTo>
                    <a:pt x="466" y="595"/>
                    <a:pt x="595" y="465"/>
                    <a:pt x="595" y="303"/>
                  </a:cubicBezTo>
                  <a:cubicBezTo>
                    <a:pt x="595" y="130"/>
                    <a:pt x="466" y="1"/>
                    <a:pt x="303" y="1"/>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29"/>
            <p:cNvSpPr/>
            <p:nvPr/>
          </p:nvSpPr>
          <p:spPr>
            <a:xfrm>
              <a:off x="1438825" y="2912350"/>
              <a:ext cx="4350" cy="4050"/>
            </a:xfrm>
            <a:custGeom>
              <a:avLst/>
              <a:gdLst/>
              <a:ahLst/>
              <a:cxnLst/>
              <a:rect l="l" t="t" r="r" b="b"/>
              <a:pathLst>
                <a:path w="174" h="162" extrusionOk="0">
                  <a:moveTo>
                    <a:pt x="87" y="0"/>
                  </a:moveTo>
                  <a:cubicBezTo>
                    <a:pt x="44" y="0"/>
                    <a:pt x="1" y="32"/>
                    <a:pt x="1" y="86"/>
                  </a:cubicBezTo>
                  <a:cubicBezTo>
                    <a:pt x="1" y="130"/>
                    <a:pt x="44" y="162"/>
                    <a:pt x="87" y="162"/>
                  </a:cubicBezTo>
                  <a:cubicBezTo>
                    <a:pt x="130" y="162"/>
                    <a:pt x="174" y="130"/>
                    <a:pt x="174" y="86"/>
                  </a:cubicBezTo>
                  <a:cubicBezTo>
                    <a:pt x="174" y="32"/>
                    <a:pt x="130" y="0"/>
                    <a:pt x="87" y="0"/>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29"/>
            <p:cNvSpPr/>
            <p:nvPr/>
          </p:nvSpPr>
          <p:spPr>
            <a:xfrm>
              <a:off x="1438825" y="2937175"/>
              <a:ext cx="4350" cy="4350"/>
            </a:xfrm>
            <a:custGeom>
              <a:avLst/>
              <a:gdLst/>
              <a:ahLst/>
              <a:cxnLst/>
              <a:rect l="l" t="t" r="r" b="b"/>
              <a:pathLst>
                <a:path w="174" h="174" extrusionOk="0">
                  <a:moveTo>
                    <a:pt x="87" y="0"/>
                  </a:moveTo>
                  <a:cubicBezTo>
                    <a:pt x="44" y="0"/>
                    <a:pt x="1" y="44"/>
                    <a:pt x="1" y="87"/>
                  </a:cubicBezTo>
                  <a:cubicBezTo>
                    <a:pt x="1" y="130"/>
                    <a:pt x="44" y="173"/>
                    <a:pt x="87" y="173"/>
                  </a:cubicBezTo>
                  <a:cubicBezTo>
                    <a:pt x="130" y="173"/>
                    <a:pt x="174" y="130"/>
                    <a:pt x="174" y="87"/>
                  </a:cubicBezTo>
                  <a:cubicBezTo>
                    <a:pt x="174" y="44"/>
                    <a:pt x="130" y="0"/>
                    <a:pt x="87" y="0"/>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29"/>
            <p:cNvSpPr/>
            <p:nvPr/>
          </p:nvSpPr>
          <p:spPr>
            <a:xfrm>
              <a:off x="1451250" y="2924750"/>
              <a:ext cx="4350" cy="4350"/>
            </a:xfrm>
            <a:custGeom>
              <a:avLst/>
              <a:gdLst/>
              <a:ahLst/>
              <a:cxnLst/>
              <a:rect l="l" t="t" r="r" b="b"/>
              <a:pathLst>
                <a:path w="174" h="174" extrusionOk="0">
                  <a:moveTo>
                    <a:pt x="87" y="1"/>
                  </a:moveTo>
                  <a:cubicBezTo>
                    <a:pt x="44" y="1"/>
                    <a:pt x="1" y="44"/>
                    <a:pt x="1" y="87"/>
                  </a:cubicBezTo>
                  <a:cubicBezTo>
                    <a:pt x="1" y="130"/>
                    <a:pt x="44" y="173"/>
                    <a:pt x="87" y="173"/>
                  </a:cubicBezTo>
                  <a:cubicBezTo>
                    <a:pt x="130" y="173"/>
                    <a:pt x="173" y="130"/>
                    <a:pt x="173" y="87"/>
                  </a:cubicBezTo>
                  <a:cubicBezTo>
                    <a:pt x="173" y="44"/>
                    <a:pt x="130" y="1"/>
                    <a:pt x="87" y="1"/>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29"/>
            <p:cNvSpPr/>
            <p:nvPr/>
          </p:nvSpPr>
          <p:spPr>
            <a:xfrm>
              <a:off x="1426425" y="2924750"/>
              <a:ext cx="4075" cy="4350"/>
            </a:xfrm>
            <a:custGeom>
              <a:avLst/>
              <a:gdLst/>
              <a:ahLst/>
              <a:cxnLst/>
              <a:rect l="l" t="t" r="r" b="b"/>
              <a:pathLst>
                <a:path w="163" h="174" extrusionOk="0">
                  <a:moveTo>
                    <a:pt x="87" y="1"/>
                  </a:moveTo>
                  <a:cubicBezTo>
                    <a:pt x="33" y="1"/>
                    <a:pt x="0" y="44"/>
                    <a:pt x="0" y="87"/>
                  </a:cubicBezTo>
                  <a:cubicBezTo>
                    <a:pt x="0" y="130"/>
                    <a:pt x="33" y="173"/>
                    <a:pt x="87" y="173"/>
                  </a:cubicBezTo>
                  <a:cubicBezTo>
                    <a:pt x="130" y="173"/>
                    <a:pt x="163" y="130"/>
                    <a:pt x="163" y="87"/>
                  </a:cubicBezTo>
                  <a:cubicBezTo>
                    <a:pt x="163" y="44"/>
                    <a:pt x="130" y="1"/>
                    <a:pt x="87" y="1"/>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29"/>
            <p:cNvSpPr/>
            <p:nvPr/>
          </p:nvSpPr>
          <p:spPr>
            <a:xfrm>
              <a:off x="1447475" y="2933600"/>
              <a:ext cx="4625" cy="4200"/>
            </a:xfrm>
            <a:custGeom>
              <a:avLst/>
              <a:gdLst/>
              <a:ahLst/>
              <a:cxnLst/>
              <a:rect l="l" t="t" r="r" b="b"/>
              <a:pathLst>
                <a:path w="185" h="168" extrusionOk="0">
                  <a:moveTo>
                    <a:pt x="92" y="0"/>
                  </a:moveTo>
                  <a:cubicBezTo>
                    <a:pt x="71" y="0"/>
                    <a:pt x="49" y="8"/>
                    <a:pt x="33" y="24"/>
                  </a:cubicBezTo>
                  <a:cubicBezTo>
                    <a:pt x="0" y="57"/>
                    <a:pt x="0" y="111"/>
                    <a:pt x="33" y="143"/>
                  </a:cubicBezTo>
                  <a:cubicBezTo>
                    <a:pt x="49" y="159"/>
                    <a:pt x="71" y="167"/>
                    <a:pt x="92" y="167"/>
                  </a:cubicBezTo>
                  <a:cubicBezTo>
                    <a:pt x="114" y="167"/>
                    <a:pt x="136" y="159"/>
                    <a:pt x="152" y="143"/>
                  </a:cubicBezTo>
                  <a:cubicBezTo>
                    <a:pt x="184" y="111"/>
                    <a:pt x="184" y="57"/>
                    <a:pt x="152" y="24"/>
                  </a:cubicBezTo>
                  <a:cubicBezTo>
                    <a:pt x="136" y="8"/>
                    <a:pt x="114" y="0"/>
                    <a:pt x="92" y="0"/>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9"/>
            <p:cNvSpPr/>
            <p:nvPr/>
          </p:nvSpPr>
          <p:spPr>
            <a:xfrm>
              <a:off x="1429950" y="2916050"/>
              <a:ext cx="4600" cy="4200"/>
            </a:xfrm>
            <a:custGeom>
              <a:avLst/>
              <a:gdLst/>
              <a:ahLst/>
              <a:cxnLst/>
              <a:rect l="l" t="t" r="r" b="b"/>
              <a:pathLst>
                <a:path w="184" h="168" extrusionOk="0">
                  <a:moveTo>
                    <a:pt x="92" y="0"/>
                  </a:moveTo>
                  <a:cubicBezTo>
                    <a:pt x="70" y="0"/>
                    <a:pt x="48" y="8"/>
                    <a:pt x="32" y="25"/>
                  </a:cubicBezTo>
                  <a:cubicBezTo>
                    <a:pt x="0" y="57"/>
                    <a:pt x="0" y="111"/>
                    <a:pt x="32" y="143"/>
                  </a:cubicBezTo>
                  <a:cubicBezTo>
                    <a:pt x="48" y="160"/>
                    <a:pt x="70" y="168"/>
                    <a:pt x="92" y="168"/>
                  </a:cubicBezTo>
                  <a:cubicBezTo>
                    <a:pt x="113" y="168"/>
                    <a:pt x="135" y="160"/>
                    <a:pt x="151" y="143"/>
                  </a:cubicBezTo>
                  <a:cubicBezTo>
                    <a:pt x="183" y="111"/>
                    <a:pt x="183" y="57"/>
                    <a:pt x="151" y="25"/>
                  </a:cubicBezTo>
                  <a:cubicBezTo>
                    <a:pt x="135" y="8"/>
                    <a:pt x="113" y="0"/>
                    <a:pt x="92" y="0"/>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9"/>
            <p:cNvSpPr/>
            <p:nvPr/>
          </p:nvSpPr>
          <p:spPr>
            <a:xfrm>
              <a:off x="1429950" y="2933600"/>
              <a:ext cx="4600" cy="4200"/>
            </a:xfrm>
            <a:custGeom>
              <a:avLst/>
              <a:gdLst/>
              <a:ahLst/>
              <a:cxnLst/>
              <a:rect l="l" t="t" r="r" b="b"/>
              <a:pathLst>
                <a:path w="184" h="168" extrusionOk="0">
                  <a:moveTo>
                    <a:pt x="92" y="0"/>
                  </a:moveTo>
                  <a:cubicBezTo>
                    <a:pt x="70" y="0"/>
                    <a:pt x="48" y="8"/>
                    <a:pt x="32" y="24"/>
                  </a:cubicBezTo>
                  <a:cubicBezTo>
                    <a:pt x="0" y="57"/>
                    <a:pt x="0" y="111"/>
                    <a:pt x="32" y="143"/>
                  </a:cubicBezTo>
                  <a:cubicBezTo>
                    <a:pt x="48" y="159"/>
                    <a:pt x="70" y="167"/>
                    <a:pt x="92" y="167"/>
                  </a:cubicBezTo>
                  <a:cubicBezTo>
                    <a:pt x="113" y="167"/>
                    <a:pt x="135" y="159"/>
                    <a:pt x="151" y="143"/>
                  </a:cubicBezTo>
                  <a:cubicBezTo>
                    <a:pt x="183" y="111"/>
                    <a:pt x="183" y="57"/>
                    <a:pt x="151" y="24"/>
                  </a:cubicBezTo>
                  <a:cubicBezTo>
                    <a:pt x="135" y="8"/>
                    <a:pt x="113" y="0"/>
                    <a:pt x="92" y="0"/>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29"/>
            <p:cNvSpPr/>
            <p:nvPr/>
          </p:nvSpPr>
          <p:spPr>
            <a:xfrm>
              <a:off x="1447475" y="2916050"/>
              <a:ext cx="4625" cy="4200"/>
            </a:xfrm>
            <a:custGeom>
              <a:avLst/>
              <a:gdLst/>
              <a:ahLst/>
              <a:cxnLst/>
              <a:rect l="l" t="t" r="r" b="b"/>
              <a:pathLst>
                <a:path w="185" h="168" extrusionOk="0">
                  <a:moveTo>
                    <a:pt x="92" y="0"/>
                  </a:moveTo>
                  <a:cubicBezTo>
                    <a:pt x="71" y="0"/>
                    <a:pt x="49" y="8"/>
                    <a:pt x="33" y="25"/>
                  </a:cubicBezTo>
                  <a:cubicBezTo>
                    <a:pt x="0" y="57"/>
                    <a:pt x="0" y="111"/>
                    <a:pt x="33" y="143"/>
                  </a:cubicBezTo>
                  <a:cubicBezTo>
                    <a:pt x="49" y="160"/>
                    <a:pt x="71" y="168"/>
                    <a:pt x="92" y="168"/>
                  </a:cubicBezTo>
                  <a:cubicBezTo>
                    <a:pt x="114" y="168"/>
                    <a:pt x="136" y="160"/>
                    <a:pt x="152" y="143"/>
                  </a:cubicBezTo>
                  <a:cubicBezTo>
                    <a:pt x="184" y="111"/>
                    <a:pt x="184" y="57"/>
                    <a:pt x="152" y="25"/>
                  </a:cubicBezTo>
                  <a:cubicBezTo>
                    <a:pt x="136" y="8"/>
                    <a:pt x="114" y="0"/>
                    <a:pt x="92" y="0"/>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29"/>
            <p:cNvSpPr/>
            <p:nvPr/>
          </p:nvSpPr>
          <p:spPr>
            <a:xfrm>
              <a:off x="1312500" y="2968200"/>
              <a:ext cx="35125" cy="35125"/>
            </a:xfrm>
            <a:custGeom>
              <a:avLst/>
              <a:gdLst/>
              <a:ahLst/>
              <a:cxnLst/>
              <a:rect l="l" t="t" r="r" b="b"/>
              <a:pathLst>
                <a:path w="1405" h="1405" extrusionOk="0">
                  <a:moveTo>
                    <a:pt x="703" y="1"/>
                  </a:moveTo>
                  <a:cubicBezTo>
                    <a:pt x="314" y="1"/>
                    <a:pt x="1" y="314"/>
                    <a:pt x="1" y="703"/>
                  </a:cubicBezTo>
                  <a:cubicBezTo>
                    <a:pt x="1" y="1092"/>
                    <a:pt x="314" y="1404"/>
                    <a:pt x="703" y="1404"/>
                  </a:cubicBezTo>
                  <a:cubicBezTo>
                    <a:pt x="1092" y="1404"/>
                    <a:pt x="1404" y="1092"/>
                    <a:pt x="1404" y="703"/>
                  </a:cubicBezTo>
                  <a:cubicBezTo>
                    <a:pt x="1404" y="314"/>
                    <a:pt x="1092" y="1"/>
                    <a:pt x="703" y="1"/>
                  </a:cubicBez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9"/>
            <p:cNvSpPr/>
            <p:nvPr/>
          </p:nvSpPr>
          <p:spPr>
            <a:xfrm>
              <a:off x="1322500" y="2978450"/>
              <a:ext cx="14875" cy="14900"/>
            </a:xfrm>
            <a:custGeom>
              <a:avLst/>
              <a:gdLst/>
              <a:ahLst/>
              <a:cxnLst/>
              <a:rect l="l" t="t" r="r" b="b"/>
              <a:pathLst>
                <a:path w="595" h="596" extrusionOk="0">
                  <a:moveTo>
                    <a:pt x="303" y="1"/>
                  </a:moveTo>
                  <a:cubicBezTo>
                    <a:pt x="141" y="1"/>
                    <a:pt x="1" y="130"/>
                    <a:pt x="1" y="293"/>
                  </a:cubicBezTo>
                  <a:cubicBezTo>
                    <a:pt x="1" y="454"/>
                    <a:pt x="141" y="595"/>
                    <a:pt x="303" y="595"/>
                  </a:cubicBezTo>
                  <a:cubicBezTo>
                    <a:pt x="465" y="595"/>
                    <a:pt x="594" y="454"/>
                    <a:pt x="594" y="293"/>
                  </a:cubicBezTo>
                  <a:cubicBezTo>
                    <a:pt x="594" y="130"/>
                    <a:pt x="465" y="1"/>
                    <a:pt x="303" y="1"/>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9"/>
            <p:cNvSpPr/>
            <p:nvPr/>
          </p:nvSpPr>
          <p:spPr>
            <a:xfrm>
              <a:off x="1327900" y="2971450"/>
              <a:ext cx="4350" cy="4325"/>
            </a:xfrm>
            <a:custGeom>
              <a:avLst/>
              <a:gdLst/>
              <a:ahLst/>
              <a:cxnLst/>
              <a:rect l="l" t="t" r="r" b="b"/>
              <a:pathLst>
                <a:path w="174" h="173" extrusionOk="0">
                  <a:moveTo>
                    <a:pt x="87" y="0"/>
                  </a:moveTo>
                  <a:cubicBezTo>
                    <a:pt x="33" y="0"/>
                    <a:pt x="1" y="43"/>
                    <a:pt x="1" y="87"/>
                  </a:cubicBezTo>
                  <a:cubicBezTo>
                    <a:pt x="1" y="141"/>
                    <a:pt x="33" y="173"/>
                    <a:pt x="87" y="173"/>
                  </a:cubicBezTo>
                  <a:cubicBezTo>
                    <a:pt x="130" y="173"/>
                    <a:pt x="173" y="141"/>
                    <a:pt x="173" y="87"/>
                  </a:cubicBezTo>
                  <a:cubicBezTo>
                    <a:pt x="173" y="43"/>
                    <a:pt x="130" y="0"/>
                    <a:pt x="87" y="0"/>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29"/>
            <p:cNvSpPr/>
            <p:nvPr/>
          </p:nvSpPr>
          <p:spPr>
            <a:xfrm>
              <a:off x="1327900" y="2996550"/>
              <a:ext cx="4350" cy="4350"/>
            </a:xfrm>
            <a:custGeom>
              <a:avLst/>
              <a:gdLst/>
              <a:ahLst/>
              <a:cxnLst/>
              <a:rect l="l" t="t" r="r" b="b"/>
              <a:pathLst>
                <a:path w="174" h="174" extrusionOk="0">
                  <a:moveTo>
                    <a:pt x="87" y="1"/>
                  </a:moveTo>
                  <a:cubicBezTo>
                    <a:pt x="33" y="1"/>
                    <a:pt x="1" y="33"/>
                    <a:pt x="1" y="87"/>
                  </a:cubicBezTo>
                  <a:cubicBezTo>
                    <a:pt x="1" y="130"/>
                    <a:pt x="33" y="174"/>
                    <a:pt x="87" y="174"/>
                  </a:cubicBezTo>
                  <a:cubicBezTo>
                    <a:pt x="130" y="174"/>
                    <a:pt x="173" y="130"/>
                    <a:pt x="173" y="87"/>
                  </a:cubicBezTo>
                  <a:cubicBezTo>
                    <a:pt x="173" y="33"/>
                    <a:pt x="130" y="1"/>
                    <a:pt x="87" y="1"/>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29"/>
            <p:cNvSpPr/>
            <p:nvPr/>
          </p:nvSpPr>
          <p:spPr>
            <a:xfrm>
              <a:off x="1340325" y="2984150"/>
              <a:ext cx="4350" cy="4050"/>
            </a:xfrm>
            <a:custGeom>
              <a:avLst/>
              <a:gdLst/>
              <a:ahLst/>
              <a:cxnLst/>
              <a:rect l="l" t="t" r="r" b="b"/>
              <a:pathLst>
                <a:path w="174" h="162" extrusionOk="0">
                  <a:moveTo>
                    <a:pt x="87" y="0"/>
                  </a:moveTo>
                  <a:cubicBezTo>
                    <a:pt x="44" y="0"/>
                    <a:pt x="0" y="32"/>
                    <a:pt x="0" y="86"/>
                  </a:cubicBezTo>
                  <a:cubicBezTo>
                    <a:pt x="0" y="130"/>
                    <a:pt x="44" y="162"/>
                    <a:pt x="87" y="162"/>
                  </a:cubicBezTo>
                  <a:cubicBezTo>
                    <a:pt x="130" y="162"/>
                    <a:pt x="173" y="130"/>
                    <a:pt x="173" y="86"/>
                  </a:cubicBezTo>
                  <a:cubicBezTo>
                    <a:pt x="173" y="32"/>
                    <a:pt x="130" y="0"/>
                    <a:pt x="87" y="0"/>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29"/>
            <p:cNvSpPr/>
            <p:nvPr/>
          </p:nvSpPr>
          <p:spPr>
            <a:xfrm>
              <a:off x="1315475" y="2984150"/>
              <a:ext cx="4075" cy="4050"/>
            </a:xfrm>
            <a:custGeom>
              <a:avLst/>
              <a:gdLst/>
              <a:ahLst/>
              <a:cxnLst/>
              <a:rect l="l" t="t" r="r" b="b"/>
              <a:pathLst>
                <a:path w="163" h="162" extrusionOk="0">
                  <a:moveTo>
                    <a:pt x="87" y="0"/>
                  </a:moveTo>
                  <a:cubicBezTo>
                    <a:pt x="33" y="0"/>
                    <a:pt x="1" y="32"/>
                    <a:pt x="1" y="86"/>
                  </a:cubicBezTo>
                  <a:cubicBezTo>
                    <a:pt x="1" y="130"/>
                    <a:pt x="33" y="162"/>
                    <a:pt x="87" y="162"/>
                  </a:cubicBezTo>
                  <a:cubicBezTo>
                    <a:pt x="131" y="162"/>
                    <a:pt x="163" y="130"/>
                    <a:pt x="163" y="86"/>
                  </a:cubicBezTo>
                  <a:cubicBezTo>
                    <a:pt x="163" y="32"/>
                    <a:pt x="131" y="0"/>
                    <a:pt x="87" y="0"/>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29"/>
            <p:cNvSpPr/>
            <p:nvPr/>
          </p:nvSpPr>
          <p:spPr>
            <a:xfrm>
              <a:off x="1336550" y="2992975"/>
              <a:ext cx="4600" cy="4200"/>
            </a:xfrm>
            <a:custGeom>
              <a:avLst/>
              <a:gdLst/>
              <a:ahLst/>
              <a:cxnLst/>
              <a:rect l="l" t="t" r="r" b="b"/>
              <a:pathLst>
                <a:path w="184" h="168" extrusionOk="0">
                  <a:moveTo>
                    <a:pt x="92" y="1"/>
                  </a:moveTo>
                  <a:cubicBezTo>
                    <a:pt x="70" y="1"/>
                    <a:pt x="49" y="9"/>
                    <a:pt x="32" y="25"/>
                  </a:cubicBezTo>
                  <a:cubicBezTo>
                    <a:pt x="0" y="57"/>
                    <a:pt x="0" y="111"/>
                    <a:pt x="32" y="144"/>
                  </a:cubicBezTo>
                  <a:cubicBezTo>
                    <a:pt x="49" y="160"/>
                    <a:pt x="70" y="168"/>
                    <a:pt x="92" y="168"/>
                  </a:cubicBezTo>
                  <a:cubicBezTo>
                    <a:pt x="113" y="168"/>
                    <a:pt x="135" y="160"/>
                    <a:pt x="151" y="144"/>
                  </a:cubicBezTo>
                  <a:cubicBezTo>
                    <a:pt x="183" y="111"/>
                    <a:pt x="183" y="57"/>
                    <a:pt x="151" y="25"/>
                  </a:cubicBezTo>
                  <a:cubicBezTo>
                    <a:pt x="135" y="9"/>
                    <a:pt x="113" y="1"/>
                    <a:pt x="92" y="1"/>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29"/>
            <p:cNvSpPr/>
            <p:nvPr/>
          </p:nvSpPr>
          <p:spPr>
            <a:xfrm>
              <a:off x="1318975" y="2975150"/>
              <a:ext cx="4625" cy="4225"/>
            </a:xfrm>
            <a:custGeom>
              <a:avLst/>
              <a:gdLst/>
              <a:ahLst/>
              <a:cxnLst/>
              <a:rect l="l" t="t" r="r" b="b"/>
              <a:pathLst>
                <a:path w="185" h="169" extrusionOk="0">
                  <a:moveTo>
                    <a:pt x="93" y="1"/>
                  </a:moveTo>
                  <a:cubicBezTo>
                    <a:pt x="71" y="1"/>
                    <a:pt x="50" y="9"/>
                    <a:pt x="34" y="25"/>
                  </a:cubicBezTo>
                  <a:cubicBezTo>
                    <a:pt x="1" y="58"/>
                    <a:pt x="1" y="111"/>
                    <a:pt x="34" y="144"/>
                  </a:cubicBezTo>
                  <a:cubicBezTo>
                    <a:pt x="50" y="160"/>
                    <a:pt x="71" y="168"/>
                    <a:pt x="93" y="168"/>
                  </a:cubicBezTo>
                  <a:cubicBezTo>
                    <a:pt x="115" y="168"/>
                    <a:pt x="136" y="160"/>
                    <a:pt x="152" y="144"/>
                  </a:cubicBezTo>
                  <a:cubicBezTo>
                    <a:pt x="185" y="111"/>
                    <a:pt x="185" y="58"/>
                    <a:pt x="152" y="25"/>
                  </a:cubicBezTo>
                  <a:cubicBezTo>
                    <a:pt x="136" y="9"/>
                    <a:pt x="115" y="1"/>
                    <a:pt x="93" y="1"/>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29"/>
            <p:cNvSpPr/>
            <p:nvPr/>
          </p:nvSpPr>
          <p:spPr>
            <a:xfrm>
              <a:off x="1318975" y="2992975"/>
              <a:ext cx="4625" cy="4200"/>
            </a:xfrm>
            <a:custGeom>
              <a:avLst/>
              <a:gdLst/>
              <a:ahLst/>
              <a:cxnLst/>
              <a:rect l="l" t="t" r="r" b="b"/>
              <a:pathLst>
                <a:path w="185" h="168" extrusionOk="0">
                  <a:moveTo>
                    <a:pt x="93" y="1"/>
                  </a:moveTo>
                  <a:cubicBezTo>
                    <a:pt x="71" y="1"/>
                    <a:pt x="50" y="9"/>
                    <a:pt x="34" y="25"/>
                  </a:cubicBezTo>
                  <a:cubicBezTo>
                    <a:pt x="1" y="57"/>
                    <a:pt x="1" y="111"/>
                    <a:pt x="34" y="144"/>
                  </a:cubicBezTo>
                  <a:cubicBezTo>
                    <a:pt x="50" y="160"/>
                    <a:pt x="71" y="168"/>
                    <a:pt x="93" y="168"/>
                  </a:cubicBezTo>
                  <a:cubicBezTo>
                    <a:pt x="115" y="168"/>
                    <a:pt x="136" y="160"/>
                    <a:pt x="152" y="144"/>
                  </a:cubicBezTo>
                  <a:cubicBezTo>
                    <a:pt x="185" y="111"/>
                    <a:pt x="185" y="57"/>
                    <a:pt x="152" y="25"/>
                  </a:cubicBezTo>
                  <a:cubicBezTo>
                    <a:pt x="136" y="9"/>
                    <a:pt x="115" y="1"/>
                    <a:pt x="93" y="1"/>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29"/>
            <p:cNvSpPr/>
            <p:nvPr/>
          </p:nvSpPr>
          <p:spPr>
            <a:xfrm>
              <a:off x="1336550" y="2975150"/>
              <a:ext cx="4600" cy="4225"/>
            </a:xfrm>
            <a:custGeom>
              <a:avLst/>
              <a:gdLst/>
              <a:ahLst/>
              <a:cxnLst/>
              <a:rect l="l" t="t" r="r" b="b"/>
              <a:pathLst>
                <a:path w="184" h="169" extrusionOk="0">
                  <a:moveTo>
                    <a:pt x="92" y="1"/>
                  </a:moveTo>
                  <a:cubicBezTo>
                    <a:pt x="70" y="1"/>
                    <a:pt x="49" y="9"/>
                    <a:pt x="32" y="25"/>
                  </a:cubicBezTo>
                  <a:cubicBezTo>
                    <a:pt x="0" y="58"/>
                    <a:pt x="0" y="111"/>
                    <a:pt x="32" y="144"/>
                  </a:cubicBezTo>
                  <a:cubicBezTo>
                    <a:pt x="49" y="160"/>
                    <a:pt x="70" y="168"/>
                    <a:pt x="92" y="168"/>
                  </a:cubicBezTo>
                  <a:cubicBezTo>
                    <a:pt x="113" y="168"/>
                    <a:pt x="135" y="160"/>
                    <a:pt x="151" y="144"/>
                  </a:cubicBezTo>
                  <a:cubicBezTo>
                    <a:pt x="183" y="111"/>
                    <a:pt x="183" y="58"/>
                    <a:pt x="151" y="25"/>
                  </a:cubicBezTo>
                  <a:cubicBezTo>
                    <a:pt x="135" y="9"/>
                    <a:pt x="113" y="1"/>
                    <a:pt x="92" y="1"/>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29"/>
            <p:cNvSpPr/>
            <p:nvPr/>
          </p:nvSpPr>
          <p:spPr>
            <a:xfrm>
              <a:off x="1367850" y="2968200"/>
              <a:ext cx="35125" cy="35125"/>
            </a:xfrm>
            <a:custGeom>
              <a:avLst/>
              <a:gdLst/>
              <a:ahLst/>
              <a:cxnLst/>
              <a:rect l="l" t="t" r="r" b="b"/>
              <a:pathLst>
                <a:path w="1405" h="1405" extrusionOk="0">
                  <a:moveTo>
                    <a:pt x="702" y="1"/>
                  </a:moveTo>
                  <a:cubicBezTo>
                    <a:pt x="313" y="1"/>
                    <a:pt x="1" y="314"/>
                    <a:pt x="1" y="703"/>
                  </a:cubicBezTo>
                  <a:cubicBezTo>
                    <a:pt x="1" y="1092"/>
                    <a:pt x="313" y="1404"/>
                    <a:pt x="702" y="1404"/>
                  </a:cubicBezTo>
                  <a:cubicBezTo>
                    <a:pt x="1091" y="1404"/>
                    <a:pt x="1404" y="1092"/>
                    <a:pt x="1404" y="703"/>
                  </a:cubicBezTo>
                  <a:cubicBezTo>
                    <a:pt x="1404" y="314"/>
                    <a:pt x="1091" y="1"/>
                    <a:pt x="702" y="1"/>
                  </a:cubicBez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29"/>
            <p:cNvSpPr/>
            <p:nvPr/>
          </p:nvSpPr>
          <p:spPr>
            <a:xfrm>
              <a:off x="1378100" y="2978450"/>
              <a:ext cx="14875" cy="14900"/>
            </a:xfrm>
            <a:custGeom>
              <a:avLst/>
              <a:gdLst/>
              <a:ahLst/>
              <a:cxnLst/>
              <a:rect l="l" t="t" r="r" b="b"/>
              <a:pathLst>
                <a:path w="595" h="596" extrusionOk="0">
                  <a:moveTo>
                    <a:pt x="292" y="1"/>
                  </a:moveTo>
                  <a:cubicBezTo>
                    <a:pt x="131" y="1"/>
                    <a:pt x="1" y="130"/>
                    <a:pt x="1" y="293"/>
                  </a:cubicBezTo>
                  <a:cubicBezTo>
                    <a:pt x="1" y="454"/>
                    <a:pt x="131" y="595"/>
                    <a:pt x="292" y="595"/>
                  </a:cubicBezTo>
                  <a:cubicBezTo>
                    <a:pt x="454" y="595"/>
                    <a:pt x="594" y="454"/>
                    <a:pt x="594" y="293"/>
                  </a:cubicBezTo>
                  <a:cubicBezTo>
                    <a:pt x="594" y="130"/>
                    <a:pt x="454" y="1"/>
                    <a:pt x="292" y="1"/>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29"/>
            <p:cNvSpPr/>
            <p:nvPr/>
          </p:nvSpPr>
          <p:spPr>
            <a:xfrm>
              <a:off x="1383225" y="2971450"/>
              <a:ext cx="4350" cy="4325"/>
            </a:xfrm>
            <a:custGeom>
              <a:avLst/>
              <a:gdLst/>
              <a:ahLst/>
              <a:cxnLst/>
              <a:rect l="l" t="t" r="r" b="b"/>
              <a:pathLst>
                <a:path w="174" h="173" extrusionOk="0">
                  <a:moveTo>
                    <a:pt x="87" y="0"/>
                  </a:moveTo>
                  <a:cubicBezTo>
                    <a:pt x="44" y="0"/>
                    <a:pt x="1" y="43"/>
                    <a:pt x="1" y="87"/>
                  </a:cubicBezTo>
                  <a:cubicBezTo>
                    <a:pt x="1" y="141"/>
                    <a:pt x="44" y="173"/>
                    <a:pt x="87" y="173"/>
                  </a:cubicBezTo>
                  <a:cubicBezTo>
                    <a:pt x="141" y="173"/>
                    <a:pt x="173" y="141"/>
                    <a:pt x="173" y="87"/>
                  </a:cubicBezTo>
                  <a:cubicBezTo>
                    <a:pt x="173" y="43"/>
                    <a:pt x="141" y="0"/>
                    <a:pt x="87" y="0"/>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29"/>
            <p:cNvSpPr/>
            <p:nvPr/>
          </p:nvSpPr>
          <p:spPr>
            <a:xfrm>
              <a:off x="1383225" y="2996550"/>
              <a:ext cx="4350" cy="4350"/>
            </a:xfrm>
            <a:custGeom>
              <a:avLst/>
              <a:gdLst/>
              <a:ahLst/>
              <a:cxnLst/>
              <a:rect l="l" t="t" r="r" b="b"/>
              <a:pathLst>
                <a:path w="174" h="174" extrusionOk="0">
                  <a:moveTo>
                    <a:pt x="87" y="1"/>
                  </a:moveTo>
                  <a:cubicBezTo>
                    <a:pt x="44" y="1"/>
                    <a:pt x="1" y="33"/>
                    <a:pt x="1" y="87"/>
                  </a:cubicBezTo>
                  <a:cubicBezTo>
                    <a:pt x="1" y="130"/>
                    <a:pt x="44" y="174"/>
                    <a:pt x="87" y="174"/>
                  </a:cubicBezTo>
                  <a:cubicBezTo>
                    <a:pt x="141" y="174"/>
                    <a:pt x="173" y="130"/>
                    <a:pt x="173" y="87"/>
                  </a:cubicBezTo>
                  <a:cubicBezTo>
                    <a:pt x="173" y="33"/>
                    <a:pt x="141" y="1"/>
                    <a:pt x="87" y="1"/>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29"/>
            <p:cNvSpPr/>
            <p:nvPr/>
          </p:nvSpPr>
          <p:spPr>
            <a:xfrm>
              <a:off x="1395925" y="2984150"/>
              <a:ext cx="4075" cy="4050"/>
            </a:xfrm>
            <a:custGeom>
              <a:avLst/>
              <a:gdLst/>
              <a:ahLst/>
              <a:cxnLst/>
              <a:rect l="l" t="t" r="r" b="b"/>
              <a:pathLst>
                <a:path w="163" h="162" extrusionOk="0">
                  <a:moveTo>
                    <a:pt x="87" y="0"/>
                  </a:moveTo>
                  <a:cubicBezTo>
                    <a:pt x="33" y="0"/>
                    <a:pt x="1" y="32"/>
                    <a:pt x="1" y="86"/>
                  </a:cubicBezTo>
                  <a:cubicBezTo>
                    <a:pt x="1" y="130"/>
                    <a:pt x="33" y="162"/>
                    <a:pt x="87" y="162"/>
                  </a:cubicBezTo>
                  <a:cubicBezTo>
                    <a:pt x="130" y="162"/>
                    <a:pt x="162" y="130"/>
                    <a:pt x="162" y="86"/>
                  </a:cubicBezTo>
                  <a:cubicBezTo>
                    <a:pt x="162" y="32"/>
                    <a:pt x="130" y="0"/>
                    <a:pt x="87" y="0"/>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29"/>
            <p:cNvSpPr/>
            <p:nvPr/>
          </p:nvSpPr>
          <p:spPr>
            <a:xfrm>
              <a:off x="1370800" y="2984150"/>
              <a:ext cx="4350" cy="4050"/>
            </a:xfrm>
            <a:custGeom>
              <a:avLst/>
              <a:gdLst/>
              <a:ahLst/>
              <a:cxnLst/>
              <a:rect l="l" t="t" r="r" b="b"/>
              <a:pathLst>
                <a:path w="174" h="162" extrusionOk="0">
                  <a:moveTo>
                    <a:pt x="87" y="0"/>
                  </a:moveTo>
                  <a:cubicBezTo>
                    <a:pt x="44" y="0"/>
                    <a:pt x="1" y="32"/>
                    <a:pt x="1" y="86"/>
                  </a:cubicBezTo>
                  <a:cubicBezTo>
                    <a:pt x="1" y="130"/>
                    <a:pt x="44" y="162"/>
                    <a:pt x="87" y="162"/>
                  </a:cubicBezTo>
                  <a:cubicBezTo>
                    <a:pt x="131" y="162"/>
                    <a:pt x="174" y="130"/>
                    <a:pt x="174" y="86"/>
                  </a:cubicBezTo>
                  <a:cubicBezTo>
                    <a:pt x="174" y="32"/>
                    <a:pt x="131" y="0"/>
                    <a:pt x="87" y="0"/>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9"/>
            <p:cNvSpPr/>
            <p:nvPr/>
          </p:nvSpPr>
          <p:spPr>
            <a:xfrm>
              <a:off x="1391875" y="2992975"/>
              <a:ext cx="4875" cy="4200"/>
            </a:xfrm>
            <a:custGeom>
              <a:avLst/>
              <a:gdLst/>
              <a:ahLst/>
              <a:cxnLst/>
              <a:rect l="l" t="t" r="r" b="b"/>
              <a:pathLst>
                <a:path w="195" h="168" extrusionOk="0">
                  <a:moveTo>
                    <a:pt x="98" y="1"/>
                  </a:moveTo>
                  <a:cubicBezTo>
                    <a:pt x="76" y="1"/>
                    <a:pt x="55" y="9"/>
                    <a:pt x="33" y="25"/>
                  </a:cubicBezTo>
                  <a:cubicBezTo>
                    <a:pt x="0" y="57"/>
                    <a:pt x="0" y="111"/>
                    <a:pt x="33" y="144"/>
                  </a:cubicBezTo>
                  <a:cubicBezTo>
                    <a:pt x="55" y="160"/>
                    <a:pt x="76" y="168"/>
                    <a:pt x="98" y="168"/>
                  </a:cubicBezTo>
                  <a:cubicBezTo>
                    <a:pt x="119" y="168"/>
                    <a:pt x="141" y="160"/>
                    <a:pt x="163" y="144"/>
                  </a:cubicBezTo>
                  <a:cubicBezTo>
                    <a:pt x="195" y="111"/>
                    <a:pt x="195" y="57"/>
                    <a:pt x="163" y="25"/>
                  </a:cubicBezTo>
                  <a:cubicBezTo>
                    <a:pt x="141" y="9"/>
                    <a:pt x="119" y="1"/>
                    <a:pt x="98" y="1"/>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9"/>
            <p:cNvSpPr/>
            <p:nvPr/>
          </p:nvSpPr>
          <p:spPr>
            <a:xfrm>
              <a:off x="1374325" y="2975150"/>
              <a:ext cx="4600" cy="4225"/>
            </a:xfrm>
            <a:custGeom>
              <a:avLst/>
              <a:gdLst/>
              <a:ahLst/>
              <a:cxnLst/>
              <a:rect l="l" t="t" r="r" b="b"/>
              <a:pathLst>
                <a:path w="184" h="169" extrusionOk="0">
                  <a:moveTo>
                    <a:pt x="92" y="1"/>
                  </a:moveTo>
                  <a:cubicBezTo>
                    <a:pt x="71" y="1"/>
                    <a:pt x="49" y="9"/>
                    <a:pt x="33" y="25"/>
                  </a:cubicBezTo>
                  <a:cubicBezTo>
                    <a:pt x="1" y="58"/>
                    <a:pt x="1" y="111"/>
                    <a:pt x="33" y="144"/>
                  </a:cubicBezTo>
                  <a:cubicBezTo>
                    <a:pt x="49" y="160"/>
                    <a:pt x="71" y="168"/>
                    <a:pt x="92" y="168"/>
                  </a:cubicBezTo>
                  <a:cubicBezTo>
                    <a:pt x="114" y="168"/>
                    <a:pt x="136" y="160"/>
                    <a:pt x="152" y="144"/>
                  </a:cubicBezTo>
                  <a:cubicBezTo>
                    <a:pt x="184" y="111"/>
                    <a:pt x="184" y="58"/>
                    <a:pt x="152" y="25"/>
                  </a:cubicBezTo>
                  <a:cubicBezTo>
                    <a:pt x="136" y="9"/>
                    <a:pt x="114" y="1"/>
                    <a:pt x="92" y="1"/>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9"/>
            <p:cNvSpPr/>
            <p:nvPr/>
          </p:nvSpPr>
          <p:spPr>
            <a:xfrm>
              <a:off x="1374325" y="2992975"/>
              <a:ext cx="4600" cy="4200"/>
            </a:xfrm>
            <a:custGeom>
              <a:avLst/>
              <a:gdLst/>
              <a:ahLst/>
              <a:cxnLst/>
              <a:rect l="l" t="t" r="r" b="b"/>
              <a:pathLst>
                <a:path w="184" h="168" extrusionOk="0">
                  <a:moveTo>
                    <a:pt x="92" y="1"/>
                  </a:moveTo>
                  <a:cubicBezTo>
                    <a:pt x="71" y="1"/>
                    <a:pt x="49" y="9"/>
                    <a:pt x="33" y="25"/>
                  </a:cubicBezTo>
                  <a:cubicBezTo>
                    <a:pt x="1" y="57"/>
                    <a:pt x="1" y="111"/>
                    <a:pt x="33" y="144"/>
                  </a:cubicBezTo>
                  <a:cubicBezTo>
                    <a:pt x="49" y="160"/>
                    <a:pt x="71" y="168"/>
                    <a:pt x="92" y="168"/>
                  </a:cubicBezTo>
                  <a:cubicBezTo>
                    <a:pt x="114" y="168"/>
                    <a:pt x="136" y="160"/>
                    <a:pt x="152" y="144"/>
                  </a:cubicBezTo>
                  <a:cubicBezTo>
                    <a:pt x="184" y="111"/>
                    <a:pt x="184" y="57"/>
                    <a:pt x="152" y="25"/>
                  </a:cubicBezTo>
                  <a:cubicBezTo>
                    <a:pt x="136" y="9"/>
                    <a:pt x="114" y="1"/>
                    <a:pt x="92" y="1"/>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29"/>
            <p:cNvSpPr/>
            <p:nvPr/>
          </p:nvSpPr>
          <p:spPr>
            <a:xfrm>
              <a:off x="1391875" y="2975150"/>
              <a:ext cx="4875" cy="4225"/>
            </a:xfrm>
            <a:custGeom>
              <a:avLst/>
              <a:gdLst/>
              <a:ahLst/>
              <a:cxnLst/>
              <a:rect l="l" t="t" r="r" b="b"/>
              <a:pathLst>
                <a:path w="195" h="169" extrusionOk="0">
                  <a:moveTo>
                    <a:pt x="98" y="1"/>
                  </a:moveTo>
                  <a:cubicBezTo>
                    <a:pt x="76" y="1"/>
                    <a:pt x="55" y="9"/>
                    <a:pt x="33" y="25"/>
                  </a:cubicBezTo>
                  <a:cubicBezTo>
                    <a:pt x="0" y="58"/>
                    <a:pt x="0" y="111"/>
                    <a:pt x="33" y="144"/>
                  </a:cubicBezTo>
                  <a:cubicBezTo>
                    <a:pt x="55" y="160"/>
                    <a:pt x="76" y="168"/>
                    <a:pt x="98" y="168"/>
                  </a:cubicBezTo>
                  <a:cubicBezTo>
                    <a:pt x="119" y="168"/>
                    <a:pt x="141" y="160"/>
                    <a:pt x="163" y="144"/>
                  </a:cubicBezTo>
                  <a:cubicBezTo>
                    <a:pt x="195" y="111"/>
                    <a:pt x="195" y="58"/>
                    <a:pt x="163" y="25"/>
                  </a:cubicBezTo>
                  <a:cubicBezTo>
                    <a:pt x="141" y="9"/>
                    <a:pt x="119" y="1"/>
                    <a:pt x="98" y="1"/>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29"/>
            <p:cNvSpPr/>
            <p:nvPr/>
          </p:nvSpPr>
          <p:spPr>
            <a:xfrm>
              <a:off x="1423450" y="2968200"/>
              <a:ext cx="35125" cy="35125"/>
            </a:xfrm>
            <a:custGeom>
              <a:avLst/>
              <a:gdLst/>
              <a:ahLst/>
              <a:cxnLst/>
              <a:rect l="l" t="t" r="r" b="b"/>
              <a:pathLst>
                <a:path w="1405" h="1405" extrusionOk="0">
                  <a:moveTo>
                    <a:pt x="702" y="1"/>
                  </a:moveTo>
                  <a:cubicBezTo>
                    <a:pt x="314" y="1"/>
                    <a:pt x="1" y="314"/>
                    <a:pt x="1" y="703"/>
                  </a:cubicBezTo>
                  <a:cubicBezTo>
                    <a:pt x="1" y="1092"/>
                    <a:pt x="314" y="1404"/>
                    <a:pt x="702" y="1404"/>
                  </a:cubicBezTo>
                  <a:cubicBezTo>
                    <a:pt x="1091" y="1404"/>
                    <a:pt x="1405" y="1092"/>
                    <a:pt x="1405" y="703"/>
                  </a:cubicBezTo>
                  <a:cubicBezTo>
                    <a:pt x="1405" y="314"/>
                    <a:pt x="1091" y="1"/>
                    <a:pt x="702" y="1"/>
                  </a:cubicBez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9"/>
            <p:cNvSpPr/>
            <p:nvPr/>
          </p:nvSpPr>
          <p:spPr>
            <a:xfrm>
              <a:off x="1433425" y="2978450"/>
              <a:ext cx="14900" cy="14900"/>
            </a:xfrm>
            <a:custGeom>
              <a:avLst/>
              <a:gdLst/>
              <a:ahLst/>
              <a:cxnLst/>
              <a:rect l="l" t="t" r="r" b="b"/>
              <a:pathLst>
                <a:path w="596" h="596" extrusionOk="0">
                  <a:moveTo>
                    <a:pt x="303" y="1"/>
                  </a:moveTo>
                  <a:cubicBezTo>
                    <a:pt x="142" y="1"/>
                    <a:pt x="1" y="130"/>
                    <a:pt x="1" y="293"/>
                  </a:cubicBezTo>
                  <a:cubicBezTo>
                    <a:pt x="1" y="454"/>
                    <a:pt x="142" y="595"/>
                    <a:pt x="303" y="595"/>
                  </a:cubicBezTo>
                  <a:cubicBezTo>
                    <a:pt x="466" y="595"/>
                    <a:pt x="595" y="454"/>
                    <a:pt x="595" y="293"/>
                  </a:cubicBezTo>
                  <a:cubicBezTo>
                    <a:pt x="595" y="130"/>
                    <a:pt x="466" y="1"/>
                    <a:pt x="303" y="1"/>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9"/>
            <p:cNvSpPr/>
            <p:nvPr/>
          </p:nvSpPr>
          <p:spPr>
            <a:xfrm>
              <a:off x="1438825" y="2971450"/>
              <a:ext cx="4350" cy="4325"/>
            </a:xfrm>
            <a:custGeom>
              <a:avLst/>
              <a:gdLst/>
              <a:ahLst/>
              <a:cxnLst/>
              <a:rect l="l" t="t" r="r" b="b"/>
              <a:pathLst>
                <a:path w="174" h="173" extrusionOk="0">
                  <a:moveTo>
                    <a:pt x="87" y="0"/>
                  </a:moveTo>
                  <a:cubicBezTo>
                    <a:pt x="44" y="0"/>
                    <a:pt x="1" y="43"/>
                    <a:pt x="1" y="87"/>
                  </a:cubicBezTo>
                  <a:cubicBezTo>
                    <a:pt x="1" y="141"/>
                    <a:pt x="44" y="173"/>
                    <a:pt x="87" y="173"/>
                  </a:cubicBezTo>
                  <a:cubicBezTo>
                    <a:pt x="130" y="173"/>
                    <a:pt x="174" y="141"/>
                    <a:pt x="174" y="87"/>
                  </a:cubicBezTo>
                  <a:cubicBezTo>
                    <a:pt x="174" y="43"/>
                    <a:pt x="130" y="0"/>
                    <a:pt x="87" y="0"/>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9"/>
            <p:cNvSpPr/>
            <p:nvPr/>
          </p:nvSpPr>
          <p:spPr>
            <a:xfrm>
              <a:off x="1438825" y="2996550"/>
              <a:ext cx="4350" cy="4350"/>
            </a:xfrm>
            <a:custGeom>
              <a:avLst/>
              <a:gdLst/>
              <a:ahLst/>
              <a:cxnLst/>
              <a:rect l="l" t="t" r="r" b="b"/>
              <a:pathLst>
                <a:path w="174" h="174" extrusionOk="0">
                  <a:moveTo>
                    <a:pt x="87" y="1"/>
                  </a:moveTo>
                  <a:cubicBezTo>
                    <a:pt x="44" y="1"/>
                    <a:pt x="1" y="33"/>
                    <a:pt x="1" y="87"/>
                  </a:cubicBezTo>
                  <a:cubicBezTo>
                    <a:pt x="1" y="130"/>
                    <a:pt x="44" y="174"/>
                    <a:pt x="87" y="174"/>
                  </a:cubicBezTo>
                  <a:cubicBezTo>
                    <a:pt x="130" y="174"/>
                    <a:pt x="174" y="130"/>
                    <a:pt x="174" y="87"/>
                  </a:cubicBezTo>
                  <a:cubicBezTo>
                    <a:pt x="174" y="33"/>
                    <a:pt x="130" y="1"/>
                    <a:pt x="87" y="1"/>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9"/>
            <p:cNvSpPr/>
            <p:nvPr/>
          </p:nvSpPr>
          <p:spPr>
            <a:xfrm>
              <a:off x="1451250" y="2984150"/>
              <a:ext cx="4350" cy="4050"/>
            </a:xfrm>
            <a:custGeom>
              <a:avLst/>
              <a:gdLst/>
              <a:ahLst/>
              <a:cxnLst/>
              <a:rect l="l" t="t" r="r" b="b"/>
              <a:pathLst>
                <a:path w="174" h="162" extrusionOk="0">
                  <a:moveTo>
                    <a:pt x="87" y="0"/>
                  </a:moveTo>
                  <a:cubicBezTo>
                    <a:pt x="44" y="0"/>
                    <a:pt x="1" y="32"/>
                    <a:pt x="1" y="86"/>
                  </a:cubicBezTo>
                  <a:cubicBezTo>
                    <a:pt x="1" y="130"/>
                    <a:pt x="44" y="162"/>
                    <a:pt x="87" y="162"/>
                  </a:cubicBezTo>
                  <a:cubicBezTo>
                    <a:pt x="130" y="162"/>
                    <a:pt x="173" y="130"/>
                    <a:pt x="173" y="86"/>
                  </a:cubicBezTo>
                  <a:cubicBezTo>
                    <a:pt x="173" y="32"/>
                    <a:pt x="130" y="0"/>
                    <a:pt x="87" y="0"/>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9"/>
            <p:cNvSpPr/>
            <p:nvPr/>
          </p:nvSpPr>
          <p:spPr>
            <a:xfrm>
              <a:off x="1426425" y="2984150"/>
              <a:ext cx="4075" cy="4050"/>
            </a:xfrm>
            <a:custGeom>
              <a:avLst/>
              <a:gdLst/>
              <a:ahLst/>
              <a:cxnLst/>
              <a:rect l="l" t="t" r="r" b="b"/>
              <a:pathLst>
                <a:path w="163" h="162" extrusionOk="0">
                  <a:moveTo>
                    <a:pt x="87" y="0"/>
                  </a:moveTo>
                  <a:cubicBezTo>
                    <a:pt x="33" y="0"/>
                    <a:pt x="0" y="32"/>
                    <a:pt x="0" y="86"/>
                  </a:cubicBezTo>
                  <a:cubicBezTo>
                    <a:pt x="0" y="130"/>
                    <a:pt x="33" y="162"/>
                    <a:pt x="87" y="162"/>
                  </a:cubicBezTo>
                  <a:cubicBezTo>
                    <a:pt x="130" y="162"/>
                    <a:pt x="163" y="130"/>
                    <a:pt x="163" y="86"/>
                  </a:cubicBezTo>
                  <a:cubicBezTo>
                    <a:pt x="163" y="32"/>
                    <a:pt x="130" y="0"/>
                    <a:pt x="87" y="0"/>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29"/>
            <p:cNvSpPr/>
            <p:nvPr/>
          </p:nvSpPr>
          <p:spPr>
            <a:xfrm>
              <a:off x="1447475" y="2992975"/>
              <a:ext cx="4625" cy="4200"/>
            </a:xfrm>
            <a:custGeom>
              <a:avLst/>
              <a:gdLst/>
              <a:ahLst/>
              <a:cxnLst/>
              <a:rect l="l" t="t" r="r" b="b"/>
              <a:pathLst>
                <a:path w="185" h="168" extrusionOk="0">
                  <a:moveTo>
                    <a:pt x="92" y="1"/>
                  </a:moveTo>
                  <a:cubicBezTo>
                    <a:pt x="71" y="1"/>
                    <a:pt x="49" y="9"/>
                    <a:pt x="33" y="25"/>
                  </a:cubicBezTo>
                  <a:cubicBezTo>
                    <a:pt x="0" y="57"/>
                    <a:pt x="0" y="111"/>
                    <a:pt x="33" y="144"/>
                  </a:cubicBezTo>
                  <a:cubicBezTo>
                    <a:pt x="49" y="160"/>
                    <a:pt x="71" y="168"/>
                    <a:pt x="92" y="168"/>
                  </a:cubicBezTo>
                  <a:cubicBezTo>
                    <a:pt x="114" y="168"/>
                    <a:pt x="136" y="160"/>
                    <a:pt x="152" y="144"/>
                  </a:cubicBezTo>
                  <a:cubicBezTo>
                    <a:pt x="184" y="111"/>
                    <a:pt x="184" y="57"/>
                    <a:pt x="152" y="25"/>
                  </a:cubicBezTo>
                  <a:cubicBezTo>
                    <a:pt x="136" y="9"/>
                    <a:pt x="114" y="1"/>
                    <a:pt x="92" y="1"/>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29"/>
            <p:cNvSpPr/>
            <p:nvPr/>
          </p:nvSpPr>
          <p:spPr>
            <a:xfrm>
              <a:off x="1429950" y="2975150"/>
              <a:ext cx="4600" cy="4225"/>
            </a:xfrm>
            <a:custGeom>
              <a:avLst/>
              <a:gdLst/>
              <a:ahLst/>
              <a:cxnLst/>
              <a:rect l="l" t="t" r="r" b="b"/>
              <a:pathLst>
                <a:path w="184" h="169" extrusionOk="0">
                  <a:moveTo>
                    <a:pt x="92" y="1"/>
                  </a:moveTo>
                  <a:cubicBezTo>
                    <a:pt x="70" y="1"/>
                    <a:pt x="48" y="9"/>
                    <a:pt x="32" y="25"/>
                  </a:cubicBezTo>
                  <a:cubicBezTo>
                    <a:pt x="0" y="58"/>
                    <a:pt x="0" y="111"/>
                    <a:pt x="32" y="144"/>
                  </a:cubicBezTo>
                  <a:cubicBezTo>
                    <a:pt x="48" y="160"/>
                    <a:pt x="70" y="168"/>
                    <a:pt x="92" y="168"/>
                  </a:cubicBezTo>
                  <a:cubicBezTo>
                    <a:pt x="113" y="168"/>
                    <a:pt x="135" y="160"/>
                    <a:pt x="151" y="144"/>
                  </a:cubicBezTo>
                  <a:cubicBezTo>
                    <a:pt x="183" y="111"/>
                    <a:pt x="183" y="58"/>
                    <a:pt x="151" y="25"/>
                  </a:cubicBezTo>
                  <a:cubicBezTo>
                    <a:pt x="135" y="9"/>
                    <a:pt x="113" y="1"/>
                    <a:pt x="92" y="1"/>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29"/>
            <p:cNvSpPr/>
            <p:nvPr/>
          </p:nvSpPr>
          <p:spPr>
            <a:xfrm>
              <a:off x="1429950" y="2992975"/>
              <a:ext cx="4600" cy="4200"/>
            </a:xfrm>
            <a:custGeom>
              <a:avLst/>
              <a:gdLst/>
              <a:ahLst/>
              <a:cxnLst/>
              <a:rect l="l" t="t" r="r" b="b"/>
              <a:pathLst>
                <a:path w="184" h="168" extrusionOk="0">
                  <a:moveTo>
                    <a:pt x="92" y="1"/>
                  </a:moveTo>
                  <a:cubicBezTo>
                    <a:pt x="70" y="1"/>
                    <a:pt x="48" y="9"/>
                    <a:pt x="32" y="25"/>
                  </a:cubicBezTo>
                  <a:cubicBezTo>
                    <a:pt x="0" y="57"/>
                    <a:pt x="0" y="111"/>
                    <a:pt x="32" y="144"/>
                  </a:cubicBezTo>
                  <a:cubicBezTo>
                    <a:pt x="48" y="160"/>
                    <a:pt x="70" y="168"/>
                    <a:pt x="92" y="168"/>
                  </a:cubicBezTo>
                  <a:cubicBezTo>
                    <a:pt x="113" y="168"/>
                    <a:pt x="135" y="160"/>
                    <a:pt x="151" y="144"/>
                  </a:cubicBezTo>
                  <a:cubicBezTo>
                    <a:pt x="183" y="111"/>
                    <a:pt x="183" y="57"/>
                    <a:pt x="151" y="25"/>
                  </a:cubicBezTo>
                  <a:cubicBezTo>
                    <a:pt x="135" y="9"/>
                    <a:pt x="113" y="1"/>
                    <a:pt x="92" y="1"/>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29"/>
            <p:cNvSpPr/>
            <p:nvPr/>
          </p:nvSpPr>
          <p:spPr>
            <a:xfrm>
              <a:off x="1447475" y="2975150"/>
              <a:ext cx="4625" cy="4225"/>
            </a:xfrm>
            <a:custGeom>
              <a:avLst/>
              <a:gdLst/>
              <a:ahLst/>
              <a:cxnLst/>
              <a:rect l="l" t="t" r="r" b="b"/>
              <a:pathLst>
                <a:path w="185" h="169" extrusionOk="0">
                  <a:moveTo>
                    <a:pt x="92" y="1"/>
                  </a:moveTo>
                  <a:cubicBezTo>
                    <a:pt x="71" y="1"/>
                    <a:pt x="49" y="9"/>
                    <a:pt x="33" y="25"/>
                  </a:cubicBezTo>
                  <a:cubicBezTo>
                    <a:pt x="0" y="58"/>
                    <a:pt x="0" y="111"/>
                    <a:pt x="33" y="144"/>
                  </a:cubicBezTo>
                  <a:cubicBezTo>
                    <a:pt x="49" y="160"/>
                    <a:pt x="71" y="168"/>
                    <a:pt x="92" y="168"/>
                  </a:cubicBezTo>
                  <a:cubicBezTo>
                    <a:pt x="114" y="168"/>
                    <a:pt x="136" y="160"/>
                    <a:pt x="152" y="144"/>
                  </a:cubicBezTo>
                  <a:cubicBezTo>
                    <a:pt x="184" y="111"/>
                    <a:pt x="184" y="58"/>
                    <a:pt x="152" y="25"/>
                  </a:cubicBezTo>
                  <a:cubicBezTo>
                    <a:pt x="136" y="9"/>
                    <a:pt x="114" y="1"/>
                    <a:pt x="92" y="1"/>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9"/>
            <p:cNvSpPr/>
            <p:nvPr/>
          </p:nvSpPr>
          <p:spPr>
            <a:xfrm>
              <a:off x="1876950" y="2805975"/>
              <a:ext cx="6500" cy="200325"/>
            </a:xfrm>
            <a:custGeom>
              <a:avLst/>
              <a:gdLst/>
              <a:ahLst/>
              <a:cxnLst/>
              <a:rect l="l" t="t" r="r" b="b"/>
              <a:pathLst>
                <a:path w="260" h="8013" extrusionOk="0">
                  <a:moveTo>
                    <a:pt x="0" y="1"/>
                  </a:moveTo>
                  <a:lnTo>
                    <a:pt x="0" y="8012"/>
                  </a:lnTo>
                  <a:lnTo>
                    <a:pt x="259" y="8012"/>
                  </a:lnTo>
                  <a:lnTo>
                    <a:pt x="259" y="1"/>
                  </a:ln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9"/>
            <p:cNvSpPr/>
            <p:nvPr/>
          </p:nvSpPr>
          <p:spPr>
            <a:xfrm>
              <a:off x="1910675" y="2805975"/>
              <a:ext cx="6250" cy="200325"/>
            </a:xfrm>
            <a:custGeom>
              <a:avLst/>
              <a:gdLst/>
              <a:ahLst/>
              <a:cxnLst/>
              <a:rect l="l" t="t" r="r" b="b"/>
              <a:pathLst>
                <a:path w="250" h="8013" extrusionOk="0">
                  <a:moveTo>
                    <a:pt x="1" y="1"/>
                  </a:moveTo>
                  <a:lnTo>
                    <a:pt x="1" y="8012"/>
                  </a:lnTo>
                  <a:lnTo>
                    <a:pt x="249" y="8012"/>
                  </a:lnTo>
                  <a:lnTo>
                    <a:pt x="249" y="1"/>
                  </a:ln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9"/>
            <p:cNvSpPr/>
            <p:nvPr/>
          </p:nvSpPr>
          <p:spPr>
            <a:xfrm>
              <a:off x="1944425" y="2805975"/>
              <a:ext cx="6225" cy="200325"/>
            </a:xfrm>
            <a:custGeom>
              <a:avLst/>
              <a:gdLst/>
              <a:ahLst/>
              <a:cxnLst/>
              <a:rect l="l" t="t" r="r" b="b"/>
              <a:pathLst>
                <a:path w="249" h="8013" extrusionOk="0">
                  <a:moveTo>
                    <a:pt x="1" y="1"/>
                  </a:moveTo>
                  <a:lnTo>
                    <a:pt x="1" y="8012"/>
                  </a:lnTo>
                  <a:lnTo>
                    <a:pt x="248" y="8012"/>
                  </a:lnTo>
                  <a:lnTo>
                    <a:pt x="248" y="1"/>
                  </a:ln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9"/>
            <p:cNvSpPr/>
            <p:nvPr/>
          </p:nvSpPr>
          <p:spPr>
            <a:xfrm>
              <a:off x="1977900" y="2805975"/>
              <a:ext cx="6500" cy="200325"/>
            </a:xfrm>
            <a:custGeom>
              <a:avLst/>
              <a:gdLst/>
              <a:ahLst/>
              <a:cxnLst/>
              <a:rect l="l" t="t" r="r" b="b"/>
              <a:pathLst>
                <a:path w="260" h="8013" extrusionOk="0">
                  <a:moveTo>
                    <a:pt x="0" y="1"/>
                  </a:moveTo>
                  <a:lnTo>
                    <a:pt x="0" y="8012"/>
                  </a:lnTo>
                  <a:lnTo>
                    <a:pt x="260" y="8012"/>
                  </a:lnTo>
                  <a:lnTo>
                    <a:pt x="260" y="1"/>
                  </a:ln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4" name="Google Shape;1164;p29"/>
          <p:cNvGrpSpPr/>
          <p:nvPr/>
        </p:nvGrpSpPr>
        <p:grpSpPr>
          <a:xfrm rot="319458">
            <a:off x="7544519" y="255650"/>
            <a:ext cx="1856877" cy="2064836"/>
            <a:chOff x="5992325" y="987725"/>
            <a:chExt cx="484275" cy="538525"/>
          </a:xfrm>
        </p:grpSpPr>
        <p:sp>
          <p:nvSpPr>
            <p:cNvPr id="1165" name="Google Shape;1165;p29"/>
            <p:cNvSpPr/>
            <p:nvPr/>
          </p:nvSpPr>
          <p:spPr>
            <a:xfrm>
              <a:off x="6008225" y="1002125"/>
              <a:ext cx="454050" cy="509825"/>
            </a:xfrm>
            <a:custGeom>
              <a:avLst/>
              <a:gdLst/>
              <a:ahLst/>
              <a:cxnLst/>
              <a:rect l="l" t="t" r="r" b="b"/>
              <a:pathLst>
                <a:path w="18162" h="20393" extrusionOk="0">
                  <a:moveTo>
                    <a:pt x="10064" y="4725"/>
                  </a:moveTo>
                  <a:cubicBezTo>
                    <a:pt x="10097" y="4737"/>
                    <a:pt x="10129" y="4747"/>
                    <a:pt x="10150" y="4747"/>
                  </a:cubicBezTo>
                  <a:lnTo>
                    <a:pt x="10150" y="4996"/>
                  </a:lnTo>
                  <a:cubicBezTo>
                    <a:pt x="10010" y="4996"/>
                    <a:pt x="9870" y="4996"/>
                    <a:pt x="9740" y="5017"/>
                  </a:cubicBezTo>
                  <a:cubicBezTo>
                    <a:pt x="9859" y="4931"/>
                    <a:pt x="9967" y="4833"/>
                    <a:pt x="10064" y="4725"/>
                  </a:cubicBezTo>
                  <a:close/>
                  <a:moveTo>
                    <a:pt x="5627" y="11863"/>
                  </a:moveTo>
                  <a:cubicBezTo>
                    <a:pt x="5540" y="12867"/>
                    <a:pt x="5464" y="13806"/>
                    <a:pt x="5411" y="14519"/>
                  </a:cubicBezTo>
                  <a:cubicBezTo>
                    <a:pt x="5270" y="14346"/>
                    <a:pt x="5108" y="14184"/>
                    <a:pt x="4946" y="14066"/>
                  </a:cubicBezTo>
                  <a:cubicBezTo>
                    <a:pt x="4924" y="14054"/>
                    <a:pt x="4903" y="14033"/>
                    <a:pt x="4871" y="14022"/>
                  </a:cubicBezTo>
                  <a:cubicBezTo>
                    <a:pt x="4871" y="14011"/>
                    <a:pt x="4860" y="14011"/>
                    <a:pt x="4860" y="14001"/>
                  </a:cubicBezTo>
                  <a:cubicBezTo>
                    <a:pt x="4838" y="13990"/>
                    <a:pt x="4816" y="13979"/>
                    <a:pt x="4806" y="13968"/>
                  </a:cubicBezTo>
                  <a:cubicBezTo>
                    <a:pt x="4795" y="13968"/>
                    <a:pt x="4784" y="13958"/>
                    <a:pt x="4784" y="13958"/>
                  </a:cubicBezTo>
                  <a:cubicBezTo>
                    <a:pt x="4763" y="13946"/>
                    <a:pt x="4741" y="13936"/>
                    <a:pt x="4730" y="13925"/>
                  </a:cubicBezTo>
                  <a:cubicBezTo>
                    <a:pt x="4720" y="13925"/>
                    <a:pt x="4720" y="13914"/>
                    <a:pt x="4708" y="13914"/>
                  </a:cubicBezTo>
                  <a:cubicBezTo>
                    <a:pt x="4687" y="13903"/>
                    <a:pt x="4676" y="13893"/>
                    <a:pt x="4655" y="13882"/>
                  </a:cubicBezTo>
                  <a:cubicBezTo>
                    <a:pt x="4644" y="13882"/>
                    <a:pt x="4644" y="13882"/>
                    <a:pt x="4644" y="13871"/>
                  </a:cubicBezTo>
                  <a:lnTo>
                    <a:pt x="4579" y="13838"/>
                  </a:lnTo>
                  <a:lnTo>
                    <a:pt x="4568" y="13838"/>
                  </a:lnTo>
                  <a:cubicBezTo>
                    <a:pt x="4385" y="13742"/>
                    <a:pt x="4190" y="13677"/>
                    <a:pt x="3996" y="13634"/>
                  </a:cubicBezTo>
                  <a:cubicBezTo>
                    <a:pt x="3985" y="13514"/>
                    <a:pt x="3964" y="13406"/>
                    <a:pt x="3953" y="13310"/>
                  </a:cubicBezTo>
                  <a:lnTo>
                    <a:pt x="3953" y="13310"/>
                  </a:lnTo>
                  <a:lnTo>
                    <a:pt x="4082" y="13428"/>
                  </a:lnTo>
                  <a:lnTo>
                    <a:pt x="4331" y="13245"/>
                  </a:lnTo>
                  <a:lnTo>
                    <a:pt x="4492" y="13418"/>
                  </a:lnTo>
                  <a:lnTo>
                    <a:pt x="4504" y="13418"/>
                  </a:lnTo>
                  <a:cubicBezTo>
                    <a:pt x="4504" y="13418"/>
                    <a:pt x="5173" y="12576"/>
                    <a:pt x="5627" y="11863"/>
                  </a:cubicBezTo>
                  <a:close/>
                  <a:moveTo>
                    <a:pt x="7559" y="15674"/>
                  </a:moveTo>
                  <a:lnTo>
                    <a:pt x="8002" y="15696"/>
                  </a:lnTo>
                  <a:cubicBezTo>
                    <a:pt x="8045" y="15815"/>
                    <a:pt x="8067" y="15880"/>
                    <a:pt x="8067" y="15890"/>
                  </a:cubicBezTo>
                  <a:lnTo>
                    <a:pt x="8164" y="15880"/>
                  </a:lnTo>
                  <a:lnTo>
                    <a:pt x="9200" y="15901"/>
                  </a:lnTo>
                  <a:lnTo>
                    <a:pt x="9730" y="18200"/>
                  </a:lnTo>
                  <a:lnTo>
                    <a:pt x="9773" y="18363"/>
                  </a:lnTo>
                  <a:lnTo>
                    <a:pt x="9805" y="18514"/>
                  </a:lnTo>
                  <a:lnTo>
                    <a:pt x="10129" y="19874"/>
                  </a:lnTo>
                  <a:lnTo>
                    <a:pt x="9103" y="19874"/>
                  </a:lnTo>
                  <a:cubicBezTo>
                    <a:pt x="7980" y="19874"/>
                    <a:pt x="7333" y="18568"/>
                    <a:pt x="6738" y="17186"/>
                  </a:cubicBezTo>
                  <a:lnTo>
                    <a:pt x="6922" y="15847"/>
                  </a:lnTo>
                  <a:lnTo>
                    <a:pt x="7105" y="15847"/>
                  </a:lnTo>
                  <a:lnTo>
                    <a:pt x="7549" y="15868"/>
                  </a:lnTo>
                  <a:lnTo>
                    <a:pt x="7559" y="15674"/>
                  </a:lnTo>
                  <a:close/>
                  <a:moveTo>
                    <a:pt x="8223" y="1"/>
                  </a:moveTo>
                  <a:cubicBezTo>
                    <a:pt x="7056" y="1"/>
                    <a:pt x="6381" y="1433"/>
                    <a:pt x="6155" y="2016"/>
                  </a:cubicBezTo>
                  <a:cubicBezTo>
                    <a:pt x="5964" y="1997"/>
                    <a:pt x="5798" y="1989"/>
                    <a:pt x="5656" y="1989"/>
                  </a:cubicBezTo>
                  <a:cubicBezTo>
                    <a:pt x="4714" y="1989"/>
                    <a:pt x="4763" y="2340"/>
                    <a:pt x="4763" y="2340"/>
                  </a:cubicBezTo>
                  <a:lnTo>
                    <a:pt x="4784" y="2340"/>
                  </a:lnTo>
                  <a:cubicBezTo>
                    <a:pt x="4763" y="2469"/>
                    <a:pt x="5356" y="2760"/>
                    <a:pt x="6263" y="3084"/>
                  </a:cubicBezTo>
                  <a:cubicBezTo>
                    <a:pt x="6102" y="4121"/>
                    <a:pt x="6414" y="5147"/>
                    <a:pt x="6414" y="5147"/>
                  </a:cubicBezTo>
                  <a:cubicBezTo>
                    <a:pt x="6414" y="5147"/>
                    <a:pt x="6414" y="5157"/>
                    <a:pt x="6426" y="5157"/>
                  </a:cubicBezTo>
                  <a:lnTo>
                    <a:pt x="6436" y="5169"/>
                  </a:lnTo>
                  <a:lnTo>
                    <a:pt x="6447" y="5179"/>
                  </a:lnTo>
                  <a:lnTo>
                    <a:pt x="6458" y="5179"/>
                  </a:lnTo>
                  <a:lnTo>
                    <a:pt x="6458" y="5190"/>
                  </a:lnTo>
                  <a:lnTo>
                    <a:pt x="6469" y="5190"/>
                  </a:lnTo>
                  <a:cubicBezTo>
                    <a:pt x="6469" y="5201"/>
                    <a:pt x="6469" y="5201"/>
                    <a:pt x="6479" y="5201"/>
                  </a:cubicBezTo>
                  <a:cubicBezTo>
                    <a:pt x="6479" y="5201"/>
                    <a:pt x="6490" y="5201"/>
                    <a:pt x="6490" y="5212"/>
                  </a:cubicBezTo>
                  <a:lnTo>
                    <a:pt x="6501" y="5212"/>
                  </a:lnTo>
                  <a:lnTo>
                    <a:pt x="6501" y="5222"/>
                  </a:lnTo>
                  <a:lnTo>
                    <a:pt x="6522" y="5222"/>
                  </a:lnTo>
                  <a:cubicBezTo>
                    <a:pt x="6522" y="5233"/>
                    <a:pt x="6534" y="5233"/>
                    <a:pt x="6534" y="5233"/>
                  </a:cubicBezTo>
                  <a:cubicBezTo>
                    <a:pt x="6663" y="5298"/>
                    <a:pt x="6858" y="5363"/>
                    <a:pt x="7105" y="5417"/>
                  </a:cubicBezTo>
                  <a:cubicBezTo>
                    <a:pt x="7019" y="5460"/>
                    <a:pt x="6944" y="5503"/>
                    <a:pt x="6868" y="5546"/>
                  </a:cubicBezTo>
                  <a:cubicBezTo>
                    <a:pt x="6285" y="5665"/>
                    <a:pt x="5886" y="6162"/>
                    <a:pt x="5810" y="6777"/>
                  </a:cubicBezTo>
                  <a:cubicBezTo>
                    <a:pt x="5810" y="6788"/>
                    <a:pt x="5810" y="6810"/>
                    <a:pt x="5799" y="6831"/>
                  </a:cubicBezTo>
                  <a:cubicBezTo>
                    <a:pt x="5443" y="7533"/>
                    <a:pt x="5054" y="8602"/>
                    <a:pt x="4773" y="9919"/>
                  </a:cubicBezTo>
                  <a:lnTo>
                    <a:pt x="4773" y="9930"/>
                  </a:lnTo>
                  <a:cubicBezTo>
                    <a:pt x="4644" y="10340"/>
                    <a:pt x="4137" y="11441"/>
                    <a:pt x="3554" y="12413"/>
                  </a:cubicBezTo>
                  <a:lnTo>
                    <a:pt x="3662" y="12532"/>
                  </a:lnTo>
                  <a:lnTo>
                    <a:pt x="3510" y="12899"/>
                  </a:lnTo>
                  <a:lnTo>
                    <a:pt x="3607" y="12996"/>
                  </a:lnTo>
                  <a:cubicBezTo>
                    <a:pt x="3554" y="13104"/>
                    <a:pt x="3510" y="13223"/>
                    <a:pt x="3489" y="13320"/>
                  </a:cubicBezTo>
                  <a:cubicBezTo>
                    <a:pt x="3434" y="13375"/>
                    <a:pt x="3381" y="13418"/>
                    <a:pt x="3338" y="13439"/>
                  </a:cubicBezTo>
                  <a:cubicBezTo>
                    <a:pt x="3283" y="13461"/>
                    <a:pt x="3132" y="13461"/>
                    <a:pt x="3067" y="13514"/>
                  </a:cubicBezTo>
                  <a:cubicBezTo>
                    <a:pt x="3035" y="13514"/>
                    <a:pt x="3014" y="13536"/>
                    <a:pt x="3002" y="13569"/>
                  </a:cubicBezTo>
                  <a:lnTo>
                    <a:pt x="3002" y="13579"/>
                  </a:lnTo>
                  <a:cubicBezTo>
                    <a:pt x="2463" y="13634"/>
                    <a:pt x="1944" y="13828"/>
                    <a:pt x="1524" y="14087"/>
                  </a:cubicBezTo>
                  <a:lnTo>
                    <a:pt x="1394" y="13925"/>
                  </a:lnTo>
                  <a:lnTo>
                    <a:pt x="325" y="15102"/>
                  </a:lnTo>
                  <a:lnTo>
                    <a:pt x="228" y="15016"/>
                  </a:lnTo>
                  <a:lnTo>
                    <a:pt x="1" y="15328"/>
                  </a:lnTo>
                  <a:lnTo>
                    <a:pt x="433" y="15760"/>
                  </a:lnTo>
                  <a:lnTo>
                    <a:pt x="800" y="15577"/>
                  </a:lnTo>
                  <a:lnTo>
                    <a:pt x="713" y="15491"/>
                  </a:lnTo>
                  <a:lnTo>
                    <a:pt x="1977" y="14670"/>
                  </a:lnTo>
                  <a:lnTo>
                    <a:pt x="1815" y="14465"/>
                  </a:lnTo>
                  <a:cubicBezTo>
                    <a:pt x="2150" y="14270"/>
                    <a:pt x="2539" y="14119"/>
                    <a:pt x="2949" y="14054"/>
                  </a:cubicBezTo>
                  <a:cubicBezTo>
                    <a:pt x="2970" y="14087"/>
                    <a:pt x="2981" y="14109"/>
                    <a:pt x="3002" y="14119"/>
                  </a:cubicBezTo>
                  <a:cubicBezTo>
                    <a:pt x="3047" y="14157"/>
                    <a:pt x="3127" y="14168"/>
                    <a:pt x="3202" y="14168"/>
                  </a:cubicBezTo>
                  <a:cubicBezTo>
                    <a:pt x="3235" y="14168"/>
                    <a:pt x="3267" y="14166"/>
                    <a:pt x="3294" y="14162"/>
                  </a:cubicBezTo>
                  <a:cubicBezTo>
                    <a:pt x="3326" y="14195"/>
                    <a:pt x="3359" y="14205"/>
                    <a:pt x="3391" y="14217"/>
                  </a:cubicBezTo>
                  <a:cubicBezTo>
                    <a:pt x="3406" y="14223"/>
                    <a:pt x="3422" y="14225"/>
                    <a:pt x="3439" y="14225"/>
                  </a:cubicBezTo>
                  <a:cubicBezTo>
                    <a:pt x="3481" y="14225"/>
                    <a:pt x="3525" y="14208"/>
                    <a:pt x="3564" y="14184"/>
                  </a:cubicBezTo>
                  <a:cubicBezTo>
                    <a:pt x="3586" y="14205"/>
                    <a:pt x="3607" y="14227"/>
                    <a:pt x="3629" y="14238"/>
                  </a:cubicBezTo>
                  <a:cubicBezTo>
                    <a:pt x="3643" y="14253"/>
                    <a:pt x="3659" y="14259"/>
                    <a:pt x="3677" y="14259"/>
                  </a:cubicBezTo>
                  <a:cubicBezTo>
                    <a:pt x="3739" y="14259"/>
                    <a:pt x="3813" y="14186"/>
                    <a:pt x="3856" y="14152"/>
                  </a:cubicBezTo>
                  <a:cubicBezTo>
                    <a:pt x="3866" y="14130"/>
                    <a:pt x="3877" y="14119"/>
                    <a:pt x="3888" y="14087"/>
                  </a:cubicBezTo>
                  <a:cubicBezTo>
                    <a:pt x="4158" y="14152"/>
                    <a:pt x="4417" y="14270"/>
                    <a:pt x="4655" y="14454"/>
                  </a:cubicBezTo>
                  <a:cubicBezTo>
                    <a:pt x="4763" y="14529"/>
                    <a:pt x="4871" y="14627"/>
                    <a:pt x="4968" y="14745"/>
                  </a:cubicBezTo>
                  <a:cubicBezTo>
                    <a:pt x="5097" y="14897"/>
                    <a:pt x="5227" y="15091"/>
                    <a:pt x="5346" y="15296"/>
                  </a:cubicBezTo>
                  <a:cubicBezTo>
                    <a:pt x="5324" y="15609"/>
                    <a:pt x="5313" y="15803"/>
                    <a:pt x="5313" y="15803"/>
                  </a:cubicBezTo>
                  <a:lnTo>
                    <a:pt x="5615" y="15803"/>
                  </a:lnTo>
                  <a:cubicBezTo>
                    <a:pt x="5735" y="16063"/>
                    <a:pt x="5853" y="16333"/>
                    <a:pt x="5972" y="16614"/>
                  </a:cubicBezTo>
                  <a:lnTo>
                    <a:pt x="5972" y="16624"/>
                  </a:lnTo>
                  <a:cubicBezTo>
                    <a:pt x="5982" y="16646"/>
                    <a:pt x="6004" y="16678"/>
                    <a:pt x="6015" y="16710"/>
                  </a:cubicBezTo>
                  <a:lnTo>
                    <a:pt x="6123" y="19939"/>
                  </a:lnTo>
                  <a:cubicBezTo>
                    <a:pt x="5853" y="20036"/>
                    <a:pt x="5356" y="20393"/>
                    <a:pt x="5356" y="20393"/>
                  </a:cubicBezTo>
                  <a:lnTo>
                    <a:pt x="6339" y="20393"/>
                  </a:lnTo>
                  <a:cubicBezTo>
                    <a:pt x="6339" y="20393"/>
                    <a:pt x="6382" y="20177"/>
                    <a:pt x="6339" y="20014"/>
                  </a:cubicBezTo>
                  <a:lnTo>
                    <a:pt x="6609" y="18082"/>
                  </a:lnTo>
                  <a:cubicBezTo>
                    <a:pt x="7181" y="19302"/>
                    <a:pt x="7872" y="20306"/>
                    <a:pt x="9027" y="20350"/>
                  </a:cubicBezTo>
                  <a:lnTo>
                    <a:pt x="10183" y="20350"/>
                  </a:lnTo>
                  <a:cubicBezTo>
                    <a:pt x="10193" y="20371"/>
                    <a:pt x="10193" y="20393"/>
                    <a:pt x="10193" y="20393"/>
                  </a:cubicBezTo>
                  <a:lnTo>
                    <a:pt x="11608" y="20393"/>
                  </a:lnTo>
                  <a:cubicBezTo>
                    <a:pt x="11608" y="20393"/>
                    <a:pt x="11575" y="20371"/>
                    <a:pt x="11522" y="20350"/>
                  </a:cubicBezTo>
                  <a:lnTo>
                    <a:pt x="18162" y="20350"/>
                  </a:lnTo>
                  <a:lnTo>
                    <a:pt x="18162" y="19874"/>
                  </a:lnTo>
                  <a:lnTo>
                    <a:pt x="10356" y="19874"/>
                  </a:lnTo>
                  <a:lnTo>
                    <a:pt x="10334" y="19378"/>
                  </a:lnTo>
                  <a:lnTo>
                    <a:pt x="10301" y="18805"/>
                  </a:lnTo>
                  <a:lnTo>
                    <a:pt x="10301" y="18795"/>
                  </a:lnTo>
                  <a:lnTo>
                    <a:pt x="10269" y="18179"/>
                  </a:lnTo>
                  <a:lnTo>
                    <a:pt x="10258" y="17953"/>
                  </a:lnTo>
                  <a:lnTo>
                    <a:pt x="10140" y="15933"/>
                  </a:lnTo>
                  <a:lnTo>
                    <a:pt x="10140" y="15933"/>
                  </a:lnTo>
                  <a:lnTo>
                    <a:pt x="10680" y="15944"/>
                  </a:lnTo>
                  <a:lnTo>
                    <a:pt x="10680" y="14616"/>
                  </a:lnTo>
                  <a:cubicBezTo>
                    <a:pt x="11036" y="14616"/>
                    <a:pt x="11328" y="14594"/>
                    <a:pt x="11371" y="14541"/>
                  </a:cubicBezTo>
                  <a:lnTo>
                    <a:pt x="11371" y="14529"/>
                  </a:lnTo>
                  <a:lnTo>
                    <a:pt x="11381" y="14529"/>
                  </a:lnTo>
                  <a:lnTo>
                    <a:pt x="11381" y="14519"/>
                  </a:lnTo>
                  <a:lnTo>
                    <a:pt x="11381" y="14508"/>
                  </a:lnTo>
                  <a:lnTo>
                    <a:pt x="11392" y="14508"/>
                  </a:lnTo>
                  <a:lnTo>
                    <a:pt x="11392" y="14497"/>
                  </a:lnTo>
                  <a:lnTo>
                    <a:pt x="11392" y="14486"/>
                  </a:lnTo>
                  <a:lnTo>
                    <a:pt x="11392" y="14476"/>
                  </a:lnTo>
                  <a:lnTo>
                    <a:pt x="11403" y="14476"/>
                  </a:lnTo>
                  <a:lnTo>
                    <a:pt x="11403" y="14465"/>
                  </a:lnTo>
                  <a:lnTo>
                    <a:pt x="11403" y="14454"/>
                  </a:lnTo>
                  <a:lnTo>
                    <a:pt x="11403" y="14443"/>
                  </a:lnTo>
                  <a:cubicBezTo>
                    <a:pt x="11403" y="14443"/>
                    <a:pt x="11403" y="14433"/>
                    <a:pt x="11414" y="14433"/>
                  </a:cubicBezTo>
                  <a:lnTo>
                    <a:pt x="11414" y="14421"/>
                  </a:lnTo>
                  <a:lnTo>
                    <a:pt x="11414" y="14411"/>
                  </a:lnTo>
                  <a:lnTo>
                    <a:pt x="11414" y="14400"/>
                  </a:lnTo>
                  <a:lnTo>
                    <a:pt x="11414" y="14389"/>
                  </a:lnTo>
                  <a:lnTo>
                    <a:pt x="11424" y="14378"/>
                  </a:lnTo>
                  <a:lnTo>
                    <a:pt x="11424" y="14368"/>
                  </a:lnTo>
                  <a:lnTo>
                    <a:pt x="11424" y="14357"/>
                  </a:lnTo>
                  <a:lnTo>
                    <a:pt x="11424" y="14346"/>
                  </a:lnTo>
                  <a:cubicBezTo>
                    <a:pt x="11424" y="14335"/>
                    <a:pt x="11436" y="14335"/>
                    <a:pt x="11436" y="14325"/>
                  </a:cubicBezTo>
                  <a:lnTo>
                    <a:pt x="11436" y="14313"/>
                  </a:lnTo>
                  <a:lnTo>
                    <a:pt x="11436" y="14303"/>
                  </a:lnTo>
                  <a:lnTo>
                    <a:pt x="11436" y="14292"/>
                  </a:lnTo>
                  <a:cubicBezTo>
                    <a:pt x="11436" y="14282"/>
                    <a:pt x="11446" y="14282"/>
                    <a:pt x="11446" y="14270"/>
                  </a:cubicBezTo>
                  <a:cubicBezTo>
                    <a:pt x="11554" y="13720"/>
                    <a:pt x="11727" y="12403"/>
                    <a:pt x="11781" y="10837"/>
                  </a:cubicBezTo>
                  <a:cubicBezTo>
                    <a:pt x="12429" y="10146"/>
                    <a:pt x="13109" y="9315"/>
                    <a:pt x="13012" y="8958"/>
                  </a:cubicBezTo>
                  <a:lnTo>
                    <a:pt x="13012" y="8936"/>
                  </a:lnTo>
                  <a:cubicBezTo>
                    <a:pt x="13012" y="8926"/>
                    <a:pt x="13001" y="8926"/>
                    <a:pt x="13001" y="8926"/>
                  </a:cubicBezTo>
                  <a:lnTo>
                    <a:pt x="13001" y="8915"/>
                  </a:lnTo>
                  <a:lnTo>
                    <a:pt x="13001" y="8904"/>
                  </a:lnTo>
                  <a:cubicBezTo>
                    <a:pt x="12710" y="8137"/>
                    <a:pt x="12148" y="7382"/>
                    <a:pt x="11565" y="6777"/>
                  </a:cubicBezTo>
                  <a:cubicBezTo>
                    <a:pt x="11500" y="6378"/>
                    <a:pt x="11414" y="5978"/>
                    <a:pt x="11306" y="5611"/>
                  </a:cubicBezTo>
                  <a:cubicBezTo>
                    <a:pt x="11220" y="5298"/>
                    <a:pt x="10831" y="5093"/>
                    <a:pt x="10388" y="5028"/>
                  </a:cubicBezTo>
                  <a:lnTo>
                    <a:pt x="10388" y="4758"/>
                  </a:lnTo>
                  <a:cubicBezTo>
                    <a:pt x="10841" y="4725"/>
                    <a:pt x="11208" y="4337"/>
                    <a:pt x="11208" y="3862"/>
                  </a:cubicBezTo>
                  <a:cubicBezTo>
                    <a:pt x="11208" y="3376"/>
                    <a:pt x="10809" y="2966"/>
                    <a:pt x="10313" y="2966"/>
                  </a:cubicBezTo>
                  <a:cubicBezTo>
                    <a:pt x="10215" y="2966"/>
                    <a:pt x="10118" y="2988"/>
                    <a:pt x="10032" y="3020"/>
                  </a:cubicBezTo>
                  <a:cubicBezTo>
                    <a:pt x="10107" y="2264"/>
                    <a:pt x="10107" y="591"/>
                    <a:pt x="8779" y="104"/>
                  </a:cubicBezTo>
                  <a:cubicBezTo>
                    <a:pt x="8583" y="33"/>
                    <a:pt x="8398" y="1"/>
                    <a:pt x="82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29"/>
            <p:cNvSpPr/>
            <p:nvPr/>
          </p:nvSpPr>
          <p:spPr>
            <a:xfrm>
              <a:off x="5992325" y="987725"/>
              <a:ext cx="484275" cy="538525"/>
            </a:xfrm>
            <a:custGeom>
              <a:avLst/>
              <a:gdLst/>
              <a:ahLst/>
              <a:cxnLst/>
              <a:rect l="l" t="t" r="r" b="b"/>
              <a:pathLst>
                <a:path w="19371" h="21541" extrusionOk="0">
                  <a:moveTo>
                    <a:pt x="7429" y="5291"/>
                  </a:moveTo>
                  <a:lnTo>
                    <a:pt x="7439" y="5301"/>
                  </a:lnTo>
                  <a:cubicBezTo>
                    <a:pt x="7439" y="5301"/>
                    <a:pt x="7429" y="5301"/>
                    <a:pt x="7429" y="5291"/>
                  </a:cubicBezTo>
                  <a:close/>
                  <a:moveTo>
                    <a:pt x="8864" y="1145"/>
                  </a:moveTo>
                  <a:cubicBezTo>
                    <a:pt x="8919" y="1145"/>
                    <a:pt x="8972" y="1155"/>
                    <a:pt x="9027" y="1167"/>
                  </a:cubicBezTo>
                  <a:cubicBezTo>
                    <a:pt x="9091" y="1177"/>
                    <a:pt x="9156" y="1188"/>
                    <a:pt x="9221" y="1220"/>
                  </a:cubicBezTo>
                  <a:cubicBezTo>
                    <a:pt x="9318" y="1253"/>
                    <a:pt x="9394" y="1296"/>
                    <a:pt x="9469" y="1339"/>
                  </a:cubicBezTo>
                  <a:cubicBezTo>
                    <a:pt x="9523" y="1383"/>
                    <a:pt x="9588" y="1426"/>
                    <a:pt x="9631" y="1479"/>
                  </a:cubicBezTo>
                  <a:cubicBezTo>
                    <a:pt x="9675" y="1522"/>
                    <a:pt x="9718" y="1566"/>
                    <a:pt x="9750" y="1620"/>
                  </a:cubicBezTo>
                  <a:cubicBezTo>
                    <a:pt x="9814" y="1706"/>
                    <a:pt x="9879" y="1803"/>
                    <a:pt x="9922" y="1922"/>
                  </a:cubicBezTo>
                  <a:cubicBezTo>
                    <a:pt x="9998" y="2095"/>
                    <a:pt x="10042" y="2278"/>
                    <a:pt x="10074" y="2484"/>
                  </a:cubicBezTo>
                  <a:cubicBezTo>
                    <a:pt x="10106" y="2678"/>
                    <a:pt x="10117" y="2873"/>
                    <a:pt x="10117" y="3067"/>
                  </a:cubicBezTo>
                  <a:cubicBezTo>
                    <a:pt x="10117" y="3240"/>
                    <a:pt x="10106" y="3401"/>
                    <a:pt x="10095" y="3531"/>
                  </a:cubicBezTo>
                  <a:cubicBezTo>
                    <a:pt x="10074" y="3725"/>
                    <a:pt x="10160" y="3919"/>
                    <a:pt x="10311" y="4039"/>
                  </a:cubicBezTo>
                  <a:cubicBezTo>
                    <a:pt x="10415" y="4120"/>
                    <a:pt x="10544" y="4165"/>
                    <a:pt x="10674" y="4165"/>
                  </a:cubicBezTo>
                  <a:cubicBezTo>
                    <a:pt x="10733" y="4165"/>
                    <a:pt x="10793" y="4156"/>
                    <a:pt x="10851" y="4135"/>
                  </a:cubicBezTo>
                  <a:cubicBezTo>
                    <a:pt x="10884" y="4125"/>
                    <a:pt x="10916" y="4125"/>
                    <a:pt x="10949" y="4125"/>
                  </a:cubicBezTo>
                  <a:cubicBezTo>
                    <a:pt x="10992" y="4125"/>
                    <a:pt x="11035" y="4125"/>
                    <a:pt x="11078" y="4147"/>
                  </a:cubicBezTo>
                  <a:cubicBezTo>
                    <a:pt x="11132" y="4168"/>
                    <a:pt x="11186" y="4211"/>
                    <a:pt x="11218" y="4265"/>
                  </a:cubicBezTo>
                  <a:cubicBezTo>
                    <a:pt x="11229" y="4287"/>
                    <a:pt x="11251" y="4319"/>
                    <a:pt x="11261" y="4351"/>
                  </a:cubicBezTo>
                  <a:cubicBezTo>
                    <a:pt x="11261" y="4373"/>
                    <a:pt x="11273" y="4406"/>
                    <a:pt x="11273" y="4438"/>
                  </a:cubicBezTo>
                  <a:cubicBezTo>
                    <a:pt x="11273" y="4481"/>
                    <a:pt x="11261" y="4524"/>
                    <a:pt x="11251" y="4557"/>
                  </a:cubicBezTo>
                  <a:cubicBezTo>
                    <a:pt x="11229" y="4622"/>
                    <a:pt x="11186" y="4665"/>
                    <a:pt x="11143" y="4697"/>
                  </a:cubicBezTo>
                  <a:cubicBezTo>
                    <a:pt x="11121" y="4718"/>
                    <a:pt x="11089" y="4730"/>
                    <a:pt x="11067" y="4740"/>
                  </a:cubicBezTo>
                  <a:cubicBezTo>
                    <a:pt x="11035" y="4751"/>
                    <a:pt x="11002" y="4762"/>
                    <a:pt x="10970" y="4762"/>
                  </a:cubicBezTo>
                  <a:cubicBezTo>
                    <a:pt x="10954" y="4763"/>
                    <a:pt x="10939" y="4765"/>
                    <a:pt x="10923" y="4767"/>
                  </a:cubicBezTo>
                  <a:lnTo>
                    <a:pt x="10923" y="4767"/>
                  </a:lnTo>
                  <a:cubicBezTo>
                    <a:pt x="10914" y="4765"/>
                    <a:pt x="10904" y="4763"/>
                    <a:pt x="10894" y="4762"/>
                  </a:cubicBezTo>
                  <a:cubicBezTo>
                    <a:pt x="10884" y="4762"/>
                    <a:pt x="10873" y="4751"/>
                    <a:pt x="10862" y="4751"/>
                  </a:cubicBezTo>
                  <a:cubicBezTo>
                    <a:pt x="10806" y="4735"/>
                    <a:pt x="10750" y="4726"/>
                    <a:pt x="10694" y="4726"/>
                  </a:cubicBezTo>
                  <a:cubicBezTo>
                    <a:pt x="10534" y="4726"/>
                    <a:pt x="10380" y="4793"/>
                    <a:pt x="10268" y="4913"/>
                  </a:cubicBezTo>
                  <a:cubicBezTo>
                    <a:pt x="10203" y="4999"/>
                    <a:pt x="10128" y="5064"/>
                    <a:pt x="10042" y="5129"/>
                  </a:cubicBezTo>
                  <a:cubicBezTo>
                    <a:pt x="9826" y="5280"/>
                    <a:pt x="9739" y="5561"/>
                    <a:pt x="9836" y="5809"/>
                  </a:cubicBezTo>
                  <a:cubicBezTo>
                    <a:pt x="9934" y="6033"/>
                    <a:pt x="10146" y="6170"/>
                    <a:pt x="10385" y="6170"/>
                  </a:cubicBezTo>
                  <a:cubicBezTo>
                    <a:pt x="10411" y="6170"/>
                    <a:pt x="10436" y="6168"/>
                    <a:pt x="10462" y="6165"/>
                  </a:cubicBezTo>
                  <a:cubicBezTo>
                    <a:pt x="10527" y="6155"/>
                    <a:pt x="10603" y="6144"/>
                    <a:pt x="10668" y="6144"/>
                  </a:cubicBezTo>
                  <a:cubicBezTo>
                    <a:pt x="10700" y="6144"/>
                    <a:pt x="10733" y="6144"/>
                    <a:pt x="10765" y="6155"/>
                  </a:cubicBezTo>
                  <a:cubicBezTo>
                    <a:pt x="10794" y="6155"/>
                    <a:pt x="10823" y="6153"/>
                    <a:pt x="10852" y="6149"/>
                  </a:cubicBezTo>
                  <a:lnTo>
                    <a:pt x="10852" y="6149"/>
                  </a:lnTo>
                  <a:cubicBezTo>
                    <a:pt x="10877" y="6156"/>
                    <a:pt x="10901" y="6161"/>
                    <a:pt x="10927" y="6165"/>
                  </a:cubicBezTo>
                  <a:cubicBezTo>
                    <a:pt x="11013" y="6176"/>
                    <a:pt x="11089" y="6198"/>
                    <a:pt x="11153" y="6220"/>
                  </a:cubicBezTo>
                  <a:cubicBezTo>
                    <a:pt x="11208" y="6241"/>
                    <a:pt x="11251" y="6263"/>
                    <a:pt x="11283" y="6273"/>
                  </a:cubicBezTo>
                  <a:cubicBezTo>
                    <a:pt x="11316" y="6295"/>
                    <a:pt x="11337" y="6306"/>
                    <a:pt x="11348" y="6316"/>
                  </a:cubicBezTo>
                  <a:cubicBezTo>
                    <a:pt x="11381" y="6338"/>
                    <a:pt x="11391" y="6349"/>
                    <a:pt x="11391" y="6360"/>
                  </a:cubicBezTo>
                  <a:lnTo>
                    <a:pt x="11396" y="6357"/>
                  </a:lnTo>
                  <a:lnTo>
                    <a:pt x="11396" y="6357"/>
                  </a:lnTo>
                  <a:cubicBezTo>
                    <a:pt x="11491" y="6708"/>
                    <a:pt x="11565" y="7069"/>
                    <a:pt x="11640" y="7451"/>
                  </a:cubicBezTo>
                  <a:cubicBezTo>
                    <a:pt x="11650" y="7559"/>
                    <a:pt x="11704" y="7667"/>
                    <a:pt x="11791" y="7753"/>
                  </a:cubicBezTo>
                  <a:cubicBezTo>
                    <a:pt x="12060" y="8034"/>
                    <a:pt x="12331" y="8358"/>
                    <a:pt x="12557" y="8681"/>
                  </a:cubicBezTo>
                  <a:cubicBezTo>
                    <a:pt x="12665" y="8854"/>
                    <a:pt x="12773" y="9016"/>
                    <a:pt x="12871" y="9189"/>
                  </a:cubicBezTo>
                  <a:cubicBezTo>
                    <a:pt x="12946" y="9330"/>
                    <a:pt x="13013" y="9480"/>
                    <a:pt x="13072" y="9623"/>
                  </a:cubicBezTo>
                  <a:lnTo>
                    <a:pt x="13072" y="9623"/>
                  </a:lnTo>
                  <a:cubicBezTo>
                    <a:pt x="13069" y="9629"/>
                    <a:pt x="13067" y="9635"/>
                    <a:pt x="13065" y="9642"/>
                  </a:cubicBezTo>
                  <a:lnTo>
                    <a:pt x="13010" y="9750"/>
                  </a:lnTo>
                  <a:cubicBezTo>
                    <a:pt x="12967" y="9826"/>
                    <a:pt x="12914" y="9912"/>
                    <a:pt x="12838" y="10020"/>
                  </a:cubicBezTo>
                  <a:cubicBezTo>
                    <a:pt x="12741" y="10171"/>
                    <a:pt x="12600" y="10333"/>
                    <a:pt x="12460" y="10506"/>
                  </a:cubicBezTo>
                  <a:cubicBezTo>
                    <a:pt x="12309" y="10679"/>
                    <a:pt x="12158" y="10851"/>
                    <a:pt x="11996" y="11024"/>
                  </a:cubicBezTo>
                  <a:cubicBezTo>
                    <a:pt x="11909" y="11122"/>
                    <a:pt x="11844" y="11262"/>
                    <a:pt x="11844" y="11391"/>
                  </a:cubicBezTo>
                  <a:cubicBezTo>
                    <a:pt x="11812" y="12158"/>
                    <a:pt x="11758" y="12871"/>
                    <a:pt x="11693" y="13443"/>
                  </a:cubicBezTo>
                  <a:cubicBezTo>
                    <a:pt x="11661" y="13735"/>
                    <a:pt x="11628" y="13994"/>
                    <a:pt x="11596" y="14210"/>
                  </a:cubicBezTo>
                  <a:cubicBezTo>
                    <a:pt x="11585" y="14318"/>
                    <a:pt x="11575" y="14426"/>
                    <a:pt x="11553" y="14512"/>
                  </a:cubicBezTo>
                  <a:cubicBezTo>
                    <a:pt x="11549" y="14546"/>
                    <a:pt x="11544" y="14579"/>
                    <a:pt x="11540" y="14609"/>
                  </a:cubicBezTo>
                  <a:lnTo>
                    <a:pt x="11540" y="14609"/>
                  </a:lnTo>
                  <a:cubicBezTo>
                    <a:pt x="11479" y="14610"/>
                    <a:pt x="11418" y="14620"/>
                    <a:pt x="11348" y="14620"/>
                  </a:cubicBezTo>
                  <a:lnTo>
                    <a:pt x="11316" y="14620"/>
                  </a:lnTo>
                  <a:cubicBezTo>
                    <a:pt x="11304" y="14619"/>
                    <a:pt x="11291" y="14619"/>
                    <a:pt x="11280" y="14619"/>
                  </a:cubicBezTo>
                  <a:cubicBezTo>
                    <a:pt x="11133" y="14619"/>
                    <a:pt x="11005" y="14682"/>
                    <a:pt x="10905" y="14781"/>
                  </a:cubicBezTo>
                  <a:cubicBezTo>
                    <a:pt x="10797" y="14889"/>
                    <a:pt x="10733" y="15041"/>
                    <a:pt x="10733" y="15192"/>
                  </a:cubicBezTo>
                  <a:lnTo>
                    <a:pt x="10733" y="15894"/>
                  </a:lnTo>
                  <a:lnTo>
                    <a:pt x="10733" y="15929"/>
                  </a:lnTo>
                  <a:lnTo>
                    <a:pt x="10733" y="15929"/>
                  </a:lnTo>
                  <a:cubicBezTo>
                    <a:pt x="10593" y="15944"/>
                    <a:pt x="10459" y="16005"/>
                    <a:pt x="10366" y="16099"/>
                  </a:cubicBezTo>
                  <a:cubicBezTo>
                    <a:pt x="10346" y="16120"/>
                    <a:pt x="10328" y="16143"/>
                    <a:pt x="10311" y="16167"/>
                  </a:cubicBezTo>
                  <a:lnTo>
                    <a:pt x="10311" y="16167"/>
                  </a:lnTo>
                  <a:cubicBezTo>
                    <a:pt x="10212" y="16015"/>
                    <a:pt x="10039" y="15913"/>
                    <a:pt x="9847" y="15904"/>
                  </a:cubicBezTo>
                  <a:lnTo>
                    <a:pt x="9062" y="15880"/>
                  </a:lnTo>
                  <a:lnTo>
                    <a:pt x="9062" y="15880"/>
                  </a:lnTo>
                  <a:cubicBezTo>
                    <a:pt x="8961" y="15771"/>
                    <a:pt x="8819" y="15706"/>
                    <a:pt x="8660" y="15700"/>
                  </a:cubicBezTo>
                  <a:lnTo>
                    <a:pt x="8216" y="15678"/>
                  </a:lnTo>
                  <a:cubicBezTo>
                    <a:pt x="8209" y="15678"/>
                    <a:pt x="8202" y="15678"/>
                    <a:pt x="8195" y="15678"/>
                  </a:cubicBezTo>
                  <a:cubicBezTo>
                    <a:pt x="8034" y="15678"/>
                    <a:pt x="7889" y="15744"/>
                    <a:pt x="7785" y="15852"/>
                  </a:cubicBezTo>
                  <a:lnTo>
                    <a:pt x="7785" y="15852"/>
                  </a:lnTo>
                  <a:lnTo>
                    <a:pt x="7753" y="15851"/>
                  </a:lnTo>
                  <a:lnTo>
                    <a:pt x="7580" y="15851"/>
                  </a:lnTo>
                  <a:cubicBezTo>
                    <a:pt x="7573" y="15851"/>
                    <a:pt x="7565" y="15850"/>
                    <a:pt x="7558" y="15850"/>
                  </a:cubicBezTo>
                  <a:cubicBezTo>
                    <a:pt x="7275" y="15850"/>
                    <a:pt x="7028" y="16063"/>
                    <a:pt x="6997" y="16336"/>
                  </a:cubicBezTo>
                  <a:lnTo>
                    <a:pt x="6965" y="16560"/>
                  </a:lnTo>
                  <a:lnTo>
                    <a:pt x="6965" y="16560"/>
                  </a:lnTo>
                  <a:cubicBezTo>
                    <a:pt x="6902" y="16415"/>
                    <a:pt x="6837" y="16272"/>
                    <a:pt x="6770" y="16132"/>
                  </a:cubicBezTo>
                  <a:cubicBezTo>
                    <a:pt x="6720" y="16032"/>
                    <a:pt x="6645" y="15953"/>
                    <a:pt x="6555" y="15897"/>
                  </a:cubicBezTo>
                  <a:lnTo>
                    <a:pt x="6555" y="15897"/>
                  </a:lnTo>
                  <a:cubicBezTo>
                    <a:pt x="6563" y="15785"/>
                    <a:pt x="6540" y="15683"/>
                    <a:pt x="6479" y="15592"/>
                  </a:cubicBezTo>
                  <a:cubicBezTo>
                    <a:pt x="6465" y="15566"/>
                    <a:pt x="6450" y="15541"/>
                    <a:pt x="6436" y="15515"/>
                  </a:cubicBezTo>
                  <a:lnTo>
                    <a:pt x="6436" y="15515"/>
                  </a:lnTo>
                  <a:cubicBezTo>
                    <a:pt x="6539" y="15419"/>
                    <a:pt x="6605" y="15285"/>
                    <a:pt x="6618" y="15138"/>
                  </a:cubicBezTo>
                  <a:cubicBezTo>
                    <a:pt x="6673" y="14426"/>
                    <a:pt x="6748" y="13486"/>
                    <a:pt x="6834" y="12492"/>
                  </a:cubicBezTo>
                  <a:cubicBezTo>
                    <a:pt x="6856" y="12223"/>
                    <a:pt x="6705" y="11985"/>
                    <a:pt x="6446" y="11899"/>
                  </a:cubicBezTo>
                  <a:cubicBezTo>
                    <a:pt x="6385" y="11878"/>
                    <a:pt x="6323" y="11868"/>
                    <a:pt x="6261" y="11868"/>
                  </a:cubicBezTo>
                  <a:cubicBezTo>
                    <a:pt x="6069" y="11868"/>
                    <a:pt x="5883" y="11965"/>
                    <a:pt x="5776" y="12137"/>
                  </a:cubicBezTo>
                  <a:cubicBezTo>
                    <a:pt x="5668" y="12298"/>
                    <a:pt x="5550" y="12471"/>
                    <a:pt x="5431" y="12644"/>
                  </a:cubicBezTo>
                  <a:cubicBezTo>
                    <a:pt x="5279" y="12867"/>
                    <a:pt x="5120" y="13076"/>
                    <a:pt x="4990" y="13245"/>
                  </a:cubicBezTo>
                  <a:lnTo>
                    <a:pt x="4990" y="13245"/>
                  </a:lnTo>
                  <a:cubicBezTo>
                    <a:pt x="4981" y="13245"/>
                    <a:pt x="4973" y="13245"/>
                    <a:pt x="4964" y="13245"/>
                  </a:cubicBezTo>
                  <a:cubicBezTo>
                    <a:pt x="4928" y="13245"/>
                    <a:pt x="4892" y="13248"/>
                    <a:pt x="4857" y="13255"/>
                  </a:cubicBezTo>
                  <a:lnTo>
                    <a:pt x="4857" y="13255"/>
                  </a:lnTo>
                  <a:cubicBezTo>
                    <a:pt x="4883" y="13164"/>
                    <a:pt x="4884" y="13068"/>
                    <a:pt x="4863" y="12977"/>
                  </a:cubicBezTo>
                  <a:lnTo>
                    <a:pt x="4863" y="12977"/>
                  </a:lnTo>
                  <a:cubicBezTo>
                    <a:pt x="5097" y="12570"/>
                    <a:pt x="5305" y="12160"/>
                    <a:pt x="5485" y="11791"/>
                  </a:cubicBezTo>
                  <a:cubicBezTo>
                    <a:pt x="5593" y="11564"/>
                    <a:pt x="5690" y="11348"/>
                    <a:pt x="5776" y="11154"/>
                  </a:cubicBezTo>
                  <a:cubicBezTo>
                    <a:pt x="5819" y="11067"/>
                    <a:pt x="5852" y="10981"/>
                    <a:pt x="5884" y="10906"/>
                  </a:cubicBezTo>
                  <a:cubicBezTo>
                    <a:pt x="5917" y="10819"/>
                    <a:pt x="5939" y="10755"/>
                    <a:pt x="5960" y="10690"/>
                  </a:cubicBezTo>
                  <a:lnTo>
                    <a:pt x="5955" y="10688"/>
                  </a:lnTo>
                  <a:lnTo>
                    <a:pt x="5955" y="10688"/>
                  </a:lnTo>
                  <a:cubicBezTo>
                    <a:pt x="5964" y="10670"/>
                    <a:pt x="5973" y="10649"/>
                    <a:pt x="5982" y="10614"/>
                  </a:cubicBezTo>
                  <a:cubicBezTo>
                    <a:pt x="6111" y="9977"/>
                    <a:pt x="6273" y="9404"/>
                    <a:pt x="6435" y="8908"/>
                  </a:cubicBezTo>
                  <a:cubicBezTo>
                    <a:pt x="6522" y="8660"/>
                    <a:pt x="6608" y="8433"/>
                    <a:pt x="6695" y="8228"/>
                  </a:cubicBezTo>
                  <a:cubicBezTo>
                    <a:pt x="6781" y="8012"/>
                    <a:pt x="6867" y="7828"/>
                    <a:pt x="6954" y="7667"/>
                  </a:cubicBezTo>
                  <a:cubicBezTo>
                    <a:pt x="6975" y="7634"/>
                    <a:pt x="6986" y="7580"/>
                    <a:pt x="6997" y="7537"/>
                  </a:cubicBezTo>
                  <a:cubicBezTo>
                    <a:pt x="7007" y="7515"/>
                    <a:pt x="7007" y="7504"/>
                    <a:pt x="7007" y="7494"/>
                  </a:cubicBezTo>
                  <a:cubicBezTo>
                    <a:pt x="7018" y="7461"/>
                    <a:pt x="7018" y="7439"/>
                    <a:pt x="7018" y="7407"/>
                  </a:cubicBezTo>
                  <a:cubicBezTo>
                    <a:pt x="7029" y="7310"/>
                    <a:pt x="7062" y="7223"/>
                    <a:pt x="7094" y="7137"/>
                  </a:cubicBezTo>
                  <a:cubicBezTo>
                    <a:pt x="7115" y="7072"/>
                    <a:pt x="7148" y="7019"/>
                    <a:pt x="7180" y="6975"/>
                  </a:cubicBezTo>
                  <a:cubicBezTo>
                    <a:pt x="7234" y="6899"/>
                    <a:pt x="7299" y="6835"/>
                    <a:pt x="7374" y="6792"/>
                  </a:cubicBezTo>
                  <a:cubicBezTo>
                    <a:pt x="7439" y="6748"/>
                    <a:pt x="7525" y="6716"/>
                    <a:pt x="7612" y="6695"/>
                  </a:cubicBezTo>
                  <a:cubicBezTo>
                    <a:pt x="7688" y="6673"/>
                    <a:pt x="7763" y="6652"/>
                    <a:pt x="7828" y="6608"/>
                  </a:cubicBezTo>
                  <a:cubicBezTo>
                    <a:pt x="7882" y="6576"/>
                    <a:pt x="7936" y="6544"/>
                    <a:pt x="8001" y="6511"/>
                  </a:cubicBezTo>
                  <a:cubicBezTo>
                    <a:pt x="8216" y="6392"/>
                    <a:pt x="8346" y="6165"/>
                    <a:pt x="8314" y="5917"/>
                  </a:cubicBezTo>
                  <a:cubicBezTo>
                    <a:pt x="8281" y="5680"/>
                    <a:pt x="8098" y="5474"/>
                    <a:pt x="7861" y="5431"/>
                  </a:cubicBezTo>
                  <a:cubicBezTo>
                    <a:pt x="7753" y="5409"/>
                    <a:pt x="7666" y="5388"/>
                    <a:pt x="7590" y="5356"/>
                  </a:cubicBezTo>
                  <a:cubicBezTo>
                    <a:pt x="7575" y="5352"/>
                    <a:pt x="7561" y="5348"/>
                    <a:pt x="7549" y="5344"/>
                  </a:cubicBezTo>
                  <a:lnTo>
                    <a:pt x="7549" y="5344"/>
                  </a:lnTo>
                  <a:cubicBezTo>
                    <a:pt x="7535" y="5283"/>
                    <a:pt x="7519" y="5210"/>
                    <a:pt x="7504" y="5129"/>
                  </a:cubicBezTo>
                  <a:cubicBezTo>
                    <a:pt x="7461" y="4891"/>
                    <a:pt x="7429" y="4589"/>
                    <a:pt x="7429" y="4265"/>
                  </a:cubicBezTo>
                  <a:cubicBezTo>
                    <a:pt x="7429" y="4092"/>
                    <a:pt x="7439" y="3919"/>
                    <a:pt x="7461" y="3747"/>
                  </a:cubicBezTo>
                  <a:cubicBezTo>
                    <a:pt x="7504" y="3477"/>
                    <a:pt x="7353" y="3218"/>
                    <a:pt x="7094" y="3120"/>
                  </a:cubicBezTo>
                  <a:cubicBezTo>
                    <a:pt x="7077" y="3115"/>
                    <a:pt x="7060" y="3109"/>
                    <a:pt x="7044" y="3103"/>
                  </a:cubicBezTo>
                  <a:lnTo>
                    <a:pt x="7044" y="3103"/>
                  </a:lnTo>
                  <a:cubicBezTo>
                    <a:pt x="7169" y="3040"/>
                    <a:pt x="7271" y="2932"/>
                    <a:pt x="7321" y="2797"/>
                  </a:cubicBezTo>
                  <a:cubicBezTo>
                    <a:pt x="7374" y="2667"/>
                    <a:pt x="7450" y="2494"/>
                    <a:pt x="7547" y="2300"/>
                  </a:cubicBezTo>
                  <a:cubicBezTo>
                    <a:pt x="7623" y="2160"/>
                    <a:pt x="7720" y="2009"/>
                    <a:pt x="7817" y="1858"/>
                  </a:cubicBezTo>
                  <a:cubicBezTo>
                    <a:pt x="7893" y="1760"/>
                    <a:pt x="7969" y="1652"/>
                    <a:pt x="8055" y="1566"/>
                  </a:cubicBezTo>
                  <a:cubicBezTo>
                    <a:pt x="8120" y="1501"/>
                    <a:pt x="8185" y="1436"/>
                    <a:pt x="8249" y="1383"/>
                  </a:cubicBezTo>
                  <a:cubicBezTo>
                    <a:pt x="8303" y="1350"/>
                    <a:pt x="8357" y="1306"/>
                    <a:pt x="8400" y="1285"/>
                  </a:cubicBezTo>
                  <a:cubicBezTo>
                    <a:pt x="8476" y="1242"/>
                    <a:pt x="8552" y="1210"/>
                    <a:pt x="8627" y="1188"/>
                  </a:cubicBezTo>
                  <a:cubicBezTo>
                    <a:pt x="8703" y="1167"/>
                    <a:pt x="8778" y="1145"/>
                    <a:pt x="8864" y="1145"/>
                  </a:cubicBezTo>
                  <a:close/>
                  <a:moveTo>
                    <a:pt x="8417" y="16968"/>
                  </a:moveTo>
                  <a:cubicBezTo>
                    <a:pt x="8504" y="17016"/>
                    <a:pt x="8603" y="17043"/>
                    <a:pt x="8706" y="17043"/>
                  </a:cubicBezTo>
                  <a:cubicBezTo>
                    <a:pt x="8730" y="17043"/>
                    <a:pt x="8754" y="17041"/>
                    <a:pt x="8778" y="17039"/>
                  </a:cubicBezTo>
                  <a:lnTo>
                    <a:pt x="8852" y="17030"/>
                  </a:lnTo>
                  <a:lnTo>
                    <a:pt x="8852" y="17030"/>
                  </a:lnTo>
                  <a:lnTo>
                    <a:pt x="9372" y="17049"/>
                  </a:lnTo>
                  <a:lnTo>
                    <a:pt x="9804" y="18906"/>
                  </a:lnTo>
                  <a:lnTo>
                    <a:pt x="9847" y="19068"/>
                  </a:lnTo>
                  <a:lnTo>
                    <a:pt x="9879" y="19230"/>
                  </a:lnTo>
                  <a:lnTo>
                    <a:pt x="10030" y="19878"/>
                  </a:lnTo>
                  <a:lnTo>
                    <a:pt x="9739" y="19878"/>
                  </a:lnTo>
                  <a:cubicBezTo>
                    <a:pt x="9653" y="19878"/>
                    <a:pt x="9577" y="19867"/>
                    <a:pt x="9512" y="19846"/>
                  </a:cubicBezTo>
                  <a:cubicBezTo>
                    <a:pt x="9447" y="19824"/>
                    <a:pt x="9383" y="19791"/>
                    <a:pt x="9318" y="19759"/>
                  </a:cubicBezTo>
                  <a:cubicBezTo>
                    <a:pt x="9264" y="19727"/>
                    <a:pt x="9199" y="19683"/>
                    <a:pt x="9145" y="19630"/>
                  </a:cubicBezTo>
                  <a:cubicBezTo>
                    <a:pt x="9037" y="19544"/>
                    <a:pt x="8929" y="19424"/>
                    <a:pt x="8821" y="19284"/>
                  </a:cubicBezTo>
                  <a:cubicBezTo>
                    <a:pt x="8746" y="19176"/>
                    <a:pt x="8660" y="19057"/>
                    <a:pt x="8584" y="18928"/>
                  </a:cubicBezTo>
                  <a:cubicBezTo>
                    <a:pt x="8465" y="18733"/>
                    <a:pt x="8346" y="18517"/>
                    <a:pt x="8238" y="18280"/>
                  </a:cubicBezTo>
                  <a:cubicBezTo>
                    <a:pt x="8143" y="18089"/>
                    <a:pt x="8055" y="17891"/>
                    <a:pt x="7968" y="17687"/>
                  </a:cubicBezTo>
                  <a:lnTo>
                    <a:pt x="7968" y="17687"/>
                  </a:lnTo>
                  <a:lnTo>
                    <a:pt x="8060" y="17014"/>
                  </a:lnTo>
                  <a:lnTo>
                    <a:pt x="8060" y="17014"/>
                  </a:lnTo>
                  <a:lnTo>
                    <a:pt x="8163" y="17017"/>
                  </a:lnTo>
                  <a:cubicBezTo>
                    <a:pt x="8170" y="17017"/>
                    <a:pt x="8176" y="17017"/>
                    <a:pt x="8183" y="17017"/>
                  </a:cubicBezTo>
                  <a:cubicBezTo>
                    <a:pt x="8266" y="17017"/>
                    <a:pt x="8346" y="17000"/>
                    <a:pt x="8417" y="16968"/>
                  </a:cubicBezTo>
                  <a:close/>
                  <a:moveTo>
                    <a:pt x="8864" y="0"/>
                  </a:moveTo>
                  <a:cubicBezTo>
                    <a:pt x="8660" y="0"/>
                    <a:pt x="8454" y="32"/>
                    <a:pt x="8281" y="87"/>
                  </a:cubicBezTo>
                  <a:cubicBezTo>
                    <a:pt x="8120" y="140"/>
                    <a:pt x="7969" y="205"/>
                    <a:pt x="7828" y="281"/>
                  </a:cubicBezTo>
                  <a:cubicBezTo>
                    <a:pt x="7709" y="356"/>
                    <a:pt x="7601" y="432"/>
                    <a:pt x="7494" y="519"/>
                  </a:cubicBezTo>
                  <a:cubicBezTo>
                    <a:pt x="7321" y="659"/>
                    <a:pt x="7158" y="831"/>
                    <a:pt x="7029" y="994"/>
                  </a:cubicBezTo>
                  <a:cubicBezTo>
                    <a:pt x="6824" y="1253"/>
                    <a:pt x="6662" y="1522"/>
                    <a:pt x="6532" y="1760"/>
                  </a:cubicBezTo>
                  <a:cubicBezTo>
                    <a:pt x="6490" y="1838"/>
                    <a:pt x="6452" y="1915"/>
                    <a:pt x="6418" y="1989"/>
                  </a:cubicBezTo>
                  <a:lnTo>
                    <a:pt x="6418" y="1989"/>
                  </a:lnTo>
                  <a:cubicBezTo>
                    <a:pt x="6380" y="1988"/>
                    <a:pt x="6342" y="1987"/>
                    <a:pt x="6306" y="1987"/>
                  </a:cubicBezTo>
                  <a:cubicBezTo>
                    <a:pt x="6057" y="1987"/>
                    <a:pt x="5852" y="2009"/>
                    <a:pt x="5668" y="2052"/>
                  </a:cubicBezTo>
                  <a:cubicBezTo>
                    <a:pt x="5539" y="2084"/>
                    <a:pt x="5420" y="2127"/>
                    <a:pt x="5312" y="2182"/>
                  </a:cubicBezTo>
                  <a:cubicBezTo>
                    <a:pt x="5226" y="2225"/>
                    <a:pt x="5150" y="2278"/>
                    <a:pt x="5085" y="2333"/>
                  </a:cubicBezTo>
                  <a:cubicBezTo>
                    <a:pt x="5042" y="2376"/>
                    <a:pt x="4999" y="2429"/>
                    <a:pt x="4956" y="2484"/>
                  </a:cubicBezTo>
                  <a:cubicBezTo>
                    <a:pt x="4902" y="2559"/>
                    <a:pt x="4869" y="2645"/>
                    <a:pt x="4848" y="2721"/>
                  </a:cubicBezTo>
                  <a:cubicBezTo>
                    <a:pt x="4826" y="2797"/>
                    <a:pt x="4816" y="2861"/>
                    <a:pt x="4816" y="2916"/>
                  </a:cubicBezTo>
                  <a:cubicBezTo>
                    <a:pt x="4816" y="2948"/>
                    <a:pt x="4826" y="2969"/>
                    <a:pt x="4826" y="2991"/>
                  </a:cubicBezTo>
                  <a:cubicBezTo>
                    <a:pt x="4843" y="3122"/>
                    <a:pt x="4903" y="3235"/>
                    <a:pt x="4993" y="3325"/>
                  </a:cubicBezTo>
                  <a:lnTo>
                    <a:pt x="4993" y="3325"/>
                  </a:lnTo>
                  <a:cubicBezTo>
                    <a:pt x="5009" y="3347"/>
                    <a:pt x="5024" y="3367"/>
                    <a:pt x="5042" y="3380"/>
                  </a:cubicBezTo>
                  <a:cubicBezTo>
                    <a:pt x="5064" y="3412"/>
                    <a:pt x="5097" y="3434"/>
                    <a:pt x="5118" y="3456"/>
                  </a:cubicBezTo>
                  <a:cubicBezTo>
                    <a:pt x="5161" y="3499"/>
                    <a:pt x="5204" y="3531"/>
                    <a:pt x="5258" y="3564"/>
                  </a:cubicBezTo>
                  <a:cubicBezTo>
                    <a:pt x="5301" y="3585"/>
                    <a:pt x="5344" y="3617"/>
                    <a:pt x="5388" y="3639"/>
                  </a:cubicBezTo>
                  <a:cubicBezTo>
                    <a:pt x="5464" y="3682"/>
                    <a:pt x="5550" y="3725"/>
                    <a:pt x="5647" y="3768"/>
                  </a:cubicBezTo>
                  <a:cubicBezTo>
                    <a:pt x="5788" y="3844"/>
                    <a:pt x="5939" y="3909"/>
                    <a:pt x="6122" y="3984"/>
                  </a:cubicBezTo>
                  <a:cubicBezTo>
                    <a:pt x="6173" y="4003"/>
                    <a:pt x="6225" y="4023"/>
                    <a:pt x="6280" y="4044"/>
                  </a:cubicBezTo>
                  <a:lnTo>
                    <a:pt x="6280" y="4044"/>
                  </a:lnTo>
                  <a:cubicBezTo>
                    <a:pt x="6275" y="4119"/>
                    <a:pt x="6273" y="4193"/>
                    <a:pt x="6273" y="4265"/>
                  </a:cubicBezTo>
                  <a:cubicBezTo>
                    <a:pt x="6273" y="4492"/>
                    <a:pt x="6295" y="4697"/>
                    <a:pt x="6316" y="4891"/>
                  </a:cubicBezTo>
                  <a:cubicBezTo>
                    <a:pt x="6338" y="5183"/>
                    <a:pt x="6392" y="5421"/>
                    <a:pt x="6424" y="5593"/>
                  </a:cubicBezTo>
                  <a:cubicBezTo>
                    <a:pt x="6467" y="5766"/>
                    <a:pt x="6500" y="5874"/>
                    <a:pt x="6500" y="5885"/>
                  </a:cubicBezTo>
                  <a:cubicBezTo>
                    <a:pt x="6510" y="5917"/>
                    <a:pt x="6523" y="5950"/>
                    <a:pt x="6539" y="5981"/>
                  </a:cubicBezTo>
                  <a:lnTo>
                    <a:pt x="6539" y="5981"/>
                  </a:lnTo>
                  <a:cubicBezTo>
                    <a:pt x="6507" y="6009"/>
                    <a:pt x="6476" y="6039"/>
                    <a:pt x="6446" y="6069"/>
                  </a:cubicBezTo>
                  <a:cubicBezTo>
                    <a:pt x="6284" y="6230"/>
                    <a:pt x="6155" y="6414"/>
                    <a:pt x="6057" y="6619"/>
                  </a:cubicBezTo>
                  <a:cubicBezTo>
                    <a:pt x="5967" y="6820"/>
                    <a:pt x="5914" y="7020"/>
                    <a:pt x="5881" y="7239"/>
                  </a:cubicBezTo>
                  <a:lnTo>
                    <a:pt x="5881" y="7239"/>
                  </a:lnTo>
                  <a:cubicBezTo>
                    <a:pt x="5800" y="7401"/>
                    <a:pt x="5718" y="7585"/>
                    <a:pt x="5636" y="7785"/>
                  </a:cubicBezTo>
                  <a:cubicBezTo>
                    <a:pt x="5485" y="8130"/>
                    <a:pt x="5344" y="8530"/>
                    <a:pt x="5215" y="8962"/>
                  </a:cubicBezTo>
                  <a:cubicBezTo>
                    <a:pt x="5085" y="9394"/>
                    <a:pt x="4956" y="9869"/>
                    <a:pt x="4848" y="10387"/>
                  </a:cubicBezTo>
                  <a:lnTo>
                    <a:pt x="4848" y="10388"/>
                  </a:lnTo>
                  <a:lnTo>
                    <a:pt x="4848" y="10388"/>
                  </a:lnTo>
                  <a:cubicBezTo>
                    <a:pt x="4837" y="10416"/>
                    <a:pt x="4823" y="10449"/>
                    <a:pt x="4805" y="10484"/>
                  </a:cubicBezTo>
                  <a:cubicBezTo>
                    <a:pt x="4761" y="10592"/>
                    <a:pt x="4708" y="10743"/>
                    <a:pt x="4632" y="10906"/>
                  </a:cubicBezTo>
                  <a:cubicBezTo>
                    <a:pt x="4513" y="11154"/>
                    <a:pt x="4373" y="11446"/>
                    <a:pt x="4211" y="11758"/>
                  </a:cubicBezTo>
                  <a:cubicBezTo>
                    <a:pt x="4060" y="12072"/>
                    <a:pt x="3876" y="12384"/>
                    <a:pt x="3693" y="12698"/>
                  </a:cubicBezTo>
                  <a:cubicBezTo>
                    <a:pt x="3606" y="12844"/>
                    <a:pt x="3592" y="13023"/>
                    <a:pt x="3645" y="13181"/>
                  </a:cubicBezTo>
                  <a:lnTo>
                    <a:pt x="3645" y="13181"/>
                  </a:lnTo>
                  <a:lnTo>
                    <a:pt x="3617" y="13248"/>
                  </a:lnTo>
                  <a:cubicBezTo>
                    <a:pt x="3580" y="13335"/>
                    <a:pt x="3565" y="13428"/>
                    <a:pt x="3571" y="13519"/>
                  </a:cubicBezTo>
                  <a:lnTo>
                    <a:pt x="3571" y="13519"/>
                  </a:lnTo>
                  <a:cubicBezTo>
                    <a:pt x="3552" y="13519"/>
                    <a:pt x="3526" y="13527"/>
                    <a:pt x="3499" y="13543"/>
                  </a:cubicBezTo>
                  <a:lnTo>
                    <a:pt x="3499" y="13543"/>
                  </a:lnTo>
                  <a:cubicBezTo>
                    <a:pt x="3466" y="13557"/>
                    <a:pt x="3431" y="13569"/>
                    <a:pt x="3391" y="13594"/>
                  </a:cubicBezTo>
                  <a:cubicBezTo>
                    <a:pt x="3381" y="13600"/>
                    <a:pt x="3372" y="13606"/>
                    <a:pt x="3362" y="13613"/>
                  </a:cubicBezTo>
                  <a:lnTo>
                    <a:pt x="3362" y="13613"/>
                  </a:lnTo>
                  <a:cubicBezTo>
                    <a:pt x="3121" y="13652"/>
                    <a:pt x="2891" y="13714"/>
                    <a:pt x="2667" y="13788"/>
                  </a:cubicBezTo>
                  <a:cubicBezTo>
                    <a:pt x="2518" y="13843"/>
                    <a:pt x="2374" y="13904"/>
                    <a:pt x="2236" y="13971"/>
                  </a:cubicBezTo>
                  <a:lnTo>
                    <a:pt x="2236" y="13971"/>
                  </a:lnTo>
                  <a:cubicBezTo>
                    <a:pt x="2175" y="13947"/>
                    <a:pt x="2108" y="13933"/>
                    <a:pt x="2040" y="13929"/>
                  </a:cubicBezTo>
                  <a:cubicBezTo>
                    <a:pt x="1879" y="13929"/>
                    <a:pt x="1717" y="13994"/>
                    <a:pt x="1598" y="14112"/>
                  </a:cubicBezTo>
                  <a:lnTo>
                    <a:pt x="769" y="15025"/>
                  </a:lnTo>
                  <a:lnTo>
                    <a:pt x="769" y="15025"/>
                  </a:lnTo>
                  <a:cubicBezTo>
                    <a:pt x="618" y="15048"/>
                    <a:pt x="487" y="15131"/>
                    <a:pt x="399" y="15257"/>
                  </a:cubicBezTo>
                  <a:lnTo>
                    <a:pt x="173" y="15570"/>
                  </a:lnTo>
                  <a:cubicBezTo>
                    <a:pt x="0" y="15808"/>
                    <a:pt x="32" y="16120"/>
                    <a:pt x="227" y="16315"/>
                  </a:cubicBezTo>
                  <a:lnTo>
                    <a:pt x="658" y="16747"/>
                  </a:lnTo>
                  <a:cubicBezTo>
                    <a:pt x="768" y="16856"/>
                    <a:pt x="912" y="16913"/>
                    <a:pt x="1060" y="16913"/>
                  </a:cubicBezTo>
                  <a:cubicBezTo>
                    <a:pt x="1147" y="16913"/>
                    <a:pt x="1234" y="16894"/>
                    <a:pt x="1317" y="16855"/>
                  </a:cubicBezTo>
                  <a:lnTo>
                    <a:pt x="1685" y="16671"/>
                  </a:lnTo>
                  <a:cubicBezTo>
                    <a:pt x="1815" y="16610"/>
                    <a:pt x="1918" y="16492"/>
                    <a:pt x="1970" y="16352"/>
                  </a:cubicBezTo>
                  <a:lnTo>
                    <a:pt x="1970" y="16352"/>
                  </a:lnTo>
                  <a:lnTo>
                    <a:pt x="2937" y="15721"/>
                  </a:lnTo>
                  <a:cubicBezTo>
                    <a:pt x="3067" y="15635"/>
                    <a:pt x="3163" y="15494"/>
                    <a:pt x="3185" y="15333"/>
                  </a:cubicBezTo>
                  <a:cubicBezTo>
                    <a:pt x="3185" y="15329"/>
                    <a:pt x="3186" y="15325"/>
                    <a:pt x="3186" y="15321"/>
                  </a:cubicBezTo>
                  <a:lnTo>
                    <a:pt x="3186" y="15321"/>
                  </a:lnTo>
                  <a:cubicBezTo>
                    <a:pt x="3274" y="15292"/>
                    <a:pt x="3362" y="15266"/>
                    <a:pt x="3450" y="15245"/>
                  </a:cubicBezTo>
                  <a:lnTo>
                    <a:pt x="3450" y="15245"/>
                  </a:lnTo>
                  <a:cubicBezTo>
                    <a:pt x="3467" y="15253"/>
                    <a:pt x="3484" y="15260"/>
                    <a:pt x="3499" y="15268"/>
                  </a:cubicBezTo>
                  <a:cubicBezTo>
                    <a:pt x="3574" y="15289"/>
                    <a:pt x="3628" y="15300"/>
                    <a:pt x="3682" y="15311"/>
                  </a:cubicBezTo>
                  <a:cubicBezTo>
                    <a:pt x="3722" y="15319"/>
                    <a:pt x="3763" y="15321"/>
                    <a:pt x="3799" y="15321"/>
                  </a:cubicBezTo>
                  <a:lnTo>
                    <a:pt x="3799" y="15321"/>
                  </a:lnTo>
                  <a:cubicBezTo>
                    <a:pt x="3808" y="15325"/>
                    <a:pt x="3817" y="15328"/>
                    <a:pt x="3827" y="15331"/>
                  </a:cubicBezTo>
                  <a:lnTo>
                    <a:pt x="3827" y="15331"/>
                  </a:lnTo>
                  <a:cubicBezTo>
                    <a:pt x="3861" y="15347"/>
                    <a:pt x="3896" y="15358"/>
                    <a:pt x="3930" y="15365"/>
                  </a:cubicBezTo>
                  <a:cubicBezTo>
                    <a:pt x="3984" y="15376"/>
                    <a:pt x="4027" y="15376"/>
                    <a:pt x="4070" y="15376"/>
                  </a:cubicBezTo>
                  <a:cubicBezTo>
                    <a:pt x="4079" y="15376"/>
                    <a:pt x="4087" y="15375"/>
                    <a:pt x="4096" y="15375"/>
                  </a:cubicBezTo>
                  <a:lnTo>
                    <a:pt x="4096" y="15375"/>
                  </a:lnTo>
                  <a:cubicBezTo>
                    <a:pt x="4112" y="15380"/>
                    <a:pt x="4129" y="15383"/>
                    <a:pt x="4146" y="15386"/>
                  </a:cubicBezTo>
                  <a:cubicBezTo>
                    <a:pt x="4200" y="15408"/>
                    <a:pt x="4265" y="15408"/>
                    <a:pt x="4308" y="15408"/>
                  </a:cubicBezTo>
                  <a:cubicBezTo>
                    <a:pt x="4373" y="15408"/>
                    <a:pt x="4427" y="15397"/>
                    <a:pt x="4481" y="15386"/>
                  </a:cubicBezTo>
                  <a:cubicBezTo>
                    <a:pt x="4513" y="15376"/>
                    <a:pt x="4557" y="15365"/>
                    <a:pt x="4578" y="15354"/>
                  </a:cubicBezTo>
                  <a:cubicBezTo>
                    <a:pt x="4605" y="15343"/>
                    <a:pt x="4629" y="15333"/>
                    <a:pt x="4651" y="15322"/>
                  </a:cubicBezTo>
                  <a:lnTo>
                    <a:pt x="4651" y="15322"/>
                  </a:lnTo>
                  <a:cubicBezTo>
                    <a:pt x="4659" y="15325"/>
                    <a:pt x="4667" y="15329"/>
                    <a:pt x="4675" y="15333"/>
                  </a:cubicBezTo>
                  <a:cubicBezTo>
                    <a:pt x="4773" y="15376"/>
                    <a:pt x="4869" y="15429"/>
                    <a:pt x="4956" y="15494"/>
                  </a:cubicBezTo>
                  <a:cubicBezTo>
                    <a:pt x="5021" y="15537"/>
                    <a:pt x="5085" y="15602"/>
                    <a:pt x="5161" y="15688"/>
                  </a:cubicBezTo>
                  <a:cubicBezTo>
                    <a:pt x="5240" y="15775"/>
                    <a:pt x="5319" y="15885"/>
                    <a:pt x="5397" y="16013"/>
                  </a:cubicBezTo>
                  <a:lnTo>
                    <a:pt x="5397" y="16013"/>
                  </a:lnTo>
                  <a:cubicBezTo>
                    <a:pt x="5384" y="16221"/>
                    <a:pt x="5377" y="16336"/>
                    <a:pt x="5377" y="16336"/>
                  </a:cubicBezTo>
                  <a:cubicBezTo>
                    <a:pt x="5366" y="16487"/>
                    <a:pt x="5409" y="16650"/>
                    <a:pt x="5517" y="16758"/>
                  </a:cubicBezTo>
                  <a:cubicBezTo>
                    <a:pt x="5612" y="16862"/>
                    <a:pt x="5741" y="16925"/>
                    <a:pt x="5874" y="16946"/>
                  </a:cubicBezTo>
                  <a:lnTo>
                    <a:pt x="5874" y="16946"/>
                  </a:lnTo>
                  <a:cubicBezTo>
                    <a:pt x="5941" y="17097"/>
                    <a:pt x="6010" y="17253"/>
                    <a:pt x="6079" y="17416"/>
                  </a:cubicBezTo>
                  <a:cubicBezTo>
                    <a:pt x="6080" y="17420"/>
                    <a:pt x="6081" y="17424"/>
                    <a:pt x="6083" y="17428"/>
                  </a:cubicBezTo>
                  <a:lnTo>
                    <a:pt x="6083" y="17428"/>
                  </a:lnTo>
                  <a:lnTo>
                    <a:pt x="6174" y="20166"/>
                  </a:lnTo>
                  <a:lnTo>
                    <a:pt x="6174" y="20166"/>
                  </a:lnTo>
                  <a:cubicBezTo>
                    <a:pt x="6160" y="20174"/>
                    <a:pt x="6147" y="20183"/>
                    <a:pt x="6133" y="20191"/>
                  </a:cubicBezTo>
                  <a:cubicBezTo>
                    <a:pt x="6014" y="20256"/>
                    <a:pt x="5896" y="20331"/>
                    <a:pt x="5809" y="20396"/>
                  </a:cubicBezTo>
                  <a:cubicBezTo>
                    <a:pt x="5723" y="20450"/>
                    <a:pt x="5658" y="20494"/>
                    <a:pt x="5658" y="20494"/>
                  </a:cubicBezTo>
                  <a:cubicBezTo>
                    <a:pt x="5452" y="20645"/>
                    <a:pt x="5366" y="20904"/>
                    <a:pt x="5442" y="21142"/>
                  </a:cubicBezTo>
                  <a:cubicBezTo>
                    <a:pt x="5517" y="21379"/>
                    <a:pt x="5744" y="21541"/>
                    <a:pt x="5992" y="21541"/>
                  </a:cubicBezTo>
                  <a:lnTo>
                    <a:pt x="6975" y="21541"/>
                  </a:lnTo>
                  <a:cubicBezTo>
                    <a:pt x="7234" y="21541"/>
                    <a:pt x="7472" y="21357"/>
                    <a:pt x="7537" y="21087"/>
                  </a:cubicBezTo>
                  <a:cubicBezTo>
                    <a:pt x="7537" y="21077"/>
                    <a:pt x="7547" y="21044"/>
                    <a:pt x="7547" y="20979"/>
                  </a:cubicBezTo>
                  <a:cubicBezTo>
                    <a:pt x="7558" y="20947"/>
                    <a:pt x="7558" y="20914"/>
                    <a:pt x="7558" y="20871"/>
                  </a:cubicBezTo>
                  <a:cubicBezTo>
                    <a:pt x="7569" y="20839"/>
                    <a:pt x="7569" y="20796"/>
                    <a:pt x="7569" y="20742"/>
                  </a:cubicBezTo>
                  <a:cubicBezTo>
                    <a:pt x="7569" y="20698"/>
                    <a:pt x="7569" y="20655"/>
                    <a:pt x="7558" y="20602"/>
                  </a:cubicBezTo>
                  <a:cubicBezTo>
                    <a:pt x="7558" y="20598"/>
                    <a:pt x="7558" y="20593"/>
                    <a:pt x="7558" y="20589"/>
                  </a:cubicBezTo>
                  <a:lnTo>
                    <a:pt x="7558" y="20589"/>
                  </a:lnTo>
                  <a:lnTo>
                    <a:pt x="7590" y="20360"/>
                  </a:lnTo>
                  <a:lnTo>
                    <a:pt x="7590" y="20360"/>
                  </a:lnTo>
                  <a:cubicBezTo>
                    <a:pt x="7612" y="20387"/>
                    <a:pt x="7633" y="20413"/>
                    <a:pt x="7655" y="20439"/>
                  </a:cubicBezTo>
                  <a:cubicBezTo>
                    <a:pt x="7774" y="20590"/>
                    <a:pt x="7904" y="20720"/>
                    <a:pt x="8044" y="20850"/>
                  </a:cubicBezTo>
                  <a:cubicBezTo>
                    <a:pt x="8152" y="20936"/>
                    <a:pt x="8271" y="21022"/>
                    <a:pt x="8389" y="21109"/>
                  </a:cubicBezTo>
                  <a:cubicBezTo>
                    <a:pt x="8562" y="21217"/>
                    <a:pt x="8768" y="21314"/>
                    <a:pt x="8972" y="21389"/>
                  </a:cubicBezTo>
                  <a:cubicBezTo>
                    <a:pt x="9188" y="21454"/>
                    <a:pt x="9415" y="21497"/>
                    <a:pt x="9653" y="21497"/>
                  </a:cubicBezTo>
                  <a:lnTo>
                    <a:pt x="10611" y="21497"/>
                  </a:lnTo>
                  <a:cubicBezTo>
                    <a:pt x="10679" y="21525"/>
                    <a:pt x="10753" y="21541"/>
                    <a:pt x="10829" y="21541"/>
                  </a:cubicBezTo>
                  <a:lnTo>
                    <a:pt x="12244" y="21541"/>
                  </a:lnTo>
                  <a:cubicBezTo>
                    <a:pt x="12319" y="21541"/>
                    <a:pt x="12392" y="21525"/>
                    <a:pt x="12459" y="21497"/>
                  </a:cubicBezTo>
                  <a:lnTo>
                    <a:pt x="18798" y="21497"/>
                  </a:lnTo>
                  <a:cubicBezTo>
                    <a:pt x="18949" y="21497"/>
                    <a:pt x="19100" y="21444"/>
                    <a:pt x="19208" y="21336"/>
                  </a:cubicBezTo>
                  <a:cubicBezTo>
                    <a:pt x="19316" y="21228"/>
                    <a:pt x="19370" y="21077"/>
                    <a:pt x="19370" y="20926"/>
                  </a:cubicBezTo>
                  <a:lnTo>
                    <a:pt x="19370" y="20450"/>
                  </a:lnTo>
                  <a:cubicBezTo>
                    <a:pt x="19370" y="20299"/>
                    <a:pt x="19316" y="20148"/>
                    <a:pt x="19208" y="20040"/>
                  </a:cubicBezTo>
                  <a:cubicBezTo>
                    <a:pt x="19100" y="19943"/>
                    <a:pt x="18949" y="19878"/>
                    <a:pt x="18798" y="19878"/>
                  </a:cubicBezTo>
                  <a:lnTo>
                    <a:pt x="11540" y="19878"/>
                  </a:lnTo>
                  <a:lnTo>
                    <a:pt x="11510" y="19349"/>
                  </a:lnTo>
                  <a:lnTo>
                    <a:pt x="11510" y="19338"/>
                  </a:lnTo>
                  <a:lnTo>
                    <a:pt x="11477" y="18723"/>
                  </a:lnTo>
                  <a:lnTo>
                    <a:pt x="11467" y="18496"/>
                  </a:lnTo>
                  <a:lnTo>
                    <a:pt x="11392" y="17089"/>
                  </a:lnTo>
                  <a:lnTo>
                    <a:pt x="11392" y="17089"/>
                  </a:lnTo>
                  <a:cubicBezTo>
                    <a:pt x="11509" y="17073"/>
                    <a:pt x="11622" y="17015"/>
                    <a:pt x="11715" y="16931"/>
                  </a:cubicBezTo>
                  <a:cubicBezTo>
                    <a:pt x="11823" y="16833"/>
                    <a:pt x="11888" y="16682"/>
                    <a:pt x="11888" y="16520"/>
                  </a:cubicBezTo>
                  <a:lnTo>
                    <a:pt x="11888" y="15894"/>
                  </a:lnTo>
                  <a:lnTo>
                    <a:pt x="11888" y="15745"/>
                  </a:lnTo>
                  <a:lnTo>
                    <a:pt x="11888" y="15745"/>
                  </a:lnTo>
                  <a:cubicBezTo>
                    <a:pt x="11898" y="15744"/>
                    <a:pt x="11909" y="15743"/>
                    <a:pt x="11920" y="15743"/>
                  </a:cubicBezTo>
                  <a:cubicBezTo>
                    <a:pt x="11952" y="15732"/>
                    <a:pt x="11985" y="15732"/>
                    <a:pt x="12017" y="15721"/>
                  </a:cubicBezTo>
                  <a:cubicBezTo>
                    <a:pt x="12039" y="15721"/>
                    <a:pt x="12072" y="15710"/>
                    <a:pt x="12093" y="15700"/>
                  </a:cubicBezTo>
                  <a:cubicBezTo>
                    <a:pt x="12115" y="15700"/>
                    <a:pt x="12136" y="15688"/>
                    <a:pt x="12168" y="15678"/>
                  </a:cubicBezTo>
                  <a:cubicBezTo>
                    <a:pt x="12201" y="15667"/>
                    <a:pt x="12244" y="15645"/>
                    <a:pt x="12287" y="15624"/>
                  </a:cubicBezTo>
                  <a:cubicBezTo>
                    <a:pt x="12319" y="15602"/>
                    <a:pt x="12341" y="15580"/>
                    <a:pt x="12374" y="15559"/>
                  </a:cubicBezTo>
                  <a:cubicBezTo>
                    <a:pt x="12406" y="15537"/>
                    <a:pt x="12439" y="15505"/>
                    <a:pt x="12471" y="15462"/>
                  </a:cubicBezTo>
                  <a:cubicBezTo>
                    <a:pt x="12482" y="15441"/>
                    <a:pt x="12492" y="15429"/>
                    <a:pt x="12492" y="15419"/>
                  </a:cubicBezTo>
                  <a:cubicBezTo>
                    <a:pt x="12503" y="15408"/>
                    <a:pt x="12503" y="15397"/>
                    <a:pt x="12514" y="15397"/>
                  </a:cubicBezTo>
                  <a:lnTo>
                    <a:pt x="12525" y="15376"/>
                  </a:lnTo>
                  <a:cubicBezTo>
                    <a:pt x="12525" y="15376"/>
                    <a:pt x="12525" y="15365"/>
                    <a:pt x="12535" y="15343"/>
                  </a:cubicBezTo>
                  <a:lnTo>
                    <a:pt x="12547" y="15333"/>
                  </a:lnTo>
                  <a:cubicBezTo>
                    <a:pt x="12547" y="15333"/>
                    <a:pt x="12547" y="15321"/>
                    <a:pt x="12557" y="15311"/>
                  </a:cubicBezTo>
                  <a:lnTo>
                    <a:pt x="12557" y="15300"/>
                  </a:lnTo>
                  <a:cubicBezTo>
                    <a:pt x="12557" y="15289"/>
                    <a:pt x="12557" y="15289"/>
                    <a:pt x="12568" y="15278"/>
                  </a:cubicBezTo>
                  <a:lnTo>
                    <a:pt x="12568" y="15268"/>
                  </a:lnTo>
                  <a:lnTo>
                    <a:pt x="12568" y="15257"/>
                  </a:lnTo>
                  <a:cubicBezTo>
                    <a:pt x="12568" y="15246"/>
                    <a:pt x="12579" y="15246"/>
                    <a:pt x="12579" y="15235"/>
                  </a:cubicBezTo>
                  <a:lnTo>
                    <a:pt x="12579" y="15225"/>
                  </a:lnTo>
                  <a:lnTo>
                    <a:pt x="12579" y="15213"/>
                  </a:lnTo>
                  <a:cubicBezTo>
                    <a:pt x="12590" y="15213"/>
                    <a:pt x="12590" y="15203"/>
                    <a:pt x="12590" y="15203"/>
                  </a:cubicBezTo>
                  <a:lnTo>
                    <a:pt x="12590" y="15192"/>
                  </a:lnTo>
                  <a:lnTo>
                    <a:pt x="12590" y="15181"/>
                  </a:lnTo>
                  <a:lnTo>
                    <a:pt x="12600" y="15181"/>
                  </a:lnTo>
                  <a:lnTo>
                    <a:pt x="12592" y="15179"/>
                  </a:lnTo>
                  <a:lnTo>
                    <a:pt x="12592" y="15179"/>
                  </a:lnTo>
                  <a:lnTo>
                    <a:pt x="12600" y="15170"/>
                  </a:lnTo>
                  <a:lnTo>
                    <a:pt x="12600" y="15149"/>
                  </a:lnTo>
                  <a:lnTo>
                    <a:pt x="12600" y="15138"/>
                  </a:lnTo>
                  <a:cubicBezTo>
                    <a:pt x="12611" y="15127"/>
                    <a:pt x="12611" y="15127"/>
                    <a:pt x="12611" y="15117"/>
                  </a:cubicBezTo>
                  <a:lnTo>
                    <a:pt x="12611" y="15105"/>
                  </a:lnTo>
                  <a:lnTo>
                    <a:pt x="12611" y="15095"/>
                  </a:lnTo>
                  <a:cubicBezTo>
                    <a:pt x="12611" y="15084"/>
                    <a:pt x="12622" y="15084"/>
                    <a:pt x="12622" y="15084"/>
                  </a:cubicBezTo>
                  <a:lnTo>
                    <a:pt x="12622" y="15073"/>
                  </a:lnTo>
                  <a:lnTo>
                    <a:pt x="12622" y="15052"/>
                  </a:lnTo>
                  <a:cubicBezTo>
                    <a:pt x="12622" y="15052"/>
                    <a:pt x="12622" y="15041"/>
                    <a:pt x="12633" y="15041"/>
                  </a:cubicBezTo>
                  <a:lnTo>
                    <a:pt x="12622" y="15041"/>
                  </a:lnTo>
                  <a:cubicBezTo>
                    <a:pt x="12633" y="15030"/>
                    <a:pt x="12633" y="15030"/>
                    <a:pt x="12633" y="15019"/>
                  </a:cubicBezTo>
                  <a:lnTo>
                    <a:pt x="12633" y="15009"/>
                  </a:lnTo>
                  <a:lnTo>
                    <a:pt x="12633" y="14997"/>
                  </a:lnTo>
                  <a:cubicBezTo>
                    <a:pt x="12633" y="14987"/>
                    <a:pt x="12643" y="14987"/>
                    <a:pt x="12643" y="14987"/>
                  </a:cubicBezTo>
                  <a:lnTo>
                    <a:pt x="12643" y="14965"/>
                  </a:lnTo>
                  <a:lnTo>
                    <a:pt x="12643" y="14954"/>
                  </a:lnTo>
                  <a:cubicBezTo>
                    <a:pt x="12655" y="14879"/>
                    <a:pt x="12676" y="14793"/>
                    <a:pt x="12687" y="14695"/>
                  </a:cubicBezTo>
                  <a:cubicBezTo>
                    <a:pt x="12719" y="14534"/>
                    <a:pt x="12751" y="14328"/>
                    <a:pt x="12784" y="14102"/>
                  </a:cubicBezTo>
                  <a:cubicBezTo>
                    <a:pt x="12865" y="13467"/>
                    <a:pt x="12945" y="12608"/>
                    <a:pt x="12991" y="11646"/>
                  </a:cubicBezTo>
                  <a:lnTo>
                    <a:pt x="12991" y="11646"/>
                  </a:lnTo>
                  <a:cubicBezTo>
                    <a:pt x="13097" y="11528"/>
                    <a:pt x="13200" y="11408"/>
                    <a:pt x="13302" y="11283"/>
                  </a:cubicBezTo>
                  <a:cubicBezTo>
                    <a:pt x="13421" y="11154"/>
                    <a:pt x="13529" y="11024"/>
                    <a:pt x="13637" y="10884"/>
                  </a:cubicBezTo>
                  <a:cubicBezTo>
                    <a:pt x="13713" y="10787"/>
                    <a:pt x="13778" y="10690"/>
                    <a:pt x="13853" y="10582"/>
                  </a:cubicBezTo>
                  <a:cubicBezTo>
                    <a:pt x="13896" y="10506"/>
                    <a:pt x="13950" y="10441"/>
                    <a:pt x="13993" y="10366"/>
                  </a:cubicBezTo>
                  <a:cubicBezTo>
                    <a:pt x="14025" y="10301"/>
                    <a:pt x="14047" y="10247"/>
                    <a:pt x="14080" y="10193"/>
                  </a:cubicBezTo>
                  <a:cubicBezTo>
                    <a:pt x="14123" y="10107"/>
                    <a:pt x="14155" y="10020"/>
                    <a:pt x="14188" y="9923"/>
                  </a:cubicBezTo>
                  <a:cubicBezTo>
                    <a:pt x="14198" y="9880"/>
                    <a:pt x="14209" y="9826"/>
                    <a:pt x="14220" y="9772"/>
                  </a:cubicBezTo>
                  <a:cubicBezTo>
                    <a:pt x="14231" y="9718"/>
                    <a:pt x="14231" y="9664"/>
                    <a:pt x="14231" y="9610"/>
                  </a:cubicBezTo>
                  <a:cubicBezTo>
                    <a:pt x="14231" y="9534"/>
                    <a:pt x="14231" y="9459"/>
                    <a:pt x="14209" y="9383"/>
                  </a:cubicBezTo>
                  <a:cubicBezTo>
                    <a:pt x="14198" y="9361"/>
                    <a:pt x="14198" y="9351"/>
                    <a:pt x="14188" y="9329"/>
                  </a:cubicBezTo>
                  <a:lnTo>
                    <a:pt x="14188" y="9308"/>
                  </a:lnTo>
                  <a:lnTo>
                    <a:pt x="14181" y="9310"/>
                  </a:lnTo>
                  <a:lnTo>
                    <a:pt x="14181" y="9310"/>
                  </a:lnTo>
                  <a:cubicBezTo>
                    <a:pt x="14180" y="9305"/>
                    <a:pt x="14178" y="9301"/>
                    <a:pt x="14177" y="9296"/>
                  </a:cubicBezTo>
                  <a:lnTo>
                    <a:pt x="14177" y="9286"/>
                  </a:lnTo>
                  <a:lnTo>
                    <a:pt x="14177" y="9275"/>
                  </a:lnTo>
                  <a:lnTo>
                    <a:pt x="14170" y="9268"/>
                  </a:lnTo>
                  <a:lnTo>
                    <a:pt x="14170" y="9268"/>
                  </a:lnTo>
                  <a:cubicBezTo>
                    <a:pt x="14085" y="9047"/>
                    <a:pt x="13990" y="8838"/>
                    <a:pt x="13874" y="8638"/>
                  </a:cubicBezTo>
                  <a:cubicBezTo>
                    <a:pt x="13713" y="8325"/>
                    <a:pt x="13507" y="8022"/>
                    <a:pt x="13291" y="7742"/>
                  </a:cubicBezTo>
                  <a:cubicBezTo>
                    <a:pt x="13122" y="7510"/>
                    <a:pt x="12930" y="7285"/>
                    <a:pt x="12741" y="7080"/>
                  </a:cubicBezTo>
                  <a:lnTo>
                    <a:pt x="12741" y="7080"/>
                  </a:lnTo>
                  <a:cubicBezTo>
                    <a:pt x="12673" y="6720"/>
                    <a:pt x="12595" y="6369"/>
                    <a:pt x="12492" y="6025"/>
                  </a:cubicBezTo>
                  <a:cubicBezTo>
                    <a:pt x="12471" y="5939"/>
                    <a:pt x="12439" y="5863"/>
                    <a:pt x="12395" y="5788"/>
                  </a:cubicBezTo>
                  <a:cubicBezTo>
                    <a:pt x="12363" y="5723"/>
                    <a:pt x="12319" y="5669"/>
                    <a:pt x="12276" y="5615"/>
                  </a:cubicBezTo>
                  <a:cubicBezTo>
                    <a:pt x="12213" y="5533"/>
                    <a:pt x="12142" y="5467"/>
                    <a:pt x="12063" y="5410"/>
                  </a:cubicBezTo>
                  <a:lnTo>
                    <a:pt x="12063" y="5410"/>
                  </a:lnTo>
                  <a:cubicBezTo>
                    <a:pt x="12110" y="5355"/>
                    <a:pt x="12152" y="5298"/>
                    <a:pt x="12190" y="5237"/>
                  </a:cubicBezTo>
                  <a:cubicBezTo>
                    <a:pt x="12266" y="5118"/>
                    <a:pt x="12319" y="4989"/>
                    <a:pt x="12363" y="4859"/>
                  </a:cubicBezTo>
                  <a:cubicBezTo>
                    <a:pt x="12406" y="4730"/>
                    <a:pt x="12427" y="4589"/>
                    <a:pt x="12427" y="4438"/>
                  </a:cubicBezTo>
                  <a:cubicBezTo>
                    <a:pt x="12427" y="4243"/>
                    <a:pt x="12384" y="4049"/>
                    <a:pt x="12309" y="3866"/>
                  </a:cubicBezTo>
                  <a:cubicBezTo>
                    <a:pt x="12190" y="3607"/>
                    <a:pt x="12007" y="3380"/>
                    <a:pt x="11769" y="3218"/>
                  </a:cubicBezTo>
                  <a:cubicBezTo>
                    <a:pt x="11661" y="3142"/>
                    <a:pt x="11532" y="3077"/>
                    <a:pt x="11391" y="3034"/>
                  </a:cubicBezTo>
                  <a:cubicBezTo>
                    <a:pt x="11352" y="3022"/>
                    <a:pt x="11312" y="3012"/>
                    <a:pt x="11272" y="3003"/>
                  </a:cubicBezTo>
                  <a:lnTo>
                    <a:pt x="11272" y="3003"/>
                  </a:lnTo>
                  <a:cubicBezTo>
                    <a:pt x="11269" y="2783"/>
                    <a:pt x="11248" y="2547"/>
                    <a:pt x="11218" y="2311"/>
                  </a:cubicBezTo>
                  <a:cubicBezTo>
                    <a:pt x="11186" y="2105"/>
                    <a:pt x="11132" y="1901"/>
                    <a:pt x="11067" y="1695"/>
                  </a:cubicBezTo>
                  <a:cubicBezTo>
                    <a:pt x="11013" y="1534"/>
                    <a:pt x="10949" y="1383"/>
                    <a:pt x="10873" y="1231"/>
                  </a:cubicBezTo>
                  <a:cubicBezTo>
                    <a:pt x="10808" y="1112"/>
                    <a:pt x="10733" y="1004"/>
                    <a:pt x="10657" y="896"/>
                  </a:cubicBezTo>
                  <a:cubicBezTo>
                    <a:pt x="10527" y="735"/>
                    <a:pt x="10387" y="584"/>
                    <a:pt x="10214" y="454"/>
                  </a:cubicBezTo>
                  <a:cubicBezTo>
                    <a:pt x="10042" y="324"/>
                    <a:pt x="9836" y="216"/>
                    <a:pt x="9620" y="140"/>
                  </a:cubicBezTo>
                  <a:cubicBezTo>
                    <a:pt x="9491" y="87"/>
                    <a:pt x="9361" y="54"/>
                    <a:pt x="9231" y="32"/>
                  </a:cubicBezTo>
                  <a:cubicBezTo>
                    <a:pt x="9113" y="11"/>
                    <a:pt x="8984" y="0"/>
                    <a:pt x="8864" y="0"/>
                  </a:cubicBezTo>
                  <a:close/>
                </a:path>
              </a:pathLst>
            </a:custGeom>
            <a:solidFill>
              <a:srgbClr val="FFFFFF"/>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9"/>
            <p:cNvSpPr/>
            <p:nvPr/>
          </p:nvSpPr>
          <p:spPr>
            <a:xfrm>
              <a:off x="6092725" y="1318925"/>
              <a:ext cx="19725" cy="35425"/>
            </a:xfrm>
            <a:custGeom>
              <a:avLst/>
              <a:gdLst/>
              <a:ahLst/>
              <a:cxnLst/>
              <a:rect l="l" t="t" r="r" b="b"/>
              <a:pathLst>
                <a:path w="789" h="1417" extrusionOk="0">
                  <a:moveTo>
                    <a:pt x="389" y="0"/>
                  </a:moveTo>
                  <a:cubicBezTo>
                    <a:pt x="389" y="0"/>
                    <a:pt x="76" y="540"/>
                    <a:pt x="98" y="778"/>
                  </a:cubicBezTo>
                  <a:cubicBezTo>
                    <a:pt x="119" y="1026"/>
                    <a:pt x="1" y="1274"/>
                    <a:pt x="54" y="1372"/>
                  </a:cubicBezTo>
                  <a:cubicBezTo>
                    <a:pt x="74" y="1403"/>
                    <a:pt x="135" y="1416"/>
                    <a:pt x="207" y="1416"/>
                  </a:cubicBezTo>
                  <a:cubicBezTo>
                    <a:pt x="334" y="1416"/>
                    <a:pt x="495" y="1377"/>
                    <a:pt x="529" y="1329"/>
                  </a:cubicBezTo>
                  <a:cubicBezTo>
                    <a:pt x="789" y="897"/>
                    <a:pt x="346" y="551"/>
                    <a:pt x="735" y="184"/>
                  </a:cubicBezTo>
                  <a:lnTo>
                    <a:pt x="389" y="0"/>
                  </a:ln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9"/>
            <p:cNvSpPr/>
            <p:nvPr/>
          </p:nvSpPr>
          <p:spPr>
            <a:xfrm>
              <a:off x="6082475" y="1332250"/>
              <a:ext cx="18625" cy="11725"/>
            </a:xfrm>
            <a:custGeom>
              <a:avLst/>
              <a:gdLst/>
              <a:ahLst/>
              <a:cxnLst/>
              <a:rect l="l" t="t" r="r" b="b"/>
              <a:pathLst>
                <a:path w="745" h="469" extrusionOk="0">
                  <a:moveTo>
                    <a:pt x="618" y="0"/>
                  </a:moveTo>
                  <a:cubicBezTo>
                    <a:pt x="603" y="0"/>
                    <a:pt x="591" y="9"/>
                    <a:pt x="584" y="29"/>
                  </a:cubicBezTo>
                  <a:cubicBezTo>
                    <a:pt x="551" y="105"/>
                    <a:pt x="432" y="201"/>
                    <a:pt x="368" y="234"/>
                  </a:cubicBezTo>
                  <a:cubicBezTo>
                    <a:pt x="281" y="266"/>
                    <a:pt x="0" y="256"/>
                    <a:pt x="65" y="407"/>
                  </a:cubicBezTo>
                  <a:cubicBezTo>
                    <a:pt x="82" y="453"/>
                    <a:pt x="135" y="468"/>
                    <a:pt x="197" y="468"/>
                  </a:cubicBezTo>
                  <a:cubicBezTo>
                    <a:pt x="295" y="468"/>
                    <a:pt x="418" y="431"/>
                    <a:pt x="464" y="417"/>
                  </a:cubicBezTo>
                  <a:cubicBezTo>
                    <a:pt x="540" y="396"/>
                    <a:pt x="670" y="364"/>
                    <a:pt x="702" y="266"/>
                  </a:cubicBezTo>
                  <a:cubicBezTo>
                    <a:pt x="744" y="108"/>
                    <a:pt x="669" y="0"/>
                    <a:pt x="618" y="0"/>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9"/>
            <p:cNvSpPr/>
            <p:nvPr/>
          </p:nvSpPr>
          <p:spPr>
            <a:xfrm>
              <a:off x="6082475" y="1345925"/>
              <a:ext cx="16725" cy="10425"/>
            </a:xfrm>
            <a:custGeom>
              <a:avLst/>
              <a:gdLst/>
              <a:ahLst/>
              <a:cxnLst/>
              <a:rect l="l" t="t" r="r" b="b"/>
              <a:pathLst>
                <a:path w="669" h="417" extrusionOk="0">
                  <a:moveTo>
                    <a:pt x="590" y="0"/>
                  </a:moveTo>
                  <a:cubicBezTo>
                    <a:pt x="560" y="0"/>
                    <a:pt x="528" y="23"/>
                    <a:pt x="519" y="54"/>
                  </a:cubicBezTo>
                  <a:cubicBezTo>
                    <a:pt x="486" y="130"/>
                    <a:pt x="368" y="227"/>
                    <a:pt x="303" y="249"/>
                  </a:cubicBezTo>
                  <a:cubicBezTo>
                    <a:pt x="216" y="292"/>
                    <a:pt x="0" y="259"/>
                    <a:pt x="11" y="314"/>
                  </a:cubicBezTo>
                  <a:cubicBezTo>
                    <a:pt x="31" y="394"/>
                    <a:pt x="139" y="416"/>
                    <a:pt x="236" y="416"/>
                  </a:cubicBezTo>
                  <a:cubicBezTo>
                    <a:pt x="295" y="416"/>
                    <a:pt x="350" y="408"/>
                    <a:pt x="378" y="400"/>
                  </a:cubicBezTo>
                  <a:cubicBezTo>
                    <a:pt x="443" y="378"/>
                    <a:pt x="605" y="259"/>
                    <a:pt x="637" y="162"/>
                  </a:cubicBezTo>
                  <a:cubicBezTo>
                    <a:pt x="669" y="43"/>
                    <a:pt x="631" y="0"/>
                    <a:pt x="590" y="0"/>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29"/>
            <p:cNvSpPr/>
            <p:nvPr/>
          </p:nvSpPr>
          <p:spPr>
            <a:xfrm>
              <a:off x="6097600" y="1342025"/>
              <a:ext cx="10525" cy="16650"/>
            </a:xfrm>
            <a:custGeom>
              <a:avLst/>
              <a:gdLst/>
              <a:ahLst/>
              <a:cxnLst/>
              <a:rect l="l" t="t" r="r" b="b"/>
              <a:pathLst>
                <a:path w="421" h="666" extrusionOk="0">
                  <a:moveTo>
                    <a:pt x="366" y="1"/>
                  </a:moveTo>
                  <a:cubicBezTo>
                    <a:pt x="335" y="1"/>
                    <a:pt x="302" y="52"/>
                    <a:pt x="302" y="102"/>
                  </a:cubicBezTo>
                  <a:cubicBezTo>
                    <a:pt x="302" y="199"/>
                    <a:pt x="226" y="372"/>
                    <a:pt x="183" y="426"/>
                  </a:cubicBezTo>
                  <a:cubicBezTo>
                    <a:pt x="118" y="502"/>
                    <a:pt x="0" y="556"/>
                    <a:pt x="32" y="609"/>
                  </a:cubicBezTo>
                  <a:cubicBezTo>
                    <a:pt x="49" y="650"/>
                    <a:pt x="75" y="665"/>
                    <a:pt x="103" y="665"/>
                  </a:cubicBezTo>
                  <a:cubicBezTo>
                    <a:pt x="166" y="665"/>
                    <a:pt x="244" y="593"/>
                    <a:pt x="281" y="556"/>
                  </a:cubicBezTo>
                  <a:cubicBezTo>
                    <a:pt x="324" y="491"/>
                    <a:pt x="421" y="286"/>
                    <a:pt x="421" y="167"/>
                  </a:cubicBezTo>
                  <a:cubicBezTo>
                    <a:pt x="421" y="43"/>
                    <a:pt x="394" y="1"/>
                    <a:pt x="366" y="1"/>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29"/>
            <p:cNvSpPr/>
            <p:nvPr/>
          </p:nvSpPr>
          <p:spPr>
            <a:xfrm>
              <a:off x="6091375" y="1344125"/>
              <a:ext cx="12325" cy="13550"/>
            </a:xfrm>
            <a:custGeom>
              <a:avLst/>
              <a:gdLst/>
              <a:ahLst/>
              <a:cxnLst/>
              <a:rect l="l" t="t" r="r" b="b"/>
              <a:pathLst>
                <a:path w="493" h="542" extrusionOk="0">
                  <a:moveTo>
                    <a:pt x="428" y="0"/>
                  </a:moveTo>
                  <a:cubicBezTo>
                    <a:pt x="396" y="0"/>
                    <a:pt x="362" y="37"/>
                    <a:pt x="357" y="83"/>
                  </a:cubicBezTo>
                  <a:cubicBezTo>
                    <a:pt x="346" y="170"/>
                    <a:pt x="238" y="299"/>
                    <a:pt x="195" y="342"/>
                  </a:cubicBezTo>
                  <a:cubicBezTo>
                    <a:pt x="120" y="396"/>
                    <a:pt x="0" y="418"/>
                    <a:pt x="22" y="472"/>
                  </a:cubicBezTo>
                  <a:cubicBezTo>
                    <a:pt x="39" y="524"/>
                    <a:pt x="74" y="541"/>
                    <a:pt x="113" y="541"/>
                  </a:cubicBezTo>
                  <a:cubicBezTo>
                    <a:pt x="172" y="541"/>
                    <a:pt x="242" y="502"/>
                    <a:pt x="281" y="482"/>
                  </a:cubicBezTo>
                  <a:cubicBezTo>
                    <a:pt x="336" y="439"/>
                    <a:pt x="465" y="278"/>
                    <a:pt x="475" y="170"/>
                  </a:cubicBezTo>
                  <a:cubicBezTo>
                    <a:pt x="493" y="45"/>
                    <a:pt x="462" y="0"/>
                    <a:pt x="428" y="0"/>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9"/>
            <p:cNvSpPr/>
            <p:nvPr/>
          </p:nvSpPr>
          <p:spPr>
            <a:xfrm>
              <a:off x="6261975" y="1100275"/>
              <a:ext cx="5950" cy="35925"/>
            </a:xfrm>
            <a:custGeom>
              <a:avLst/>
              <a:gdLst/>
              <a:ahLst/>
              <a:cxnLst/>
              <a:rect l="l" t="t" r="r" b="b"/>
              <a:pathLst>
                <a:path w="238" h="1437" extrusionOk="0">
                  <a:moveTo>
                    <a:pt x="0" y="0"/>
                  </a:moveTo>
                  <a:lnTo>
                    <a:pt x="0" y="1437"/>
                  </a:lnTo>
                  <a:lnTo>
                    <a:pt x="238" y="1437"/>
                  </a:lnTo>
                  <a:lnTo>
                    <a:pt x="238" y="0"/>
                  </a:ln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9"/>
            <p:cNvSpPr/>
            <p:nvPr/>
          </p:nvSpPr>
          <p:spPr>
            <a:xfrm>
              <a:off x="6243625" y="1076250"/>
              <a:ext cx="44825" cy="45100"/>
            </a:xfrm>
            <a:custGeom>
              <a:avLst/>
              <a:gdLst/>
              <a:ahLst/>
              <a:cxnLst/>
              <a:rect l="l" t="t" r="r" b="b"/>
              <a:pathLst>
                <a:path w="1793" h="1804" extrusionOk="0">
                  <a:moveTo>
                    <a:pt x="897" y="1"/>
                  </a:moveTo>
                  <a:cubicBezTo>
                    <a:pt x="400" y="1"/>
                    <a:pt x="0" y="411"/>
                    <a:pt x="0" y="897"/>
                  </a:cubicBezTo>
                  <a:cubicBezTo>
                    <a:pt x="0" y="1393"/>
                    <a:pt x="400" y="1804"/>
                    <a:pt x="897" y="1804"/>
                  </a:cubicBezTo>
                  <a:cubicBezTo>
                    <a:pt x="1393" y="1804"/>
                    <a:pt x="1792" y="1393"/>
                    <a:pt x="1792" y="897"/>
                  </a:cubicBezTo>
                  <a:cubicBezTo>
                    <a:pt x="1792" y="411"/>
                    <a:pt x="1393" y="1"/>
                    <a:pt x="897" y="1"/>
                  </a:cubicBezTo>
                  <a:close/>
                </a:path>
              </a:pathLst>
            </a:custGeom>
            <a:solidFill>
              <a:srgbClr val="FF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9"/>
            <p:cNvSpPr/>
            <p:nvPr/>
          </p:nvSpPr>
          <p:spPr>
            <a:xfrm>
              <a:off x="6249000" y="1081650"/>
              <a:ext cx="34050" cy="34300"/>
            </a:xfrm>
            <a:custGeom>
              <a:avLst/>
              <a:gdLst/>
              <a:ahLst/>
              <a:cxnLst/>
              <a:rect l="l" t="t" r="r" b="b"/>
              <a:pathLst>
                <a:path w="1362" h="1372" extrusionOk="0">
                  <a:moveTo>
                    <a:pt x="682" y="1"/>
                  </a:moveTo>
                  <a:cubicBezTo>
                    <a:pt x="303" y="1"/>
                    <a:pt x="1" y="303"/>
                    <a:pt x="1" y="681"/>
                  </a:cubicBezTo>
                  <a:cubicBezTo>
                    <a:pt x="1" y="1059"/>
                    <a:pt x="303" y="1372"/>
                    <a:pt x="682" y="1372"/>
                  </a:cubicBezTo>
                  <a:cubicBezTo>
                    <a:pt x="1059" y="1372"/>
                    <a:pt x="1361" y="1059"/>
                    <a:pt x="1361" y="681"/>
                  </a:cubicBezTo>
                  <a:cubicBezTo>
                    <a:pt x="1361" y="303"/>
                    <a:pt x="1059" y="1"/>
                    <a:pt x="682" y="1"/>
                  </a:cubicBezTo>
                  <a:close/>
                </a:path>
              </a:pathLst>
            </a:custGeom>
            <a:solidFill>
              <a:srgbClr val="84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29"/>
            <p:cNvSpPr/>
            <p:nvPr/>
          </p:nvSpPr>
          <p:spPr>
            <a:xfrm>
              <a:off x="6250900" y="1083550"/>
              <a:ext cx="30525" cy="25375"/>
            </a:xfrm>
            <a:custGeom>
              <a:avLst/>
              <a:gdLst/>
              <a:ahLst/>
              <a:cxnLst/>
              <a:rect l="l" t="t" r="r" b="b"/>
              <a:pathLst>
                <a:path w="1221" h="1015" extrusionOk="0">
                  <a:moveTo>
                    <a:pt x="606" y="0"/>
                  </a:moveTo>
                  <a:cubicBezTo>
                    <a:pt x="303" y="0"/>
                    <a:pt x="55" y="227"/>
                    <a:pt x="1" y="518"/>
                  </a:cubicBezTo>
                  <a:cubicBezTo>
                    <a:pt x="119" y="389"/>
                    <a:pt x="282" y="314"/>
                    <a:pt x="465" y="314"/>
                  </a:cubicBezTo>
                  <a:cubicBezTo>
                    <a:pt x="800" y="314"/>
                    <a:pt x="1069" y="583"/>
                    <a:pt x="1069" y="918"/>
                  </a:cubicBezTo>
                  <a:cubicBezTo>
                    <a:pt x="1069" y="950"/>
                    <a:pt x="1069" y="983"/>
                    <a:pt x="1059" y="1015"/>
                  </a:cubicBezTo>
                  <a:cubicBezTo>
                    <a:pt x="1156" y="907"/>
                    <a:pt x="1221" y="767"/>
                    <a:pt x="1221" y="605"/>
                  </a:cubicBezTo>
                  <a:cubicBezTo>
                    <a:pt x="1221" y="270"/>
                    <a:pt x="940" y="0"/>
                    <a:pt x="606" y="0"/>
                  </a:cubicBezTo>
                  <a:close/>
                </a:path>
              </a:pathLst>
            </a:custGeom>
            <a:solidFill>
              <a:srgbClr val="84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29"/>
            <p:cNvSpPr/>
            <p:nvPr/>
          </p:nvSpPr>
          <p:spPr>
            <a:xfrm>
              <a:off x="6262800" y="1095425"/>
              <a:ext cx="6500" cy="6775"/>
            </a:xfrm>
            <a:custGeom>
              <a:avLst/>
              <a:gdLst/>
              <a:ahLst/>
              <a:cxnLst/>
              <a:rect l="l" t="t" r="r" b="b"/>
              <a:pathLst>
                <a:path w="260" h="271" extrusionOk="0">
                  <a:moveTo>
                    <a:pt x="130" y="0"/>
                  </a:moveTo>
                  <a:cubicBezTo>
                    <a:pt x="54" y="0"/>
                    <a:pt x="0" y="65"/>
                    <a:pt x="0" y="130"/>
                  </a:cubicBezTo>
                  <a:cubicBezTo>
                    <a:pt x="0" y="206"/>
                    <a:pt x="54" y="271"/>
                    <a:pt x="130" y="271"/>
                  </a:cubicBezTo>
                  <a:cubicBezTo>
                    <a:pt x="205" y="271"/>
                    <a:pt x="259" y="206"/>
                    <a:pt x="259" y="130"/>
                  </a:cubicBezTo>
                  <a:cubicBezTo>
                    <a:pt x="259" y="65"/>
                    <a:pt x="205" y="0"/>
                    <a:pt x="130" y="0"/>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9"/>
            <p:cNvSpPr/>
            <p:nvPr/>
          </p:nvSpPr>
          <p:spPr>
            <a:xfrm>
              <a:off x="6268450" y="1089475"/>
              <a:ext cx="8400" cy="7325"/>
            </a:xfrm>
            <a:custGeom>
              <a:avLst/>
              <a:gdLst/>
              <a:ahLst/>
              <a:cxnLst/>
              <a:rect l="l" t="t" r="r" b="b"/>
              <a:pathLst>
                <a:path w="336" h="293" extrusionOk="0">
                  <a:moveTo>
                    <a:pt x="336" y="1"/>
                  </a:moveTo>
                  <a:lnTo>
                    <a:pt x="0" y="206"/>
                  </a:lnTo>
                  <a:lnTo>
                    <a:pt x="76" y="293"/>
                  </a:lnTo>
                  <a:lnTo>
                    <a:pt x="336" y="1"/>
                  </a:ln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9"/>
            <p:cNvSpPr/>
            <p:nvPr/>
          </p:nvSpPr>
          <p:spPr>
            <a:xfrm>
              <a:off x="6027675" y="1341000"/>
              <a:ext cx="434600" cy="169875"/>
            </a:xfrm>
            <a:custGeom>
              <a:avLst/>
              <a:gdLst/>
              <a:ahLst/>
              <a:cxnLst/>
              <a:rect l="l" t="t" r="r" b="b"/>
              <a:pathLst>
                <a:path w="17384" h="6795" extrusionOk="0">
                  <a:moveTo>
                    <a:pt x="2576" y="0"/>
                  </a:moveTo>
                  <a:cubicBezTo>
                    <a:pt x="1534" y="0"/>
                    <a:pt x="535" y="549"/>
                    <a:pt x="0" y="1126"/>
                  </a:cubicBezTo>
                  <a:lnTo>
                    <a:pt x="357" y="1439"/>
                  </a:lnTo>
                  <a:cubicBezTo>
                    <a:pt x="815" y="945"/>
                    <a:pt x="1671" y="475"/>
                    <a:pt x="2555" y="475"/>
                  </a:cubicBezTo>
                  <a:cubicBezTo>
                    <a:pt x="3005" y="475"/>
                    <a:pt x="3462" y="597"/>
                    <a:pt x="3877" y="899"/>
                  </a:cubicBezTo>
                  <a:cubicBezTo>
                    <a:pt x="4460" y="1310"/>
                    <a:pt x="4881" y="2325"/>
                    <a:pt x="5334" y="3383"/>
                  </a:cubicBezTo>
                  <a:cubicBezTo>
                    <a:pt x="6036" y="5056"/>
                    <a:pt x="6771" y="6795"/>
                    <a:pt x="8325" y="6795"/>
                  </a:cubicBezTo>
                  <a:lnTo>
                    <a:pt x="17384" y="6795"/>
                  </a:lnTo>
                  <a:lnTo>
                    <a:pt x="17384" y="6319"/>
                  </a:lnTo>
                  <a:lnTo>
                    <a:pt x="8325" y="6319"/>
                  </a:lnTo>
                  <a:cubicBezTo>
                    <a:pt x="7094" y="6319"/>
                    <a:pt x="6425" y="4732"/>
                    <a:pt x="5777" y="3199"/>
                  </a:cubicBezTo>
                  <a:cubicBezTo>
                    <a:pt x="5302" y="2076"/>
                    <a:pt x="4859" y="1007"/>
                    <a:pt x="4168" y="511"/>
                  </a:cubicBezTo>
                  <a:cubicBezTo>
                    <a:pt x="3665" y="146"/>
                    <a:pt x="3115" y="0"/>
                    <a:pt x="2576" y="0"/>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29"/>
            <p:cNvSpPr/>
            <p:nvPr/>
          </p:nvSpPr>
          <p:spPr>
            <a:xfrm>
              <a:off x="6101100" y="1341600"/>
              <a:ext cx="361175" cy="169275"/>
            </a:xfrm>
            <a:custGeom>
              <a:avLst/>
              <a:gdLst/>
              <a:ahLst/>
              <a:cxnLst/>
              <a:rect l="l" t="t" r="r" b="b"/>
              <a:pathLst>
                <a:path w="14447" h="6771" extrusionOk="0">
                  <a:moveTo>
                    <a:pt x="0" y="0"/>
                  </a:moveTo>
                  <a:lnTo>
                    <a:pt x="0" y="0"/>
                  </a:lnTo>
                  <a:cubicBezTo>
                    <a:pt x="756" y="216"/>
                    <a:pt x="1264" y="605"/>
                    <a:pt x="1264" y="1058"/>
                  </a:cubicBezTo>
                  <a:cubicBezTo>
                    <a:pt x="1264" y="1091"/>
                    <a:pt x="1264" y="1123"/>
                    <a:pt x="1253" y="1166"/>
                  </a:cubicBezTo>
                  <a:cubicBezTo>
                    <a:pt x="1684" y="1663"/>
                    <a:pt x="2030" y="2495"/>
                    <a:pt x="2397" y="3359"/>
                  </a:cubicBezTo>
                  <a:cubicBezTo>
                    <a:pt x="3099" y="5032"/>
                    <a:pt x="3834" y="6771"/>
                    <a:pt x="5388" y="6771"/>
                  </a:cubicBezTo>
                  <a:lnTo>
                    <a:pt x="14447" y="6771"/>
                  </a:lnTo>
                  <a:lnTo>
                    <a:pt x="14447" y="6295"/>
                  </a:lnTo>
                  <a:lnTo>
                    <a:pt x="5388" y="6295"/>
                  </a:lnTo>
                  <a:cubicBezTo>
                    <a:pt x="4157" y="6295"/>
                    <a:pt x="3488" y="4708"/>
                    <a:pt x="2840" y="3175"/>
                  </a:cubicBezTo>
                  <a:cubicBezTo>
                    <a:pt x="2365" y="2052"/>
                    <a:pt x="1922" y="983"/>
                    <a:pt x="1231" y="487"/>
                  </a:cubicBezTo>
                  <a:cubicBezTo>
                    <a:pt x="842" y="206"/>
                    <a:pt x="422" y="55"/>
                    <a:pt x="0" y="0"/>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29"/>
            <p:cNvSpPr/>
            <p:nvPr/>
          </p:nvSpPr>
          <p:spPr>
            <a:xfrm>
              <a:off x="6221225" y="1126975"/>
              <a:ext cx="94500" cy="240600"/>
            </a:xfrm>
            <a:custGeom>
              <a:avLst/>
              <a:gdLst/>
              <a:ahLst/>
              <a:cxnLst/>
              <a:rect l="l" t="t" r="r" b="b"/>
              <a:pathLst>
                <a:path w="3780" h="9624" extrusionOk="0">
                  <a:moveTo>
                    <a:pt x="1516" y="0"/>
                  </a:moveTo>
                  <a:cubicBezTo>
                    <a:pt x="1078" y="0"/>
                    <a:pt x="650" y="132"/>
                    <a:pt x="454" y="423"/>
                  </a:cubicBezTo>
                  <a:cubicBezTo>
                    <a:pt x="0" y="1082"/>
                    <a:pt x="519" y="9547"/>
                    <a:pt x="519" y="9547"/>
                  </a:cubicBezTo>
                  <a:cubicBezTo>
                    <a:pt x="519" y="9547"/>
                    <a:pt x="1498" y="9623"/>
                    <a:pt x="2189" y="9623"/>
                  </a:cubicBezTo>
                  <a:cubicBezTo>
                    <a:pt x="2534" y="9623"/>
                    <a:pt x="2808" y="9604"/>
                    <a:pt x="2851" y="9547"/>
                  </a:cubicBezTo>
                  <a:cubicBezTo>
                    <a:pt x="2980" y="9374"/>
                    <a:pt x="3779" y="4137"/>
                    <a:pt x="2786" y="617"/>
                  </a:cubicBezTo>
                  <a:cubicBezTo>
                    <a:pt x="2676" y="225"/>
                    <a:pt x="2088" y="0"/>
                    <a:pt x="1516" y="0"/>
                  </a:cubicBez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9"/>
            <p:cNvSpPr/>
            <p:nvPr/>
          </p:nvSpPr>
          <p:spPr>
            <a:xfrm>
              <a:off x="6221225" y="1127100"/>
              <a:ext cx="90725" cy="240475"/>
            </a:xfrm>
            <a:custGeom>
              <a:avLst/>
              <a:gdLst/>
              <a:ahLst/>
              <a:cxnLst/>
              <a:rect l="l" t="t" r="r" b="b"/>
              <a:pathLst>
                <a:path w="3629" h="9619" extrusionOk="0">
                  <a:moveTo>
                    <a:pt x="1514" y="0"/>
                  </a:moveTo>
                  <a:cubicBezTo>
                    <a:pt x="1075" y="0"/>
                    <a:pt x="650" y="132"/>
                    <a:pt x="454" y="418"/>
                  </a:cubicBezTo>
                  <a:cubicBezTo>
                    <a:pt x="0" y="1077"/>
                    <a:pt x="519" y="9542"/>
                    <a:pt x="519" y="9542"/>
                  </a:cubicBezTo>
                  <a:cubicBezTo>
                    <a:pt x="519" y="9542"/>
                    <a:pt x="1498" y="9618"/>
                    <a:pt x="2189" y="9618"/>
                  </a:cubicBezTo>
                  <a:cubicBezTo>
                    <a:pt x="2534" y="9618"/>
                    <a:pt x="2808" y="9599"/>
                    <a:pt x="2851" y="9542"/>
                  </a:cubicBezTo>
                  <a:cubicBezTo>
                    <a:pt x="2969" y="9390"/>
                    <a:pt x="3628" y="5158"/>
                    <a:pt x="3045" y="1746"/>
                  </a:cubicBezTo>
                  <a:cubicBezTo>
                    <a:pt x="2753" y="1595"/>
                    <a:pt x="2451" y="1314"/>
                    <a:pt x="2225" y="914"/>
                  </a:cubicBezTo>
                  <a:cubicBezTo>
                    <a:pt x="2052" y="623"/>
                    <a:pt x="1954" y="310"/>
                    <a:pt x="1933" y="40"/>
                  </a:cubicBezTo>
                  <a:cubicBezTo>
                    <a:pt x="1796" y="14"/>
                    <a:pt x="1654" y="0"/>
                    <a:pt x="1514" y="0"/>
                  </a:cubicBez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9"/>
            <p:cNvSpPr/>
            <p:nvPr/>
          </p:nvSpPr>
          <p:spPr>
            <a:xfrm>
              <a:off x="6126750" y="1055075"/>
              <a:ext cx="151725" cy="50700"/>
            </a:xfrm>
            <a:custGeom>
              <a:avLst/>
              <a:gdLst/>
              <a:ahLst/>
              <a:cxnLst/>
              <a:rect l="l" t="t" r="r" b="b"/>
              <a:pathLst>
                <a:path w="6069" h="2028" extrusionOk="0">
                  <a:moveTo>
                    <a:pt x="966" y="1"/>
                  </a:moveTo>
                  <a:cubicBezTo>
                    <a:pt x="381" y="1"/>
                    <a:pt x="71" y="115"/>
                    <a:pt x="43" y="210"/>
                  </a:cubicBezTo>
                  <a:cubicBezTo>
                    <a:pt x="0" y="405"/>
                    <a:pt x="1296" y="945"/>
                    <a:pt x="2947" y="1431"/>
                  </a:cubicBezTo>
                  <a:cubicBezTo>
                    <a:pt x="4200" y="1801"/>
                    <a:pt x="5301" y="2028"/>
                    <a:pt x="5772" y="2028"/>
                  </a:cubicBezTo>
                  <a:cubicBezTo>
                    <a:pt x="5918" y="2028"/>
                    <a:pt x="6004" y="2006"/>
                    <a:pt x="6014" y="1960"/>
                  </a:cubicBezTo>
                  <a:cubicBezTo>
                    <a:pt x="6068" y="1777"/>
                    <a:pt x="5323" y="978"/>
                    <a:pt x="3250" y="383"/>
                  </a:cubicBezTo>
                  <a:cubicBezTo>
                    <a:pt x="2262" y="95"/>
                    <a:pt x="1500" y="1"/>
                    <a:pt x="966" y="1"/>
                  </a:cubicBez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29"/>
            <p:cNvSpPr/>
            <p:nvPr/>
          </p:nvSpPr>
          <p:spPr>
            <a:xfrm>
              <a:off x="6146975" y="1028750"/>
              <a:ext cx="119325" cy="111025"/>
            </a:xfrm>
            <a:custGeom>
              <a:avLst/>
              <a:gdLst/>
              <a:ahLst/>
              <a:cxnLst/>
              <a:rect l="l" t="t" r="r" b="b"/>
              <a:pathLst>
                <a:path w="4773" h="4441" extrusionOk="0">
                  <a:moveTo>
                    <a:pt x="2903" y="0"/>
                  </a:moveTo>
                  <a:cubicBezTo>
                    <a:pt x="2583" y="0"/>
                    <a:pt x="2231" y="86"/>
                    <a:pt x="1879" y="260"/>
                  </a:cubicBezTo>
                  <a:cubicBezTo>
                    <a:pt x="1" y="1199"/>
                    <a:pt x="864" y="4082"/>
                    <a:pt x="864" y="4082"/>
                  </a:cubicBezTo>
                  <a:cubicBezTo>
                    <a:pt x="992" y="4235"/>
                    <a:pt x="1660" y="4441"/>
                    <a:pt x="2429" y="4441"/>
                  </a:cubicBezTo>
                  <a:cubicBezTo>
                    <a:pt x="3290" y="4441"/>
                    <a:pt x="4277" y="4183"/>
                    <a:pt x="4773" y="3305"/>
                  </a:cubicBezTo>
                  <a:cubicBezTo>
                    <a:pt x="4773" y="3305"/>
                    <a:pt x="4557" y="3218"/>
                    <a:pt x="4406" y="2938"/>
                  </a:cubicBezTo>
                  <a:cubicBezTo>
                    <a:pt x="4331" y="2797"/>
                    <a:pt x="4396" y="1512"/>
                    <a:pt x="4104" y="756"/>
                  </a:cubicBezTo>
                  <a:cubicBezTo>
                    <a:pt x="3912" y="257"/>
                    <a:pt x="3456" y="0"/>
                    <a:pt x="2903" y="0"/>
                  </a:cubicBezTo>
                  <a:close/>
                </a:path>
              </a:pathLst>
            </a:custGeom>
            <a:solidFill>
              <a:srgbClr val="84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29"/>
            <p:cNvSpPr/>
            <p:nvPr/>
          </p:nvSpPr>
          <p:spPr>
            <a:xfrm>
              <a:off x="6168575" y="1098075"/>
              <a:ext cx="97200" cy="41725"/>
            </a:xfrm>
            <a:custGeom>
              <a:avLst/>
              <a:gdLst/>
              <a:ahLst/>
              <a:cxnLst/>
              <a:rect l="l" t="t" r="r" b="b"/>
              <a:pathLst>
                <a:path w="3888" h="1669" extrusionOk="0">
                  <a:moveTo>
                    <a:pt x="1884" y="1"/>
                  </a:moveTo>
                  <a:cubicBezTo>
                    <a:pt x="1872" y="1"/>
                    <a:pt x="1860" y="1"/>
                    <a:pt x="1847" y="2"/>
                  </a:cubicBezTo>
                  <a:cubicBezTo>
                    <a:pt x="827" y="95"/>
                    <a:pt x="830" y="1318"/>
                    <a:pt x="110" y="1318"/>
                  </a:cubicBezTo>
                  <a:cubicBezTo>
                    <a:pt x="75" y="1318"/>
                    <a:pt x="39" y="1315"/>
                    <a:pt x="0" y="1309"/>
                  </a:cubicBezTo>
                  <a:lnTo>
                    <a:pt x="0" y="1309"/>
                  </a:lnTo>
                  <a:cubicBezTo>
                    <a:pt x="129" y="1463"/>
                    <a:pt x="797" y="1668"/>
                    <a:pt x="1565" y="1668"/>
                  </a:cubicBezTo>
                  <a:cubicBezTo>
                    <a:pt x="2413" y="1668"/>
                    <a:pt x="3384" y="1418"/>
                    <a:pt x="3887" y="575"/>
                  </a:cubicBezTo>
                  <a:lnTo>
                    <a:pt x="3887" y="575"/>
                  </a:lnTo>
                  <a:cubicBezTo>
                    <a:pt x="3602" y="727"/>
                    <a:pt x="3375" y="787"/>
                    <a:pt x="3189" y="787"/>
                  </a:cubicBezTo>
                  <a:cubicBezTo>
                    <a:pt x="2848" y="787"/>
                    <a:pt x="2644" y="586"/>
                    <a:pt x="2462" y="391"/>
                  </a:cubicBezTo>
                  <a:cubicBezTo>
                    <a:pt x="2277" y="196"/>
                    <a:pt x="2122" y="1"/>
                    <a:pt x="1884" y="1"/>
                  </a:cubicBezTo>
                  <a:close/>
                </a:path>
              </a:pathLst>
            </a:custGeom>
            <a:solidFill>
              <a:srgbClr val="84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29"/>
            <p:cNvSpPr/>
            <p:nvPr/>
          </p:nvSpPr>
          <p:spPr>
            <a:xfrm>
              <a:off x="6095975" y="1309200"/>
              <a:ext cx="30800" cy="28650"/>
            </a:xfrm>
            <a:custGeom>
              <a:avLst/>
              <a:gdLst/>
              <a:ahLst/>
              <a:cxnLst/>
              <a:rect l="l" t="t" r="r" b="b"/>
              <a:pathLst>
                <a:path w="1232" h="1146" extrusionOk="0">
                  <a:moveTo>
                    <a:pt x="259" y="1"/>
                  </a:moveTo>
                  <a:lnTo>
                    <a:pt x="0" y="616"/>
                  </a:lnTo>
                  <a:lnTo>
                    <a:pt x="572" y="1145"/>
                  </a:lnTo>
                  <a:lnTo>
                    <a:pt x="1231" y="660"/>
                  </a:lnTo>
                  <a:lnTo>
                    <a:pt x="259" y="1"/>
                  </a:ln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29"/>
            <p:cNvSpPr/>
            <p:nvPr/>
          </p:nvSpPr>
          <p:spPr>
            <a:xfrm>
              <a:off x="6179900" y="1343750"/>
              <a:ext cx="57000" cy="51850"/>
            </a:xfrm>
            <a:custGeom>
              <a:avLst/>
              <a:gdLst/>
              <a:ahLst/>
              <a:cxnLst/>
              <a:rect l="l" t="t" r="r" b="b"/>
              <a:pathLst>
                <a:path w="2280" h="2074" extrusionOk="0">
                  <a:moveTo>
                    <a:pt x="1" y="1"/>
                  </a:moveTo>
                  <a:lnTo>
                    <a:pt x="1" y="1987"/>
                  </a:lnTo>
                  <a:lnTo>
                    <a:pt x="2280" y="2074"/>
                  </a:lnTo>
                  <a:lnTo>
                    <a:pt x="2280" y="87"/>
                  </a:lnTo>
                  <a:lnTo>
                    <a:pt x="1" y="1"/>
                  </a:lnTo>
                  <a:close/>
                </a:path>
              </a:pathLst>
            </a:custGeom>
            <a:solidFill>
              <a:srgbClr val="84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29"/>
            <p:cNvSpPr/>
            <p:nvPr/>
          </p:nvSpPr>
          <p:spPr>
            <a:xfrm>
              <a:off x="6125925" y="1149525"/>
              <a:ext cx="58850" cy="138650"/>
            </a:xfrm>
            <a:custGeom>
              <a:avLst/>
              <a:gdLst/>
              <a:ahLst/>
              <a:cxnLst/>
              <a:rect l="l" t="t" r="r" b="b"/>
              <a:pathLst>
                <a:path w="2354" h="5546" extrusionOk="0">
                  <a:moveTo>
                    <a:pt x="1880" y="1"/>
                  </a:moveTo>
                  <a:cubicBezTo>
                    <a:pt x="1866" y="1"/>
                    <a:pt x="1851" y="3"/>
                    <a:pt x="1836" y="7"/>
                  </a:cubicBezTo>
                  <a:cubicBezTo>
                    <a:pt x="1361" y="147"/>
                    <a:pt x="475" y="1842"/>
                    <a:pt x="0" y="4369"/>
                  </a:cubicBezTo>
                  <a:lnTo>
                    <a:pt x="1210" y="5545"/>
                  </a:lnTo>
                  <a:cubicBezTo>
                    <a:pt x="1210" y="5545"/>
                    <a:pt x="2311" y="2846"/>
                    <a:pt x="2333" y="2328"/>
                  </a:cubicBezTo>
                  <a:cubicBezTo>
                    <a:pt x="2354" y="1826"/>
                    <a:pt x="2304" y="1"/>
                    <a:pt x="1880" y="1"/>
                  </a:cubicBez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29"/>
            <p:cNvSpPr/>
            <p:nvPr/>
          </p:nvSpPr>
          <p:spPr>
            <a:xfrm>
              <a:off x="6137000" y="1149525"/>
              <a:ext cx="47775" cy="138650"/>
            </a:xfrm>
            <a:custGeom>
              <a:avLst/>
              <a:gdLst/>
              <a:ahLst/>
              <a:cxnLst/>
              <a:rect l="l" t="t" r="r" b="b"/>
              <a:pathLst>
                <a:path w="1911" h="5546" extrusionOk="0">
                  <a:moveTo>
                    <a:pt x="1437" y="1"/>
                  </a:moveTo>
                  <a:cubicBezTo>
                    <a:pt x="1423" y="1"/>
                    <a:pt x="1408" y="3"/>
                    <a:pt x="1393" y="7"/>
                  </a:cubicBezTo>
                  <a:cubicBezTo>
                    <a:pt x="1" y="417"/>
                    <a:pt x="972" y="3040"/>
                    <a:pt x="65" y="4930"/>
                  </a:cubicBezTo>
                  <a:lnTo>
                    <a:pt x="767" y="5545"/>
                  </a:lnTo>
                  <a:cubicBezTo>
                    <a:pt x="767" y="5545"/>
                    <a:pt x="1868" y="2846"/>
                    <a:pt x="1890" y="2328"/>
                  </a:cubicBezTo>
                  <a:cubicBezTo>
                    <a:pt x="1911" y="1826"/>
                    <a:pt x="1861" y="1"/>
                    <a:pt x="1437" y="1"/>
                  </a:cubicBez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9"/>
            <p:cNvSpPr/>
            <p:nvPr/>
          </p:nvSpPr>
          <p:spPr>
            <a:xfrm>
              <a:off x="6149950" y="1140200"/>
              <a:ext cx="37550" cy="159300"/>
            </a:xfrm>
            <a:custGeom>
              <a:avLst/>
              <a:gdLst/>
              <a:ahLst/>
              <a:cxnLst/>
              <a:rect l="l" t="t" r="r" b="b"/>
              <a:pathLst>
                <a:path w="1502" h="6372" extrusionOk="0">
                  <a:moveTo>
                    <a:pt x="1460" y="1"/>
                  </a:moveTo>
                  <a:cubicBezTo>
                    <a:pt x="726" y="1"/>
                    <a:pt x="204" y="566"/>
                    <a:pt x="141" y="1287"/>
                  </a:cubicBezTo>
                  <a:cubicBezTo>
                    <a:pt x="1" y="2917"/>
                    <a:pt x="443" y="5455"/>
                    <a:pt x="713" y="6372"/>
                  </a:cubicBezTo>
                  <a:lnTo>
                    <a:pt x="1037" y="6156"/>
                  </a:lnTo>
                  <a:cubicBezTo>
                    <a:pt x="119" y="1460"/>
                    <a:pt x="1501" y="1"/>
                    <a:pt x="1501" y="1"/>
                  </a:cubicBezTo>
                  <a:cubicBezTo>
                    <a:pt x="1487" y="1"/>
                    <a:pt x="1474" y="1"/>
                    <a:pt x="1460" y="1"/>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9"/>
            <p:cNvSpPr/>
            <p:nvPr/>
          </p:nvSpPr>
          <p:spPr>
            <a:xfrm>
              <a:off x="6097050" y="1248975"/>
              <a:ext cx="62275" cy="88600"/>
            </a:xfrm>
            <a:custGeom>
              <a:avLst/>
              <a:gdLst/>
              <a:ahLst/>
              <a:cxnLst/>
              <a:rect l="l" t="t" r="r" b="b"/>
              <a:pathLst>
                <a:path w="2491" h="3544" extrusionOk="0">
                  <a:moveTo>
                    <a:pt x="1309" y="0"/>
                  </a:moveTo>
                  <a:cubicBezTo>
                    <a:pt x="1264" y="0"/>
                    <a:pt x="1233" y="18"/>
                    <a:pt x="1220" y="56"/>
                  </a:cubicBezTo>
                  <a:cubicBezTo>
                    <a:pt x="1091" y="466"/>
                    <a:pt x="584" y="1567"/>
                    <a:pt x="1" y="2539"/>
                  </a:cubicBezTo>
                  <a:lnTo>
                    <a:pt x="951" y="3544"/>
                  </a:lnTo>
                  <a:cubicBezTo>
                    <a:pt x="951" y="3544"/>
                    <a:pt x="2429" y="1687"/>
                    <a:pt x="2462" y="1190"/>
                  </a:cubicBezTo>
                  <a:cubicBezTo>
                    <a:pt x="2490" y="758"/>
                    <a:pt x="1605" y="0"/>
                    <a:pt x="1309" y="0"/>
                  </a:cubicBez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9"/>
            <p:cNvSpPr/>
            <p:nvPr/>
          </p:nvSpPr>
          <p:spPr>
            <a:xfrm>
              <a:off x="6109175" y="1250100"/>
              <a:ext cx="49700" cy="87475"/>
            </a:xfrm>
            <a:custGeom>
              <a:avLst/>
              <a:gdLst/>
              <a:ahLst/>
              <a:cxnLst/>
              <a:rect l="l" t="t" r="r" b="b"/>
              <a:pathLst>
                <a:path w="1988" h="3499" extrusionOk="0">
                  <a:moveTo>
                    <a:pt x="1491" y="0"/>
                  </a:moveTo>
                  <a:cubicBezTo>
                    <a:pt x="1297" y="939"/>
                    <a:pt x="735" y="2484"/>
                    <a:pt x="1" y="3024"/>
                  </a:cubicBezTo>
                  <a:lnTo>
                    <a:pt x="466" y="3499"/>
                  </a:lnTo>
                  <a:cubicBezTo>
                    <a:pt x="466" y="3499"/>
                    <a:pt x="1944" y="1642"/>
                    <a:pt x="1977" y="1145"/>
                  </a:cubicBezTo>
                  <a:cubicBezTo>
                    <a:pt x="1988" y="896"/>
                    <a:pt x="1793" y="260"/>
                    <a:pt x="1491" y="0"/>
                  </a:cubicBez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29"/>
            <p:cNvSpPr/>
            <p:nvPr/>
          </p:nvSpPr>
          <p:spPr>
            <a:xfrm>
              <a:off x="6155075" y="1300850"/>
              <a:ext cx="112600" cy="207575"/>
            </a:xfrm>
            <a:custGeom>
              <a:avLst/>
              <a:gdLst/>
              <a:ahLst/>
              <a:cxnLst/>
              <a:rect l="l" t="t" r="r" b="b"/>
              <a:pathLst>
                <a:path w="4504" h="8303" extrusionOk="0">
                  <a:moveTo>
                    <a:pt x="1091" y="0"/>
                  </a:moveTo>
                  <a:lnTo>
                    <a:pt x="1091" y="519"/>
                  </a:lnTo>
                  <a:lnTo>
                    <a:pt x="1" y="874"/>
                  </a:lnTo>
                  <a:lnTo>
                    <a:pt x="260" y="8303"/>
                  </a:lnTo>
                  <a:lnTo>
                    <a:pt x="432" y="8303"/>
                  </a:lnTo>
                  <a:lnTo>
                    <a:pt x="1318" y="2019"/>
                  </a:lnTo>
                  <a:lnTo>
                    <a:pt x="2873" y="2019"/>
                  </a:lnTo>
                  <a:lnTo>
                    <a:pt x="4341" y="8303"/>
                  </a:lnTo>
                  <a:lnTo>
                    <a:pt x="4503" y="8303"/>
                  </a:lnTo>
                  <a:lnTo>
                    <a:pt x="4050" y="22"/>
                  </a:lnTo>
                  <a:lnTo>
                    <a:pt x="3165" y="119"/>
                  </a:lnTo>
                  <a:lnTo>
                    <a:pt x="3165" y="0"/>
                  </a:ln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29"/>
            <p:cNvSpPr/>
            <p:nvPr/>
          </p:nvSpPr>
          <p:spPr>
            <a:xfrm>
              <a:off x="6160475" y="1475475"/>
              <a:ext cx="10025" cy="13525"/>
            </a:xfrm>
            <a:custGeom>
              <a:avLst/>
              <a:gdLst/>
              <a:ahLst/>
              <a:cxnLst/>
              <a:rect l="l" t="t" r="r" b="b"/>
              <a:pathLst>
                <a:path w="401" h="541" extrusionOk="0">
                  <a:moveTo>
                    <a:pt x="400" y="1"/>
                  </a:moveTo>
                  <a:lnTo>
                    <a:pt x="0" y="12"/>
                  </a:lnTo>
                  <a:lnTo>
                    <a:pt x="22" y="541"/>
                  </a:lnTo>
                  <a:lnTo>
                    <a:pt x="324" y="530"/>
                  </a:lnTo>
                  <a:lnTo>
                    <a:pt x="400" y="1"/>
                  </a:ln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9"/>
            <p:cNvSpPr/>
            <p:nvPr/>
          </p:nvSpPr>
          <p:spPr>
            <a:xfrm>
              <a:off x="6255225" y="1472250"/>
              <a:ext cx="11375" cy="14600"/>
            </a:xfrm>
            <a:custGeom>
              <a:avLst/>
              <a:gdLst/>
              <a:ahLst/>
              <a:cxnLst/>
              <a:rect l="l" t="t" r="r" b="b"/>
              <a:pathLst>
                <a:path w="455" h="584" extrusionOk="0">
                  <a:moveTo>
                    <a:pt x="421" y="0"/>
                  </a:moveTo>
                  <a:lnTo>
                    <a:pt x="1" y="11"/>
                  </a:lnTo>
                  <a:lnTo>
                    <a:pt x="130" y="583"/>
                  </a:lnTo>
                  <a:lnTo>
                    <a:pt x="454" y="573"/>
                  </a:lnTo>
                  <a:lnTo>
                    <a:pt x="421" y="0"/>
                  </a:ln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9"/>
            <p:cNvSpPr/>
            <p:nvPr/>
          </p:nvSpPr>
          <p:spPr>
            <a:xfrm>
              <a:off x="6159675" y="1452000"/>
              <a:ext cx="14050" cy="11100"/>
            </a:xfrm>
            <a:custGeom>
              <a:avLst/>
              <a:gdLst/>
              <a:ahLst/>
              <a:cxnLst/>
              <a:rect l="l" t="t" r="r" b="b"/>
              <a:pathLst>
                <a:path w="562" h="444" extrusionOk="0">
                  <a:moveTo>
                    <a:pt x="562" y="1"/>
                  </a:moveTo>
                  <a:lnTo>
                    <a:pt x="1" y="11"/>
                  </a:lnTo>
                  <a:lnTo>
                    <a:pt x="22" y="443"/>
                  </a:lnTo>
                  <a:lnTo>
                    <a:pt x="508" y="433"/>
                  </a:lnTo>
                  <a:lnTo>
                    <a:pt x="562" y="1"/>
                  </a:ln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9"/>
            <p:cNvSpPr/>
            <p:nvPr/>
          </p:nvSpPr>
          <p:spPr>
            <a:xfrm>
              <a:off x="6250100" y="1450925"/>
              <a:ext cx="15125" cy="10275"/>
            </a:xfrm>
            <a:custGeom>
              <a:avLst/>
              <a:gdLst/>
              <a:ahLst/>
              <a:cxnLst/>
              <a:rect l="l" t="t" r="r" b="b"/>
              <a:pathLst>
                <a:path w="605" h="411" extrusionOk="0">
                  <a:moveTo>
                    <a:pt x="583" y="1"/>
                  </a:moveTo>
                  <a:lnTo>
                    <a:pt x="0" y="11"/>
                  </a:lnTo>
                  <a:lnTo>
                    <a:pt x="98" y="411"/>
                  </a:lnTo>
                  <a:lnTo>
                    <a:pt x="605" y="400"/>
                  </a:lnTo>
                  <a:lnTo>
                    <a:pt x="583" y="1"/>
                  </a:ln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9"/>
            <p:cNvSpPr/>
            <p:nvPr/>
          </p:nvSpPr>
          <p:spPr>
            <a:xfrm>
              <a:off x="6252525" y="1460900"/>
              <a:ext cx="13250" cy="11650"/>
            </a:xfrm>
            <a:custGeom>
              <a:avLst/>
              <a:gdLst/>
              <a:ahLst/>
              <a:cxnLst/>
              <a:rect l="l" t="t" r="r" b="b"/>
              <a:pathLst>
                <a:path w="530" h="466" extrusionOk="0">
                  <a:moveTo>
                    <a:pt x="508" y="1"/>
                  </a:moveTo>
                  <a:lnTo>
                    <a:pt x="1" y="12"/>
                  </a:lnTo>
                  <a:lnTo>
                    <a:pt x="109" y="465"/>
                  </a:lnTo>
                  <a:lnTo>
                    <a:pt x="529" y="454"/>
                  </a:lnTo>
                  <a:lnTo>
                    <a:pt x="508" y="1"/>
                  </a:lnTo>
                  <a:close/>
                </a:path>
              </a:pathLst>
            </a:custGeom>
            <a:solidFill>
              <a:srgbClr val="FF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9"/>
            <p:cNvSpPr/>
            <p:nvPr/>
          </p:nvSpPr>
          <p:spPr>
            <a:xfrm>
              <a:off x="6160225" y="1462800"/>
              <a:ext cx="12150" cy="12975"/>
            </a:xfrm>
            <a:custGeom>
              <a:avLst/>
              <a:gdLst/>
              <a:ahLst/>
              <a:cxnLst/>
              <a:rect l="l" t="t" r="r" b="b"/>
              <a:pathLst>
                <a:path w="486" h="519" extrusionOk="0">
                  <a:moveTo>
                    <a:pt x="486" y="1"/>
                  </a:moveTo>
                  <a:lnTo>
                    <a:pt x="0" y="11"/>
                  </a:lnTo>
                  <a:lnTo>
                    <a:pt x="10" y="519"/>
                  </a:lnTo>
                  <a:lnTo>
                    <a:pt x="410" y="508"/>
                  </a:lnTo>
                  <a:lnTo>
                    <a:pt x="486" y="1"/>
                  </a:lnTo>
                  <a:close/>
                </a:path>
              </a:pathLst>
            </a:custGeom>
            <a:solidFill>
              <a:srgbClr val="FF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29"/>
            <p:cNvSpPr/>
            <p:nvPr/>
          </p:nvSpPr>
          <p:spPr>
            <a:xfrm>
              <a:off x="6165875" y="1454175"/>
              <a:ext cx="7575" cy="54250"/>
            </a:xfrm>
            <a:custGeom>
              <a:avLst/>
              <a:gdLst/>
              <a:ahLst/>
              <a:cxnLst/>
              <a:rect l="l" t="t" r="r" b="b"/>
              <a:pathLst>
                <a:path w="303" h="2170" extrusionOk="0">
                  <a:moveTo>
                    <a:pt x="303" y="0"/>
                  </a:moveTo>
                  <a:lnTo>
                    <a:pt x="0" y="2170"/>
                  </a:lnTo>
                  <a:lnTo>
                    <a:pt x="292" y="87"/>
                  </a:lnTo>
                  <a:lnTo>
                    <a:pt x="303" y="0"/>
                  </a:lnTo>
                  <a:close/>
                </a:path>
              </a:pathLst>
            </a:custGeom>
            <a:solidFill>
              <a:srgbClr val="FFB4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29"/>
            <p:cNvSpPr/>
            <p:nvPr/>
          </p:nvSpPr>
          <p:spPr>
            <a:xfrm>
              <a:off x="6173425" y="1454175"/>
              <a:ext cx="25" cy="25"/>
            </a:xfrm>
            <a:custGeom>
              <a:avLst/>
              <a:gdLst/>
              <a:ahLst/>
              <a:cxnLst/>
              <a:rect l="l" t="t" r="r" b="b"/>
              <a:pathLst>
                <a:path w="1" h="1" extrusionOk="0">
                  <a:moveTo>
                    <a:pt x="1" y="0"/>
                  </a:moveTo>
                  <a:lnTo>
                    <a:pt x="1" y="0"/>
                  </a:lnTo>
                  <a:lnTo>
                    <a:pt x="1" y="0"/>
                  </a:lnTo>
                  <a:close/>
                </a:path>
              </a:pathLst>
            </a:custGeom>
            <a:solidFill>
              <a:srgbClr val="F41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29"/>
            <p:cNvSpPr/>
            <p:nvPr/>
          </p:nvSpPr>
          <p:spPr>
            <a:xfrm>
              <a:off x="6173425" y="1431750"/>
              <a:ext cx="3275" cy="22450"/>
            </a:xfrm>
            <a:custGeom>
              <a:avLst/>
              <a:gdLst/>
              <a:ahLst/>
              <a:cxnLst/>
              <a:rect l="l" t="t" r="r" b="b"/>
              <a:pathLst>
                <a:path w="131" h="898" extrusionOk="0">
                  <a:moveTo>
                    <a:pt x="130" y="1"/>
                  </a:moveTo>
                  <a:lnTo>
                    <a:pt x="12" y="811"/>
                  </a:lnTo>
                  <a:lnTo>
                    <a:pt x="1" y="897"/>
                  </a:lnTo>
                  <a:lnTo>
                    <a:pt x="130" y="1"/>
                  </a:lnTo>
                  <a:close/>
                </a:path>
              </a:pathLst>
            </a:custGeom>
            <a:solidFill>
              <a:srgbClr val="F41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29"/>
            <p:cNvSpPr/>
            <p:nvPr/>
          </p:nvSpPr>
          <p:spPr>
            <a:xfrm>
              <a:off x="6157775" y="1397475"/>
              <a:ext cx="23525" cy="110950"/>
            </a:xfrm>
            <a:custGeom>
              <a:avLst/>
              <a:gdLst/>
              <a:ahLst/>
              <a:cxnLst/>
              <a:rect l="l" t="t" r="r" b="b"/>
              <a:pathLst>
                <a:path w="941" h="4438" extrusionOk="0">
                  <a:moveTo>
                    <a:pt x="0" y="1"/>
                  </a:moveTo>
                  <a:lnTo>
                    <a:pt x="22" y="670"/>
                  </a:lnTo>
                  <a:lnTo>
                    <a:pt x="660" y="702"/>
                  </a:lnTo>
                  <a:lnTo>
                    <a:pt x="454" y="2192"/>
                  </a:lnTo>
                  <a:lnTo>
                    <a:pt x="638" y="2182"/>
                  </a:lnTo>
                  <a:lnTo>
                    <a:pt x="756" y="1372"/>
                  </a:lnTo>
                  <a:lnTo>
                    <a:pt x="940" y="33"/>
                  </a:lnTo>
                  <a:lnTo>
                    <a:pt x="0" y="1"/>
                  </a:lnTo>
                  <a:close/>
                  <a:moveTo>
                    <a:pt x="616" y="2355"/>
                  </a:moveTo>
                  <a:lnTo>
                    <a:pt x="520" y="3046"/>
                  </a:lnTo>
                  <a:lnTo>
                    <a:pt x="584" y="2614"/>
                  </a:lnTo>
                  <a:lnTo>
                    <a:pt x="616" y="2355"/>
                  </a:lnTo>
                  <a:close/>
                  <a:moveTo>
                    <a:pt x="520" y="3046"/>
                  </a:moveTo>
                  <a:lnTo>
                    <a:pt x="508" y="3121"/>
                  </a:lnTo>
                  <a:lnTo>
                    <a:pt x="432" y="3650"/>
                  </a:lnTo>
                  <a:lnTo>
                    <a:pt x="238" y="3661"/>
                  </a:lnTo>
                  <a:lnTo>
                    <a:pt x="152" y="4298"/>
                  </a:lnTo>
                  <a:lnTo>
                    <a:pt x="152" y="4438"/>
                  </a:lnTo>
                  <a:lnTo>
                    <a:pt x="324" y="4438"/>
                  </a:lnTo>
                  <a:lnTo>
                    <a:pt x="520" y="3046"/>
                  </a:lnTo>
                  <a:close/>
                </a:path>
              </a:pathLst>
            </a:custGeom>
            <a:solidFill>
              <a:srgbClr val="FF68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9"/>
            <p:cNvSpPr/>
            <p:nvPr/>
          </p:nvSpPr>
          <p:spPr>
            <a:xfrm>
              <a:off x="6163725" y="1475475"/>
              <a:ext cx="6775" cy="13525"/>
            </a:xfrm>
            <a:custGeom>
              <a:avLst/>
              <a:gdLst/>
              <a:ahLst/>
              <a:cxnLst/>
              <a:rect l="l" t="t" r="r" b="b"/>
              <a:pathLst>
                <a:path w="271" h="541" extrusionOk="0">
                  <a:moveTo>
                    <a:pt x="76" y="1"/>
                  </a:moveTo>
                  <a:lnTo>
                    <a:pt x="0" y="541"/>
                  </a:lnTo>
                  <a:lnTo>
                    <a:pt x="194" y="530"/>
                  </a:lnTo>
                  <a:lnTo>
                    <a:pt x="270" y="1"/>
                  </a:lnTo>
                  <a:close/>
                </a:path>
              </a:pathLst>
            </a:custGeom>
            <a:solidFill>
              <a:srgbClr val="FF80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9"/>
            <p:cNvSpPr/>
            <p:nvPr/>
          </p:nvSpPr>
          <p:spPr>
            <a:xfrm>
              <a:off x="6167500" y="1452000"/>
              <a:ext cx="6225" cy="11100"/>
            </a:xfrm>
            <a:custGeom>
              <a:avLst/>
              <a:gdLst/>
              <a:ahLst/>
              <a:cxnLst/>
              <a:rect l="l" t="t" r="r" b="b"/>
              <a:pathLst>
                <a:path w="249" h="444" extrusionOk="0">
                  <a:moveTo>
                    <a:pt x="249" y="1"/>
                  </a:moveTo>
                  <a:lnTo>
                    <a:pt x="65" y="11"/>
                  </a:lnTo>
                  <a:lnTo>
                    <a:pt x="0" y="443"/>
                  </a:lnTo>
                  <a:lnTo>
                    <a:pt x="195" y="433"/>
                  </a:lnTo>
                  <a:lnTo>
                    <a:pt x="227" y="174"/>
                  </a:lnTo>
                  <a:lnTo>
                    <a:pt x="238" y="87"/>
                  </a:lnTo>
                  <a:lnTo>
                    <a:pt x="249" y="1"/>
                  </a:lnTo>
                  <a:close/>
                </a:path>
              </a:pathLst>
            </a:custGeom>
            <a:solidFill>
              <a:srgbClr val="FF80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9"/>
            <p:cNvSpPr/>
            <p:nvPr/>
          </p:nvSpPr>
          <p:spPr>
            <a:xfrm>
              <a:off x="6165625" y="1462800"/>
              <a:ext cx="6750" cy="12700"/>
            </a:xfrm>
            <a:custGeom>
              <a:avLst/>
              <a:gdLst/>
              <a:ahLst/>
              <a:cxnLst/>
              <a:rect l="l" t="t" r="r" b="b"/>
              <a:pathLst>
                <a:path w="270" h="508" extrusionOk="0">
                  <a:moveTo>
                    <a:pt x="270" y="1"/>
                  </a:moveTo>
                  <a:lnTo>
                    <a:pt x="75" y="11"/>
                  </a:lnTo>
                  <a:lnTo>
                    <a:pt x="0" y="508"/>
                  </a:lnTo>
                  <a:lnTo>
                    <a:pt x="194" y="508"/>
                  </a:lnTo>
                  <a:lnTo>
                    <a:pt x="270" y="1"/>
                  </a:lnTo>
                  <a:close/>
                </a:path>
              </a:pathLst>
            </a:custGeom>
            <a:solidFill>
              <a:srgbClr val="FF7D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9"/>
            <p:cNvSpPr/>
            <p:nvPr/>
          </p:nvSpPr>
          <p:spPr>
            <a:xfrm>
              <a:off x="6261700" y="1400450"/>
              <a:ext cx="3825" cy="70200"/>
            </a:xfrm>
            <a:custGeom>
              <a:avLst/>
              <a:gdLst/>
              <a:ahLst/>
              <a:cxnLst/>
              <a:rect l="l" t="t" r="r" b="b"/>
              <a:pathLst>
                <a:path w="153" h="2808" extrusionOk="0">
                  <a:moveTo>
                    <a:pt x="1" y="0"/>
                  </a:moveTo>
                  <a:lnTo>
                    <a:pt x="152" y="2807"/>
                  </a:lnTo>
                  <a:lnTo>
                    <a:pt x="152" y="2786"/>
                  </a:lnTo>
                  <a:lnTo>
                    <a:pt x="1" y="0"/>
                  </a:lnTo>
                  <a:close/>
                </a:path>
              </a:pathLst>
            </a:custGeom>
            <a:solidFill>
              <a:srgbClr val="FFB4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9"/>
            <p:cNvSpPr/>
            <p:nvPr/>
          </p:nvSpPr>
          <p:spPr>
            <a:xfrm>
              <a:off x="6263325" y="1498975"/>
              <a:ext cx="4350" cy="9450"/>
            </a:xfrm>
            <a:custGeom>
              <a:avLst/>
              <a:gdLst/>
              <a:ahLst/>
              <a:cxnLst/>
              <a:rect l="l" t="t" r="r" b="b"/>
              <a:pathLst>
                <a:path w="174" h="378" extrusionOk="0">
                  <a:moveTo>
                    <a:pt x="1" y="346"/>
                  </a:moveTo>
                  <a:lnTo>
                    <a:pt x="1" y="346"/>
                  </a:lnTo>
                  <a:lnTo>
                    <a:pt x="11" y="378"/>
                  </a:lnTo>
                  <a:close/>
                  <a:moveTo>
                    <a:pt x="152" y="0"/>
                  </a:moveTo>
                  <a:lnTo>
                    <a:pt x="152" y="0"/>
                  </a:lnTo>
                  <a:lnTo>
                    <a:pt x="173" y="378"/>
                  </a:lnTo>
                  <a:close/>
                </a:path>
              </a:pathLst>
            </a:custGeom>
            <a:solidFill>
              <a:srgbClr val="F41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29"/>
            <p:cNvSpPr/>
            <p:nvPr/>
          </p:nvSpPr>
          <p:spPr>
            <a:xfrm>
              <a:off x="6238225" y="1399650"/>
              <a:ext cx="29450" cy="108775"/>
            </a:xfrm>
            <a:custGeom>
              <a:avLst/>
              <a:gdLst/>
              <a:ahLst/>
              <a:cxnLst/>
              <a:rect l="l" t="t" r="r" b="b"/>
              <a:pathLst>
                <a:path w="1178" h="4351" extrusionOk="0">
                  <a:moveTo>
                    <a:pt x="0" y="0"/>
                  </a:moveTo>
                  <a:lnTo>
                    <a:pt x="184" y="745"/>
                  </a:lnTo>
                  <a:lnTo>
                    <a:pt x="756" y="896"/>
                  </a:lnTo>
                  <a:lnTo>
                    <a:pt x="842" y="2052"/>
                  </a:lnTo>
                  <a:lnTo>
                    <a:pt x="1049" y="2052"/>
                  </a:lnTo>
                  <a:lnTo>
                    <a:pt x="940" y="32"/>
                  </a:lnTo>
                  <a:lnTo>
                    <a:pt x="0" y="0"/>
                  </a:lnTo>
                  <a:close/>
                  <a:moveTo>
                    <a:pt x="1049" y="2052"/>
                  </a:moveTo>
                  <a:lnTo>
                    <a:pt x="1091" y="2818"/>
                  </a:lnTo>
                  <a:lnTo>
                    <a:pt x="1080" y="2451"/>
                  </a:lnTo>
                  <a:lnTo>
                    <a:pt x="1058" y="2052"/>
                  </a:lnTo>
                  <a:close/>
                  <a:moveTo>
                    <a:pt x="940" y="3477"/>
                  </a:moveTo>
                  <a:lnTo>
                    <a:pt x="1005" y="4319"/>
                  </a:lnTo>
                  <a:lnTo>
                    <a:pt x="1015" y="4351"/>
                  </a:lnTo>
                  <a:lnTo>
                    <a:pt x="1177" y="4351"/>
                  </a:lnTo>
                  <a:lnTo>
                    <a:pt x="1156" y="3973"/>
                  </a:lnTo>
                  <a:lnTo>
                    <a:pt x="1134" y="3477"/>
                  </a:lnTo>
                  <a:close/>
                </a:path>
              </a:pathLst>
            </a:custGeom>
            <a:solidFill>
              <a:srgbClr val="FF68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29"/>
            <p:cNvSpPr/>
            <p:nvPr/>
          </p:nvSpPr>
          <p:spPr>
            <a:xfrm>
              <a:off x="6260900" y="1472250"/>
              <a:ext cx="5700" cy="14325"/>
            </a:xfrm>
            <a:custGeom>
              <a:avLst/>
              <a:gdLst/>
              <a:ahLst/>
              <a:cxnLst/>
              <a:rect l="l" t="t" r="r" b="b"/>
              <a:pathLst>
                <a:path w="228" h="573" extrusionOk="0">
                  <a:moveTo>
                    <a:pt x="194" y="0"/>
                  </a:moveTo>
                  <a:lnTo>
                    <a:pt x="0" y="11"/>
                  </a:lnTo>
                  <a:lnTo>
                    <a:pt x="33" y="573"/>
                  </a:lnTo>
                  <a:lnTo>
                    <a:pt x="227" y="573"/>
                  </a:lnTo>
                  <a:lnTo>
                    <a:pt x="194" y="0"/>
                  </a:lnTo>
                  <a:close/>
                </a:path>
              </a:pathLst>
            </a:custGeom>
            <a:solidFill>
              <a:srgbClr val="FF80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9"/>
            <p:cNvSpPr/>
            <p:nvPr/>
          </p:nvSpPr>
          <p:spPr>
            <a:xfrm>
              <a:off x="6259275" y="1450925"/>
              <a:ext cx="5950" cy="10275"/>
            </a:xfrm>
            <a:custGeom>
              <a:avLst/>
              <a:gdLst/>
              <a:ahLst/>
              <a:cxnLst/>
              <a:rect l="l" t="t" r="r" b="b"/>
              <a:pathLst>
                <a:path w="238" h="411" extrusionOk="0">
                  <a:moveTo>
                    <a:pt x="0" y="1"/>
                  </a:moveTo>
                  <a:lnTo>
                    <a:pt x="33" y="411"/>
                  </a:lnTo>
                  <a:lnTo>
                    <a:pt x="238" y="400"/>
                  </a:lnTo>
                  <a:lnTo>
                    <a:pt x="216" y="1"/>
                  </a:lnTo>
                  <a:close/>
                </a:path>
              </a:pathLst>
            </a:custGeom>
            <a:solidFill>
              <a:srgbClr val="FF80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9"/>
            <p:cNvSpPr/>
            <p:nvPr/>
          </p:nvSpPr>
          <p:spPr>
            <a:xfrm>
              <a:off x="6260100" y="1460900"/>
              <a:ext cx="5675" cy="11650"/>
            </a:xfrm>
            <a:custGeom>
              <a:avLst/>
              <a:gdLst/>
              <a:ahLst/>
              <a:cxnLst/>
              <a:rect l="l" t="t" r="r" b="b"/>
              <a:pathLst>
                <a:path w="227" h="466" extrusionOk="0">
                  <a:moveTo>
                    <a:pt x="205" y="1"/>
                  </a:moveTo>
                  <a:lnTo>
                    <a:pt x="0" y="12"/>
                  </a:lnTo>
                  <a:lnTo>
                    <a:pt x="32" y="465"/>
                  </a:lnTo>
                  <a:lnTo>
                    <a:pt x="226" y="454"/>
                  </a:lnTo>
                  <a:lnTo>
                    <a:pt x="216" y="389"/>
                  </a:lnTo>
                  <a:lnTo>
                    <a:pt x="216" y="368"/>
                  </a:lnTo>
                  <a:lnTo>
                    <a:pt x="205" y="1"/>
                  </a:lnTo>
                  <a:close/>
                </a:path>
              </a:pathLst>
            </a:custGeom>
            <a:solidFill>
              <a:srgbClr val="FF7D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9"/>
            <p:cNvSpPr/>
            <p:nvPr/>
          </p:nvSpPr>
          <p:spPr>
            <a:xfrm>
              <a:off x="6141050" y="1129225"/>
              <a:ext cx="136350" cy="271525"/>
            </a:xfrm>
            <a:custGeom>
              <a:avLst/>
              <a:gdLst/>
              <a:ahLst/>
              <a:cxnLst/>
              <a:rect l="l" t="t" r="r" b="b"/>
              <a:pathLst>
                <a:path w="5454" h="10861" extrusionOk="0">
                  <a:moveTo>
                    <a:pt x="3246" y="1"/>
                  </a:moveTo>
                  <a:cubicBezTo>
                    <a:pt x="2354" y="1"/>
                    <a:pt x="1342" y="379"/>
                    <a:pt x="1026" y="1045"/>
                  </a:cubicBezTo>
                  <a:cubicBezTo>
                    <a:pt x="638" y="1866"/>
                    <a:pt x="0" y="10719"/>
                    <a:pt x="0" y="10719"/>
                  </a:cubicBezTo>
                  <a:lnTo>
                    <a:pt x="2236" y="10784"/>
                  </a:lnTo>
                  <a:lnTo>
                    <a:pt x="2344" y="9121"/>
                  </a:lnTo>
                  <a:lnTo>
                    <a:pt x="2797" y="10796"/>
                  </a:lnTo>
                  <a:lnTo>
                    <a:pt x="5367" y="10860"/>
                  </a:lnTo>
                  <a:cubicBezTo>
                    <a:pt x="5367" y="10860"/>
                    <a:pt x="5453" y="1294"/>
                    <a:pt x="4503" y="387"/>
                  </a:cubicBezTo>
                  <a:cubicBezTo>
                    <a:pt x="4224" y="124"/>
                    <a:pt x="3754" y="1"/>
                    <a:pt x="3246" y="1"/>
                  </a:cubicBez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29"/>
            <p:cNvSpPr/>
            <p:nvPr/>
          </p:nvSpPr>
          <p:spPr>
            <a:xfrm>
              <a:off x="6186925" y="1111600"/>
              <a:ext cx="46450" cy="47275"/>
            </a:xfrm>
            <a:custGeom>
              <a:avLst/>
              <a:gdLst/>
              <a:ahLst/>
              <a:cxnLst/>
              <a:rect l="l" t="t" r="r" b="b"/>
              <a:pathLst>
                <a:path w="1858" h="1891" extrusionOk="0">
                  <a:moveTo>
                    <a:pt x="1750" y="1"/>
                  </a:moveTo>
                  <a:cubicBezTo>
                    <a:pt x="1750" y="1"/>
                    <a:pt x="1" y="23"/>
                    <a:pt x="44" y="714"/>
                  </a:cubicBezTo>
                  <a:cubicBezTo>
                    <a:pt x="98" y="1405"/>
                    <a:pt x="627" y="1891"/>
                    <a:pt x="627" y="1891"/>
                  </a:cubicBezTo>
                  <a:cubicBezTo>
                    <a:pt x="919" y="1761"/>
                    <a:pt x="1858" y="735"/>
                    <a:pt x="1858" y="735"/>
                  </a:cubicBezTo>
                  <a:lnTo>
                    <a:pt x="1750" y="1"/>
                  </a:ln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29"/>
            <p:cNvSpPr/>
            <p:nvPr/>
          </p:nvSpPr>
          <p:spPr>
            <a:xfrm>
              <a:off x="6260625" y="1499925"/>
              <a:ext cx="37825" cy="12025"/>
            </a:xfrm>
            <a:custGeom>
              <a:avLst/>
              <a:gdLst/>
              <a:ahLst/>
              <a:cxnLst/>
              <a:rect l="l" t="t" r="r" b="b"/>
              <a:pathLst>
                <a:path w="1513" h="481" extrusionOk="0">
                  <a:moveTo>
                    <a:pt x="231" y="0"/>
                  </a:moveTo>
                  <a:cubicBezTo>
                    <a:pt x="188" y="0"/>
                    <a:pt x="157" y="8"/>
                    <a:pt x="141" y="27"/>
                  </a:cubicBezTo>
                  <a:cubicBezTo>
                    <a:pt x="1" y="178"/>
                    <a:pt x="97" y="481"/>
                    <a:pt x="97" y="481"/>
                  </a:cubicBezTo>
                  <a:lnTo>
                    <a:pt x="1512" y="481"/>
                  </a:lnTo>
                  <a:cubicBezTo>
                    <a:pt x="1512" y="481"/>
                    <a:pt x="551" y="0"/>
                    <a:pt x="231" y="0"/>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29"/>
            <p:cNvSpPr/>
            <p:nvPr/>
          </p:nvSpPr>
          <p:spPr>
            <a:xfrm>
              <a:off x="6142125" y="1499925"/>
              <a:ext cx="26225" cy="12025"/>
            </a:xfrm>
            <a:custGeom>
              <a:avLst/>
              <a:gdLst/>
              <a:ahLst/>
              <a:cxnLst/>
              <a:rect l="l" t="t" r="r" b="b"/>
              <a:pathLst>
                <a:path w="1049" h="481" extrusionOk="0">
                  <a:moveTo>
                    <a:pt x="888" y="0"/>
                  </a:moveTo>
                  <a:cubicBezTo>
                    <a:pt x="666" y="0"/>
                    <a:pt x="0" y="481"/>
                    <a:pt x="0" y="481"/>
                  </a:cubicBezTo>
                  <a:lnTo>
                    <a:pt x="983" y="481"/>
                  </a:lnTo>
                  <a:cubicBezTo>
                    <a:pt x="983" y="481"/>
                    <a:pt x="1048" y="178"/>
                    <a:pt x="950" y="27"/>
                  </a:cubicBezTo>
                  <a:cubicBezTo>
                    <a:pt x="939" y="8"/>
                    <a:pt x="918" y="0"/>
                    <a:pt x="888" y="0"/>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29"/>
            <p:cNvSpPr/>
            <p:nvPr/>
          </p:nvSpPr>
          <p:spPr>
            <a:xfrm>
              <a:off x="6200175" y="1359150"/>
              <a:ext cx="75050" cy="14600"/>
            </a:xfrm>
            <a:custGeom>
              <a:avLst/>
              <a:gdLst/>
              <a:ahLst/>
              <a:cxnLst/>
              <a:rect l="l" t="t" r="r" b="b"/>
              <a:pathLst>
                <a:path w="3002" h="584" extrusionOk="0">
                  <a:moveTo>
                    <a:pt x="0" y="1"/>
                  </a:moveTo>
                  <a:lnTo>
                    <a:pt x="140" y="551"/>
                  </a:lnTo>
                  <a:lnTo>
                    <a:pt x="3002" y="584"/>
                  </a:lnTo>
                  <a:cubicBezTo>
                    <a:pt x="3002" y="411"/>
                    <a:pt x="2991" y="216"/>
                    <a:pt x="2991" y="11"/>
                  </a:cubicBezTo>
                  <a:lnTo>
                    <a:pt x="0" y="1"/>
                  </a:ln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9"/>
            <p:cNvSpPr/>
            <p:nvPr/>
          </p:nvSpPr>
          <p:spPr>
            <a:xfrm>
              <a:off x="6144825" y="1335400"/>
              <a:ext cx="130125" cy="12975"/>
            </a:xfrm>
            <a:custGeom>
              <a:avLst/>
              <a:gdLst/>
              <a:ahLst/>
              <a:cxnLst/>
              <a:rect l="l" t="t" r="r" b="b"/>
              <a:pathLst>
                <a:path w="5205" h="519" extrusionOk="0">
                  <a:moveTo>
                    <a:pt x="43" y="0"/>
                  </a:moveTo>
                  <a:cubicBezTo>
                    <a:pt x="22" y="152"/>
                    <a:pt x="11" y="303"/>
                    <a:pt x="0" y="443"/>
                  </a:cubicBezTo>
                  <a:lnTo>
                    <a:pt x="5205" y="519"/>
                  </a:lnTo>
                  <a:cubicBezTo>
                    <a:pt x="5205" y="389"/>
                    <a:pt x="5205" y="259"/>
                    <a:pt x="5194" y="119"/>
                  </a:cubicBezTo>
                  <a:lnTo>
                    <a:pt x="43" y="0"/>
                  </a:ln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29"/>
            <p:cNvSpPr/>
            <p:nvPr/>
          </p:nvSpPr>
          <p:spPr>
            <a:xfrm>
              <a:off x="6142950" y="1358875"/>
              <a:ext cx="56425" cy="14050"/>
            </a:xfrm>
            <a:custGeom>
              <a:avLst/>
              <a:gdLst/>
              <a:ahLst/>
              <a:cxnLst/>
              <a:rect l="l" t="t" r="r" b="b"/>
              <a:pathLst>
                <a:path w="2257" h="562" extrusionOk="0">
                  <a:moveTo>
                    <a:pt x="43" y="0"/>
                  </a:moveTo>
                  <a:cubicBezTo>
                    <a:pt x="22" y="195"/>
                    <a:pt x="10" y="367"/>
                    <a:pt x="0" y="530"/>
                  </a:cubicBezTo>
                  <a:lnTo>
                    <a:pt x="2224" y="562"/>
                  </a:lnTo>
                  <a:lnTo>
                    <a:pt x="2256" y="12"/>
                  </a:lnTo>
                  <a:lnTo>
                    <a:pt x="43" y="0"/>
                  </a:ln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29"/>
            <p:cNvSpPr/>
            <p:nvPr/>
          </p:nvSpPr>
          <p:spPr>
            <a:xfrm>
              <a:off x="6144025" y="1346450"/>
              <a:ext cx="130925" cy="12975"/>
            </a:xfrm>
            <a:custGeom>
              <a:avLst/>
              <a:gdLst/>
              <a:ahLst/>
              <a:cxnLst/>
              <a:rect l="l" t="t" r="r" b="b"/>
              <a:pathLst>
                <a:path w="5237" h="519" extrusionOk="0">
                  <a:moveTo>
                    <a:pt x="32" y="1"/>
                  </a:moveTo>
                  <a:cubicBezTo>
                    <a:pt x="22" y="173"/>
                    <a:pt x="11" y="346"/>
                    <a:pt x="0" y="497"/>
                  </a:cubicBezTo>
                  <a:lnTo>
                    <a:pt x="2213" y="509"/>
                  </a:lnTo>
                  <a:lnTo>
                    <a:pt x="2225" y="432"/>
                  </a:lnTo>
                  <a:lnTo>
                    <a:pt x="2246" y="509"/>
                  </a:lnTo>
                  <a:lnTo>
                    <a:pt x="5237" y="519"/>
                  </a:lnTo>
                  <a:lnTo>
                    <a:pt x="5237" y="77"/>
                  </a:lnTo>
                  <a:lnTo>
                    <a:pt x="32" y="1"/>
                  </a:ln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29"/>
            <p:cNvSpPr/>
            <p:nvPr/>
          </p:nvSpPr>
          <p:spPr>
            <a:xfrm>
              <a:off x="6158050" y="1188800"/>
              <a:ext cx="110425" cy="16225"/>
            </a:xfrm>
            <a:custGeom>
              <a:avLst/>
              <a:gdLst/>
              <a:ahLst/>
              <a:cxnLst/>
              <a:rect l="l" t="t" r="r" b="b"/>
              <a:pathLst>
                <a:path w="4417" h="649" extrusionOk="0">
                  <a:moveTo>
                    <a:pt x="4352" y="1"/>
                  </a:moveTo>
                  <a:lnTo>
                    <a:pt x="76" y="120"/>
                  </a:lnTo>
                  <a:cubicBezTo>
                    <a:pt x="54" y="282"/>
                    <a:pt x="33" y="466"/>
                    <a:pt x="1" y="649"/>
                  </a:cubicBezTo>
                  <a:lnTo>
                    <a:pt x="4416" y="562"/>
                  </a:lnTo>
                  <a:cubicBezTo>
                    <a:pt x="4395" y="368"/>
                    <a:pt x="4373" y="174"/>
                    <a:pt x="4352" y="1"/>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29"/>
            <p:cNvSpPr/>
            <p:nvPr/>
          </p:nvSpPr>
          <p:spPr>
            <a:xfrm>
              <a:off x="6161550" y="1167225"/>
              <a:ext cx="103675" cy="11900"/>
            </a:xfrm>
            <a:custGeom>
              <a:avLst/>
              <a:gdLst/>
              <a:ahLst/>
              <a:cxnLst/>
              <a:rect l="l" t="t" r="r" b="b"/>
              <a:pathLst>
                <a:path w="4147" h="476" extrusionOk="0">
                  <a:moveTo>
                    <a:pt x="4082" y="0"/>
                  </a:moveTo>
                  <a:lnTo>
                    <a:pt x="77" y="43"/>
                  </a:lnTo>
                  <a:cubicBezTo>
                    <a:pt x="55" y="173"/>
                    <a:pt x="22" y="324"/>
                    <a:pt x="1" y="475"/>
                  </a:cubicBezTo>
                  <a:lnTo>
                    <a:pt x="4147" y="400"/>
                  </a:lnTo>
                  <a:cubicBezTo>
                    <a:pt x="4125" y="259"/>
                    <a:pt x="4104" y="130"/>
                    <a:pt x="4082" y="0"/>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29"/>
            <p:cNvSpPr/>
            <p:nvPr/>
          </p:nvSpPr>
          <p:spPr>
            <a:xfrm>
              <a:off x="6159925" y="1177225"/>
              <a:ext cx="106925" cy="14600"/>
            </a:xfrm>
            <a:custGeom>
              <a:avLst/>
              <a:gdLst/>
              <a:ahLst/>
              <a:cxnLst/>
              <a:rect l="l" t="t" r="r" b="b"/>
              <a:pathLst>
                <a:path w="4277" h="584" extrusionOk="0">
                  <a:moveTo>
                    <a:pt x="4212" y="0"/>
                  </a:moveTo>
                  <a:lnTo>
                    <a:pt x="66" y="75"/>
                  </a:lnTo>
                  <a:cubicBezTo>
                    <a:pt x="44" y="238"/>
                    <a:pt x="22" y="399"/>
                    <a:pt x="1" y="583"/>
                  </a:cubicBezTo>
                  <a:lnTo>
                    <a:pt x="4277" y="464"/>
                  </a:lnTo>
                  <a:cubicBezTo>
                    <a:pt x="4255" y="302"/>
                    <a:pt x="4233" y="151"/>
                    <a:pt x="4212" y="0"/>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29"/>
            <p:cNvSpPr/>
            <p:nvPr/>
          </p:nvSpPr>
          <p:spPr>
            <a:xfrm>
              <a:off x="6253325" y="1138600"/>
              <a:ext cx="21625" cy="219500"/>
            </a:xfrm>
            <a:custGeom>
              <a:avLst/>
              <a:gdLst/>
              <a:ahLst/>
              <a:cxnLst/>
              <a:rect l="l" t="t" r="r" b="b"/>
              <a:pathLst>
                <a:path w="865" h="8780" extrusionOk="0">
                  <a:moveTo>
                    <a:pt x="1" y="12"/>
                  </a:moveTo>
                  <a:lnTo>
                    <a:pt x="12" y="12"/>
                  </a:lnTo>
                  <a:cubicBezTo>
                    <a:pt x="703" y="681"/>
                    <a:pt x="843" y="5982"/>
                    <a:pt x="865" y="8779"/>
                  </a:cubicBezTo>
                  <a:lnTo>
                    <a:pt x="865" y="8779"/>
                  </a:lnTo>
                  <a:cubicBezTo>
                    <a:pt x="843" y="5982"/>
                    <a:pt x="703" y="681"/>
                    <a:pt x="12" y="12"/>
                  </a:cubicBezTo>
                  <a:lnTo>
                    <a:pt x="1" y="12"/>
                  </a:lnTo>
                  <a:close/>
                  <a:moveTo>
                    <a:pt x="1" y="12"/>
                  </a:moveTo>
                  <a:lnTo>
                    <a:pt x="1" y="12"/>
                  </a:lnTo>
                  <a:lnTo>
                    <a:pt x="1" y="12"/>
                  </a:lnTo>
                  <a:close/>
                  <a:moveTo>
                    <a:pt x="1" y="1"/>
                  </a:moveTo>
                  <a:lnTo>
                    <a:pt x="1" y="1"/>
                  </a:lnTo>
                  <a:close/>
                </a:path>
              </a:pathLst>
            </a:custGeom>
            <a:solidFill>
              <a:srgbClr val="FC3D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9"/>
            <p:cNvSpPr/>
            <p:nvPr/>
          </p:nvSpPr>
          <p:spPr>
            <a:xfrm>
              <a:off x="6240650" y="1131875"/>
              <a:ext cx="34300" cy="226225"/>
            </a:xfrm>
            <a:custGeom>
              <a:avLst/>
              <a:gdLst/>
              <a:ahLst/>
              <a:cxnLst/>
              <a:rect l="l" t="t" r="r" b="b"/>
              <a:pathLst>
                <a:path w="1372" h="9049" extrusionOk="0">
                  <a:moveTo>
                    <a:pt x="1" y="0"/>
                  </a:moveTo>
                  <a:lnTo>
                    <a:pt x="1" y="0"/>
                  </a:lnTo>
                  <a:cubicBezTo>
                    <a:pt x="65" y="378"/>
                    <a:pt x="130" y="864"/>
                    <a:pt x="162" y="1425"/>
                  </a:cubicBezTo>
                  <a:lnTo>
                    <a:pt x="918" y="1414"/>
                  </a:lnTo>
                  <a:lnTo>
                    <a:pt x="918" y="1414"/>
                  </a:lnTo>
                  <a:cubicBezTo>
                    <a:pt x="918" y="1416"/>
                    <a:pt x="918" y="1417"/>
                    <a:pt x="919" y="1418"/>
                  </a:cubicBezTo>
                  <a:lnTo>
                    <a:pt x="919" y="1418"/>
                  </a:lnTo>
                  <a:cubicBezTo>
                    <a:pt x="918" y="1417"/>
                    <a:pt x="918" y="1416"/>
                    <a:pt x="918" y="1414"/>
                  </a:cubicBezTo>
                  <a:lnTo>
                    <a:pt x="918" y="1414"/>
                  </a:lnTo>
                  <a:lnTo>
                    <a:pt x="918" y="1414"/>
                  </a:lnTo>
                  <a:cubicBezTo>
                    <a:pt x="811" y="845"/>
                    <a:pt x="680" y="437"/>
                    <a:pt x="519" y="281"/>
                  </a:cubicBezTo>
                  <a:lnTo>
                    <a:pt x="508" y="281"/>
                  </a:lnTo>
                  <a:lnTo>
                    <a:pt x="508" y="270"/>
                  </a:lnTo>
                  <a:cubicBezTo>
                    <a:pt x="368" y="151"/>
                    <a:pt x="195" y="54"/>
                    <a:pt x="1" y="0"/>
                  </a:cubicBezTo>
                  <a:close/>
                  <a:moveTo>
                    <a:pt x="919" y="1418"/>
                  </a:moveTo>
                  <a:cubicBezTo>
                    <a:pt x="940" y="1546"/>
                    <a:pt x="961" y="1675"/>
                    <a:pt x="983" y="1814"/>
                  </a:cubicBezTo>
                  <a:cubicBezTo>
                    <a:pt x="1004" y="1965"/>
                    <a:pt x="1026" y="2116"/>
                    <a:pt x="1048" y="2278"/>
                  </a:cubicBezTo>
                  <a:cubicBezTo>
                    <a:pt x="1059" y="2368"/>
                    <a:pt x="1070" y="2463"/>
                    <a:pt x="1081" y="2561"/>
                  </a:cubicBezTo>
                  <a:lnTo>
                    <a:pt x="1081" y="2561"/>
                  </a:lnTo>
                  <a:cubicBezTo>
                    <a:pt x="1035" y="2138"/>
                    <a:pt x="981" y="1751"/>
                    <a:pt x="919" y="1418"/>
                  </a:cubicBezTo>
                  <a:close/>
                  <a:moveTo>
                    <a:pt x="1081" y="2561"/>
                  </a:moveTo>
                  <a:cubicBezTo>
                    <a:pt x="1091" y="2653"/>
                    <a:pt x="1101" y="2745"/>
                    <a:pt x="1110" y="2840"/>
                  </a:cubicBezTo>
                  <a:lnTo>
                    <a:pt x="1110" y="2840"/>
                  </a:lnTo>
                  <a:lnTo>
                    <a:pt x="1112" y="2839"/>
                  </a:lnTo>
                  <a:cubicBezTo>
                    <a:pt x="1102" y="2746"/>
                    <a:pt x="1092" y="2653"/>
                    <a:pt x="1081" y="2561"/>
                  </a:cubicBezTo>
                  <a:close/>
                  <a:moveTo>
                    <a:pt x="1110" y="2840"/>
                  </a:moveTo>
                  <a:lnTo>
                    <a:pt x="227" y="2861"/>
                  </a:lnTo>
                  <a:cubicBezTo>
                    <a:pt x="270" y="4589"/>
                    <a:pt x="227" y="6618"/>
                    <a:pt x="173" y="8238"/>
                  </a:cubicBezTo>
                  <a:lnTo>
                    <a:pt x="1361" y="8260"/>
                  </a:lnTo>
                  <a:cubicBezTo>
                    <a:pt x="1362" y="8270"/>
                    <a:pt x="1363" y="8280"/>
                    <a:pt x="1363" y="8290"/>
                  </a:cubicBezTo>
                  <a:lnTo>
                    <a:pt x="1363" y="8290"/>
                  </a:lnTo>
                  <a:cubicBezTo>
                    <a:pt x="1340" y="6653"/>
                    <a:pt x="1276" y="4508"/>
                    <a:pt x="1110" y="2840"/>
                  </a:cubicBezTo>
                  <a:close/>
                  <a:moveTo>
                    <a:pt x="1363" y="8290"/>
                  </a:moveTo>
                  <a:cubicBezTo>
                    <a:pt x="1367" y="8558"/>
                    <a:pt x="1370" y="8812"/>
                    <a:pt x="1372" y="9048"/>
                  </a:cubicBezTo>
                  <a:lnTo>
                    <a:pt x="1372" y="8660"/>
                  </a:lnTo>
                  <a:cubicBezTo>
                    <a:pt x="1372" y="8539"/>
                    <a:pt x="1372" y="8419"/>
                    <a:pt x="1363" y="8290"/>
                  </a:cubicBezTo>
                  <a:close/>
                </a:path>
              </a:pathLst>
            </a:custGeom>
            <a:solidFill>
              <a:srgbClr val="FF70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9"/>
            <p:cNvSpPr/>
            <p:nvPr/>
          </p:nvSpPr>
          <p:spPr>
            <a:xfrm>
              <a:off x="6244700" y="1337825"/>
              <a:ext cx="30250" cy="10550"/>
            </a:xfrm>
            <a:custGeom>
              <a:avLst/>
              <a:gdLst/>
              <a:ahLst/>
              <a:cxnLst/>
              <a:rect l="l" t="t" r="r" b="b"/>
              <a:pathLst>
                <a:path w="1210" h="422" extrusionOk="0">
                  <a:moveTo>
                    <a:pt x="11" y="0"/>
                  </a:moveTo>
                  <a:cubicBezTo>
                    <a:pt x="11" y="141"/>
                    <a:pt x="0" y="270"/>
                    <a:pt x="0" y="400"/>
                  </a:cubicBezTo>
                  <a:lnTo>
                    <a:pt x="1210" y="422"/>
                  </a:lnTo>
                  <a:cubicBezTo>
                    <a:pt x="1210" y="292"/>
                    <a:pt x="1210" y="162"/>
                    <a:pt x="1199" y="22"/>
                  </a:cubicBezTo>
                  <a:lnTo>
                    <a:pt x="11" y="0"/>
                  </a:lnTo>
                  <a:close/>
                </a:path>
              </a:pathLst>
            </a:custGeom>
            <a:solidFill>
              <a:srgbClr val="FF88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29"/>
            <p:cNvSpPr/>
            <p:nvPr/>
          </p:nvSpPr>
          <p:spPr>
            <a:xfrm>
              <a:off x="6242525" y="1359400"/>
              <a:ext cx="32700" cy="41350"/>
            </a:xfrm>
            <a:custGeom>
              <a:avLst/>
              <a:gdLst/>
              <a:ahLst/>
              <a:cxnLst/>
              <a:rect l="l" t="t" r="r" b="b"/>
              <a:pathLst>
                <a:path w="1308" h="1654" extrusionOk="0">
                  <a:moveTo>
                    <a:pt x="1297" y="1"/>
                  </a:moveTo>
                  <a:lnTo>
                    <a:pt x="1297" y="1"/>
                  </a:lnTo>
                  <a:cubicBezTo>
                    <a:pt x="1297" y="131"/>
                    <a:pt x="1301" y="257"/>
                    <a:pt x="1304" y="375"/>
                  </a:cubicBezTo>
                  <a:lnTo>
                    <a:pt x="1304" y="375"/>
                  </a:lnTo>
                  <a:cubicBezTo>
                    <a:pt x="1303" y="256"/>
                    <a:pt x="1300" y="132"/>
                    <a:pt x="1297" y="1"/>
                  </a:cubicBezTo>
                  <a:close/>
                  <a:moveTo>
                    <a:pt x="1304" y="375"/>
                  </a:moveTo>
                  <a:cubicBezTo>
                    <a:pt x="1305" y="443"/>
                    <a:pt x="1306" y="510"/>
                    <a:pt x="1306" y="574"/>
                  </a:cubicBezTo>
                  <a:lnTo>
                    <a:pt x="1306" y="574"/>
                  </a:lnTo>
                  <a:lnTo>
                    <a:pt x="1308" y="574"/>
                  </a:lnTo>
                  <a:cubicBezTo>
                    <a:pt x="1308" y="510"/>
                    <a:pt x="1306" y="444"/>
                    <a:pt x="1304" y="375"/>
                  </a:cubicBezTo>
                  <a:close/>
                  <a:moveTo>
                    <a:pt x="44" y="562"/>
                  </a:moveTo>
                  <a:cubicBezTo>
                    <a:pt x="22" y="1005"/>
                    <a:pt x="12" y="1373"/>
                    <a:pt x="1" y="1620"/>
                  </a:cubicBezTo>
                  <a:lnTo>
                    <a:pt x="1308" y="1653"/>
                  </a:lnTo>
                  <a:lnTo>
                    <a:pt x="1308" y="1027"/>
                  </a:lnTo>
                  <a:cubicBezTo>
                    <a:pt x="1308" y="891"/>
                    <a:pt x="1308" y="739"/>
                    <a:pt x="1306" y="574"/>
                  </a:cubicBezTo>
                  <a:lnTo>
                    <a:pt x="1306" y="574"/>
                  </a:lnTo>
                  <a:lnTo>
                    <a:pt x="44" y="562"/>
                  </a:lnTo>
                  <a:close/>
                </a:path>
              </a:pathLst>
            </a:custGeom>
            <a:solidFill>
              <a:srgbClr val="FF70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29"/>
            <p:cNvSpPr/>
            <p:nvPr/>
          </p:nvSpPr>
          <p:spPr>
            <a:xfrm>
              <a:off x="6243625" y="1359400"/>
              <a:ext cx="31600" cy="14350"/>
            </a:xfrm>
            <a:custGeom>
              <a:avLst/>
              <a:gdLst/>
              <a:ahLst/>
              <a:cxnLst/>
              <a:rect l="l" t="t" r="r" b="b"/>
              <a:pathLst>
                <a:path w="1264" h="574" extrusionOk="0">
                  <a:moveTo>
                    <a:pt x="22" y="1"/>
                  </a:moveTo>
                  <a:cubicBezTo>
                    <a:pt x="22" y="195"/>
                    <a:pt x="11" y="390"/>
                    <a:pt x="0" y="562"/>
                  </a:cubicBezTo>
                  <a:lnTo>
                    <a:pt x="1264" y="574"/>
                  </a:lnTo>
                  <a:cubicBezTo>
                    <a:pt x="1264" y="401"/>
                    <a:pt x="1253" y="206"/>
                    <a:pt x="1253" y="1"/>
                  </a:cubicBezTo>
                  <a:close/>
                </a:path>
              </a:pathLst>
            </a:custGeom>
            <a:solidFill>
              <a:srgbClr val="FF88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29"/>
            <p:cNvSpPr/>
            <p:nvPr/>
          </p:nvSpPr>
          <p:spPr>
            <a:xfrm>
              <a:off x="6244150" y="1347825"/>
              <a:ext cx="30800" cy="11600"/>
            </a:xfrm>
            <a:custGeom>
              <a:avLst/>
              <a:gdLst/>
              <a:ahLst/>
              <a:cxnLst/>
              <a:rect l="l" t="t" r="r" b="b"/>
              <a:pathLst>
                <a:path w="1232" h="464" extrusionOk="0">
                  <a:moveTo>
                    <a:pt x="22" y="0"/>
                  </a:moveTo>
                  <a:cubicBezTo>
                    <a:pt x="12" y="162"/>
                    <a:pt x="12" y="313"/>
                    <a:pt x="1" y="464"/>
                  </a:cubicBezTo>
                  <a:lnTo>
                    <a:pt x="1232" y="464"/>
                  </a:lnTo>
                  <a:lnTo>
                    <a:pt x="1232" y="410"/>
                  </a:lnTo>
                  <a:lnTo>
                    <a:pt x="1232" y="22"/>
                  </a:lnTo>
                  <a:lnTo>
                    <a:pt x="22" y="0"/>
                  </a:lnTo>
                  <a:close/>
                </a:path>
              </a:pathLst>
            </a:custGeom>
            <a:solidFill>
              <a:srgbClr val="F41F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29"/>
            <p:cNvSpPr/>
            <p:nvPr/>
          </p:nvSpPr>
          <p:spPr>
            <a:xfrm>
              <a:off x="6245775" y="1188800"/>
              <a:ext cx="22700" cy="14625"/>
            </a:xfrm>
            <a:custGeom>
              <a:avLst/>
              <a:gdLst/>
              <a:ahLst/>
              <a:cxnLst/>
              <a:rect l="l" t="t" r="r" b="b"/>
              <a:pathLst>
                <a:path w="908" h="585" extrusionOk="0">
                  <a:moveTo>
                    <a:pt x="843" y="1"/>
                  </a:moveTo>
                  <a:lnTo>
                    <a:pt x="0" y="23"/>
                  </a:lnTo>
                  <a:cubicBezTo>
                    <a:pt x="12" y="207"/>
                    <a:pt x="22" y="390"/>
                    <a:pt x="22" y="584"/>
                  </a:cubicBezTo>
                  <a:lnTo>
                    <a:pt x="907" y="562"/>
                  </a:lnTo>
                  <a:cubicBezTo>
                    <a:pt x="886" y="368"/>
                    <a:pt x="864" y="174"/>
                    <a:pt x="843" y="1"/>
                  </a:cubicBezTo>
                  <a:close/>
                </a:path>
              </a:pathLst>
            </a:custGeom>
            <a:solidFill>
              <a:srgbClr val="FF88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29"/>
            <p:cNvSpPr/>
            <p:nvPr/>
          </p:nvSpPr>
          <p:spPr>
            <a:xfrm>
              <a:off x="6244700" y="1167225"/>
              <a:ext cx="20525" cy="10550"/>
            </a:xfrm>
            <a:custGeom>
              <a:avLst/>
              <a:gdLst/>
              <a:ahLst/>
              <a:cxnLst/>
              <a:rect l="l" t="t" r="r" b="b"/>
              <a:pathLst>
                <a:path w="821" h="422" extrusionOk="0">
                  <a:moveTo>
                    <a:pt x="756" y="0"/>
                  </a:moveTo>
                  <a:lnTo>
                    <a:pt x="0" y="11"/>
                  </a:lnTo>
                  <a:cubicBezTo>
                    <a:pt x="11" y="141"/>
                    <a:pt x="22" y="281"/>
                    <a:pt x="22" y="422"/>
                  </a:cubicBezTo>
                  <a:lnTo>
                    <a:pt x="821" y="400"/>
                  </a:lnTo>
                  <a:cubicBezTo>
                    <a:pt x="799" y="259"/>
                    <a:pt x="778" y="130"/>
                    <a:pt x="756" y="0"/>
                  </a:cubicBezTo>
                  <a:close/>
                </a:path>
              </a:pathLst>
            </a:custGeom>
            <a:solidFill>
              <a:srgbClr val="FF88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29"/>
            <p:cNvSpPr/>
            <p:nvPr/>
          </p:nvSpPr>
          <p:spPr>
            <a:xfrm>
              <a:off x="6245225" y="1177225"/>
              <a:ext cx="21625" cy="12150"/>
            </a:xfrm>
            <a:custGeom>
              <a:avLst/>
              <a:gdLst/>
              <a:ahLst/>
              <a:cxnLst/>
              <a:rect l="l" t="t" r="r" b="b"/>
              <a:pathLst>
                <a:path w="865" h="486" extrusionOk="0">
                  <a:moveTo>
                    <a:pt x="800" y="0"/>
                  </a:moveTo>
                  <a:lnTo>
                    <a:pt x="1" y="22"/>
                  </a:lnTo>
                  <a:cubicBezTo>
                    <a:pt x="12" y="173"/>
                    <a:pt x="22" y="324"/>
                    <a:pt x="22" y="486"/>
                  </a:cubicBezTo>
                  <a:lnTo>
                    <a:pt x="865" y="464"/>
                  </a:lnTo>
                  <a:cubicBezTo>
                    <a:pt x="843" y="302"/>
                    <a:pt x="821" y="151"/>
                    <a:pt x="800" y="0"/>
                  </a:cubicBezTo>
                  <a:close/>
                </a:path>
              </a:pathLst>
            </a:custGeom>
            <a:solidFill>
              <a:srgbClr val="F41F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29"/>
            <p:cNvSpPr/>
            <p:nvPr/>
          </p:nvSpPr>
          <p:spPr>
            <a:xfrm>
              <a:off x="6236325" y="1138200"/>
              <a:ext cx="96925" cy="100300"/>
            </a:xfrm>
            <a:custGeom>
              <a:avLst/>
              <a:gdLst/>
              <a:ahLst/>
              <a:cxnLst/>
              <a:rect l="l" t="t" r="r" b="b"/>
              <a:pathLst>
                <a:path w="3877" h="4012" extrusionOk="0">
                  <a:moveTo>
                    <a:pt x="550" y="1"/>
                  </a:moveTo>
                  <a:cubicBezTo>
                    <a:pt x="531" y="1"/>
                    <a:pt x="513" y="2"/>
                    <a:pt x="498" y="6"/>
                  </a:cubicBezTo>
                  <a:cubicBezTo>
                    <a:pt x="1" y="136"/>
                    <a:pt x="174" y="1777"/>
                    <a:pt x="454" y="2219"/>
                  </a:cubicBezTo>
                  <a:cubicBezTo>
                    <a:pt x="724" y="2651"/>
                    <a:pt x="2312" y="4012"/>
                    <a:pt x="2312" y="4012"/>
                  </a:cubicBezTo>
                  <a:lnTo>
                    <a:pt x="3877" y="3483"/>
                  </a:lnTo>
                  <a:cubicBezTo>
                    <a:pt x="3219" y="1707"/>
                    <a:pt x="1124" y="1"/>
                    <a:pt x="550" y="1"/>
                  </a:cubicBez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9"/>
            <p:cNvSpPr/>
            <p:nvPr/>
          </p:nvSpPr>
          <p:spPr>
            <a:xfrm>
              <a:off x="6236325" y="1138200"/>
              <a:ext cx="65900" cy="100300"/>
            </a:xfrm>
            <a:custGeom>
              <a:avLst/>
              <a:gdLst/>
              <a:ahLst/>
              <a:cxnLst/>
              <a:rect l="l" t="t" r="r" b="b"/>
              <a:pathLst>
                <a:path w="2636" h="4012" extrusionOk="0">
                  <a:moveTo>
                    <a:pt x="551" y="0"/>
                  </a:moveTo>
                  <a:cubicBezTo>
                    <a:pt x="531" y="0"/>
                    <a:pt x="513" y="2"/>
                    <a:pt x="498" y="6"/>
                  </a:cubicBezTo>
                  <a:cubicBezTo>
                    <a:pt x="1" y="136"/>
                    <a:pt x="206" y="1960"/>
                    <a:pt x="486" y="2403"/>
                  </a:cubicBezTo>
                  <a:cubicBezTo>
                    <a:pt x="757" y="2846"/>
                    <a:pt x="2312" y="4012"/>
                    <a:pt x="2312" y="4012"/>
                  </a:cubicBezTo>
                  <a:lnTo>
                    <a:pt x="2635" y="3893"/>
                  </a:lnTo>
                  <a:cubicBezTo>
                    <a:pt x="1164" y="2790"/>
                    <a:pt x="484" y="615"/>
                    <a:pt x="1357" y="615"/>
                  </a:cubicBezTo>
                  <a:cubicBezTo>
                    <a:pt x="1483" y="615"/>
                    <a:pt x="1642" y="661"/>
                    <a:pt x="1836" y="762"/>
                  </a:cubicBezTo>
                  <a:cubicBezTo>
                    <a:pt x="1288" y="294"/>
                    <a:pt x="786" y="0"/>
                    <a:pt x="551" y="0"/>
                  </a:cubicBez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9"/>
            <p:cNvSpPr/>
            <p:nvPr/>
          </p:nvSpPr>
          <p:spPr>
            <a:xfrm>
              <a:off x="6164525" y="1158575"/>
              <a:ext cx="47800" cy="240800"/>
            </a:xfrm>
            <a:custGeom>
              <a:avLst/>
              <a:gdLst/>
              <a:ahLst/>
              <a:cxnLst/>
              <a:rect l="l" t="t" r="r" b="b"/>
              <a:pathLst>
                <a:path w="1912" h="9632" extrusionOk="0">
                  <a:moveTo>
                    <a:pt x="1480" y="1"/>
                  </a:moveTo>
                  <a:lnTo>
                    <a:pt x="1480" y="1"/>
                  </a:lnTo>
                  <a:cubicBezTo>
                    <a:pt x="1" y="4514"/>
                    <a:pt x="1793" y="9578"/>
                    <a:pt x="1815" y="9632"/>
                  </a:cubicBezTo>
                  <a:lnTo>
                    <a:pt x="1912" y="9622"/>
                  </a:lnTo>
                  <a:cubicBezTo>
                    <a:pt x="1890" y="9567"/>
                    <a:pt x="87" y="4514"/>
                    <a:pt x="1566" y="22"/>
                  </a:cubicBezTo>
                  <a:lnTo>
                    <a:pt x="1480" y="1"/>
                  </a:ln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9"/>
            <p:cNvSpPr/>
            <p:nvPr/>
          </p:nvSpPr>
          <p:spPr>
            <a:xfrm>
              <a:off x="6146450" y="1267625"/>
              <a:ext cx="134175" cy="21900"/>
            </a:xfrm>
            <a:custGeom>
              <a:avLst/>
              <a:gdLst/>
              <a:ahLst/>
              <a:cxnLst/>
              <a:rect l="l" t="t" r="r" b="b"/>
              <a:pathLst>
                <a:path w="5367" h="876" extrusionOk="0">
                  <a:moveTo>
                    <a:pt x="0" y="1"/>
                  </a:moveTo>
                  <a:lnTo>
                    <a:pt x="0" y="789"/>
                  </a:lnTo>
                  <a:lnTo>
                    <a:pt x="5367" y="876"/>
                  </a:lnTo>
                  <a:lnTo>
                    <a:pt x="5367" y="87"/>
                  </a:lnTo>
                  <a:lnTo>
                    <a:pt x="0" y="1"/>
                  </a:ln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9"/>
            <p:cNvSpPr/>
            <p:nvPr/>
          </p:nvSpPr>
          <p:spPr>
            <a:xfrm>
              <a:off x="6180450" y="1266550"/>
              <a:ext cx="24050" cy="23525"/>
            </a:xfrm>
            <a:custGeom>
              <a:avLst/>
              <a:gdLst/>
              <a:ahLst/>
              <a:cxnLst/>
              <a:rect l="l" t="t" r="r" b="b"/>
              <a:pathLst>
                <a:path w="962" h="941" extrusionOk="0">
                  <a:moveTo>
                    <a:pt x="0" y="1"/>
                  </a:moveTo>
                  <a:lnTo>
                    <a:pt x="0" y="908"/>
                  </a:lnTo>
                  <a:lnTo>
                    <a:pt x="962" y="940"/>
                  </a:lnTo>
                  <a:lnTo>
                    <a:pt x="962" y="44"/>
                  </a:lnTo>
                  <a:lnTo>
                    <a:pt x="0" y="1"/>
                  </a:ln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9"/>
            <p:cNvSpPr/>
            <p:nvPr/>
          </p:nvSpPr>
          <p:spPr>
            <a:xfrm>
              <a:off x="6184225" y="1271400"/>
              <a:ext cx="15150" cy="14625"/>
            </a:xfrm>
            <a:custGeom>
              <a:avLst/>
              <a:gdLst/>
              <a:ahLst/>
              <a:cxnLst/>
              <a:rect l="l" t="t" r="r" b="b"/>
              <a:pathLst>
                <a:path w="606" h="585" extrusionOk="0">
                  <a:moveTo>
                    <a:pt x="1" y="1"/>
                  </a:moveTo>
                  <a:lnTo>
                    <a:pt x="1" y="562"/>
                  </a:lnTo>
                  <a:lnTo>
                    <a:pt x="605" y="584"/>
                  </a:lnTo>
                  <a:lnTo>
                    <a:pt x="605" y="23"/>
                  </a:lnTo>
                  <a:lnTo>
                    <a:pt x="1" y="1"/>
                  </a:ln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29"/>
            <p:cNvSpPr/>
            <p:nvPr/>
          </p:nvSpPr>
          <p:spPr>
            <a:xfrm>
              <a:off x="6189900" y="1277100"/>
              <a:ext cx="6775" cy="2975"/>
            </a:xfrm>
            <a:custGeom>
              <a:avLst/>
              <a:gdLst/>
              <a:ahLst/>
              <a:cxnLst/>
              <a:rect l="l" t="t" r="r" b="b"/>
              <a:pathLst>
                <a:path w="271" h="119" extrusionOk="0">
                  <a:moveTo>
                    <a:pt x="11" y="0"/>
                  </a:moveTo>
                  <a:lnTo>
                    <a:pt x="1" y="118"/>
                  </a:lnTo>
                  <a:lnTo>
                    <a:pt x="270" y="118"/>
                  </a:lnTo>
                  <a:lnTo>
                    <a:pt x="270" y="10"/>
                  </a:lnTo>
                  <a:lnTo>
                    <a:pt x="11" y="0"/>
                  </a:ln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29"/>
            <p:cNvSpPr/>
            <p:nvPr/>
          </p:nvSpPr>
          <p:spPr>
            <a:xfrm>
              <a:off x="6170475" y="1274100"/>
              <a:ext cx="4350" cy="5975"/>
            </a:xfrm>
            <a:custGeom>
              <a:avLst/>
              <a:gdLst/>
              <a:ahLst/>
              <a:cxnLst/>
              <a:rect l="l" t="t" r="r" b="b"/>
              <a:pathLst>
                <a:path w="174" h="239" extrusionOk="0">
                  <a:moveTo>
                    <a:pt x="87" y="1"/>
                  </a:moveTo>
                  <a:cubicBezTo>
                    <a:pt x="44" y="12"/>
                    <a:pt x="0" y="66"/>
                    <a:pt x="0" y="130"/>
                  </a:cubicBezTo>
                  <a:cubicBezTo>
                    <a:pt x="0" y="195"/>
                    <a:pt x="44" y="238"/>
                    <a:pt x="87" y="238"/>
                  </a:cubicBezTo>
                  <a:cubicBezTo>
                    <a:pt x="140" y="238"/>
                    <a:pt x="173" y="185"/>
                    <a:pt x="173" y="120"/>
                  </a:cubicBezTo>
                  <a:cubicBezTo>
                    <a:pt x="173" y="55"/>
                    <a:pt x="140" y="1"/>
                    <a:pt x="87" y="1"/>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9"/>
            <p:cNvSpPr/>
            <p:nvPr/>
          </p:nvSpPr>
          <p:spPr>
            <a:xfrm>
              <a:off x="6156700" y="1274900"/>
              <a:ext cx="4350" cy="5725"/>
            </a:xfrm>
            <a:custGeom>
              <a:avLst/>
              <a:gdLst/>
              <a:ahLst/>
              <a:cxnLst/>
              <a:rect l="l" t="t" r="r" b="b"/>
              <a:pathLst>
                <a:path w="174" h="229" extrusionOk="0">
                  <a:moveTo>
                    <a:pt x="98" y="0"/>
                  </a:moveTo>
                  <a:cubicBezTo>
                    <a:pt x="94" y="0"/>
                    <a:pt x="91" y="1"/>
                    <a:pt x="87" y="2"/>
                  </a:cubicBezTo>
                  <a:cubicBezTo>
                    <a:pt x="33" y="2"/>
                    <a:pt x="0" y="55"/>
                    <a:pt x="0" y="120"/>
                  </a:cubicBezTo>
                  <a:cubicBezTo>
                    <a:pt x="0" y="185"/>
                    <a:pt x="33" y="228"/>
                    <a:pt x="87" y="228"/>
                  </a:cubicBezTo>
                  <a:cubicBezTo>
                    <a:pt x="130" y="228"/>
                    <a:pt x="173" y="175"/>
                    <a:pt x="173" y="110"/>
                  </a:cubicBezTo>
                  <a:cubicBezTo>
                    <a:pt x="173" y="51"/>
                    <a:pt x="137" y="0"/>
                    <a:pt x="98" y="0"/>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9"/>
            <p:cNvSpPr/>
            <p:nvPr/>
          </p:nvSpPr>
          <p:spPr>
            <a:xfrm>
              <a:off x="6213375" y="1275200"/>
              <a:ext cx="4350" cy="5950"/>
            </a:xfrm>
            <a:custGeom>
              <a:avLst/>
              <a:gdLst/>
              <a:ahLst/>
              <a:cxnLst/>
              <a:rect l="l" t="t" r="r" b="b"/>
              <a:pathLst>
                <a:path w="174" h="238" extrusionOk="0">
                  <a:moveTo>
                    <a:pt x="87" y="0"/>
                  </a:moveTo>
                  <a:cubicBezTo>
                    <a:pt x="44" y="11"/>
                    <a:pt x="1" y="65"/>
                    <a:pt x="1" y="130"/>
                  </a:cubicBezTo>
                  <a:cubicBezTo>
                    <a:pt x="1" y="194"/>
                    <a:pt x="44" y="238"/>
                    <a:pt x="87" y="238"/>
                  </a:cubicBezTo>
                  <a:cubicBezTo>
                    <a:pt x="142" y="238"/>
                    <a:pt x="173" y="184"/>
                    <a:pt x="173" y="119"/>
                  </a:cubicBezTo>
                  <a:cubicBezTo>
                    <a:pt x="173" y="55"/>
                    <a:pt x="142" y="0"/>
                    <a:pt x="87" y="0"/>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9"/>
            <p:cNvSpPr/>
            <p:nvPr/>
          </p:nvSpPr>
          <p:spPr>
            <a:xfrm>
              <a:off x="6231725" y="1275200"/>
              <a:ext cx="4350" cy="5950"/>
            </a:xfrm>
            <a:custGeom>
              <a:avLst/>
              <a:gdLst/>
              <a:ahLst/>
              <a:cxnLst/>
              <a:rect l="l" t="t" r="r" b="b"/>
              <a:pathLst>
                <a:path w="174" h="238" extrusionOk="0">
                  <a:moveTo>
                    <a:pt x="87" y="0"/>
                  </a:moveTo>
                  <a:cubicBezTo>
                    <a:pt x="34" y="0"/>
                    <a:pt x="1" y="55"/>
                    <a:pt x="1" y="119"/>
                  </a:cubicBezTo>
                  <a:cubicBezTo>
                    <a:pt x="1" y="184"/>
                    <a:pt x="34" y="238"/>
                    <a:pt x="87" y="238"/>
                  </a:cubicBezTo>
                  <a:cubicBezTo>
                    <a:pt x="131" y="238"/>
                    <a:pt x="174" y="184"/>
                    <a:pt x="174" y="119"/>
                  </a:cubicBezTo>
                  <a:cubicBezTo>
                    <a:pt x="174" y="55"/>
                    <a:pt x="131" y="0"/>
                    <a:pt x="87" y="0"/>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29"/>
            <p:cNvSpPr/>
            <p:nvPr/>
          </p:nvSpPr>
          <p:spPr>
            <a:xfrm>
              <a:off x="6222025" y="1132125"/>
              <a:ext cx="54275" cy="157125"/>
            </a:xfrm>
            <a:custGeom>
              <a:avLst/>
              <a:gdLst/>
              <a:ahLst/>
              <a:cxnLst/>
              <a:rect l="l" t="t" r="r" b="b"/>
              <a:pathLst>
                <a:path w="2171" h="6285" extrusionOk="0">
                  <a:moveTo>
                    <a:pt x="983" y="1"/>
                  </a:moveTo>
                  <a:cubicBezTo>
                    <a:pt x="0" y="1178"/>
                    <a:pt x="1577" y="5097"/>
                    <a:pt x="2085" y="6285"/>
                  </a:cubicBezTo>
                  <a:lnTo>
                    <a:pt x="2171" y="6101"/>
                  </a:lnTo>
                  <a:cubicBezTo>
                    <a:pt x="734" y="1534"/>
                    <a:pt x="1523" y="303"/>
                    <a:pt x="1523" y="303"/>
                  </a:cubicBezTo>
                  <a:lnTo>
                    <a:pt x="983" y="1"/>
                  </a:ln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29"/>
            <p:cNvSpPr/>
            <p:nvPr/>
          </p:nvSpPr>
          <p:spPr>
            <a:xfrm>
              <a:off x="6235800" y="1283825"/>
              <a:ext cx="28100" cy="28100"/>
            </a:xfrm>
            <a:custGeom>
              <a:avLst/>
              <a:gdLst/>
              <a:ahLst/>
              <a:cxnLst/>
              <a:rect l="l" t="t" r="r" b="b"/>
              <a:pathLst>
                <a:path w="1124" h="1124" extrusionOk="0">
                  <a:moveTo>
                    <a:pt x="950" y="1"/>
                  </a:moveTo>
                  <a:cubicBezTo>
                    <a:pt x="950" y="1"/>
                    <a:pt x="238" y="336"/>
                    <a:pt x="248" y="562"/>
                  </a:cubicBezTo>
                  <a:cubicBezTo>
                    <a:pt x="259" y="789"/>
                    <a:pt x="0" y="886"/>
                    <a:pt x="54" y="972"/>
                  </a:cubicBezTo>
                  <a:cubicBezTo>
                    <a:pt x="86" y="1045"/>
                    <a:pt x="398" y="1123"/>
                    <a:pt x="579" y="1123"/>
                  </a:cubicBezTo>
                  <a:cubicBezTo>
                    <a:pt x="641" y="1123"/>
                    <a:pt x="688" y="1114"/>
                    <a:pt x="702" y="1092"/>
                  </a:cubicBezTo>
                  <a:cubicBezTo>
                    <a:pt x="1026" y="584"/>
                    <a:pt x="994" y="271"/>
                    <a:pt x="1123" y="185"/>
                  </a:cubicBezTo>
                  <a:lnTo>
                    <a:pt x="950" y="1"/>
                  </a:ln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29"/>
            <p:cNvSpPr/>
            <p:nvPr/>
          </p:nvSpPr>
          <p:spPr>
            <a:xfrm>
              <a:off x="6227950" y="1291525"/>
              <a:ext cx="23925" cy="8275"/>
            </a:xfrm>
            <a:custGeom>
              <a:avLst/>
              <a:gdLst/>
              <a:ahLst/>
              <a:cxnLst/>
              <a:rect l="l" t="t" r="r" b="b"/>
              <a:pathLst>
                <a:path w="957" h="331" extrusionOk="0">
                  <a:moveTo>
                    <a:pt x="836" y="0"/>
                  </a:moveTo>
                  <a:cubicBezTo>
                    <a:pt x="823" y="0"/>
                    <a:pt x="811" y="5"/>
                    <a:pt x="800" y="17"/>
                  </a:cubicBezTo>
                  <a:cubicBezTo>
                    <a:pt x="725" y="71"/>
                    <a:pt x="541" y="125"/>
                    <a:pt x="454" y="136"/>
                  </a:cubicBezTo>
                  <a:cubicBezTo>
                    <a:pt x="336" y="136"/>
                    <a:pt x="22" y="146"/>
                    <a:pt x="22" y="201"/>
                  </a:cubicBezTo>
                  <a:cubicBezTo>
                    <a:pt x="1" y="319"/>
                    <a:pt x="389" y="330"/>
                    <a:pt x="476" y="330"/>
                  </a:cubicBezTo>
                  <a:cubicBezTo>
                    <a:pt x="495" y="330"/>
                    <a:pt x="516" y="330"/>
                    <a:pt x="540" y="330"/>
                  </a:cubicBezTo>
                  <a:cubicBezTo>
                    <a:pt x="637" y="330"/>
                    <a:pt x="761" y="324"/>
                    <a:pt x="821" y="254"/>
                  </a:cubicBezTo>
                  <a:cubicBezTo>
                    <a:pt x="956" y="120"/>
                    <a:pt x="897" y="0"/>
                    <a:pt x="836" y="0"/>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29"/>
            <p:cNvSpPr/>
            <p:nvPr/>
          </p:nvSpPr>
          <p:spPr>
            <a:xfrm>
              <a:off x="6223375" y="1301250"/>
              <a:ext cx="22200" cy="14175"/>
            </a:xfrm>
            <a:custGeom>
              <a:avLst/>
              <a:gdLst/>
              <a:ahLst/>
              <a:cxnLst/>
              <a:rect l="l" t="t" r="r" b="b"/>
              <a:pathLst>
                <a:path w="888" h="567" extrusionOk="0">
                  <a:moveTo>
                    <a:pt x="759" y="1"/>
                  </a:moveTo>
                  <a:cubicBezTo>
                    <a:pt x="737" y="1"/>
                    <a:pt x="716" y="13"/>
                    <a:pt x="702" y="38"/>
                  </a:cubicBezTo>
                  <a:cubicBezTo>
                    <a:pt x="648" y="124"/>
                    <a:pt x="476" y="254"/>
                    <a:pt x="400" y="297"/>
                  </a:cubicBezTo>
                  <a:cubicBezTo>
                    <a:pt x="292" y="340"/>
                    <a:pt x="1" y="470"/>
                    <a:pt x="11" y="524"/>
                  </a:cubicBezTo>
                  <a:cubicBezTo>
                    <a:pt x="17" y="555"/>
                    <a:pt x="50" y="566"/>
                    <a:pt x="97" y="566"/>
                  </a:cubicBezTo>
                  <a:cubicBezTo>
                    <a:pt x="214" y="566"/>
                    <a:pt x="417" y="493"/>
                    <a:pt x="486" y="470"/>
                  </a:cubicBezTo>
                  <a:cubicBezTo>
                    <a:pt x="572" y="438"/>
                    <a:pt x="735" y="373"/>
                    <a:pt x="800" y="275"/>
                  </a:cubicBezTo>
                  <a:cubicBezTo>
                    <a:pt x="887" y="99"/>
                    <a:pt x="821" y="1"/>
                    <a:pt x="759" y="1"/>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29"/>
            <p:cNvSpPr/>
            <p:nvPr/>
          </p:nvSpPr>
          <p:spPr>
            <a:xfrm>
              <a:off x="6232025" y="1302175"/>
              <a:ext cx="18175" cy="19050"/>
            </a:xfrm>
            <a:custGeom>
              <a:avLst/>
              <a:gdLst/>
              <a:ahLst/>
              <a:cxnLst/>
              <a:rect l="l" t="t" r="r" b="b"/>
              <a:pathLst>
                <a:path w="727" h="762" extrusionOk="0">
                  <a:moveTo>
                    <a:pt x="605" y="0"/>
                  </a:moveTo>
                  <a:cubicBezTo>
                    <a:pt x="577" y="0"/>
                    <a:pt x="551" y="19"/>
                    <a:pt x="540" y="55"/>
                  </a:cubicBezTo>
                  <a:cubicBezTo>
                    <a:pt x="518" y="152"/>
                    <a:pt x="389" y="336"/>
                    <a:pt x="324" y="390"/>
                  </a:cubicBezTo>
                  <a:cubicBezTo>
                    <a:pt x="226" y="476"/>
                    <a:pt x="0" y="682"/>
                    <a:pt x="22" y="735"/>
                  </a:cubicBezTo>
                  <a:cubicBezTo>
                    <a:pt x="29" y="754"/>
                    <a:pt x="45" y="762"/>
                    <a:pt x="66" y="762"/>
                  </a:cubicBezTo>
                  <a:cubicBezTo>
                    <a:pt x="164" y="762"/>
                    <a:pt x="380" y="586"/>
                    <a:pt x="442" y="541"/>
                  </a:cubicBezTo>
                  <a:cubicBezTo>
                    <a:pt x="518" y="476"/>
                    <a:pt x="658" y="379"/>
                    <a:pt x="691" y="250"/>
                  </a:cubicBezTo>
                  <a:cubicBezTo>
                    <a:pt x="727" y="77"/>
                    <a:pt x="662" y="0"/>
                    <a:pt x="605" y="0"/>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9"/>
            <p:cNvSpPr/>
            <p:nvPr/>
          </p:nvSpPr>
          <p:spPr>
            <a:xfrm>
              <a:off x="6241450" y="1303450"/>
              <a:ext cx="12900" cy="18375"/>
            </a:xfrm>
            <a:custGeom>
              <a:avLst/>
              <a:gdLst/>
              <a:ahLst/>
              <a:cxnLst/>
              <a:rect l="l" t="t" r="r" b="b"/>
              <a:pathLst>
                <a:path w="516" h="735" extrusionOk="0">
                  <a:moveTo>
                    <a:pt x="408" y="1"/>
                  </a:moveTo>
                  <a:cubicBezTo>
                    <a:pt x="380" y="1"/>
                    <a:pt x="357" y="22"/>
                    <a:pt x="357" y="58"/>
                  </a:cubicBezTo>
                  <a:cubicBezTo>
                    <a:pt x="346" y="144"/>
                    <a:pt x="271" y="328"/>
                    <a:pt x="228" y="382"/>
                  </a:cubicBezTo>
                  <a:cubicBezTo>
                    <a:pt x="163" y="468"/>
                    <a:pt x="1" y="684"/>
                    <a:pt x="33" y="717"/>
                  </a:cubicBezTo>
                  <a:cubicBezTo>
                    <a:pt x="41" y="729"/>
                    <a:pt x="53" y="735"/>
                    <a:pt x="66" y="735"/>
                  </a:cubicBezTo>
                  <a:cubicBezTo>
                    <a:pt x="147" y="735"/>
                    <a:pt x="311" y="547"/>
                    <a:pt x="357" y="501"/>
                  </a:cubicBezTo>
                  <a:cubicBezTo>
                    <a:pt x="411" y="436"/>
                    <a:pt x="509" y="317"/>
                    <a:pt x="509" y="209"/>
                  </a:cubicBezTo>
                  <a:cubicBezTo>
                    <a:pt x="515" y="60"/>
                    <a:pt x="454" y="1"/>
                    <a:pt x="408" y="1"/>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29"/>
            <p:cNvSpPr/>
            <p:nvPr/>
          </p:nvSpPr>
          <p:spPr>
            <a:xfrm>
              <a:off x="6248475" y="1271150"/>
              <a:ext cx="28625" cy="27825"/>
            </a:xfrm>
            <a:custGeom>
              <a:avLst/>
              <a:gdLst/>
              <a:ahLst/>
              <a:cxnLst/>
              <a:rect l="l" t="t" r="r" b="b"/>
              <a:pathLst>
                <a:path w="1145" h="1113" extrusionOk="0">
                  <a:moveTo>
                    <a:pt x="271" y="1"/>
                  </a:moveTo>
                  <a:lnTo>
                    <a:pt x="0" y="572"/>
                  </a:lnTo>
                  <a:lnTo>
                    <a:pt x="573" y="1112"/>
                  </a:lnTo>
                  <a:lnTo>
                    <a:pt x="1145" y="918"/>
                  </a:lnTo>
                  <a:lnTo>
                    <a:pt x="271" y="1"/>
                  </a:ln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29"/>
            <p:cNvSpPr/>
            <p:nvPr/>
          </p:nvSpPr>
          <p:spPr>
            <a:xfrm>
              <a:off x="6251175" y="1217975"/>
              <a:ext cx="86950" cy="81000"/>
            </a:xfrm>
            <a:custGeom>
              <a:avLst/>
              <a:gdLst/>
              <a:ahLst/>
              <a:cxnLst/>
              <a:rect l="l" t="t" r="r" b="b"/>
              <a:pathLst>
                <a:path w="3478" h="3240" extrusionOk="0">
                  <a:moveTo>
                    <a:pt x="2670" y="0"/>
                  </a:moveTo>
                  <a:cubicBezTo>
                    <a:pt x="2368" y="0"/>
                    <a:pt x="2044" y="80"/>
                    <a:pt x="1901" y="130"/>
                  </a:cubicBezTo>
                  <a:cubicBezTo>
                    <a:pt x="1469" y="281"/>
                    <a:pt x="659" y="1317"/>
                    <a:pt x="0" y="2203"/>
                  </a:cubicBezTo>
                  <a:lnTo>
                    <a:pt x="962" y="3239"/>
                  </a:lnTo>
                  <a:cubicBezTo>
                    <a:pt x="962" y="3239"/>
                    <a:pt x="3477" y="983"/>
                    <a:pt x="3294" y="324"/>
                  </a:cubicBezTo>
                  <a:cubicBezTo>
                    <a:pt x="3230" y="75"/>
                    <a:pt x="2961" y="0"/>
                    <a:pt x="2670" y="0"/>
                  </a:cubicBez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9"/>
            <p:cNvSpPr/>
            <p:nvPr/>
          </p:nvSpPr>
          <p:spPr>
            <a:xfrm>
              <a:off x="6250900" y="1221475"/>
              <a:ext cx="44025" cy="56175"/>
            </a:xfrm>
            <a:custGeom>
              <a:avLst/>
              <a:gdLst/>
              <a:ahLst/>
              <a:cxnLst/>
              <a:rect l="l" t="t" r="r" b="b"/>
              <a:pathLst>
                <a:path w="1761" h="2247" extrusionOk="0">
                  <a:moveTo>
                    <a:pt x="1761" y="1"/>
                  </a:moveTo>
                  <a:lnTo>
                    <a:pt x="1761" y="1"/>
                  </a:lnTo>
                  <a:cubicBezTo>
                    <a:pt x="1307" y="270"/>
                    <a:pt x="692" y="1264"/>
                    <a:pt x="1" y="2031"/>
                  </a:cubicBezTo>
                  <a:lnTo>
                    <a:pt x="195" y="2247"/>
                  </a:lnTo>
                  <a:cubicBezTo>
                    <a:pt x="368" y="1955"/>
                    <a:pt x="822" y="973"/>
                    <a:pt x="1761" y="1"/>
                  </a:cubicBez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29"/>
            <p:cNvSpPr/>
            <p:nvPr/>
          </p:nvSpPr>
          <p:spPr>
            <a:xfrm>
              <a:off x="6272500" y="1222275"/>
              <a:ext cx="65625" cy="77525"/>
            </a:xfrm>
            <a:custGeom>
              <a:avLst/>
              <a:gdLst/>
              <a:ahLst/>
              <a:cxnLst/>
              <a:rect l="l" t="t" r="r" b="b"/>
              <a:pathLst>
                <a:path w="2625" h="3101" extrusionOk="0">
                  <a:moveTo>
                    <a:pt x="2365" y="1"/>
                  </a:moveTo>
                  <a:cubicBezTo>
                    <a:pt x="2127" y="897"/>
                    <a:pt x="973" y="2150"/>
                    <a:pt x="1" y="2949"/>
                  </a:cubicBezTo>
                  <a:lnTo>
                    <a:pt x="152" y="3100"/>
                  </a:lnTo>
                  <a:cubicBezTo>
                    <a:pt x="152" y="3100"/>
                    <a:pt x="2624" y="811"/>
                    <a:pt x="2441" y="152"/>
                  </a:cubicBezTo>
                  <a:cubicBezTo>
                    <a:pt x="2430" y="87"/>
                    <a:pt x="2398" y="44"/>
                    <a:pt x="2365" y="1"/>
                  </a:cubicBez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29"/>
            <p:cNvSpPr/>
            <p:nvPr/>
          </p:nvSpPr>
          <p:spPr>
            <a:xfrm>
              <a:off x="6011475" y="1350225"/>
              <a:ext cx="46200" cy="43225"/>
            </a:xfrm>
            <a:custGeom>
              <a:avLst/>
              <a:gdLst/>
              <a:ahLst/>
              <a:cxnLst/>
              <a:rect l="l" t="t" r="r" b="b"/>
              <a:pathLst>
                <a:path w="1848" h="1729" extrusionOk="0">
                  <a:moveTo>
                    <a:pt x="1264" y="1"/>
                  </a:moveTo>
                  <a:lnTo>
                    <a:pt x="0" y="1394"/>
                  </a:lnTo>
                  <a:lnTo>
                    <a:pt x="336" y="1728"/>
                  </a:lnTo>
                  <a:lnTo>
                    <a:pt x="1847" y="746"/>
                  </a:lnTo>
                  <a:lnTo>
                    <a:pt x="1264" y="1"/>
                  </a:lnTo>
                  <a:close/>
                </a:path>
              </a:pathLst>
            </a:custGeom>
            <a:solidFill>
              <a:srgbClr val="5FB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29"/>
            <p:cNvSpPr/>
            <p:nvPr/>
          </p:nvSpPr>
          <p:spPr>
            <a:xfrm>
              <a:off x="6008225" y="1377500"/>
              <a:ext cx="20000" cy="18650"/>
            </a:xfrm>
            <a:custGeom>
              <a:avLst/>
              <a:gdLst/>
              <a:ahLst/>
              <a:cxnLst/>
              <a:rect l="l" t="t" r="r" b="b"/>
              <a:pathLst>
                <a:path w="800" h="746" extrusionOk="0">
                  <a:moveTo>
                    <a:pt x="228" y="1"/>
                  </a:moveTo>
                  <a:lnTo>
                    <a:pt x="1" y="313"/>
                  </a:lnTo>
                  <a:lnTo>
                    <a:pt x="433" y="745"/>
                  </a:lnTo>
                  <a:lnTo>
                    <a:pt x="800" y="562"/>
                  </a:lnTo>
                  <a:lnTo>
                    <a:pt x="228" y="1"/>
                  </a:lnTo>
                  <a:close/>
                </a:path>
              </a:pathLst>
            </a:custGeom>
            <a:solidFill>
              <a:srgbClr val="5FB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29"/>
            <p:cNvSpPr/>
            <p:nvPr/>
          </p:nvSpPr>
          <p:spPr>
            <a:xfrm>
              <a:off x="6179375" y="1321625"/>
              <a:ext cx="2175" cy="14600"/>
            </a:xfrm>
            <a:custGeom>
              <a:avLst/>
              <a:gdLst/>
              <a:ahLst/>
              <a:cxnLst/>
              <a:rect l="l" t="t" r="r" b="b"/>
              <a:pathLst>
                <a:path w="87" h="584" extrusionOk="0">
                  <a:moveTo>
                    <a:pt x="43" y="0"/>
                  </a:moveTo>
                  <a:lnTo>
                    <a:pt x="0" y="583"/>
                  </a:lnTo>
                  <a:lnTo>
                    <a:pt x="87" y="583"/>
                  </a:lnTo>
                  <a:lnTo>
                    <a:pt x="43" y="0"/>
                  </a:lnTo>
                  <a:close/>
                </a:path>
              </a:pathLst>
            </a:custGeom>
            <a:solidFill>
              <a:srgbClr val="FF70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29"/>
            <p:cNvSpPr/>
            <p:nvPr/>
          </p:nvSpPr>
          <p:spPr>
            <a:xfrm>
              <a:off x="6178575" y="1336200"/>
              <a:ext cx="3800" cy="10825"/>
            </a:xfrm>
            <a:custGeom>
              <a:avLst/>
              <a:gdLst/>
              <a:ahLst/>
              <a:cxnLst/>
              <a:rect l="l" t="t" r="r" b="b"/>
              <a:pathLst>
                <a:path w="152" h="433" extrusionOk="0">
                  <a:moveTo>
                    <a:pt x="32" y="0"/>
                  </a:moveTo>
                  <a:lnTo>
                    <a:pt x="0" y="432"/>
                  </a:lnTo>
                  <a:lnTo>
                    <a:pt x="151" y="432"/>
                  </a:lnTo>
                  <a:lnTo>
                    <a:pt x="119" y="0"/>
                  </a:lnTo>
                  <a:close/>
                </a:path>
              </a:pathLst>
            </a:custGeom>
            <a:solidFill>
              <a:srgbClr val="FF88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29"/>
            <p:cNvSpPr/>
            <p:nvPr/>
          </p:nvSpPr>
          <p:spPr>
            <a:xfrm>
              <a:off x="6174800" y="1372650"/>
              <a:ext cx="11075" cy="25650"/>
            </a:xfrm>
            <a:custGeom>
              <a:avLst/>
              <a:gdLst/>
              <a:ahLst/>
              <a:cxnLst/>
              <a:rect l="l" t="t" r="r" b="b"/>
              <a:pathLst>
                <a:path w="443" h="1026" extrusionOk="0">
                  <a:moveTo>
                    <a:pt x="75" y="0"/>
                  </a:moveTo>
                  <a:lnTo>
                    <a:pt x="0" y="1015"/>
                  </a:lnTo>
                  <a:lnTo>
                    <a:pt x="442" y="1026"/>
                  </a:lnTo>
                  <a:lnTo>
                    <a:pt x="367" y="0"/>
                  </a:lnTo>
                  <a:close/>
                </a:path>
              </a:pathLst>
            </a:custGeom>
            <a:solidFill>
              <a:srgbClr val="FF70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29"/>
            <p:cNvSpPr/>
            <p:nvPr/>
          </p:nvSpPr>
          <p:spPr>
            <a:xfrm>
              <a:off x="6176675" y="1359150"/>
              <a:ext cx="7325" cy="13525"/>
            </a:xfrm>
            <a:custGeom>
              <a:avLst/>
              <a:gdLst/>
              <a:ahLst/>
              <a:cxnLst/>
              <a:rect l="l" t="t" r="r" b="b"/>
              <a:pathLst>
                <a:path w="293" h="541" extrusionOk="0">
                  <a:moveTo>
                    <a:pt x="43" y="1"/>
                  </a:moveTo>
                  <a:lnTo>
                    <a:pt x="0" y="540"/>
                  </a:lnTo>
                  <a:lnTo>
                    <a:pt x="292" y="540"/>
                  </a:lnTo>
                  <a:lnTo>
                    <a:pt x="259" y="1"/>
                  </a:lnTo>
                  <a:close/>
                </a:path>
              </a:pathLst>
            </a:custGeom>
            <a:solidFill>
              <a:srgbClr val="FF88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29"/>
            <p:cNvSpPr/>
            <p:nvPr/>
          </p:nvSpPr>
          <p:spPr>
            <a:xfrm>
              <a:off x="6177750" y="1347000"/>
              <a:ext cx="5425" cy="12175"/>
            </a:xfrm>
            <a:custGeom>
              <a:avLst/>
              <a:gdLst/>
              <a:ahLst/>
              <a:cxnLst/>
              <a:rect l="l" t="t" r="r" b="b"/>
              <a:pathLst>
                <a:path w="217" h="487" extrusionOk="0">
                  <a:moveTo>
                    <a:pt x="33" y="0"/>
                  </a:moveTo>
                  <a:lnTo>
                    <a:pt x="0" y="487"/>
                  </a:lnTo>
                  <a:lnTo>
                    <a:pt x="216" y="487"/>
                  </a:lnTo>
                  <a:lnTo>
                    <a:pt x="184" y="0"/>
                  </a:lnTo>
                  <a:close/>
                </a:path>
              </a:pathLst>
            </a:custGeom>
            <a:solidFill>
              <a:srgbClr val="F41F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29"/>
            <p:cNvSpPr/>
            <p:nvPr/>
          </p:nvSpPr>
          <p:spPr>
            <a:xfrm>
              <a:off x="6172625" y="1111600"/>
              <a:ext cx="106100" cy="61575"/>
            </a:xfrm>
            <a:custGeom>
              <a:avLst/>
              <a:gdLst/>
              <a:ahLst/>
              <a:cxnLst/>
              <a:rect l="l" t="t" r="r" b="b"/>
              <a:pathLst>
                <a:path w="4244" h="2463" extrusionOk="0">
                  <a:moveTo>
                    <a:pt x="2322" y="1"/>
                  </a:moveTo>
                  <a:cubicBezTo>
                    <a:pt x="2322" y="1"/>
                    <a:pt x="573" y="23"/>
                    <a:pt x="616" y="714"/>
                  </a:cubicBezTo>
                  <a:cubicBezTo>
                    <a:pt x="627" y="800"/>
                    <a:pt x="637" y="886"/>
                    <a:pt x="659" y="973"/>
                  </a:cubicBezTo>
                  <a:cubicBezTo>
                    <a:pt x="529" y="1038"/>
                    <a:pt x="411" y="1102"/>
                    <a:pt x="292" y="1178"/>
                  </a:cubicBezTo>
                  <a:cubicBezTo>
                    <a:pt x="184" y="1200"/>
                    <a:pt x="87" y="1232"/>
                    <a:pt x="1" y="1275"/>
                  </a:cubicBezTo>
                  <a:cubicBezTo>
                    <a:pt x="22" y="1848"/>
                    <a:pt x="313" y="2376"/>
                    <a:pt x="929" y="2452"/>
                  </a:cubicBezTo>
                  <a:cubicBezTo>
                    <a:pt x="983" y="2459"/>
                    <a:pt x="1037" y="2463"/>
                    <a:pt x="1091" y="2463"/>
                  </a:cubicBezTo>
                  <a:cubicBezTo>
                    <a:pt x="2202" y="2463"/>
                    <a:pt x="3493" y="1056"/>
                    <a:pt x="4244" y="768"/>
                  </a:cubicBezTo>
                  <a:cubicBezTo>
                    <a:pt x="4017" y="670"/>
                    <a:pt x="3725" y="617"/>
                    <a:pt x="3445" y="617"/>
                  </a:cubicBezTo>
                  <a:lnTo>
                    <a:pt x="3326" y="617"/>
                  </a:lnTo>
                  <a:cubicBezTo>
                    <a:pt x="3305" y="627"/>
                    <a:pt x="3272" y="627"/>
                    <a:pt x="3240" y="627"/>
                  </a:cubicBezTo>
                  <a:lnTo>
                    <a:pt x="3218" y="627"/>
                  </a:lnTo>
                  <a:cubicBezTo>
                    <a:pt x="3197" y="638"/>
                    <a:pt x="3164" y="638"/>
                    <a:pt x="3142" y="638"/>
                  </a:cubicBezTo>
                  <a:cubicBezTo>
                    <a:pt x="3132" y="638"/>
                    <a:pt x="3132" y="638"/>
                    <a:pt x="3121" y="649"/>
                  </a:cubicBezTo>
                  <a:cubicBezTo>
                    <a:pt x="3089" y="649"/>
                    <a:pt x="3067" y="660"/>
                    <a:pt x="3034" y="660"/>
                  </a:cubicBezTo>
                  <a:lnTo>
                    <a:pt x="3024" y="660"/>
                  </a:lnTo>
                  <a:cubicBezTo>
                    <a:pt x="2959" y="682"/>
                    <a:pt x="2894" y="692"/>
                    <a:pt x="2840" y="714"/>
                  </a:cubicBezTo>
                  <a:cubicBezTo>
                    <a:pt x="2830" y="725"/>
                    <a:pt x="2830" y="725"/>
                    <a:pt x="2818" y="725"/>
                  </a:cubicBezTo>
                  <a:lnTo>
                    <a:pt x="2754" y="757"/>
                  </a:lnTo>
                  <a:cubicBezTo>
                    <a:pt x="2743" y="757"/>
                    <a:pt x="2732" y="768"/>
                    <a:pt x="2732" y="768"/>
                  </a:cubicBezTo>
                  <a:cubicBezTo>
                    <a:pt x="2710" y="778"/>
                    <a:pt x="2689" y="790"/>
                    <a:pt x="2678" y="790"/>
                  </a:cubicBezTo>
                  <a:cubicBezTo>
                    <a:pt x="2592" y="768"/>
                    <a:pt x="2516" y="757"/>
                    <a:pt x="2430" y="735"/>
                  </a:cubicBezTo>
                  <a:lnTo>
                    <a:pt x="2322" y="1"/>
                  </a:lnTo>
                  <a:close/>
                </a:path>
              </a:pathLst>
            </a:custGeom>
            <a:solidFill>
              <a:srgbClr val="5637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29"/>
            <p:cNvSpPr/>
            <p:nvPr/>
          </p:nvSpPr>
          <p:spPr>
            <a:xfrm>
              <a:off x="6162100" y="1041450"/>
              <a:ext cx="68575" cy="81275"/>
            </a:xfrm>
            <a:custGeom>
              <a:avLst/>
              <a:gdLst/>
              <a:ahLst/>
              <a:cxnLst/>
              <a:rect l="l" t="t" r="r" b="b"/>
              <a:pathLst>
                <a:path w="2743" h="3251" extrusionOk="0">
                  <a:moveTo>
                    <a:pt x="1424" y="1"/>
                  </a:moveTo>
                  <a:cubicBezTo>
                    <a:pt x="904" y="1"/>
                    <a:pt x="352" y="383"/>
                    <a:pt x="195" y="1058"/>
                  </a:cubicBezTo>
                  <a:cubicBezTo>
                    <a:pt x="0" y="1900"/>
                    <a:pt x="303" y="2624"/>
                    <a:pt x="1123" y="3250"/>
                  </a:cubicBezTo>
                  <a:cubicBezTo>
                    <a:pt x="1123" y="3250"/>
                    <a:pt x="2743" y="1155"/>
                    <a:pt x="2214" y="410"/>
                  </a:cubicBezTo>
                  <a:cubicBezTo>
                    <a:pt x="2019" y="131"/>
                    <a:pt x="1727" y="1"/>
                    <a:pt x="1424" y="1"/>
                  </a:cubicBezTo>
                  <a:close/>
                </a:path>
              </a:pathLst>
            </a:custGeom>
            <a:solidFill>
              <a:srgbClr val="84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29"/>
            <p:cNvSpPr/>
            <p:nvPr/>
          </p:nvSpPr>
          <p:spPr>
            <a:xfrm>
              <a:off x="6169925" y="1047775"/>
              <a:ext cx="68050" cy="95175"/>
            </a:xfrm>
            <a:custGeom>
              <a:avLst/>
              <a:gdLst/>
              <a:ahLst/>
              <a:cxnLst/>
              <a:rect l="l" t="t" r="r" b="b"/>
              <a:pathLst>
                <a:path w="2722" h="3807" extrusionOk="0">
                  <a:moveTo>
                    <a:pt x="1354" y="0"/>
                  </a:moveTo>
                  <a:cubicBezTo>
                    <a:pt x="900" y="0"/>
                    <a:pt x="452" y="224"/>
                    <a:pt x="303" y="816"/>
                  </a:cubicBezTo>
                  <a:cubicBezTo>
                    <a:pt x="1" y="2069"/>
                    <a:pt x="454" y="3137"/>
                    <a:pt x="1037" y="3806"/>
                  </a:cubicBezTo>
                  <a:cubicBezTo>
                    <a:pt x="1037" y="3806"/>
                    <a:pt x="2182" y="3278"/>
                    <a:pt x="2355" y="2846"/>
                  </a:cubicBezTo>
                  <a:cubicBezTo>
                    <a:pt x="2527" y="2403"/>
                    <a:pt x="2722" y="1291"/>
                    <a:pt x="2484" y="622"/>
                  </a:cubicBezTo>
                  <a:cubicBezTo>
                    <a:pt x="2360" y="271"/>
                    <a:pt x="1853" y="0"/>
                    <a:pt x="1354" y="0"/>
                  </a:cubicBezTo>
                  <a:close/>
                </a:path>
              </a:pathLst>
            </a:custGeom>
            <a:solidFill>
              <a:srgbClr val="FF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29"/>
            <p:cNvSpPr/>
            <p:nvPr/>
          </p:nvSpPr>
          <p:spPr>
            <a:xfrm>
              <a:off x="6219600" y="1061675"/>
              <a:ext cx="22150" cy="47550"/>
            </a:xfrm>
            <a:custGeom>
              <a:avLst/>
              <a:gdLst/>
              <a:ahLst/>
              <a:cxnLst/>
              <a:rect l="l" t="t" r="r" b="b"/>
              <a:pathLst>
                <a:path w="886" h="1902" extrusionOk="0">
                  <a:moveTo>
                    <a:pt x="551" y="1"/>
                  </a:moveTo>
                  <a:cubicBezTo>
                    <a:pt x="551" y="1"/>
                    <a:pt x="0" y="1167"/>
                    <a:pt x="260" y="1901"/>
                  </a:cubicBezTo>
                  <a:cubicBezTo>
                    <a:pt x="260" y="1901"/>
                    <a:pt x="821" y="1393"/>
                    <a:pt x="853" y="973"/>
                  </a:cubicBezTo>
                  <a:cubicBezTo>
                    <a:pt x="886" y="541"/>
                    <a:pt x="551" y="1"/>
                    <a:pt x="551" y="1"/>
                  </a:cubicBezTo>
                  <a:close/>
                </a:path>
              </a:pathLst>
            </a:custGeom>
            <a:solidFill>
              <a:srgbClr val="84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29"/>
            <p:cNvSpPr/>
            <p:nvPr/>
          </p:nvSpPr>
          <p:spPr>
            <a:xfrm>
              <a:off x="6159925" y="1002075"/>
              <a:ext cx="110975" cy="84475"/>
            </a:xfrm>
            <a:custGeom>
              <a:avLst/>
              <a:gdLst/>
              <a:ahLst/>
              <a:cxnLst/>
              <a:rect l="l" t="t" r="r" b="b"/>
              <a:pathLst>
                <a:path w="4439" h="3379" extrusionOk="0">
                  <a:moveTo>
                    <a:pt x="2151" y="1"/>
                  </a:moveTo>
                  <a:cubicBezTo>
                    <a:pt x="689" y="1"/>
                    <a:pt x="1" y="2255"/>
                    <a:pt x="1" y="2255"/>
                  </a:cubicBezTo>
                  <a:cubicBezTo>
                    <a:pt x="30" y="2254"/>
                    <a:pt x="61" y="2254"/>
                    <a:pt x="91" y="2254"/>
                  </a:cubicBezTo>
                  <a:cubicBezTo>
                    <a:pt x="1424" y="2254"/>
                    <a:pt x="3909" y="3378"/>
                    <a:pt x="3909" y="3378"/>
                  </a:cubicBezTo>
                  <a:cubicBezTo>
                    <a:pt x="3909" y="3378"/>
                    <a:pt x="4439" y="732"/>
                    <a:pt x="2711" y="106"/>
                  </a:cubicBezTo>
                  <a:cubicBezTo>
                    <a:pt x="2513" y="33"/>
                    <a:pt x="2327" y="1"/>
                    <a:pt x="2151" y="1"/>
                  </a:cubicBez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29"/>
            <p:cNvSpPr/>
            <p:nvPr/>
          </p:nvSpPr>
          <p:spPr>
            <a:xfrm>
              <a:off x="6159925" y="1002075"/>
              <a:ext cx="76425" cy="56400"/>
            </a:xfrm>
            <a:custGeom>
              <a:avLst/>
              <a:gdLst/>
              <a:ahLst/>
              <a:cxnLst/>
              <a:rect l="l" t="t" r="r" b="b"/>
              <a:pathLst>
                <a:path w="3057" h="2256" extrusionOk="0">
                  <a:moveTo>
                    <a:pt x="2151" y="1"/>
                  </a:moveTo>
                  <a:cubicBezTo>
                    <a:pt x="689" y="1"/>
                    <a:pt x="1" y="2255"/>
                    <a:pt x="1" y="2255"/>
                  </a:cubicBezTo>
                  <a:cubicBezTo>
                    <a:pt x="2711" y="1963"/>
                    <a:pt x="3057" y="495"/>
                    <a:pt x="2798" y="139"/>
                  </a:cubicBezTo>
                  <a:cubicBezTo>
                    <a:pt x="2776" y="128"/>
                    <a:pt x="2743" y="117"/>
                    <a:pt x="2711" y="106"/>
                  </a:cubicBezTo>
                  <a:cubicBezTo>
                    <a:pt x="2513" y="33"/>
                    <a:pt x="2327" y="1"/>
                    <a:pt x="2151" y="1"/>
                  </a:cubicBez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29"/>
            <p:cNvSpPr/>
            <p:nvPr/>
          </p:nvSpPr>
          <p:spPr>
            <a:xfrm>
              <a:off x="6175600" y="1004375"/>
              <a:ext cx="50225" cy="28450"/>
            </a:xfrm>
            <a:custGeom>
              <a:avLst/>
              <a:gdLst/>
              <a:ahLst/>
              <a:cxnLst/>
              <a:rect l="l" t="t" r="r" b="b"/>
              <a:pathLst>
                <a:path w="2009" h="1138" extrusionOk="0">
                  <a:moveTo>
                    <a:pt x="1539" y="0"/>
                  </a:moveTo>
                  <a:cubicBezTo>
                    <a:pt x="839" y="0"/>
                    <a:pt x="330" y="563"/>
                    <a:pt x="0" y="1094"/>
                  </a:cubicBezTo>
                  <a:cubicBezTo>
                    <a:pt x="151" y="1127"/>
                    <a:pt x="314" y="1137"/>
                    <a:pt x="486" y="1137"/>
                  </a:cubicBezTo>
                  <a:cubicBezTo>
                    <a:pt x="1329" y="1137"/>
                    <a:pt x="2008" y="770"/>
                    <a:pt x="2008" y="306"/>
                  </a:cubicBezTo>
                  <a:cubicBezTo>
                    <a:pt x="2008" y="220"/>
                    <a:pt x="1987" y="133"/>
                    <a:pt x="1933" y="57"/>
                  </a:cubicBezTo>
                  <a:cubicBezTo>
                    <a:pt x="1796" y="18"/>
                    <a:pt x="1665" y="0"/>
                    <a:pt x="1539" y="0"/>
                  </a:cubicBezTo>
                  <a:close/>
                </a:path>
              </a:pathLst>
            </a:custGeom>
            <a:solidFill>
              <a:srgbClr val="FFE8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29"/>
            <p:cNvSpPr/>
            <p:nvPr/>
          </p:nvSpPr>
          <p:spPr>
            <a:xfrm>
              <a:off x="6219450" y="1093750"/>
              <a:ext cx="28250" cy="21950"/>
            </a:xfrm>
            <a:custGeom>
              <a:avLst/>
              <a:gdLst/>
              <a:ahLst/>
              <a:cxnLst/>
              <a:rect l="l" t="t" r="r" b="b"/>
              <a:pathLst>
                <a:path w="1130" h="878" extrusionOk="0">
                  <a:moveTo>
                    <a:pt x="795" y="0"/>
                  </a:moveTo>
                  <a:cubicBezTo>
                    <a:pt x="476" y="0"/>
                    <a:pt x="1" y="877"/>
                    <a:pt x="362" y="877"/>
                  </a:cubicBezTo>
                  <a:cubicBezTo>
                    <a:pt x="924" y="877"/>
                    <a:pt x="1129" y="359"/>
                    <a:pt x="935" y="78"/>
                  </a:cubicBezTo>
                  <a:cubicBezTo>
                    <a:pt x="896" y="24"/>
                    <a:pt x="848" y="0"/>
                    <a:pt x="795" y="0"/>
                  </a:cubicBezTo>
                  <a:close/>
                </a:path>
              </a:pathLst>
            </a:custGeom>
            <a:solidFill>
              <a:srgbClr val="FF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29"/>
            <p:cNvSpPr/>
            <p:nvPr/>
          </p:nvSpPr>
          <p:spPr>
            <a:xfrm>
              <a:off x="6225350" y="1099275"/>
              <a:ext cx="17200" cy="13725"/>
            </a:xfrm>
            <a:custGeom>
              <a:avLst/>
              <a:gdLst/>
              <a:ahLst/>
              <a:cxnLst/>
              <a:rect l="l" t="t" r="r" b="b"/>
              <a:pathLst>
                <a:path w="688" h="549" extrusionOk="0">
                  <a:moveTo>
                    <a:pt x="482" y="1"/>
                  </a:moveTo>
                  <a:cubicBezTo>
                    <a:pt x="287" y="1"/>
                    <a:pt x="0" y="548"/>
                    <a:pt x="213" y="548"/>
                  </a:cubicBezTo>
                  <a:cubicBezTo>
                    <a:pt x="558" y="537"/>
                    <a:pt x="688" y="224"/>
                    <a:pt x="569" y="52"/>
                  </a:cubicBezTo>
                  <a:cubicBezTo>
                    <a:pt x="545" y="16"/>
                    <a:pt x="515" y="1"/>
                    <a:pt x="482" y="1"/>
                  </a:cubicBezTo>
                  <a:close/>
                </a:path>
              </a:pathLst>
            </a:custGeom>
            <a:solidFill>
              <a:srgbClr val="84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29"/>
            <p:cNvSpPr/>
            <p:nvPr/>
          </p:nvSpPr>
          <p:spPr>
            <a:xfrm>
              <a:off x="6226525" y="1107600"/>
              <a:ext cx="8225" cy="6475"/>
            </a:xfrm>
            <a:custGeom>
              <a:avLst/>
              <a:gdLst/>
              <a:ahLst/>
              <a:cxnLst/>
              <a:rect l="l" t="t" r="r" b="b"/>
              <a:pathLst>
                <a:path w="329" h="259" extrusionOk="0">
                  <a:moveTo>
                    <a:pt x="237" y="0"/>
                  </a:moveTo>
                  <a:cubicBezTo>
                    <a:pt x="147" y="0"/>
                    <a:pt x="0" y="259"/>
                    <a:pt x="112" y="259"/>
                  </a:cubicBezTo>
                  <a:cubicBezTo>
                    <a:pt x="274" y="259"/>
                    <a:pt x="328" y="107"/>
                    <a:pt x="274" y="21"/>
                  </a:cubicBezTo>
                  <a:cubicBezTo>
                    <a:pt x="264" y="6"/>
                    <a:pt x="251" y="0"/>
                    <a:pt x="237" y="0"/>
                  </a:cubicBezTo>
                  <a:close/>
                </a:path>
              </a:pathLst>
            </a:custGeom>
            <a:solidFill>
              <a:srgbClr val="FF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29"/>
            <p:cNvSpPr/>
            <p:nvPr/>
          </p:nvSpPr>
          <p:spPr>
            <a:xfrm>
              <a:off x="6174800" y="1019375"/>
              <a:ext cx="29425" cy="42800"/>
            </a:xfrm>
            <a:custGeom>
              <a:avLst/>
              <a:gdLst/>
              <a:ahLst/>
              <a:cxnLst/>
              <a:rect l="l" t="t" r="r" b="b"/>
              <a:pathLst>
                <a:path w="1177" h="1712" extrusionOk="0">
                  <a:moveTo>
                    <a:pt x="568" y="0"/>
                  </a:moveTo>
                  <a:cubicBezTo>
                    <a:pt x="290" y="0"/>
                    <a:pt x="62" y="307"/>
                    <a:pt x="32" y="732"/>
                  </a:cubicBezTo>
                  <a:cubicBezTo>
                    <a:pt x="0" y="1207"/>
                    <a:pt x="226" y="1638"/>
                    <a:pt x="529" y="1703"/>
                  </a:cubicBezTo>
                  <a:cubicBezTo>
                    <a:pt x="555" y="1709"/>
                    <a:pt x="581" y="1711"/>
                    <a:pt x="606" y="1711"/>
                  </a:cubicBezTo>
                  <a:cubicBezTo>
                    <a:pt x="886" y="1711"/>
                    <a:pt x="1115" y="1395"/>
                    <a:pt x="1145" y="969"/>
                  </a:cubicBezTo>
                  <a:cubicBezTo>
                    <a:pt x="1177" y="505"/>
                    <a:pt x="950" y="73"/>
                    <a:pt x="648" y="9"/>
                  </a:cubicBezTo>
                  <a:cubicBezTo>
                    <a:pt x="621" y="3"/>
                    <a:pt x="595" y="0"/>
                    <a:pt x="568" y="0"/>
                  </a:cubicBez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29"/>
            <p:cNvSpPr/>
            <p:nvPr/>
          </p:nvSpPr>
          <p:spPr>
            <a:xfrm>
              <a:off x="6168025" y="1019150"/>
              <a:ext cx="33775" cy="40625"/>
            </a:xfrm>
            <a:custGeom>
              <a:avLst/>
              <a:gdLst/>
              <a:ahLst/>
              <a:cxnLst/>
              <a:rect l="l" t="t" r="r" b="b"/>
              <a:pathLst>
                <a:path w="1351" h="1625" extrusionOk="0">
                  <a:moveTo>
                    <a:pt x="827" y="0"/>
                  </a:moveTo>
                  <a:cubicBezTo>
                    <a:pt x="543" y="0"/>
                    <a:pt x="240" y="289"/>
                    <a:pt x="120" y="697"/>
                  </a:cubicBezTo>
                  <a:cubicBezTo>
                    <a:pt x="1" y="1140"/>
                    <a:pt x="152" y="1551"/>
                    <a:pt x="454" y="1616"/>
                  </a:cubicBezTo>
                  <a:cubicBezTo>
                    <a:pt x="481" y="1621"/>
                    <a:pt x="508" y="1624"/>
                    <a:pt x="535" y="1624"/>
                  </a:cubicBezTo>
                  <a:cubicBezTo>
                    <a:pt x="816" y="1624"/>
                    <a:pt x="1114" y="1328"/>
                    <a:pt x="1232" y="925"/>
                  </a:cubicBezTo>
                  <a:cubicBezTo>
                    <a:pt x="1351" y="481"/>
                    <a:pt x="1210" y="71"/>
                    <a:pt x="897" y="6"/>
                  </a:cubicBezTo>
                  <a:cubicBezTo>
                    <a:pt x="874" y="2"/>
                    <a:pt x="851" y="0"/>
                    <a:pt x="827" y="0"/>
                  </a:cubicBez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29"/>
            <p:cNvSpPr/>
            <p:nvPr/>
          </p:nvSpPr>
          <p:spPr>
            <a:xfrm>
              <a:off x="6170725" y="1023500"/>
              <a:ext cx="27575" cy="32450"/>
            </a:xfrm>
            <a:custGeom>
              <a:avLst/>
              <a:gdLst/>
              <a:ahLst/>
              <a:cxnLst/>
              <a:rect l="l" t="t" r="r" b="b"/>
              <a:pathLst>
                <a:path w="1103" h="1298" extrusionOk="0">
                  <a:moveTo>
                    <a:pt x="711" y="0"/>
                  </a:moveTo>
                  <a:cubicBezTo>
                    <a:pt x="485" y="0"/>
                    <a:pt x="229" y="227"/>
                    <a:pt x="120" y="556"/>
                  </a:cubicBezTo>
                  <a:cubicBezTo>
                    <a:pt x="1" y="912"/>
                    <a:pt x="98" y="1247"/>
                    <a:pt x="336" y="1290"/>
                  </a:cubicBezTo>
                  <a:cubicBezTo>
                    <a:pt x="358" y="1295"/>
                    <a:pt x="380" y="1298"/>
                    <a:pt x="402" y="1298"/>
                  </a:cubicBezTo>
                  <a:cubicBezTo>
                    <a:pt x="625" y="1298"/>
                    <a:pt x="875" y="1063"/>
                    <a:pt x="984" y="739"/>
                  </a:cubicBezTo>
                  <a:cubicBezTo>
                    <a:pt x="1102" y="383"/>
                    <a:pt x="1005" y="59"/>
                    <a:pt x="768" y="5"/>
                  </a:cubicBezTo>
                  <a:cubicBezTo>
                    <a:pt x="749" y="2"/>
                    <a:pt x="730" y="0"/>
                    <a:pt x="711" y="0"/>
                  </a:cubicBez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29"/>
            <p:cNvSpPr/>
            <p:nvPr/>
          </p:nvSpPr>
          <p:spPr>
            <a:xfrm>
              <a:off x="6172900" y="1026725"/>
              <a:ext cx="23775" cy="27825"/>
            </a:xfrm>
            <a:custGeom>
              <a:avLst/>
              <a:gdLst/>
              <a:ahLst/>
              <a:cxnLst/>
              <a:rect l="l" t="t" r="r" b="b"/>
              <a:pathLst>
                <a:path w="951" h="1113" extrusionOk="0">
                  <a:moveTo>
                    <a:pt x="605" y="0"/>
                  </a:moveTo>
                  <a:cubicBezTo>
                    <a:pt x="412" y="0"/>
                    <a:pt x="197" y="204"/>
                    <a:pt x="108" y="481"/>
                  </a:cubicBezTo>
                  <a:cubicBezTo>
                    <a:pt x="0" y="783"/>
                    <a:pt x="87" y="1064"/>
                    <a:pt x="292" y="1107"/>
                  </a:cubicBezTo>
                  <a:cubicBezTo>
                    <a:pt x="310" y="1111"/>
                    <a:pt x="328" y="1112"/>
                    <a:pt x="346" y="1112"/>
                  </a:cubicBezTo>
                  <a:cubicBezTo>
                    <a:pt x="538" y="1112"/>
                    <a:pt x="754" y="908"/>
                    <a:pt x="842" y="632"/>
                  </a:cubicBezTo>
                  <a:cubicBezTo>
                    <a:pt x="950" y="330"/>
                    <a:pt x="864" y="49"/>
                    <a:pt x="659" y="6"/>
                  </a:cubicBezTo>
                  <a:cubicBezTo>
                    <a:pt x="642" y="2"/>
                    <a:pt x="624" y="0"/>
                    <a:pt x="605" y="0"/>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29"/>
            <p:cNvSpPr/>
            <p:nvPr/>
          </p:nvSpPr>
          <p:spPr>
            <a:xfrm>
              <a:off x="6126075" y="1051850"/>
              <a:ext cx="155350" cy="52500"/>
            </a:xfrm>
            <a:custGeom>
              <a:avLst/>
              <a:gdLst/>
              <a:ahLst/>
              <a:cxnLst/>
              <a:rect l="l" t="t" r="r" b="b"/>
              <a:pathLst>
                <a:path w="6214" h="2100" extrusionOk="0">
                  <a:moveTo>
                    <a:pt x="948" y="0"/>
                  </a:moveTo>
                  <a:cubicBezTo>
                    <a:pt x="1" y="0"/>
                    <a:pt x="49" y="351"/>
                    <a:pt x="49" y="351"/>
                  </a:cubicBezTo>
                  <a:cubicBezTo>
                    <a:pt x="209" y="305"/>
                    <a:pt x="416" y="284"/>
                    <a:pt x="658" y="284"/>
                  </a:cubicBezTo>
                  <a:cubicBezTo>
                    <a:pt x="1330" y="284"/>
                    <a:pt x="2271" y="444"/>
                    <a:pt x="3223" y="675"/>
                  </a:cubicBezTo>
                  <a:cubicBezTo>
                    <a:pt x="4594" y="1009"/>
                    <a:pt x="5890" y="1754"/>
                    <a:pt x="6074" y="2100"/>
                  </a:cubicBezTo>
                  <a:cubicBezTo>
                    <a:pt x="6074" y="2100"/>
                    <a:pt x="6214" y="1052"/>
                    <a:pt x="3245" y="351"/>
                  </a:cubicBezTo>
                  <a:cubicBezTo>
                    <a:pt x="2144" y="88"/>
                    <a:pt x="1421" y="0"/>
                    <a:pt x="948" y="0"/>
                  </a:cubicBezTo>
                  <a:close/>
                </a:path>
              </a:pathLst>
            </a:custGeom>
            <a:solidFill>
              <a:srgbClr val="FFE8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29"/>
            <p:cNvSpPr/>
            <p:nvPr/>
          </p:nvSpPr>
          <p:spPr>
            <a:xfrm>
              <a:off x="6202875" y="1084350"/>
              <a:ext cx="10800" cy="13800"/>
            </a:xfrm>
            <a:custGeom>
              <a:avLst/>
              <a:gdLst/>
              <a:ahLst/>
              <a:cxnLst/>
              <a:rect l="l" t="t" r="r" b="b"/>
              <a:pathLst>
                <a:path w="432" h="552" extrusionOk="0">
                  <a:moveTo>
                    <a:pt x="220" y="0"/>
                  </a:moveTo>
                  <a:cubicBezTo>
                    <a:pt x="215" y="0"/>
                    <a:pt x="210" y="0"/>
                    <a:pt x="205" y="1"/>
                  </a:cubicBezTo>
                  <a:cubicBezTo>
                    <a:pt x="86" y="11"/>
                    <a:pt x="0" y="141"/>
                    <a:pt x="10" y="303"/>
                  </a:cubicBezTo>
                  <a:cubicBezTo>
                    <a:pt x="21" y="447"/>
                    <a:pt x="109" y="552"/>
                    <a:pt x="211" y="552"/>
                  </a:cubicBezTo>
                  <a:cubicBezTo>
                    <a:pt x="216" y="552"/>
                    <a:pt x="221" y="552"/>
                    <a:pt x="226" y="551"/>
                  </a:cubicBezTo>
                  <a:cubicBezTo>
                    <a:pt x="346" y="541"/>
                    <a:pt x="432" y="411"/>
                    <a:pt x="432" y="260"/>
                  </a:cubicBezTo>
                  <a:cubicBezTo>
                    <a:pt x="421" y="115"/>
                    <a:pt x="332" y="0"/>
                    <a:pt x="220" y="0"/>
                  </a:cubicBezTo>
                  <a:close/>
                </a:path>
              </a:pathLst>
            </a:custGeom>
            <a:solidFill>
              <a:srgbClr val="84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29"/>
            <p:cNvSpPr/>
            <p:nvPr/>
          </p:nvSpPr>
          <p:spPr>
            <a:xfrm>
              <a:off x="6180200" y="1082975"/>
              <a:ext cx="9450" cy="13825"/>
            </a:xfrm>
            <a:custGeom>
              <a:avLst/>
              <a:gdLst/>
              <a:ahLst/>
              <a:cxnLst/>
              <a:rect l="l" t="t" r="r" b="b"/>
              <a:pathLst>
                <a:path w="378" h="553" extrusionOk="0">
                  <a:moveTo>
                    <a:pt x="206" y="1"/>
                  </a:moveTo>
                  <a:cubicBezTo>
                    <a:pt x="203" y="1"/>
                    <a:pt x="199" y="1"/>
                    <a:pt x="194" y="1"/>
                  </a:cubicBezTo>
                  <a:cubicBezTo>
                    <a:pt x="97" y="1"/>
                    <a:pt x="10" y="131"/>
                    <a:pt x="10" y="282"/>
                  </a:cubicBezTo>
                  <a:cubicBezTo>
                    <a:pt x="0" y="433"/>
                    <a:pt x="86" y="553"/>
                    <a:pt x="183" y="553"/>
                  </a:cubicBezTo>
                  <a:cubicBezTo>
                    <a:pt x="291" y="541"/>
                    <a:pt x="367" y="423"/>
                    <a:pt x="378" y="272"/>
                  </a:cubicBezTo>
                  <a:cubicBezTo>
                    <a:pt x="378" y="126"/>
                    <a:pt x="308" y="1"/>
                    <a:pt x="206" y="1"/>
                  </a:cubicBezTo>
                  <a:close/>
                </a:path>
              </a:pathLst>
            </a:custGeom>
            <a:solidFill>
              <a:srgbClr val="84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29"/>
            <p:cNvSpPr/>
            <p:nvPr/>
          </p:nvSpPr>
          <p:spPr>
            <a:xfrm>
              <a:off x="6176675" y="1079725"/>
              <a:ext cx="14325" cy="8150"/>
            </a:xfrm>
            <a:custGeom>
              <a:avLst/>
              <a:gdLst/>
              <a:ahLst/>
              <a:cxnLst/>
              <a:rect l="l" t="t" r="r" b="b"/>
              <a:pathLst>
                <a:path w="573" h="326" extrusionOk="0">
                  <a:moveTo>
                    <a:pt x="339" y="1"/>
                  </a:moveTo>
                  <a:cubicBezTo>
                    <a:pt x="153" y="1"/>
                    <a:pt x="0" y="326"/>
                    <a:pt x="0" y="326"/>
                  </a:cubicBezTo>
                  <a:cubicBezTo>
                    <a:pt x="0" y="326"/>
                    <a:pt x="185" y="189"/>
                    <a:pt x="377" y="189"/>
                  </a:cubicBezTo>
                  <a:cubicBezTo>
                    <a:pt x="444" y="189"/>
                    <a:pt x="512" y="206"/>
                    <a:pt x="573" y="251"/>
                  </a:cubicBezTo>
                  <a:cubicBezTo>
                    <a:pt x="573" y="251"/>
                    <a:pt x="551" y="13"/>
                    <a:pt x="357" y="2"/>
                  </a:cubicBezTo>
                  <a:cubicBezTo>
                    <a:pt x="351" y="1"/>
                    <a:pt x="345" y="1"/>
                    <a:pt x="339" y="1"/>
                  </a:cubicBezTo>
                  <a:close/>
                </a:path>
              </a:pathLst>
            </a:custGeom>
            <a:solidFill>
              <a:srgbClr val="84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29"/>
            <p:cNvSpPr/>
            <p:nvPr/>
          </p:nvSpPr>
          <p:spPr>
            <a:xfrm>
              <a:off x="6202050" y="1081575"/>
              <a:ext cx="14875" cy="10625"/>
            </a:xfrm>
            <a:custGeom>
              <a:avLst/>
              <a:gdLst/>
              <a:ahLst/>
              <a:cxnLst/>
              <a:rect l="l" t="t" r="r" b="b"/>
              <a:pathLst>
                <a:path w="595" h="425" extrusionOk="0">
                  <a:moveTo>
                    <a:pt x="274" y="1"/>
                  </a:moveTo>
                  <a:cubicBezTo>
                    <a:pt x="94" y="1"/>
                    <a:pt x="0" y="198"/>
                    <a:pt x="0" y="198"/>
                  </a:cubicBezTo>
                  <a:cubicBezTo>
                    <a:pt x="44" y="183"/>
                    <a:pt x="87" y="177"/>
                    <a:pt x="128" y="177"/>
                  </a:cubicBezTo>
                  <a:cubicBezTo>
                    <a:pt x="386" y="177"/>
                    <a:pt x="595" y="425"/>
                    <a:pt x="595" y="425"/>
                  </a:cubicBezTo>
                  <a:cubicBezTo>
                    <a:pt x="595" y="425"/>
                    <a:pt x="530" y="36"/>
                    <a:pt x="314" y="4"/>
                  </a:cubicBezTo>
                  <a:cubicBezTo>
                    <a:pt x="300" y="2"/>
                    <a:pt x="287" y="1"/>
                    <a:pt x="274" y="1"/>
                  </a:cubicBezTo>
                  <a:close/>
                </a:path>
              </a:pathLst>
            </a:custGeom>
            <a:solidFill>
              <a:srgbClr val="84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29"/>
            <p:cNvSpPr/>
            <p:nvPr/>
          </p:nvSpPr>
          <p:spPr>
            <a:xfrm>
              <a:off x="6176400" y="1073700"/>
              <a:ext cx="17575" cy="6375"/>
            </a:xfrm>
            <a:custGeom>
              <a:avLst/>
              <a:gdLst/>
              <a:ahLst/>
              <a:cxnLst/>
              <a:rect l="l" t="t" r="r" b="b"/>
              <a:pathLst>
                <a:path w="703" h="255" extrusionOk="0">
                  <a:moveTo>
                    <a:pt x="623" y="1"/>
                  </a:moveTo>
                  <a:cubicBezTo>
                    <a:pt x="438" y="1"/>
                    <a:pt x="159" y="62"/>
                    <a:pt x="1" y="211"/>
                  </a:cubicBezTo>
                  <a:lnTo>
                    <a:pt x="11" y="254"/>
                  </a:lnTo>
                  <a:cubicBezTo>
                    <a:pt x="147" y="150"/>
                    <a:pt x="371" y="111"/>
                    <a:pt x="536" y="111"/>
                  </a:cubicBezTo>
                  <a:cubicBezTo>
                    <a:pt x="594" y="111"/>
                    <a:pt x="644" y="116"/>
                    <a:pt x="681" y="125"/>
                  </a:cubicBezTo>
                  <a:lnTo>
                    <a:pt x="702" y="5"/>
                  </a:lnTo>
                  <a:cubicBezTo>
                    <a:pt x="679" y="2"/>
                    <a:pt x="652" y="1"/>
                    <a:pt x="623" y="1"/>
                  </a:cubicBezTo>
                  <a:close/>
                </a:path>
              </a:pathLst>
            </a:custGeom>
            <a:solidFill>
              <a:srgbClr val="84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29"/>
            <p:cNvSpPr/>
            <p:nvPr/>
          </p:nvSpPr>
          <p:spPr>
            <a:xfrm>
              <a:off x="6202575" y="1075450"/>
              <a:ext cx="17600" cy="9475"/>
            </a:xfrm>
            <a:custGeom>
              <a:avLst/>
              <a:gdLst/>
              <a:ahLst/>
              <a:cxnLst/>
              <a:rect l="l" t="t" r="r" b="b"/>
              <a:pathLst>
                <a:path w="704" h="379" extrusionOk="0">
                  <a:moveTo>
                    <a:pt x="34" y="0"/>
                  </a:moveTo>
                  <a:lnTo>
                    <a:pt x="1" y="98"/>
                  </a:lnTo>
                  <a:cubicBezTo>
                    <a:pt x="98" y="98"/>
                    <a:pt x="487" y="184"/>
                    <a:pt x="670" y="378"/>
                  </a:cubicBezTo>
                  <a:lnTo>
                    <a:pt x="703" y="346"/>
                  </a:lnTo>
                  <a:cubicBezTo>
                    <a:pt x="509" y="108"/>
                    <a:pt x="142" y="11"/>
                    <a:pt x="34" y="0"/>
                  </a:cubicBezTo>
                  <a:close/>
                </a:path>
              </a:pathLst>
            </a:custGeom>
            <a:solidFill>
              <a:srgbClr val="84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29"/>
            <p:cNvSpPr/>
            <p:nvPr/>
          </p:nvSpPr>
          <p:spPr>
            <a:xfrm>
              <a:off x="6187750" y="1115125"/>
              <a:ext cx="22150" cy="7500"/>
            </a:xfrm>
            <a:custGeom>
              <a:avLst/>
              <a:gdLst/>
              <a:ahLst/>
              <a:cxnLst/>
              <a:rect l="l" t="t" r="r" b="b"/>
              <a:pathLst>
                <a:path w="886" h="300" extrusionOk="0">
                  <a:moveTo>
                    <a:pt x="843" y="1"/>
                  </a:moveTo>
                  <a:cubicBezTo>
                    <a:pt x="610" y="198"/>
                    <a:pt x="393" y="246"/>
                    <a:pt x="239" y="246"/>
                  </a:cubicBezTo>
                  <a:cubicBezTo>
                    <a:pt x="107" y="246"/>
                    <a:pt x="21" y="211"/>
                    <a:pt x="11" y="205"/>
                  </a:cubicBezTo>
                  <a:lnTo>
                    <a:pt x="0" y="238"/>
                  </a:lnTo>
                  <a:cubicBezTo>
                    <a:pt x="73" y="270"/>
                    <a:pt x="172" y="299"/>
                    <a:pt x="291" y="299"/>
                  </a:cubicBezTo>
                  <a:cubicBezTo>
                    <a:pt x="456" y="299"/>
                    <a:pt x="660" y="242"/>
                    <a:pt x="886" y="54"/>
                  </a:cubicBezTo>
                  <a:lnTo>
                    <a:pt x="843" y="1"/>
                  </a:lnTo>
                  <a:close/>
                </a:path>
              </a:pathLst>
            </a:custGeom>
            <a:solidFill>
              <a:srgbClr val="84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29"/>
            <p:cNvSpPr/>
            <p:nvPr/>
          </p:nvSpPr>
          <p:spPr>
            <a:xfrm>
              <a:off x="6192875" y="1125625"/>
              <a:ext cx="6500" cy="1775"/>
            </a:xfrm>
            <a:custGeom>
              <a:avLst/>
              <a:gdLst/>
              <a:ahLst/>
              <a:cxnLst/>
              <a:rect l="l" t="t" r="r" b="b"/>
              <a:pathLst>
                <a:path w="260" h="71" extrusionOk="0">
                  <a:moveTo>
                    <a:pt x="232" y="0"/>
                  </a:moveTo>
                  <a:cubicBezTo>
                    <a:pt x="210" y="0"/>
                    <a:pt x="173" y="6"/>
                    <a:pt x="130" y="13"/>
                  </a:cubicBezTo>
                  <a:cubicBezTo>
                    <a:pt x="65" y="13"/>
                    <a:pt x="0" y="13"/>
                    <a:pt x="0" y="45"/>
                  </a:cubicBezTo>
                  <a:cubicBezTo>
                    <a:pt x="8" y="60"/>
                    <a:pt x="39" y="71"/>
                    <a:pt x="80" y="71"/>
                  </a:cubicBezTo>
                  <a:cubicBezTo>
                    <a:pt x="96" y="71"/>
                    <a:pt x="112" y="69"/>
                    <a:pt x="130" y="66"/>
                  </a:cubicBezTo>
                  <a:cubicBezTo>
                    <a:pt x="206" y="66"/>
                    <a:pt x="259" y="34"/>
                    <a:pt x="259" y="13"/>
                  </a:cubicBezTo>
                  <a:cubicBezTo>
                    <a:pt x="259" y="3"/>
                    <a:pt x="250" y="0"/>
                    <a:pt x="232" y="0"/>
                  </a:cubicBezTo>
                  <a:close/>
                </a:path>
              </a:pathLst>
            </a:custGeom>
            <a:solidFill>
              <a:srgbClr val="84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29"/>
            <p:cNvSpPr/>
            <p:nvPr/>
          </p:nvSpPr>
          <p:spPr>
            <a:xfrm>
              <a:off x="6187750" y="1101900"/>
              <a:ext cx="9450" cy="9125"/>
            </a:xfrm>
            <a:custGeom>
              <a:avLst/>
              <a:gdLst/>
              <a:ahLst/>
              <a:cxnLst/>
              <a:rect l="l" t="t" r="r" b="b"/>
              <a:pathLst>
                <a:path w="378" h="365" extrusionOk="0">
                  <a:moveTo>
                    <a:pt x="248" y="0"/>
                  </a:moveTo>
                  <a:cubicBezTo>
                    <a:pt x="0" y="227"/>
                    <a:pt x="22" y="259"/>
                    <a:pt x="108" y="324"/>
                  </a:cubicBezTo>
                  <a:cubicBezTo>
                    <a:pt x="152" y="357"/>
                    <a:pt x="220" y="365"/>
                    <a:pt x="277" y="365"/>
                  </a:cubicBezTo>
                  <a:cubicBezTo>
                    <a:pt x="333" y="365"/>
                    <a:pt x="378" y="357"/>
                    <a:pt x="378" y="357"/>
                  </a:cubicBezTo>
                  <a:lnTo>
                    <a:pt x="248" y="0"/>
                  </a:lnTo>
                  <a:close/>
                </a:path>
              </a:pathLst>
            </a:custGeom>
            <a:solidFill>
              <a:srgbClr val="84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29"/>
            <p:cNvSpPr/>
            <p:nvPr/>
          </p:nvSpPr>
          <p:spPr>
            <a:xfrm>
              <a:off x="6189375" y="1101100"/>
              <a:ext cx="9450" cy="9125"/>
            </a:xfrm>
            <a:custGeom>
              <a:avLst/>
              <a:gdLst/>
              <a:ahLst/>
              <a:cxnLst/>
              <a:rect l="l" t="t" r="r" b="b"/>
              <a:pathLst>
                <a:path w="378" h="365" extrusionOk="0">
                  <a:moveTo>
                    <a:pt x="259" y="0"/>
                  </a:moveTo>
                  <a:cubicBezTo>
                    <a:pt x="0" y="227"/>
                    <a:pt x="32" y="259"/>
                    <a:pt x="119" y="324"/>
                  </a:cubicBezTo>
                  <a:cubicBezTo>
                    <a:pt x="156" y="356"/>
                    <a:pt x="220" y="365"/>
                    <a:pt x="276" y="365"/>
                  </a:cubicBezTo>
                  <a:cubicBezTo>
                    <a:pt x="331" y="365"/>
                    <a:pt x="378" y="356"/>
                    <a:pt x="378" y="356"/>
                  </a:cubicBezTo>
                  <a:lnTo>
                    <a:pt x="259" y="0"/>
                  </a:lnTo>
                  <a:close/>
                </a:path>
              </a:pathLst>
            </a:custGeom>
            <a:solidFill>
              <a:srgbClr val="FF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29"/>
            <p:cNvSpPr/>
            <p:nvPr/>
          </p:nvSpPr>
          <p:spPr>
            <a:xfrm>
              <a:off x="6080325" y="1347675"/>
              <a:ext cx="6225" cy="7850"/>
            </a:xfrm>
            <a:custGeom>
              <a:avLst/>
              <a:gdLst/>
              <a:ahLst/>
              <a:cxnLst/>
              <a:rect l="l" t="t" r="r" b="b"/>
              <a:pathLst>
                <a:path w="249" h="314" extrusionOk="0">
                  <a:moveTo>
                    <a:pt x="82" y="1"/>
                  </a:moveTo>
                  <a:cubicBezTo>
                    <a:pt x="72" y="1"/>
                    <a:pt x="63" y="2"/>
                    <a:pt x="54" y="6"/>
                  </a:cubicBezTo>
                  <a:cubicBezTo>
                    <a:pt x="0" y="28"/>
                    <a:pt x="0" y="92"/>
                    <a:pt x="43" y="189"/>
                  </a:cubicBezTo>
                  <a:cubicBezTo>
                    <a:pt x="71" y="263"/>
                    <a:pt x="130" y="313"/>
                    <a:pt x="180" y="313"/>
                  </a:cubicBezTo>
                  <a:cubicBezTo>
                    <a:pt x="188" y="313"/>
                    <a:pt x="197" y="312"/>
                    <a:pt x="205" y="308"/>
                  </a:cubicBezTo>
                  <a:cubicBezTo>
                    <a:pt x="248" y="287"/>
                    <a:pt x="248" y="211"/>
                    <a:pt x="205" y="124"/>
                  </a:cubicBezTo>
                  <a:cubicBezTo>
                    <a:pt x="178" y="44"/>
                    <a:pt x="129" y="1"/>
                    <a:pt x="82" y="1"/>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29"/>
            <p:cNvSpPr/>
            <p:nvPr/>
          </p:nvSpPr>
          <p:spPr>
            <a:xfrm>
              <a:off x="6087875" y="1350075"/>
              <a:ext cx="7300" cy="7475"/>
            </a:xfrm>
            <a:custGeom>
              <a:avLst/>
              <a:gdLst/>
              <a:ahLst/>
              <a:cxnLst/>
              <a:rect l="l" t="t" r="r" b="b"/>
              <a:pathLst>
                <a:path w="292" h="299" extrusionOk="0">
                  <a:moveTo>
                    <a:pt x="84" y="0"/>
                  </a:moveTo>
                  <a:cubicBezTo>
                    <a:pt x="73" y="0"/>
                    <a:pt x="63" y="2"/>
                    <a:pt x="54" y="7"/>
                  </a:cubicBezTo>
                  <a:cubicBezTo>
                    <a:pt x="0" y="40"/>
                    <a:pt x="11" y="104"/>
                    <a:pt x="65" y="191"/>
                  </a:cubicBezTo>
                  <a:cubicBezTo>
                    <a:pt x="107" y="258"/>
                    <a:pt x="168" y="298"/>
                    <a:pt x="213" y="298"/>
                  </a:cubicBezTo>
                  <a:cubicBezTo>
                    <a:pt x="227" y="298"/>
                    <a:pt x="239" y="295"/>
                    <a:pt x="248" y="287"/>
                  </a:cubicBezTo>
                  <a:cubicBezTo>
                    <a:pt x="292" y="256"/>
                    <a:pt x="281" y="180"/>
                    <a:pt x="227" y="93"/>
                  </a:cubicBezTo>
                  <a:cubicBezTo>
                    <a:pt x="184" y="33"/>
                    <a:pt x="127" y="0"/>
                    <a:pt x="84" y="0"/>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29"/>
            <p:cNvSpPr/>
            <p:nvPr/>
          </p:nvSpPr>
          <p:spPr>
            <a:xfrm>
              <a:off x="6094900" y="1351050"/>
              <a:ext cx="7300" cy="7475"/>
            </a:xfrm>
            <a:custGeom>
              <a:avLst/>
              <a:gdLst/>
              <a:ahLst/>
              <a:cxnLst/>
              <a:rect l="l" t="t" r="r" b="b"/>
              <a:pathLst>
                <a:path w="292" h="299" extrusionOk="0">
                  <a:moveTo>
                    <a:pt x="88" y="0"/>
                  </a:moveTo>
                  <a:cubicBezTo>
                    <a:pt x="75" y="0"/>
                    <a:pt x="64" y="4"/>
                    <a:pt x="54" y="11"/>
                  </a:cubicBezTo>
                  <a:cubicBezTo>
                    <a:pt x="0" y="44"/>
                    <a:pt x="11" y="109"/>
                    <a:pt x="65" y="195"/>
                  </a:cubicBezTo>
                  <a:cubicBezTo>
                    <a:pt x="108" y="264"/>
                    <a:pt x="171" y="298"/>
                    <a:pt x="217" y="298"/>
                  </a:cubicBezTo>
                  <a:cubicBezTo>
                    <a:pt x="229" y="298"/>
                    <a:pt x="239" y="296"/>
                    <a:pt x="248" y="292"/>
                  </a:cubicBezTo>
                  <a:cubicBezTo>
                    <a:pt x="291" y="260"/>
                    <a:pt x="281" y="184"/>
                    <a:pt x="226" y="97"/>
                  </a:cubicBezTo>
                  <a:cubicBezTo>
                    <a:pt x="185" y="39"/>
                    <a:pt x="130" y="0"/>
                    <a:pt x="88" y="0"/>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29"/>
            <p:cNvSpPr/>
            <p:nvPr/>
          </p:nvSpPr>
          <p:spPr>
            <a:xfrm>
              <a:off x="6083275" y="1339775"/>
              <a:ext cx="9750" cy="5150"/>
            </a:xfrm>
            <a:custGeom>
              <a:avLst/>
              <a:gdLst/>
              <a:ahLst/>
              <a:cxnLst/>
              <a:rect l="l" t="t" r="r" b="b"/>
              <a:pathLst>
                <a:path w="390" h="206" extrusionOk="0">
                  <a:moveTo>
                    <a:pt x="114" y="0"/>
                  </a:moveTo>
                  <a:cubicBezTo>
                    <a:pt x="52" y="0"/>
                    <a:pt x="9" y="23"/>
                    <a:pt x="0" y="63"/>
                  </a:cubicBezTo>
                  <a:cubicBezTo>
                    <a:pt x="0" y="116"/>
                    <a:pt x="65" y="160"/>
                    <a:pt x="163" y="192"/>
                  </a:cubicBezTo>
                  <a:cubicBezTo>
                    <a:pt x="205" y="201"/>
                    <a:pt x="241" y="206"/>
                    <a:pt x="272" y="206"/>
                  </a:cubicBezTo>
                  <a:cubicBezTo>
                    <a:pt x="321" y="206"/>
                    <a:pt x="354" y="193"/>
                    <a:pt x="368" y="160"/>
                  </a:cubicBezTo>
                  <a:cubicBezTo>
                    <a:pt x="389" y="106"/>
                    <a:pt x="292" y="30"/>
                    <a:pt x="184" y="8"/>
                  </a:cubicBezTo>
                  <a:cubicBezTo>
                    <a:pt x="159" y="3"/>
                    <a:pt x="136" y="0"/>
                    <a:pt x="114" y="0"/>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9" name="Google Shape;1289;p29"/>
          <p:cNvSpPr/>
          <p:nvPr/>
        </p:nvSpPr>
        <p:spPr>
          <a:xfrm>
            <a:off x="1966804" y="3144300"/>
            <a:ext cx="5138100" cy="76500"/>
          </a:xfrm>
          <a:prstGeom prst="roundRect">
            <a:avLst>
              <a:gd name="adj" fmla="val 50000"/>
            </a:avLst>
          </a:prstGeom>
          <a:solidFill>
            <a:schemeClr val="accent4"/>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1290" name="Google Shape;1290;p29"/>
          <p:cNvGrpSpPr/>
          <p:nvPr/>
        </p:nvGrpSpPr>
        <p:grpSpPr>
          <a:xfrm>
            <a:off x="1311215" y="2927350"/>
            <a:ext cx="452908" cy="510391"/>
            <a:chOff x="1044765" y="1101425"/>
            <a:chExt cx="452908" cy="510391"/>
          </a:xfrm>
        </p:grpSpPr>
        <p:sp>
          <p:nvSpPr>
            <p:cNvPr id="1291" name="Google Shape;1291;p29"/>
            <p:cNvSpPr/>
            <p:nvPr/>
          </p:nvSpPr>
          <p:spPr>
            <a:xfrm>
              <a:off x="1081307" y="1137882"/>
              <a:ext cx="379826" cy="437393"/>
            </a:xfrm>
            <a:custGeom>
              <a:avLst/>
              <a:gdLst/>
              <a:ahLst/>
              <a:cxnLst/>
              <a:rect l="l" t="t" r="r" b="b"/>
              <a:pathLst>
                <a:path w="4480" h="5159" extrusionOk="0">
                  <a:moveTo>
                    <a:pt x="2154" y="1"/>
                  </a:moveTo>
                  <a:cubicBezTo>
                    <a:pt x="2101" y="1"/>
                    <a:pt x="2068" y="33"/>
                    <a:pt x="2068" y="76"/>
                  </a:cubicBezTo>
                  <a:lnTo>
                    <a:pt x="2068" y="346"/>
                  </a:lnTo>
                  <a:lnTo>
                    <a:pt x="1809" y="346"/>
                  </a:lnTo>
                  <a:cubicBezTo>
                    <a:pt x="1756" y="346"/>
                    <a:pt x="1723" y="377"/>
                    <a:pt x="1723" y="420"/>
                  </a:cubicBezTo>
                  <a:lnTo>
                    <a:pt x="1723" y="604"/>
                  </a:lnTo>
                  <a:cubicBezTo>
                    <a:pt x="1723" y="647"/>
                    <a:pt x="1756" y="690"/>
                    <a:pt x="1809" y="690"/>
                  </a:cubicBezTo>
                  <a:lnTo>
                    <a:pt x="1939" y="690"/>
                  </a:lnTo>
                  <a:cubicBezTo>
                    <a:pt x="1519" y="819"/>
                    <a:pt x="1206" y="1229"/>
                    <a:pt x="1206" y="1713"/>
                  </a:cubicBezTo>
                  <a:lnTo>
                    <a:pt x="1088" y="1713"/>
                  </a:lnTo>
                  <a:cubicBezTo>
                    <a:pt x="1034" y="1713"/>
                    <a:pt x="981" y="1745"/>
                    <a:pt x="948" y="1799"/>
                  </a:cubicBezTo>
                  <a:lnTo>
                    <a:pt x="895" y="1885"/>
                  </a:lnTo>
                  <a:cubicBezTo>
                    <a:pt x="852" y="1939"/>
                    <a:pt x="852" y="2014"/>
                    <a:pt x="895" y="2068"/>
                  </a:cubicBezTo>
                  <a:lnTo>
                    <a:pt x="948" y="2155"/>
                  </a:lnTo>
                  <a:cubicBezTo>
                    <a:pt x="981" y="2208"/>
                    <a:pt x="1034" y="2230"/>
                    <a:pt x="1088" y="2230"/>
                  </a:cubicBezTo>
                  <a:lnTo>
                    <a:pt x="1379" y="2230"/>
                  </a:lnTo>
                  <a:lnTo>
                    <a:pt x="1379" y="2660"/>
                  </a:lnTo>
                  <a:lnTo>
                    <a:pt x="1034" y="2660"/>
                  </a:lnTo>
                  <a:cubicBezTo>
                    <a:pt x="1034" y="2617"/>
                    <a:pt x="1002" y="2574"/>
                    <a:pt x="959" y="2574"/>
                  </a:cubicBezTo>
                  <a:lnTo>
                    <a:pt x="776" y="2574"/>
                  </a:lnTo>
                  <a:cubicBezTo>
                    <a:pt x="733" y="2574"/>
                    <a:pt x="690" y="2617"/>
                    <a:pt x="690" y="2660"/>
                  </a:cubicBezTo>
                  <a:cubicBezTo>
                    <a:pt x="690" y="2617"/>
                    <a:pt x="658" y="2574"/>
                    <a:pt x="603" y="2574"/>
                  </a:cubicBezTo>
                  <a:lnTo>
                    <a:pt x="431" y="2574"/>
                  </a:lnTo>
                  <a:cubicBezTo>
                    <a:pt x="388" y="2574"/>
                    <a:pt x="345" y="2617"/>
                    <a:pt x="345" y="2660"/>
                  </a:cubicBezTo>
                  <a:lnTo>
                    <a:pt x="345" y="2919"/>
                  </a:lnTo>
                  <a:lnTo>
                    <a:pt x="87" y="2919"/>
                  </a:lnTo>
                  <a:cubicBezTo>
                    <a:pt x="44" y="2919"/>
                    <a:pt x="0" y="2962"/>
                    <a:pt x="0" y="3005"/>
                  </a:cubicBezTo>
                  <a:lnTo>
                    <a:pt x="0" y="3188"/>
                  </a:lnTo>
                  <a:cubicBezTo>
                    <a:pt x="0" y="3231"/>
                    <a:pt x="44" y="3263"/>
                    <a:pt x="87" y="3263"/>
                  </a:cubicBezTo>
                  <a:lnTo>
                    <a:pt x="345" y="3263"/>
                  </a:lnTo>
                  <a:lnTo>
                    <a:pt x="345" y="3533"/>
                  </a:lnTo>
                  <a:cubicBezTo>
                    <a:pt x="345" y="3576"/>
                    <a:pt x="388" y="3608"/>
                    <a:pt x="431" y="3608"/>
                  </a:cubicBezTo>
                  <a:lnTo>
                    <a:pt x="603" y="3608"/>
                  </a:lnTo>
                  <a:cubicBezTo>
                    <a:pt x="658" y="3608"/>
                    <a:pt x="690" y="3576"/>
                    <a:pt x="690" y="3533"/>
                  </a:cubicBezTo>
                  <a:cubicBezTo>
                    <a:pt x="690" y="3576"/>
                    <a:pt x="733" y="3608"/>
                    <a:pt x="776" y="3608"/>
                  </a:cubicBezTo>
                  <a:lnTo>
                    <a:pt x="959" y="3608"/>
                  </a:lnTo>
                  <a:cubicBezTo>
                    <a:pt x="1002" y="3608"/>
                    <a:pt x="1034" y="3576"/>
                    <a:pt x="1034" y="3533"/>
                  </a:cubicBezTo>
                  <a:lnTo>
                    <a:pt x="1034" y="3522"/>
                  </a:lnTo>
                  <a:lnTo>
                    <a:pt x="1379" y="3522"/>
                  </a:lnTo>
                  <a:lnTo>
                    <a:pt x="1379" y="3952"/>
                  </a:lnTo>
                  <a:lnTo>
                    <a:pt x="1293" y="3952"/>
                  </a:lnTo>
                  <a:cubicBezTo>
                    <a:pt x="1250" y="3952"/>
                    <a:pt x="1206" y="3995"/>
                    <a:pt x="1206" y="4039"/>
                  </a:cubicBezTo>
                  <a:lnTo>
                    <a:pt x="1206" y="4297"/>
                  </a:lnTo>
                  <a:lnTo>
                    <a:pt x="1206" y="4642"/>
                  </a:lnTo>
                  <a:lnTo>
                    <a:pt x="948" y="4642"/>
                  </a:lnTo>
                  <a:cubicBezTo>
                    <a:pt x="905" y="4642"/>
                    <a:pt x="862" y="4674"/>
                    <a:pt x="862" y="4728"/>
                  </a:cubicBezTo>
                  <a:lnTo>
                    <a:pt x="862" y="5083"/>
                  </a:lnTo>
                  <a:cubicBezTo>
                    <a:pt x="862" y="5127"/>
                    <a:pt x="905" y="5158"/>
                    <a:pt x="948" y="5158"/>
                  </a:cubicBezTo>
                  <a:lnTo>
                    <a:pt x="3532" y="5158"/>
                  </a:lnTo>
                  <a:cubicBezTo>
                    <a:pt x="3587" y="5158"/>
                    <a:pt x="3619" y="5127"/>
                    <a:pt x="3619" y="5083"/>
                  </a:cubicBezTo>
                  <a:lnTo>
                    <a:pt x="3619" y="4728"/>
                  </a:lnTo>
                  <a:cubicBezTo>
                    <a:pt x="3619" y="4674"/>
                    <a:pt x="3587" y="4642"/>
                    <a:pt x="3532" y="4642"/>
                  </a:cubicBezTo>
                  <a:lnTo>
                    <a:pt x="3274" y="4642"/>
                  </a:lnTo>
                  <a:lnTo>
                    <a:pt x="3274" y="4297"/>
                  </a:lnTo>
                  <a:lnTo>
                    <a:pt x="3274" y="4039"/>
                  </a:lnTo>
                  <a:cubicBezTo>
                    <a:pt x="3274" y="3995"/>
                    <a:pt x="3242" y="3952"/>
                    <a:pt x="3188" y="3952"/>
                  </a:cubicBezTo>
                  <a:lnTo>
                    <a:pt x="3102" y="3952"/>
                  </a:lnTo>
                  <a:lnTo>
                    <a:pt x="3102" y="3522"/>
                  </a:lnTo>
                  <a:lnTo>
                    <a:pt x="3446" y="3522"/>
                  </a:lnTo>
                  <a:lnTo>
                    <a:pt x="3446" y="3533"/>
                  </a:lnTo>
                  <a:cubicBezTo>
                    <a:pt x="3446" y="3576"/>
                    <a:pt x="3479" y="3608"/>
                    <a:pt x="3522" y="3608"/>
                  </a:cubicBezTo>
                  <a:lnTo>
                    <a:pt x="3705" y="3608"/>
                  </a:lnTo>
                  <a:cubicBezTo>
                    <a:pt x="3759" y="3608"/>
                    <a:pt x="3791" y="3576"/>
                    <a:pt x="3791" y="3533"/>
                  </a:cubicBezTo>
                  <a:cubicBezTo>
                    <a:pt x="3791" y="3576"/>
                    <a:pt x="3824" y="3608"/>
                    <a:pt x="3877" y="3608"/>
                  </a:cubicBezTo>
                  <a:lnTo>
                    <a:pt x="4049" y="3608"/>
                  </a:lnTo>
                  <a:cubicBezTo>
                    <a:pt x="4092" y="3608"/>
                    <a:pt x="4135" y="3576"/>
                    <a:pt x="4135" y="3533"/>
                  </a:cubicBezTo>
                  <a:lnTo>
                    <a:pt x="4135" y="3263"/>
                  </a:lnTo>
                  <a:lnTo>
                    <a:pt x="4394" y="3263"/>
                  </a:lnTo>
                  <a:cubicBezTo>
                    <a:pt x="4437" y="3263"/>
                    <a:pt x="4480" y="3231"/>
                    <a:pt x="4480" y="3188"/>
                  </a:cubicBezTo>
                  <a:lnTo>
                    <a:pt x="4480" y="3005"/>
                  </a:lnTo>
                  <a:cubicBezTo>
                    <a:pt x="4480" y="2962"/>
                    <a:pt x="4437" y="2919"/>
                    <a:pt x="4394" y="2919"/>
                  </a:cubicBezTo>
                  <a:lnTo>
                    <a:pt x="4135" y="2919"/>
                  </a:lnTo>
                  <a:lnTo>
                    <a:pt x="4135" y="2660"/>
                  </a:lnTo>
                  <a:cubicBezTo>
                    <a:pt x="4135" y="2617"/>
                    <a:pt x="4092" y="2574"/>
                    <a:pt x="4049" y="2574"/>
                  </a:cubicBezTo>
                  <a:lnTo>
                    <a:pt x="3877" y="2574"/>
                  </a:lnTo>
                  <a:cubicBezTo>
                    <a:pt x="3824" y="2574"/>
                    <a:pt x="3791" y="2617"/>
                    <a:pt x="3791" y="2660"/>
                  </a:cubicBezTo>
                  <a:cubicBezTo>
                    <a:pt x="3791" y="2617"/>
                    <a:pt x="3759" y="2574"/>
                    <a:pt x="3705" y="2574"/>
                  </a:cubicBezTo>
                  <a:lnTo>
                    <a:pt x="3522" y="2574"/>
                  </a:lnTo>
                  <a:cubicBezTo>
                    <a:pt x="3479" y="2574"/>
                    <a:pt x="3446" y="2617"/>
                    <a:pt x="3446" y="2660"/>
                  </a:cubicBezTo>
                  <a:lnTo>
                    <a:pt x="3102" y="2660"/>
                  </a:lnTo>
                  <a:lnTo>
                    <a:pt x="3102" y="2230"/>
                  </a:lnTo>
                  <a:lnTo>
                    <a:pt x="3393" y="2230"/>
                  </a:lnTo>
                  <a:cubicBezTo>
                    <a:pt x="3446" y="2230"/>
                    <a:pt x="3500" y="2208"/>
                    <a:pt x="3532" y="2155"/>
                  </a:cubicBezTo>
                  <a:lnTo>
                    <a:pt x="3587" y="2068"/>
                  </a:lnTo>
                  <a:cubicBezTo>
                    <a:pt x="3587" y="2068"/>
                    <a:pt x="3597" y="2068"/>
                    <a:pt x="3597" y="2057"/>
                  </a:cubicBezTo>
                  <a:cubicBezTo>
                    <a:pt x="3630" y="2004"/>
                    <a:pt x="3630" y="1939"/>
                    <a:pt x="3597" y="1896"/>
                  </a:cubicBezTo>
                  <a:cubicBezTo>
                    <a:pt x="3597" y="1885"/>
                    <a:pt x="3587" y="1885"/>
                    <a:pt x="3587" y="1885"/>
                  </a:cubicBezTo>
                  <a:lnTo>
                    <a:pt x="3532" y="1799"/>
                  </a:lnTo>
                  <a:cubicBezTo>
                    <a:pt x="3500" y="1745"/>
                    <a:pt x="3446" y="1713"/>
                    <a:pt x="3393" y="1713"/>
                  </a:cubicBezTo>
                  <a:lnTo>
                    <a:pt x="3274" y="1713"/>
                  </a:lnTo>
                  <a:cubicBezTo>
                    <a:pt x="3274" y="1229"/>
                    <a:pt x="2962" y="819"/>
                    <a:pt x="2542" y="690"/>
                  </a:cubicBezTo>
                  <a:lnTo>
                    <a:pt x="2682" y="690"/>
                  </a:lnTo>
                  <a:cubicBezTo>
                    <a:pt x="2725" y="690"/>
                    <a:pt x="2757" y="647"/>
                    <a:pt x="2757" y="604"/>
                  </a:cubicBezTo>
                  <a:lnTo>
                    <a:pt x="2757" y="420"/>
                  </a:lnTo>
                  <a:cubicBezTo>
                    <a:pt x="2757" y="377"/>
                    <a:pt x="2725" y="346"/>
                    <a:pt x="2682" y="346"/>
                  </a:cubicBezTo>
                  <a:lnTo>
                    <a:pt x="2413" y="346"/>
                  </a:lnTo>
                  <a:lnTo>
                    <a:pt x="2413" y="76"/>
                  </a:lnTo>
                  <a:cubicBezTo>
                    <a:pt x="2413" y="33"/>
                    <a:pt x="2381" y="1"/>
                    <a:pt x="23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29"/>
            <p:cNvSpPr/>
            <p:nvPr/>
          </p:nvSpPr>
          <p:spPr>
            <a:xfrm>
              <a:off x="1044765" y="1101425"/>
              <a:ext cx="452908" cy="510391"/>
            </a:xfrm>
            <a:custGeom>
              <a:avLst/>
              <a:gdLst/>
              <a:ahLst/>
              <a:cxnLst/>
              <a:rect l="l" t="t" r="r" b="b"/>
              <a:pathLst>
                <a:path w="5342" h="6020" extrusionOk="0">
                  <a:moveTo>
                    <a:pt x="1293" y="3486"/>
                  </a:moveTo>
                  <a:lnTo>
                    <a:pt x="1293" y="3486"/>
                  </a:lnTo>
                  <a:cubicBezTo>
                    <a:pt x="1348" y="3509"/>
                    <a:pt x="1408" y="3521"/>
                    <a:pt x="1465" y="3521"/>
                  </a:cubicBezTo>
                  <a:cubicBezTo>
                    <a:pt x="1407" y="3521"/>
                    <a:pt x="1345" y="3537"/>
                    <a:pt x="1289" y="3564"/>
                  </a:cubicBezTo>
                  <a:lnTo>
                    <a:pt x="1289" y="3564"/>
                  </a:lnTo>
                  <a:cubicBezTo>
                    <a:pt x="1254" y="3550"/>
                    <a:pt x="1217" y="3540"/>
                    <a:pt x="1178" y="3536"/>
                  </a:cubicBezTo>
                  <a:lnTo>
                    <a:pt x="1178" y="3536"/>
                  </a:lnTo>
                  <a:cubicBezTo>
                    <a:pt x="1176" y="3532"/>
                    <a:pt x="1175" y="3528"/>
                    <a:pt x="1173" y="3524"/>
                  </a:cubicBezTo>
                  <a:lnTo>
                    <a:pt x="1173" y="3524"/>
                  </a:lnTo>
                  <a:cubicBezTo>
                    <a:pt x="1174" y="3522"/>
                    <a:pt x="1175" y="3520"/>
                    <a:pt x="1176" y="3518"/>
                  </a:cubicBezTo>
                  <a:lnTo>
                    <a:pt x="1176" y="3518"/>
                  </a:lnTo>
                  <a:cubicBezTo>
                    <a:pt x="1217" y="3513"/>
                    <a:pt x="1257" y="3502"/>
                    <a:pt x="1293" y="3486"/>
                  </a:cubicBezTo>
                  <a:close/>
                  <a:moveTo>
                    <a:pt x="4050" y="3486"/>
                  </a:moveTo>
                  <a:lnTo>
                    <a:pt x="4050" y="3486"/>
                  </a:lnTo>
                  <a:cubicBezTo>
                    <a:pt x="4087" y="3503"/>
                    <a:pt x="4127" y="3513"/>
                    <a:pt x="4168" y="3518"/>
                  </a:cubicBezTo>
                  <a:lnTo>
                    <a:pt x="4168" y="3518"/>
                  </a:lnTo>
                  <a:cubicBezTo>
                    <a:pt x="4169" y="3520"/>
                    <a:pt x="4170" y="3522"/>
                    <a:pt x="4171" y="3524"/>
                  </a:cubicBezTo>
                  <a:lnTo>
                    <a:pt x="4171" y="3524"/>
                  </a:lnTo>
                  <a:cubicBezTo>
                    <a:pt x="4169" y="3528"/>
                    <a:pt x="4168" y="3532"/>
                    <a:pt x="4166" y="3535"/>
                  </a:cubicBezTo>
                  <a:lnTo>
                    <a:pt x="4166" y="3535"/>
                  </a:lnTo>
                  <a:cubicBezTo>
                    <a:pt x="4127" y="3540"/>
                    <a:pt x="4089" y="3550"/>
                    <a:pt x="4054" y="3564"/>
                  </a:cubicBezTo>
                  <a:lnTo>
                    <a:pt x="4054" y="3564"/>
                  </a:lnTo>
                  <a:cubicBezTo>
                    <a:pt x="3998" y="3537"/>
                    <a:pt x="3936" y="3521"/>
                    <a:pt x="3877" y="3521"/>
                  </a:cubicBezTo>
                  <a:cubicBezTo>
                    <a:pt x="3934" y="3521"/>
                    <a:pt x="3995" y="3509"/>
                    <a:pt x="4050" y="3486"/>
                  </a:cubicBezTo>
                  <a:close/>
                  <a:moveTo>
                    <a:pt x="2673" y="1426"/>
                  </a:moveTo>
                  <a:cubicBezTo>
                    <a:pt x="2719" y="1472"/>
                    <a:pt x="2777" y="1508"/>
                    <a:pt x="2844" y="1529"/>
                  </a:cubicBezTo>
                  <a:cubicBezTo>
                    <a:pt x="2908" y="1540"/>
                    <a:pt x="2962" y="1572"/>
                    <a:pt x="3016" y="1604"/>
                  </a:cubicBezTo>
                  <a:cubicBezTo>
                    <a:pt x="3092" y="1669"/>
                    <a:pt x="3156" y="1745"/>
                    <a:pt x="3199" y="1831"/>
                  </a:cubicBezTo>
                  <a:cubicBezTo>
                    <a:pt x="3242" y="1927"/>
                    <a:pt x="3274" y="2035"/>
                    <a:pt x="3274" y="2143"/>
                  </a:cubicBezTo>
                  <a:cubicBezTo>
                    <a:pt x="3274" y="2198"/>
                    <a:pt x="3284" y="2251"/>
                    <a:pt x="3302" y="2300"/>
                  </a:cubicBezTo>
                  <a:lnTo>
                    <a:pt x="3302" y="2300"/>
                  </a:lnTo>
                  <a:cubicBezTo>
                    <a:pt x="3276" y="2317"/>
                    <a:pt x="3252" y="2337"/>
                    <a:pt x="3231" y="2358"/>
                  </a:cubicBezTo>
                  <a:cubicBezTo>
                    <a:pt x="3145" y="2444"/>
                    <a:pt x="3102" y="2552"/>
                    <a:pt x="3102" y="2660"/>
                  </a:cubicBezTo>
                  <a:lnTo>
                    <a:pt x="3102" y="3090"/>
                  </a:lnTo>
                  <a:cubicBezTo>
                    <a:pt x="3102" y="3209"/>
                    <a:pt x="3145" y="3317"/>
                    <a:pt x="3231" y="3403"/>
                  </a:cubicBezTo>
                  <a:cubicBezTo>
                    <a:pt x="3307" y="3478"/>
                    <a:pt x="3415" y="3521"/>
                    <a:pt x="3533" y="3521"/>
                  </a:cubicBezTo>
                  <a:cubicBezTo>
                    <a:pt x="3415" y="3521"/>
                    <a:pt x="3307" y="3575"/>
                    <a:pt x="3231" y="3650"/>
                  </a:cubicBezTo>
                  <a:cubicBezTo>
                    <a:pt x="3145" y="3726"/>
                    <a:pt x="3102" y="3844"/>
                    <a:pt x="3102" y="3952"/>
                  </a:cubicBezTo>
                  <a:lnTo>
                    <a:pt x="3102" y="4382"/>
                  </a:lnTo>
                  <a:cubicBezTo>
                    <a:pt x="3102" y="4501"/>
                    <a:pt x="3145" y="4609"/>
                    <a:pt x="3231" y="4684"/>
                  </a:cubicBezTo>
                  <a:cubicBezTo>
                    <a:pt x="3245" y="4699"/>
                    <a:pt x="3259" y="4713"/>
                    <a:pt x="3274" y="4726"/>
                  </a:cubicBezTo>
                  <a:lnTo>
                    <a:pt x="3274" y="4726"/>
                  </a:lnTo>
                  <a:lnTo>
                    <a:pt x="3274" y="4727"/>
                  </a:lnTo>
                  <a:lnTo>
                    <a:pt x="3274" y="5072"/>
                  </a:lnTo>
                  <a:cubicBezTo>
                    <a:pt x="3274" y="5101"/>
                    <a:pt x="3277" y="5130"/>
                    <a:pt x="3282" y="5158"/>
                  </a:cubicBezTo>
                  <a:lnTo>
                    <a:pt x="2060" y="5158"/>
                  </a:lnTo>
                  <a:cubicBezTo>
                    <a:pt x="2066" y="5130"/>
                    <a:pt x="2068" y="5101"/>
                    <a:pt x="2068" y="5072"/>
                  </a:cubicBezTo>
                  <a:lnTo>
                    <a:pt x="2068" y="4777"/>
                  </a:lnTo>
                  <a:lnTo>
                    <a:pt x="2068" y="4777"/>
                  </a:lnTo>
                  <a:cubicBezTo>
                    <a:pt x="2070" y="4760"/>
                    <a:pt x="2071" y="4742"/>
                    <a:pt x="2070" y="4724"/>
                  </a:cubicBezTo>
                  <a:lnTo>
                    <a:pt x="2070" y="4724"/>
                  </a:lnTo>
                  <a:cubicBezTo>
                    <a:pt x="2085" y="4712"/>
                    <a:pt x="2098" y="4699"/>
                    <a:pt x="2111" y="4684"/>
                  </a:cubicBezTo>
                  <a:cubicBezTo>
                    <a:pt x="2197" y="4609"/>
                    <a:pt x="2240" y="4501"/>
                    <a:pt x="2240" y="4382"/>
                  </a:cubicBezTo>
                  <a:lnTo>
                    <a:pt x="2240" y="3952"/>
                  </a:lnTo>
                  <a:cubicBezTo>
                    <a:pt x="2240" y="3844"/>
                    <a:pt x="2197" y="3726"/>
                    <a:pt x="2111" y="3650"/>
                  </a:cubicBezTo>
                  <a:cubicBezTo>
                    <a:pt x="2036" y="3575"/>
                    <a:pt x="1929" y="3521"/>
                    <a:pt x="1810" y="3521"/>
                  </a:cubicBezTo>
                  <a:cubicBezTo>
                    <a:pt x="1929" y="3521"/>
                    <a:pt x="2036" y="3478"/>
                    <a:pt x="2111" y="3403"/>
                  </a:cubicBezTo>
                  <a:cubicBezTo>
                    <a:pt x="2197" y="3317"/>
                    <a:pt x="2240" y="3209"/>
                    <a:pt x="2240" y="3090"/>
                  </a:cubicBezTo>
                  <a:lnTo>
                    <a:pt x="2240" y="2660"/>
                  </a:lnTo>
                  <a:cubicBezTo>
                    <a:pt x="2240" y="2552"/>
                    <a:pt x="2197" y="2444"/>
                    <a:pt x="2111" y="2358"/>
                  </a:cubicBezTo>
                  <a:cubicBezTo>
                    <a:pt x="2090" y="2337"/>
                    <a:pt x="2066" y="2317"/>
                    <a:pt x="2040" y="2300"/>
                  </a:cubicBezTo>
                  <a:lnTo>
                    <a:pt x="2040" y="2300"/>
                  </a:lnTo>
                  <a:cubicBezTo>
                    <a:pt x="2059" y="2251"/>
                    <a:pt x="2068" y="2198"/>
                    <a:pt x="2068" y="2143"/>
                  </a:cubicBezTo>
                  <a:cubicBezTo>
                    <a:pt x="2068" y="2068"/>
                    <a:pt x="2079" y="2003"/>
                    <a:pt x="2101" y="1927"/>
                  </a:cubicBezTo>
                  <a:cubicBezTo>
                    <a:pt x="2133" y="1831"/>
                    <a:pt x="2187" y="1745"/>
                    <a:pt x="2262" y="1669"/>
                  </a:cubicBezTo>
                  <a:cubicBezTo>
                    <a:pt x="2327" y="1604"/>
                    <a:pt x="2413" y="1551"/>
                    <a:pt x="2499" y="1529"/>
                  </a:cubicBezTo>
                  <a:cubicBezTo>
                    <a:pt x="2566" y="1508"/>
                    <a:pt x="2625" y="1472"/>
                    <a:pt x="2673" y="1426"/>
                  </a:cubicBezTo>
                  <a:close/>
                  <a:moveTo>
                    <a:pt x="2585" y="0"/>
                  </a:moveTo>
                  <a:cubicBezTo>
                    <a:pt x="2510" y="0"/>
                    <a:pt x="2446" y="11"/>
                    <a:pt x="2381" y="32"/>
                  </a:cubicBezTo>
                  <a:cubicBezTo>
                    <a:pt x="2284" y="75"/>
                    <a:pt x="2209" y="140"/>
                    <a:pt x="2154" y="226"/>
                  </a:cubicBezTo>
                  <a:cubicBezTo>
                    <a:pt x="2133" y="259"/>
                    <a:pt x="2111" y="302"/>
                    <a:pt x="2090" y="355"/>
                  </a:cubicBezTo>
                  <a:cubicBezTo>
                    <a:pt x="2089" y="357"/>
                    <a:pt x="2089" y="360"/>
                    <a:pt x="2088" y="362"/>
                  </a:cubicBezTo>
                  <a:lnTo>
                    <a:pt x="2088" y="362"/>
                  </a:lnTo>
                  <a:cubicBezTo>
                    <a:pt x="2071" y="366"/>
                    <a:pt x="2054" y="371"/>
                    <a:pt x="2036" y="377"/>
                  </a:cubicBezTo>
                  <a:cubicBezTo>
                    <a:pt x="1950" y="420"/>
                    <a:pt x="1864" y="484"/>
                    <a:pt x="1810" y="560"/>
                  </a:cubicBezTo>
                  <a:cubicBezTo>
                    <a:pt x="1788" y="603"/>
                    <a:pt x="1767" y="646"/>
                    <a:pt x="1745" y="700"/>
                  </a:cubicBezTo>
                  <a:cubicBezTo>
                    <a:pt x="1735" y="743"/>
                    <a:pt x="1724" y="797"/>
                    <a:pt x="1724" y="850"/>
                  </a:cubicBezTo>
                  <a:lnTo>
                    <a:pt x="1724" y="996"/>
                  </a:lnTo>
                  <a:lnTo>
                    <a:pt x="1724" y="996"/>
                  </a:lnTo>
                  <a:cubicBezTo>
                    <a:pt x="1581" y="1122"/>
                    <a:pt x="1459" y="1275"/>
                    <a:pt x="1379" y="1443"/>
                  </a:cubicBezTo>
                  <a:cubicBezTo>
                    <a:pt x="1325" y="1551"/>
                    <a:pt x="1282" y="1664"/>
                    <a:pt x="1252" y="1781"/>
                  </a:cubicBezTo>
                  <a:lnTo>
                    <a:pt x="1252" y="1781"/>
                  </a:lnTo>
                  <a:cubicBezTo>
                    <a:pt x="1248" y="1783"/>
                    <a:pt x="1244" y="1786"/>
                    <a:pt x="1240" y="1788"/>
                  </a:cubicBezTo>
                  <a:cubicBezTo>
                    <a:pt x="1153" y="1831"/>
                    <a:pt x="1078" y="1906"/>
                    <a:pt x="1024" y="1982"/>
                  </a:cubicBezTo>
                  <a:lnTo>
                    <a:pt x="970" y="2068"/>
                  </a:lnTo>
                  <a:cubicBezTo>
                    <a:pt x="927" y="2121"/>
                    <a:pt x="905" y="2175"/>
                    <a:pt x="895" y="2229"/>
                  </a:cubicBezTo>
                  <a:cubicBezTo>
                    <a:pt x="873" y="2293"/>
                    <a:pt x="862" y="2348"/>
                    <a:pt x="862" y="2401"/>
                  </a:cubicBezTo>
                  <a:cubicBezTo>
                    <a:pt x="862" y="2466"/>
                    <a:pt x="873" y="2520"/>
                    <a:pt x="895" y="2573"/>
                  </a:cubicBezTo>
                  <a:lnTo>
                    <a:pt x="862" y="2573"/>
                  </a:lnTo>
                  <a:cubicBezTo>
                    <a:pt x="787" y="2573"/>
                    <a:pt x="723" y="2595"/>
                    <a:pt x="658" y="2616"/>
                  </a:cubicBezTo>
                  <a:cubicBezTo>
                    <a:pt x="572" y="2660"/>
                    <a:pt x="496" y="2724"/>
                    <a:pt x="431" y="2800"/>
                  </a:cubicBezTo>
                  <a:cubicBezTo>
                    <a:pt x="410" y="2843"/>
                    <a:pt x="388" y="2886"/>
                    <a:pt x="367" y="2939"/>
                  </a:cubicBezTo>
                  <a:cubicBezTo>
                    <a:pt x="367" y="2941"/>
                    <a:pt x="366" y="2943"/>
                    <a:pt x="366" y="2944"/>
                  </a:cubicBezTo>
                  <a:lnTo>
                    <a:pt x="366" y="2944"/>
                  </a:lnTo>
                  <a:cubicBezTo>
                    <a:pt x="348" y="2949"/>
                    <a:pt x="331" y="2955"/>
                    <a:pt x="313" y="2961"/>
                  </a:cubicBezTo>
                  <a:cubicBezTo>
                    <a:pt x="227" y="3004"/>
                    <a:pt x="152" y="3069"/>
                    <a:pt x="87" y="3144"/>
                  </a:cubicBezTo>
                  <a:cubicBezTo>
                    <a:pt x="65" y="3188"/>
                    <a:pt x="44" y="3231"/>
                    <a:pt x="22" y="3284"/>
                  </a:cubicBezTo>
                  <a:cubicBezTo>
                    <a:pt x="12" y="3327"/>
                    <a:pt x="1" y="3381"/>
                    <a:pt x="1" y="3435"/>
                  </a:cubicBezTo>
                  <a:lnTo>
                    <a:pt x="1" y="3618"/>
                  </a:lnTo>
                  <a:cubicBezTo>
                    <a:pt x="1" y="3683"/>
                    <a:pt x="22" y="3758"/>
                    <a:pt x="44" y="3812"/>
                  </a:cubicBezTo>
                  <a:cubicBezTo>
                    <a:pt x="87" y="3909"/>
                    <a:pt x="152" y="3984"/>
                    <a:pt x="227" y="4038"/>
                  </a:cubicBezTo>
                  <a:cubicBezTo>
                    <a:pt x="270" y="4071"/>
                    <a:pt x="313" y="4092"/>
                    <a:pt x="367" y="4102"/>
                  </a:cubicBezTo>
                  <a:cubicBezTo>
                    <a:pt x="368" y="4103"/>
                    <a:pt x="370" y="4104"/>
                    <a:pt x="371" y="4105"/>
                  </a:cubicBezTo>
                  <a:lnTo>
                    <a:pt x="371" y="4105"/>
                  </a:lnTo>
                  <a:cubicBezTo>
                    <a:pt x="377" y="4122"/>
                    <a:pt x="383" y="4139"/>
                    <a:pt x="388" y="4157"/>
                  </a:cubicBezTo>
                  <a:cubicBezTo>
                    <a:pt x="431" y="4253"/>
                    <a:pt x="496" y="4329"/>
                    <a:pt x="572" y="4382"/>
                  </a:cubicBezTo>
                  <a:cubicBezTo>
                    <a:pt x="615" y="4415"/>
                    <a:pt x="658" y="4437"/>
                    <a:pt x="711" y="4447"/>
                  </a:cubicBezTo>
                  <a:cubicBezTo>
                    <a:pt x="755" y="4458"/>
                    <a:pt x="809" y="4469"/>
                    <a:pt x="862" y="4469"/>
                  </a:cubicBezTo>
                  <a:lnTo>
                    <a:pt x="1034" y="4469"/>
                  </a:lnTo>
                  <a:cubicBezTo>
                    <a:pt x="1067" y="4469"/>
                    <a:pt x="1098" y="4467"/>
                    <a:pt x="1127" y="4462"/>
                  </a:cubicBezTo>
                  <a:lnTo>
                    <a:pt x="1127" y="4462"/>
                  </a:lnTo>
                  <a:cubicBezTo>
                    <a:pt x="1153" y="4466"/>
                    <a:pt x="1180" y="4469"/>
                    <a:pt x="1207" y="4469"/>
                  </a:cubicBezTo>
                  <a:lnTo>
                    <a:pt x="1207" y="4670"/>
                  </a:lnTo>
                  <a:lnTo>
                    <a:pt x="1207" y="4670"/>
                  </a:lnTo>
                  <a:cubicBezTo>
                    <a:pt x="1196" y="4674"/>
                    <a:pt x="1186" y="4679"/>
                    <a:pt x="1175" y="4684"/>
                  </a:cubicBezTo>
                  <a:cubicBezTo>
                    <a:pt x="1089" y="4727"/>
                    <a:pt x="1003" y="4781"/>
                    <a:pt x="948" y="4867"/>
                  </a:cubicBezTo>
                  <a:cubicBezTo>
                    <a:pt x="927" y="4910"/>
                    <a:pt x="905" y="4954"/>
                    <a:pt x="884" y="5007"/>
                  </a:cubicBezTo>
                  <a:cubicBezTo>
                    <a:pt x="873" y="5050"/>
                    <a:pt x="862" y="5104"/>
                    <a:pt x="862" y="5158"/>
                  </a:cubicBezTo>
                  <a:lnTo>
                    <a:pt x="862" y="5513"/>
                  </a:lnTo>
                  <a:cubicBezTo>
                    <a:pt x="862" y="5578"/>
                    <a:pt x="884" y="5643"/>
                    <a:pt x="905" y="5707"/>
                  </a:cubicBezTo>
                  <a:cubicBezTo>
                    <a:pt x="948" y="5804"/>
                    <a:pt x="1013" y="5880"/>
                    <a:pt x="1089" y="5933"/>
                  </a:cubicBezTo>
                  <a:cubicBezTo>
                    <a:pt x="1132" y="5954"/>
                    <a:pt x="1175" y="5987"/>
                    <a:pt x="1228" y="5998"/>
                  </a:cubicBezTo>
                  <a:cubicBezTo>
                    <a:pt x="1271" y="6009"/>
                    <a:pt x="1326" y="6019"/>
                    <a:pt x="1379" y="6019"/>
                  </a:cubicBezTo>
                  <a:lnTo>
                    <a:pt x="3985" y="6019"/>
                  </a:lnTo>
                  <a:lnTo>
                    <a:pt x="3985" y="6019"/>
                  </a:lnTo>
                  <a:lnTo>
                    <a:pt x="3985" y="6019"/>
                  </a:lnTo>
                  <a:cubicBezTo>
                    <a:pt x="4052" y="6017"/>
                    <a:pt x="4110" y="6006"/>
                    <a:pt x="4168" y="5976"/>
                  </a:cubicBezTo>
                  <a:cubicBezTo>
                    <a:pt x="4255" y="5944"/>
                    <a:pt x="4341" y="5880"/>
                    <a:pt x="4394" y="5793"/>
                  </a:cubicBezTo>
                  <a:lnTo>
                    <a:pt x="4459" y="5664"/>
                  </a:lnTo>
                  <a:cubicBezTo>
                    <a:pt x="4470" y="5610"/>
                    <a:pt x="4480" y="5557"/>
                    <a:pt x="4480" y="5513"/>
                  </a:cubicBezTo>
                  <a:lnTo>
                    <a:pt x="4480" y="5158"/>
                  </a:lnTo>
                  <a:cubicBezTo>
                    <a:pt x="4480" y="5083"/>
                    <a:pt x="4470" y="5018"/>
                    <a:pt x="4437" y="4954"/>
                  </a:cubicBezTo>
                  <a:cubicBezTo>
                    <a:pt x="4405" y="4867"/>
                    <a:pt x="4341" y="4781"/>
                    <a:pt x="4255" y="4727"/>
                  </a:cubicBezTo>
                  <a:lnTo>
                    <a:pt x="4136" y="4668"/>
                  </a:lnTo>
                  <a:lnTo>
                    <a:pt x="4136" y="4668"/>
                  </a:lnTo>
                  <a:lnTo>
                    <a:pt x="4136" y="4469"/>
                  </a:lnTo>
                  <a:cubicBezTo>
                    <a:pt x="4168" y="4469"/>
                    <a:pt x="4198" y="4467"/>
                    <a:pt x="4227" y="4462"/>
                  </a:cubicBezTo>
                  <a:lnTo>
                    <a:pt x="4227" y="4462"/>
                  </a:lnTo>
                  <a:cubicBezTo>
                    <a:pt x="4254" y="4466"/>
                    <a:pt x="4281" y="4469"/>
                    <a:pt x="4308" y="4469"/>
                  </a:cubicBezTo>
                  <a:lnTo>
                    <a:pt x="4480" y="4469"/>
                  </a:lnTo>
                  <a:cubicBezTo>
                    <a:pt x="4556" y="4469"/>
                    <a:pt x="4621" y="4458"/>
                    <a:pt x="4685" y="4425"/>
                  </a:cubicBezTo>
                  <a:cubicBezTo>
                    <a:pt x="4771" y="4394"/>
                    <a:pt x="4858" y="4329"/>
                    <a:pt x="4911" y="4243"/>
                  </a:cubicBezTo>
                  <a:lnTo>
                    <a:pt x="4976" y="4114"/>
                  </a:lnTo>
                  <a:cubicBezTo>
                    <a:pt x="4976" y="4111"/>
                    <a:pt x="4976" y="4109"/>
                    <a:pt x="4977" y="4107"/>
                  </a:cubicBezTo>
                  <a:lnTo>
                    <a:pt x="4977" y="4107"/>
                  </a:lnTo>
                  <a:cubicBezTo>
                    <a:pt x="4995" y="4103"/>
                    <a:pt x="5012" y="4098"/>
                    <a:pt x="5030" y="4092"/>
                  </a:cubicBezTo>
                  <a:cubicBezTo>
                    <a:pt x="5116" y="4049"/>
                    <a:pt x="5202" y="3984"/>
                    <a:pt x="5256" y="3898"/>
                  </a:cubicBezTo>
                  <a:cubicBezTo>
                    <a:pt x="5277" y="3866"/>
                    <a:pt x="5299" y="3812"/>
                    <a:pt x="5320" y="3769"/>
                  </a:cubicBezTo>
                  <a:cubicBezTo>
                    <a:pt x="5331" y="3715"/>
                    <a:pt x="5342" y="3672"/>
                    <a:pt x="5342" y="3618"/>
                  </a:cubicBezTo>
                  <a:lnTo>
                    <a:pt x="5342" y="3435"/>
                  </a:lnTo>
                  <a:cubicBezTo>
                    <a:pt x="5342" y="3360"/>
                    <a:pt x="5320" y="3295"/>
                    <a:pt x="5299" y="3231"/>
                  </a:cubicBezTo>
                  <a:cubicBezTo>
                    <a:pt x="5256" y="3144"/>
                    <a:pt x="5191" y="3069"/>
                    <a:pt x="5116" y="3004"/>
                  </a:cubicBezTo>
                  <a:cubicBezTo>
                    <a:pt x="5073" y="2983"/>
                    <a:pt x="5030" y="2961"/>
                    <a:pt x="4976" y="2940"/>
                  </a:cubicBezTo>
                  <a:lnTo>
                    <a:pt x="4976" y="2940"/>
                  </a:lnTo>
                  <a:cubicBezTo>
                    <a:pt x="4970" y="2921"/>
                    <a:pt x="4963" y="2903"/>
                    <a:pt x="4954" y="2886"/>
                  </a:cubicBezTo>
                  <a:cubicBezTo>
                    <a:pt x="4911" y="2800"/>
                    <a:pt x="4846" y="2724"/>
                    <a:pt x="4771" y="2671"/>
                  </a:cubicBezTo>
                  <a:cubicBezTo>
                    <a:pt x="4728" y="2638"/>
                    <a:pt x="4685" y="2616"/>
                    <a:pt x="4631" y="2595"/>
                  </a:cubicBezTo>
                  <a:cubicBezTo>
                    <a:pt x="4588" y="2585"/>
                    <a:pt x="4534" y="2573"/>
                    <a:pt x="4480" y="2573"/>
                  </a:cubicBezTo>
                  <a:lnTo>
                    <a:pt x="4458" y="2573"/>
                  </a:lnTo>
                  <a:cubicBezTo>
                    <a:pt x="4474" y="2518"/>
                    <a:pt x="4480" y="2461"/>
                    <a:pt x="4480" y="2401"/>
                  </a:cubicBezTo>
                  <a:cubicBezTo>
                    <a:pt x="4480" y="2305"/>
                    <a:pt x="4459" y="2197"/>
                    <a:pt x="4405" y="2111"/>
                  </a:cubicBezTo>
                  <a:cubicBezTo>
                    <a:pt x="4394" y="2100"/>
                    <a:pt x="4384" y="2089"/>
                    <a:pt x="4384" y="2068"/>
                  </a:cubicBezTo>
                  <a:lnTo>
                    <a:pt x="4319" y="1982"/>
                  </a:lnTo>
                  <a:cubicBezTo>
                    <a:pt x="4265" y="1906"/>
                    <a:pt x="4190" y="1831"/>
                    <a:pt x="4104" y="1788"/>
                  </a:cubicBezTo>
                  <a:cubicBezTo>
                    <a:pt x="4099" y="1785"/>
                    <a:pt x="4095" y="1783"/>
                    <a:pt x="4090" y="1781"/>
                  </a:cubicBezTo>
                  <a:lnTo>
                    <a:pt x="4090" y="1781"/>
                  </a:lnTo>
                  <a:cubicBezTo>
                    <a:pt x="4081" y="1743"/>
                    <a:pt x="4071" y="1706"/>
                    <a:pt x="4061" y="1669"/>
                  </a:cubicBezTo>
                  <a:cubicBezTo>
                    <a:pt x="3985" y="1432"/>
                    <a:pt x="3856" y="1228"/>
                    <a:pt x="3695" y="1066"/>
                  </a:cubicBezTo>
                  <a:cubicBezTo>
                    <a:pt x="3670" y="1042"/>
                    <a:pt x="3645" y="1018"/>
                    <a:pt x="3619" y="995"/>
                  </a:cubicBezTo>
                  <a:lnTo>
                    <a:pt x="3619" y="995"/>
                  </a:lnTo>
                  <a:lnTo>
                    <a:pt x="3619" y="850"/>
                  </a:lnTo>
                  <a:cubicBezTo>
                    <a:pt x="3619" y="786"/>
                    <a:pt x="3608" y="711"/>
                    <a:pt x="3576" y="657"/>
                  </a:cubicBezTo>
                  <a:cubicBezTo>
                    <a:pt x="3544" y="560"/>
                    <a:pt x="3479" y="484"/>
                    <a:pt x="3393" y="431"/>
                  </a:cubicBezTo>
                  <a:cubicBezTo>
                    <a:pt x="3350" y="398"/>
                    <a:pt x="3307" y="377"/>
                    <a:pt x="3264" y="366"/>
                  </a:cubicBezTo>
                  <a:cubicBezTo>
                    <a:pt x="3261" y="365"/>
                    <a:pt x="3257" y="364"/>
                    <a:pt x="3254" y="363"/>
                  </a:cubicBezTo>
                  <a:lnTo>
                    <a:pt x="3254" y="363"/>
                  </a:lnTo>
                  <a:cubicBezTo>
                    <a:pt x="3248" y="345"/>
                    <a:pt x="3240" y="328"/>
                    <a:pt x="3231" y="312"/>
                  </a:cubicBezTo>
                  <a:cubicBezTo>
                    <a:pt x="3199" y="216"/>
                    <a:pt x="3135" y="140"/>
                    <a:pt x="3049" y="86"/>
                  </a:cubicBezTo>
                  <a:cubicBezTo>
                    <a:pt x="3005" y="54"/>
                    <a:pt x="2962" y="32"/>
                    <a:pt x="2919" y="22"/>
                  </a:cubicBezTo>
                  <a:cubicBezTo>
                    <a:pt x="2865" y="0"/>
                    <a:pt x="2812" y="0"/>
                    <a:pt x="2769" y="0"/>
                  </a:cubicBezTo>
                  <a:close/>
                </a:path>
              </a:pathLst>
            </a:custGeom>
            <a:solidFill>
              <a:srgbClr val="FFFFFF"/>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29"/>
            <p:cNvSpPr/>
            <p:nvPr/>
          </p:nvSpPr>
          <p:spPr>
            <a:xfrm>
              <a:off x="1427307" y="1385279"/>
              <a:ext cx="33828" cy="29335"/>
            </a:xfrm>
            <a:custGeom>
              <a:avLst/>
              <a:gdLst/>
              <a:ahLst/>
              <a:cxnLst/>
              <a:rect l="l" t="t" r="r" b="b"/>
              <a:pathLst>
                <a:path w="399" h="346" extrusionOk="0">
                  <a:moveTo>
                    <a:pt x="1" y="1"/>
                  </a:moveTo>
                  <a:lnTo>
                    <a:pt x="1" y="345"/>
                  </a:lnTo>
                  <a:lnTo>
                    <a:pt x="313" y="345"/>
                  </a:lnTo>
                  <a:cubicBezTo>
                    <a:pt x="356" y="345"/>
                    <a:pt x="399" y="313"/>
                    <a:pt x="399" y="270"/>
                  </a:cubicBezTo>
                  <a:lnTo>
                    <a:pt x="399" y="87"/>
                  </a:lnTo>
                  <a:cubicBezTo>
                    <a:pt x="399" y="44"/>
                    <a:pt x="356" y="1"/>
                    <a:pt x="313" y="1"/>
                  </a:cubicBezTo>
                  <a:close/>
                </a:path>
              </a:pathLst>
            </a:custGeom>
            <a:solidFill>
              <a:srgbClr val="FFE8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29"/>
            <p:cNvSpPr/>
            <p:nvPr/>
          </p:nvSpPr>
          <p:spPr>
            <a:xfrm>
              <a:off x="1433666" y="1385279"/>
              <a:ext cx="27470" cy="29335"/>
            </a:xfrm>
            <a:custGeom>
              <a:avLst/>
              <a:gdLst/>
              <a:ahLst/>
              <a:cxnLst/>
              <a:rect l="l" t="t" r="r" b="b"/>
              <a:pathLst>
                <a:path w="324" h="346" extrusionOk="0">
                  <a:moveTo>
                    <a:pt x="1" y="1"/>
                  </a:moveTo>
                  <a:cubicBezTo>
                    <a:pt x="44" y="1"/>
                    <a:pt x="87" y="44"/>
                    <a:pt x="87" y="87"/>
                  </a:cubicBezTo>
                  <a:lnTo>
                    <a:pt x="87" y="270"/>
                  </a:lnTo>
                  <a:cubicBezTo>
                    <a:pt x="87" y="313"/>
                    <a:pt x="44" y="345"/>
                    <a:pt x="1" y="345"/>
                  </a:cubicBezTo>
                  <a:lnTo>
                    <a:pt x="238" y="345"/>
                  </a:lnTo>
                  <a:cubicBezTo>
                    <a:pt x="281" y="345"/>
                    <a:pt x="324" y="313"/>
                    <a:pt x="324" y="270"/>
                  </a:cubicBezTo>
                  <a:lnTo>
                    <a:pt x="324" y="87"/>
                  </a:lnTo>
                  <a:cubicBezTo>
                    <a:pt x="324" y="44"/>
                    <a:pt x="281" y="1"/>
                    <a:pt x="238" y="1"/>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29"/>
            <p:cNvSpPr/>
            <p:nvPr/>
          </p:nvSpPr>
          <p:spPr>
            <a:xfrm>
              <a:off x="1162614" y="1363405"/>
              <a:ext cx="218230" cy="73083"/>
            </a:xfrm>
            <a:custGeom>
              <a:avLst/>
              <a:gdLst/>
              <a:ahLst/>
              <a:cxnLst/>
              <a:rect l="l" t="t" r="r" b="b"/>
              <a:pathLst>
                <a:path w="2574" h="862" extrusionOk="0">
                  <a:moveTo>
                    <a:pt x="0" y="0"/>
                  </a:moveTo>
                  <a:lnTo>
                    <a:pt x="0" y="862"/>
                  </a:lnTo>
                  <a:lnTo>
                    <a:pt x="2573" y="862"/>
                  </a:lnTo>
                  <a:lnTo>
                    <a:pt x="2573" y="0"/>
                  </a:ln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29"/>
            <p:cNvSpPr/>
            <p:nvPr/>
          </p:nvSpPr>
          <p:spPr>
            <a:xfrm>
              <a:off x="1183555" y="1189939"/>
              <a:ext cx="175330" cy="104113"/>
            </a:xfrm>
            <a:custGeom>
              <a:avLst/>
              <a:gdLst/>
              <a:ahLst/>
              <a:cxnLst/>
              <a:rect l="l" t="t" r="r" b="b"/>
              <a:pathLst>
                <a:path w="2068" h="1228" extrusionOk="0">
                  <a:moveTo>
                    <a:pt x="733" y="0"/>
                  </a:moveTo>
                  <a:lnTo>
                    <a:pt x="733" y="76"/>
                  </a:lnTo>
                  <a:cubicBezTo>
                    <a:pt x="313" y="205"/>
                    <a:pt x="0" y="615"/>
                    <a:pt x="0" y="1099"/>
                  </a:cubicBezTo>
                  <a:lnTo>
                    <a:pt x="0" y="1228"/>
                  </a:lnTo>
                  <a:lnTo>
                    <a:pt x="2068" y="1228"/>
                  </a:lnTo>
                  <a:lnTo>
                    <a:pt x="2068" y="1099"/>
                  </a:lnTo>
                  <a:cubicBezTo>
                    <a:pt x="2068" y="615"/>
                    <a:pt x="1756" y="205"/>
                    <a:pt x="1336" y="76"/>
                  </a:cubicBezTo>
                  <a:lnTo>
                    <a:pt x="1336" y="0"/>
                  </a:ln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29"/>
            <p:cNvSpPr/>
            <p:nvPr/>
          </p:nvSpPr>
          <p:spPr>
            <a:xfrm>
              <a:off x="1276647" y="1189939"/>
              <a:ext cx="82239" cy="104113"/>
            </a:xfrm>
            <a:custGeom>
              <a:avLst/>
              <a:gdLst/>
              <a:ahLst/>
              <a:cxnLst/>
              <a:rect l="l" t="t" r="r" b="b"/>
              <a:pathLst>
                <a:path w="970" h="1228" extrusionOk="0">
                  <a:moveTo>
                    <a:pt x="1" y="0"/>
                  </a:moveTo>
                  <a:lnTo>
                    <a:pt x="1" y="76"/>
                  </a:lnTo>
                  <a:cubicBezTo>
                    <a:pt x="421" y="205"/>
                    <a:pt x="733" y="615"/>
                    <a:pt x="733" y="1099"/>
                  </a:cubicBezTo>
                  <a:lnTo>
                    <a:pt x="733" y="1228"/>
                  </a:lnTo>
                  <a:lnTo>
                    <a:pt x="970" y="1228"/>
                  </a:lnTo>
                  <a:lnTo>
                    <a:pt x="970" y="1099"/>
                  </a:lnTo>
                  <a:cubicBezTo>
                    <a:pt x="970" y="615"/>
                    <a:pt x="658" y="205"/>
                    <a:pt x="238" y="76"/>
                  </a:cubicBezTo>
                  <a:lnTo>
                    <a:pt x="238" y="0"/>
                  </a:ln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29"/>
            <p:cNvSpPr/>
            <p:nvPr/>
          </p:nvSpPr>
          <p:spPr>
            <a:xfrm>
              <a:off x="1198138" y="1314994"/>
              <a:ext cx="146165" cy="169904"/>
            </a:xfrm>
            <a:custGeom>
              <a:avLst/>
              <a:gdLst/>
              <a:ahLst/>
              <a:cxnLst/>
              <a:rect l="l" t="t" r="r" b="b"/>
              <a:pathLst>
                <a:path w="1724" h="2004" extrusionOk="0">
                  <a:moveTo>
                    <a:pt x="1" y="1"/>
                  </a:moveTo>
                  <a:lnTo>
                    <a:pt x="1" y="2004"/>
                  </a:lnTo>
                  <a:lnTo>
                    <a:pt x="1724" y="2004"/>
                  </a:lnTo>
                  <a:lnTo>
                    <a:pt x="1724" y="1433"/>
                  </a:lnTo>
                  <a:lnTo>
                    <a:pt x="1649" y="1002"/>
                  </a:lnTo>
                  <a:lnTo>
                    <a:pt x="1724" y="571"/>
                  </a:lnTo>
                  <a:lnTo>
                    <a:pt x="1724" y="1"/>
                  </a:ln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29"/>
            <p:cNvSpPr/>
            <p:nvPr/>
          </p:nvSpPr>
          <p:spPr>
            <a:xfrm>
              <a:off x="1324126" y="1314994"/>
              <a:ext cx="20178" cy="169904"/>
            </a:xfrm>
            <a:custGeom>
              <a:avLst/>
              <a:gdLst/>
              <a:ahLst/>
              <a:cxnLst/>
              <a:rect l="l" t="t" r="r" b="b"/>
              <a:pathLst>
                <a:path w="238" h="2004" extrusionOk="0">
                  <a:moveTo>
                    <a:pt x="1" y="1"/>
                  </a:moveTo>
                  <a:lnTo>
                    <a:pt x="1" y="2004"/>
                  </a:lnTo>
                  <a:lnTo>
                    <a:pt x="238" y="2004"/>
                  </a:lnTo>
                  <a:lnTo>
                    <a:pt x="238" y="1"/>
                  </a:ln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29"/>
            <p:cNvSpPr/>
            <p:nvPr/>
          </p:nvSpPr>
          <p:spPr>
            <a:xfrm>
              <a:off x="1222810" y="1356538"/>
              <a:ext cx="96906" cy="87496"/>
            </a:xfrm>
            <a:custGeom>
              <a:avLst/>
              <a:gdLst/>
              <a:ahLst/>
              <a:cxnLst/>
              <a:rect l="l" t="t" r="r" b="b"/>
              <a:pathLst>
                <a:path w="1143" h="1032" extrusionOk="0">
                  <a:moveTo>
                    <a:pt x="572" y="0"/>
                  </a:moveTo>
                  <a:cubicBezTo>
                    <a:pt x="440" y="0"/>
                    <a:pt x="308" y="49"/>
                    <a:pt x="205" y="146"/>
                  </a:cubicBezTo>
                  <a:cubicBezTo>
                    <a:pt x="1" y="351"/>
                    <a:pt x="1" y="674"/>
                    <a:pt x="205" y="878"/>
                  </a:cubicBezTo>
                  <a:cubicBezTo>
                    <a:pt x="308" y="981"/>
                    <a:pt x="440" y="1032"/>
                    <a:pt x="572" y="1032"/>
                  </a:cubicBezTo>
                  <a:cubicBezTo>
                    <a:pt x="703" y="1032"/>
                    <a:pt x="835" y="981"/>
                    <a:pt x="937" y="878"/>
                  </a:cubicBezTo>
                  <a:cubicBezTo>
                    <a:pt x="1142" y="674"/>
                    <a:pt x="1142" y="351"/>
                    <a:pt x="937" y="146"/>
                  </a:cubicBezTo>
                  <a:cubicBezTo>
                    <a:pt x="835" y="49"/>
                    <a:pt x="703" y="0"/>
                    <a:pt x="572" y="0"/>
                  </a:cubicBez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29"/>
            <p:cNvSpPr/>
            <p:nvPr/>
          </p:nvSpPr>
          <p:spPr>
            <a:xfrm>
              <a:off x="1081307" y="1385279"/>
              <a:ext cx="42052" cy="29335"/>
            </a:xfrm>
            <a:custGeom>
              <a:avLst/>
              <a:gdLst/>
              <a:ahLst/>
              <a:cxnLst/>
              <a:rect l="l" t="t" r="r" b="b"/>
              <a:pathLst>
                <a:path w="496" h="346" extrusionOk="0">
                  <a:moveTo>
                    <a:pt x="87" y="1"/>
                  </a:moveTo>
                  <a:cubicBezTo>
                    <a:pt x="44" y="1"/>
                    <a:pt x="0" y="44"/>
                    <a:pt x="0" y="87"/>
                  </a:cubicBezTo>
                  <a:lnTo>
                    <a:pt x="0" y="270"/>
                  </a:lnTo>
                  <a:cubicBezTo>
                    <a:pt x="0" y="313"/>
                    <a:pt x="44" y="345"/>
                    <a:pt x="87" y="345"/>
                  </a:cubicBezTo>
                  <a:lnTo>
                    <a:pt x="496" y="345"/>
                  </a:lnTo>
                  <a:lnTo>
                    <a:pt x="496" y="1"/>
                  </a:lnTo>
                  <a:close/>
                </a:path>
              </a:pathLst>
            </a:custGeom>
            <a:solidFill>
              <a:srgbClr val="FFE8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29"/>
            <p:cNvSpPr/>
            <p:nvPr/>
          </p:nvSpPr>
          <p:spPr>
            <a:xfrm>
              <a:off x="1397209" y="1356114"/>
              <a:ext cx="34761" cy="87665"/>
            </a:xfrm>
            <a:custGeom>
              <a:avLst/>
              <a:gdLst/>
              <a:ahLst/>
              <a:cxnLst/>
              <a:rect l="l" t="t" r="r" b="b"/>
              <a:pathLst>
                <a:path w="410" h="1034" extrusionOk="0">
                  <a:moveTo>
                    <a:pt x="151" y="0"/>
                  </a:moveTo>
                  <a:cubicBezTo>
                    <a:pt x="98" y="0"/>
                    <a:pt x="65" y="43"/>
                    <a:pt x="65" y="86"/>
                  </a:cubicBezTo>
                  <a:lnTo>
                    <a:pt x="0" y="86"/>
                  </a:lnTo>
                  <a:lnTo>
                    <a:pt x="0" y="948"/>
                  </a:lnTo>
                  <a:lnTo>
                    <a:pt x="65" y="959"/>
                  </a:lnTo>
                  <a:cubicBezTo>
                    <a:pt x="65" y="1002"/>
                    <a:pt x="98" y="1034"/>
                    <a:pt x="151" y="1034"/>
                  </a:cubicBezTo>
                  <a:lnTo>
                    <a:pt x="323" y="1034"/>
                  </a:lnTo>
                  <a:cubicBezTo>
                    <a:pt x="366" y="1034"/>
                    <a:pt x="409" y="1002"/>
                    <a:pt x="409" y="959"/>
                  </a:cubicBezTo>
                  <a:lnTo>
                    <a:pt x="409" y="86"/>
                  </a:lnTo>
                  <a:cubicBezTo>
                    <a:pt x="409" y="43"/>
                    <a:pt x="366" y="0"/>
                    <a:pt x="323" y="0"/>
                  </a:cubicBez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29"/>
            <p:cNvSpPr/>
            <p:nvPr/>
          </p:nvSpPr>
          <p:spPr>
            <a:xfrm>
              <a:off x="1274867" y="1183750"/>
              <a:ext cx="41204" cy="112167"/>
            </a:xfrm>
            <a:custGeom>
              <a:avLst/>
              <a:gdLst/>
              <a:ahLst/>
              <a:cxnLst/>
              <a:rect l="l" t="t" r="r" b="b"/>
              <a:pathLst>
                <a:path w="486" h="1323" extrusionOk="0">
                  <a:moveTo>
                    <a:pt x="85" y="0"/>
                  </a:moveTo>
                  <a:cubicBezTo>
                    <a:pt x="63" y="0"/>
                    <a:pt x="41" y="12"/>
                    <a:pt x="22" y="30"/>
                  </a:cubicBezTo>
                  <a:cubicBezTo>
                    <a:pt x="0" y="63"/>
                    <a:pt x="0" y="116"/>
                    <a:pt x="33" y="138"/>
                  </a:cubicBezTo>
                  <a:cubicBezTo>
                    <a:pt x="184" y="257"/>
                    <a:pt x="323" y="666"/>
                    <a:pt x="323" y="1236"/>
                  </a:cubicBezTo>
                  <a:cubicBezTo>
                    <a:pt x="323" y="1279"/>
                    <a:pt x="366" y="1322"/>
                    <a:pt x="409" y="1322"/>
                  </a:cubicBezTo>
                  <a:cubicBezTo>
                    <a:pt x="453" y="1322"/>
                    <a:pt x="485" y="1279"/>
                    <a:pt x="485" y="1236"/>
                  </a:cubicBezTo>
                  <a:cubicBezTo>
                    <a:pt x="485" y="676"/>
                    <a:pt x="345" y="181"/>
                    <a:pt x="130" y="20"/>
                  </a:cubicBezTo>
                  <a:cubicBezTo>
                    <a:pt x="116" y="6"/>
                    <a:pt x="101" y="0"/>
                    <a:pt x="85" y="0"/>
                  </a:cubicBez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29"/>
            <p:cNvSpPr/>
            <p:nvPr/>
          </p:nvSpPr>
          <p:spPr>
            <a:xfrm>
              <a:off x="1226541" y="1183750"/>
              <a:ext cx="42052" cy="112167"/>
            </a:xfrm>
            <a:custGeom>
              <a:avLst/>
              <a:gdLst/>
              <a:ahLst/>
              <a:cxnLst/>
              <a:rect l="l" t="t" r="r" b="b"/>
              <a:pathLst>
                <a:path w="496" h="1323" extrusionOk="0">
                  <a:moveTo>
                    <a:pt x="403" y="0"/>
                  </a:moveTo>
                  <a:cubicBezTo>
                    <a:pt x="386" y="0"/>
                    <a:pt x="369" y="6"/>
                    <a:pt x="355" y="20"/>
                  </a:cubicBezTo>
                  <a:cubicBezTo>
                    <a:pt x="140" y="181"/>
                    <a:pt x="0" y="676"/>
                    <a:pt x="0" y="1236"/>
                  </a:cubicBezTo>
                  <a:cubicBezTo>
                    <a:pt x="0" y="1279"/>
                    <a:pt x="43" y="1322"/>
                    <a:pt x="86" y="1322"/>
                  </a:cubicBezTo>
                  <a:cubicBezTo>
                    <a:pt x="129" y="1322"/>
                    <a:pt x="161" y="1279"/>
                    <a:pt x="161" y="1236"/>
                  </a:cubicBezTo>
                  <a:cubicBezTo>
                    <a:pt x="161" y="666"/>
                    <a:pt x="302" y="257"/>
                    <a:pt x="452" y="138"/>
                  </a:cubicBezTo>
                  <a:cubicBezTo>
                    <a:pt x="484" y="116"/>
                    <a:pt x="495" y="63"/>
                    <a:pt x="463" y="30"/>
                  </a:cubicBezTo>
                  <a:cubicBezTo>
                    <a:pt x="450" y="12"/>
                    <a:pt x="427" y="0"/>
                    <a:pt x="403" y="0"/>
                  </a:cubicBez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29"/>
            <p:cNvSpPr/>
            <p:nvPr/>
          </p:nvSpPr>
          <p:spPr>
            <a:xfrm>
              <a:off x="1256554" y="1137882"/>
              <a:ext cx="29335" cy="37559"/>
            </a:xfrm>
            <a:custGeom>
              <a:avLst/>
              <a:gdLst/>
              <a:ahLst/>
              <a:cxnLst/>
              <a:rect l="l" t="t" r="r" b="b"/>
              <a:pathLst>
                <a:path w="346" h="443" extrusionOk="0">
                  <a:moveTo>
                    <a:pt x="87" y="1"/>
                  </a:moveTo>
                  <a:cubicBezTo>
                    <a:pt x="34" y="1"/>
                    <a:pt x="1" y="33"/>
                    <a:pt x="1" y="76"/>
                  </a:cubicBezTo>
                  <a:lnTo>
                    <a:pt x="1" y="442"/>
                  </a:lnTo>
                  <a:lnTo>
                    <a:pt x="346" y="442"/>
                  </a:lnTo>
                  <a:lnTo>
                    <a:pt x="346" y="76"/>
                  </a:lnTo>
                  <a:cubicBezTo>
                    <a:pt x="346" y="33"/>
                    <a:pt x="314" y="1"/>
                    <a:pt x="271" y="1"/>
                  </a:cubicBezTo>
                  <a:close/>
                </a:path>
              </a:pathLst>
            </a:custGeom>
            <a:solidFill>
              <a:srgbClr val="FFE8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29"/>
            <p:cNvSpPr/>
            <p:nvPr/>
          </p:nvSpPr>
          <p:spPr>
            <a:xfrm>
              <a:off x="1261217" y="1137882"/>
              <a:ext cx="24672" cy="37559"/>
            </a:xfrm>
            <a:custGeom>
              <a:avLst/>
              <a:gdLst/>
              <a:ahLst/>
              <a:cxnLst/>
              <a:rect l="l" t="t" r="r" b="b"/>
              <a:pathLst>
                <a:path w="291" h="443" extrusionOk="0">
                  <a:moveTo>
                    <a:pt x="0" y="1"/>
                  </a:moveTo>
                  <a:cubicBezTo>
                    <a:pt x="32" y="11"/>
                    <a:pt x="54" y="44"/>
                    <a:pt x="54" y="76"/>
                  </a:cubicBezTo>
                  <a:lnTo>
                    <a:pt x="54" y="442"/>
                  </a:lnTo>
                  <a:lnTo>
                    <a:pt x="291" y="442"/>
                  </a:lnTo>
                  <a:lnTo>
                    <a:pt x="291" y="76"/>
                  </a:lnTo>
                  <a:cubicBezTo>
                    <a:pt x="291" y="33"/>
                    <a:pt x="259" y="1"/>
                    <a:pt x="204" y="1"/>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29"/>
            <p:cNvSpPr/>
            <p:nvPr/>
          </p:nvSpPr>
          <p:spPr>
            <a:xfrm>
              <a:off x="1227388" y="1167132"/>
              <a:ext cx="87750" cy="29335"/>
            </a:xfrm>
            <a:custGeom>
              <a:avLst/>
              <a:gdLst/>
              <a:ahLst/>
              <a:cxnLst/>
              <a:rect l="l" t="t" r="r" b="b"/>
              <a:pathLst>
                <a:path w="1035" h="346" extrusionOk="0">
                  <a:moveTo>
                    <a:pt x="86" y="1"/>
                  </a:moveTo>
                  <a:cubicBezTo>
                    <a:pt x="33" y="1"/>
                    <a:pt x="0" y="32"/>
                    <a:pt x="0" y="75"/>
                  </a:cubicBezTo>
                  <a:lnTo>
                    <a:pt x="0" y="259"/>
                  </a:lnTo>
                  <a:cubicBezTo>
                    <a:pt x="0" y="302"/>
                    <a:pt x="33" y="345"/>
                    <a:pt x="86" y="345"/>
                  </a:cubicBezTo>
                  <a:lnTo>
                    <a:pt x="959" y="345"/>
                  </a:lnTo>
                  <a:cubicBezTo>
                    <a:pt x="1002" y="345"/>
                    <a:pt x="1034" y="302"/>
                    <a:pt x="1034" y="259"/>
                  </a:cubicBezTo>
                  <a:lnTo>
                    <a:pt x="1034" y="75"/>
                  </a:lnTo>
                  <a:cubicBezTo>
                    <a:pt x="1034" y="32"/>
                    <a:pt x="1002" y="1"/>
                    <a:pt x="959" y="1"/>
                  </a:cubicBez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29"/>
            <p:cNvSpPr/>
            <p:nvPr/>
          </p:nvSpPr>
          <p:spPr>
            <a:xfrm>
              <a:off x="1287669" y="1167132"/>
              <a:ext cx="27470" cy="29335"/>
            </a:xfrm>
            <a:custGeom>
              <a:avLst/>
              <a:gdLst/>
              <a:ahLst/>
              <a:cxnLst/>
              <a:rect l="l" t="t" r="r" b="b"/>
              <a:pathLst>
                <a:path w="324" h="346" extrusionOk="0">
                  <a:moveTo>
                    <a:pt x="0" y="1"/>
                  </a:moveTo>
                  <a:cubicBezTo>
                    <a:pt x="43" y="1"/>
                    <a:pt x="86" y="32"/>
                    <a:pt x="86" y="75"/>
                  </a:cubicBezTo>
                  <a:lnTo>
                    <a:pt x="86" y="259"/>
                  </a:lnTo>
                  <a:cubicBezTo>
                    <a:pt x="86" y="302"/>
                    <a:pt x="43" y="345"/>
                    <a:pt x="0" y="345"/>
                  </a:cubicBezTo>
                  <a:lnTo>
                    <a:pt x="237" y="345"/>
                  </a:lnTo>
                  <a:cubicBezTo>
                    <a:pt x="291" y="345"/>
                    <a:pt x="323" y="302"/>
                    <a:pt x="323" y="259"/>
                  </a:cubicBezTo>
                  <a:lnTo>
                    <a:pt x="323" y="75"/>
                  </a:lnTo>
                  <a:cubicBezTo>
                    <a:pt x="323" y="32"/>
                    <a:pt x="291" y="1"/>
                    <a:pt x="237" y="1"/>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29"/>
            <p:cNvSpPr/>
            <p:nvPr/>
          </p:nvSpPr>
          <p:spPr>
            <a:xfrm>
              <a:off x="1153457" y="1283031"/>
              <a:ext cx="235611" cy="43917"/>
            </a:xfrm>
            <a:custGeom>
              <a:avLst/>
              <a:gdLst/>
              <a:ahLst/>
              <a:cxnLst/>
              <a:rect l="l" t="t" r="r" b="b"/>
              <a:pathLst>
                <a:path w="2779" h="518" extrusionOk="0">
                  <a:moveTo>
                    <a:pt x="237" y="1"/>
                  </a:moveTo>
                  <a:cubicBezTo>
                    <a:pt x="183" y="1"/>
                    <a:pt x="130" y="33"/>
                    <a:pt x="97" y="87"/>
                  </a:cubicBezTo>
                  <a:lnTo>
                    <a:pt x="44" y="173"/>
                  </a:lnTo>
                  <a:cubicBezTo>
                    <a:pt x="1" y="227"/>
                    <a:pt x="1" y="302"/>
                    <a:pt x="44" y="356"/>
                  </a:cubicBezTo>
                  <a:lnTo>
                    <a:pt x="97" y="443"/>
                  </a:lnTo>
                  <a:cubicBezTo>
                    <a:pt x="130" y="496"/>
                    <a:pt x="183" y="518"/>
                    <a:pt x="237" y="518"/>
                  </a:cubicBezTo>
                  <a:lnTo>
                    <a:pt x="2542" y="518"/>
                  </a:lnTo>
                  <a:cubicBezTo>
                    <a:pt x="2595" y="518"/>
                    <a:pt x="2649" y="496"/>
                    <a:pt x="2681" y="443"/>
                  </a:cubicBezTo>
                  <a:lnTo>
                    <a:pt x="2736" y="356"/>
                  </a:lnTo>
                  <a:cubicBezTo>
                    <a:pt x="2779" y="302"/>
                    <a:pt x="2779" y="227"/>
                    <a:pt x="2736" y="173"/>
                  </a:cubicBezTo>
                  <a:lnTo>
                    <a:pt x="2681" y="87"/>
                  </a:lnTo>
                  <a:cubicBezTo>
                    <a:pt x="2649" y="33"/>
                    <a:pt x="2595" y="1"/>
                    <a:pt x="2542" y="1"/>
                  </a:cubicBezTo>
                  <a:lnTo>
                    <a:pt x="2423" y="1"/>
                  </a:lnTo>
                  <a:lnTo>
                    <a:pt x="2370" y="12"/>
                  </a:lnTo>
                  <a:lnTo>
                    <a:pt x="2315" y="1"/>
                  </a:ln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29"/>
            <p:cNvSpPr/>
            <p:nvPr/>
          </p:nvSpPr>
          <p:spPr>
            <a:xfrm>
              <a:off x="1347865" y="1283031"/>
              <a:ext cx="41204" cy="43917"/>
            </a:xfrm>
            <a:custGeom>
              <a:avLst/>
              <a:gdLst/>
              <a:ahLst/>
              <a:cxnLst/>
              <a:rect l="l" t="t" r="r" b="b"/>
              <a:pathLst>
                <a:path w="486" h="518" extrusionOk="0">
                  <a:moveTo>
                    <a:pt x="1" y="1"/>
                  </a:moveTo>
                  <a:cubicBezTo>
                    <a:pt x="65" y="1"/>
                    <a:pt x="120" y="33"/>
                    <a:pt x="151" y="87"/>
                  </a:cubicBezTo>
                  <a:lnTo>
                    <a:pt x="206" y="173"/>
                  </a:lnTo>
                  <a:cubicBezTo>
                    <a:pt x="249" y="227"/>
                    <a:pt x="249" y="302"/>
                    <a:pt x="206" y="356"/>
                  </a:cubicBezTo>
                  <a:lnTo>
                    <a:pt x="151" y="443"/>
                  </a:lnTo>
                  <a:cubicBezTo>
                    <a:pt x="120" y="496"/>
                    <a:pt x="65" y="518"/>
                    <a:pt x="1" y="518"/>
                  </a:cubicBezTo>
                  <a:lnTo>
                    <a:pt x="249" y="518"/>
                  </a:lnTo>
                  <a:cubicBezTo>
                    <a:pt x="302" y="518"/>
                    <a:pt x="356" y="496"/>
                    <a:pt x="388" y="443"/>
                  </a:cubicBezTo>
                  <a:lnTo>
                    <a:pt x="443" y="356"/>
                  </a:lnTo>
                  <a:cubicBezTo>
                    <a:pt x="486" y="302"/>
                    <a:pt x="486" y="227"/>
                    <a:pt x="443" y="173"/>
                  </a:cubicBezTo>
                  <a:lnTo>
                    <a:pt x="388" y="87"/>
                  </a:lnTo>
                  <a:cubicBezTo>
                    <a:pt x="356" y="33"/>
                    <a:pt x="302" y="1"/>
                    <a:pt x="249" y="1"/>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29"/>
            <p:cNvSpPr/>
            <p:nvPr/>
          </p:nvSpPr>
          <p:spPr>
            <a:xfrm>
              <a:off x="1256554" y="1385279"/>
              <a:ext cx="29335" cy="29335"/>
            </a:xfrm>
            <a:custGeom>
              <a:avLst/>
              <a:gdLst/>
              <a:ahLst/>
              <a:cxnLst/>
              <a:rect l="l" t="t" r="r" b="b"/>
              <a:pathLst>
                <a:path w="346" h="346" extrusionOk="0">
                  <a:moveTo>
                    <a:pt x="173" y="1"/>
                  </a:moveTo>
                  <a:cubicBezTo>
                    <a:pt x="77" y="1"/>
                    <a:pt x="1" y="76"/>
                    <a:pt x="1" y="173"/>
                  </a:cubicBezTo>
                  <a:cubicBezTo>
                    <a:pt x="1" y="270"/>
                    <a:pt x="77" y="345"/>
                    <a:pt x="173" y="345"/>
                  </a:cubicBezTo>
                  <a:cubicBezTo>
                    <a:pt x="271" y="345"/>
                    <a:pt x="346" y="270"/>
                    <a:pt x="346" y="173"/>
                  </a:cubicBezTo>
                  <a:cubicBezTo>
                    <a:pt x="346" y="76"/>
                    <a:pt x="271" y="1"/>
                    <a:pt x="173" y="1"/>
                  </a:cubicBezTo>
                  <a:close/>
                </a:path>
              </a:pathLst>
            </a:custGeom>
            <a:solidFill>
              <a:srgbClr val="FFE8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9"/>
            <p:cNvSpPr/>
            <p:nvPr/>
          </p:nvSpPr>
          <p:spPr>
            <a:xfrm>
              <a:off x="1261217" y="1385279"/>
              <a:ext cx="24672" cy="29335"/>
            </a:xfrm>
            <a:custGeom>
              <a:avLst/>
              <a:gdLst/>
              <a:ahLst/>
              <a:cxnLst/>
              <a:rect l="l" t="t" r="r" b="b"/>
              <a:pathLst>
                <a:path w="291" h="346" extrusionOk="0">
                  <a:moveTo>
                    <a:pt x="118" y="1"/>
                  </a:moveTo>
                  <a:cubicBezTo>
                    <a:pt x="75" y="1"/>
                    <a:pt x="32" y="22"/>
                    <a:pt x="0" y="55"/>
                  </a:cubicBezTo>
                  <a:cubicBezTo>
                    <a:pt x="32" y="87"/>
                    <a:pt x="54" y="130"/>
                    <a:pt x="54" y="173"/>
                  </a:cubicBezTo>
                  <a:cubicBezTo>
                    <a:pt x="54" y="227"/>
                    <a:pt x="32" y="270"/>
                    <a:pt x="0" y="302"/>
                  </a:cubicBezTo>
                  <a:cubicBezTo>
                    <a:pt x="32" y="335"/>
                    <a:pt x="75" y="345"/>
                    <a:pt x="118" y="345"/>
                  </a:cubicBezTo>
                  <a:cubicBezTo>
                    <a:pt x="216" y="345"/>
                    <a:pt x="291" y="270"/>
                    <a:pt x="291" y="173"/>
                  </a:cubicBezTo>
                  <a:cubicBezTo>
                    <a:pt x="291" y="76"/>
                    <a:pt x="216" y="1"/>
                    <a:pt x="118" y="1"/>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29"/>
            <p:cNvSpPr/>
            <p:nvPr/>
          </p:nvSpPr>
          <p:spPr>
            <a:xfrm>
              <a:off x="1373470" y="1356114"/>
              <a:ext cx="29250" cy="87665"/>
            </a:xfrm>
            <a:custGeom>
              <a:avLst/>
              <a:gdLst/>
              <a:ahLst/>
              <a:cxnLst/>
              <a:rect l="l" t="t" r="r" b="b"/>
              <a:pathLst>
                <a:path w="345" h="1034" extrusionOk="0">
                  <a:moveTo>
                    <a:pt x="76" y="0"/>
                  </a:moveTo>
                  <a:cubicBezTo>
                    <a:pt x="33" y="0"/>
                    <a:pt x="0" y="43"/>
                    <a:pt x="0" y="86"/>
                  </a:cubicBezTo>
                  <a:lnTo>
                    <a:pt x="0" y="959"/>
                  </a:lnTo>
                  <a:cubicBezTo>
                    <a:pt x="0" y="1002"/>
                    <a:pt x="33" y="1034"/>
                    <a:pt x="76" y="1034"/>
                  </a:cubicBezTo>
                  <a:lnTo>
                    <a:pt x="259" y="1034"/>
                  </a:lnTo>
                  <a:cubicBezTo>
                    <a:pt x="313" y="1034"/>
                    <a:pt x="345" y="1002"/>
                    <a:pt x="345" y="959"/>
                  </a:cubicBezTo>
                  <a:lnTo>
                    <a:pt x="345" y="86"/>
                  </a:lnTo>
                  <a:cubicBezTo>
                    <a:pt x="345" y="43"/>
                    <a:pt x="313" y="0"/>
                    <a:pt x="259" y="0"/>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29"/>
            <p:cNvSpPr/>
            <p:nvPr/>
          </p:nvSpPr>
          <p:spPr>
            <a:xfrm>
              <a:off x="1110557" y="1356114"/>
              <a:ext cx="34761" cy="87665"/>
            </a:xfrm>
            <a:custGeom>
              <a:avLst/>
              <a:gdLst/>
              <a:ahLst/>
              <a:cxnLst/>
              <a:rect l="l" t="t" r="r" b="b"/>
              <a:pathLst>
                <a:path w="410" h="1034" extrusionOk="0">
                  <a:moveTo>
                    <a:pt x="86" y="0"/>
                  </a:moveTo>
                  <a:cubicBezTo>
                    <a:pt x="43" y="0"/>
                    <a:pt x="0" y="43"/>
                    <a:pt x="0" y="86"/>
                  </a:cubicBezTo>
                  <a:lnTo>
                    <a:pt x="0" y="959"/>
                  </a:lnTo>
                  <a:cubicBezTo>
                    <a:pt x="0" y="1002"/>
                    <a:pt x="43" y="1034"/>
                    <a:pt x="86" y="1034"/>
                  </a:cubicBezTo>
                  <a:lnTo>
                    <a:pt x="258" y="1034"/>
                  </a:lnTo>
                  <a:cubicBezTo>
                    <a:pt x="313" y="1034"/>
                    <a:pt x="345" y="1002"/>
                    <a:pt x="345" y="959"/>
                  </a:cubicBezTo>
                  <a:lnTo>
                    <a:pt x="409" y="948"/>
                  </a:lnTo>
                  <a:lnTo>
                    <a:pt x="409" y="86"/>
                  </a:lnTo>
                  <a:lnTo>
                    <a:pt x="345" y="86"/>
                  </a:lnTo>
                  <a:cubicBezTo>
                    <a:pt x="345" y="43"/>
                    <a:pt x="313" y="0"/>
                    <a:pt x="258" y="0"/>
                  </a:cubicBez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29"/>
            <p:cNvSpPr/>
            <p:nvPr/>
          </p:nvSpPr>
          <p:spPr>
            <a:xfrm>
              <a:off x="1139723" y="1356114"/>
              <a:ext cx="29335" cy="87665"/>
            </a:xfrm>
            <a:custGeom>
              <a:avLst/>
              <a:gdLst/>
              <a:ahLst/>
              <a:cxnLst/>
              <a:rect l="l" t="t" r="r" b="b"/>
              <a:pathLst>
                <a:path w="346" h="1034" extrusionOk="0">
                  <a:moveTo>
                    <a:pt x="87" y="0"/>
                  </a:moveTo>
                  <a:cubicBezTo>
                    <a:pt x="44" y="0"/>
                    <a:pt x="1" y="43"/>
                    <a:pt x="1" y="86"/>
                  </a:cubicBezTo>
                  <a:lnTo>
                    <a:pt x="1" y="959"/>
                  </a:lnTo>
                  <a:cubicBezTo>
                    <a:pt x="1" y="1002"/>
                    <a:pt x="44" y="1034"/>
                    <a:pt x="87" y="1034"/>
                  </a:cubicBezTo>
                  <a:lnTo>
                    <a:pt x="270" y="1034"/>
                  </a:lnTo>
                  <a:cubicBezTo>
                    <a:pt x="313" y="1034"/>
                    <a:pt x="345" y="1002"/>
                    <a:pt x="345" y="959"/>
                  </a:cubicBezTo>
                  <a:lnTo>
                    <a:pt x="345" y="86"/>
                  </a:lnTo>
                  <a:cubicBezTo>
                    <a:pt x="345" y="43"/>
                    <a:pt x="313" y="0"/>
                    <a:pt x="270" y="0"/>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29"/>
            <p:cNvSpPr/>
            <p:nvPr/>
          </p:nvSpPr>
          <p:spPr>
            <a:xfrm>
              <a:off x="1198138" y="1497617"/>
              <a:ext cx="146165" cy="39339"/>
            </a:xfrm>
            <a:custGeom>
              <a:avLst/>
              <a:gdLst/>
              <a:ahLst/>
              <a:cxnLst/>
              <a:rect l="l" t="t" r="r" b="b"/>
              <a:pathLst>
                <a:path w="1724" h="464" extrusionOk="0">
                  <a:moveTo>
                    <a:pt x="1" y="1"/>
                  </a:moveTo>
                  <a:lnTo>
                    <a:pt x="1" y="463"/>
                  </a:lnTo>
                  <a:lnTo>
                    <a:pt x="1724" y="463"/>
                  </a:lnTo>
                  <a:lnTo>
                    <a:pt x="1724" y="1"/>
                  </a:ln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29"/>
            <p:cNvSpPr/>
            <p:nvPr/>
          </p:nvSpPr>
          <p:spPr>
            <a:xfrm>
              <a:off x="1256554" y="1497617"/>
              <a:ext cx="29335" cy="39339"/>
            </a:xfrm>
            <a:custGeom>
              <a:avLst/>
              <a:gdLst/>
              <a:ahLst/>
              <a:cxnLst/>
              <a:rect l="l" t="t" r="r" b="b"/>
              <a:pathLst>
                <a:path w="346" h="464" extrusionOk="0">
                  <a:moveTo>
                    <a:pt x="1" y="1"/>
                  </a:moveTo>
                  <a:lnTo>
                    <a:pt x="1" y="463"/>
                  </a:lnTo>
                  <a:lnTo>
                    <a:pt x="346" y="463"/>
                  </a:lnTo>
                  <a:lnTo>
                    <a:pt x="346" y="1"/>
                  </a:ln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29"/>
            <p:cNvSpPr/>
            <p:nvPr/>
          </p:nvSpPr>
          <p:spPr>
            <a:xfrm>
              <a:off x="1183555" y="1497617"/>
              <a:ext cx="29335" cy="39339"/>
            </a:xfrm>
            <a:custGeom>
              <a:avLst/>
              <a:gdLst/>
              <a:ahLst/>
              <a:cxnLst/>
              <a:rect l="l" t="t" r="r" b="b"/>
              <a:pathLst>
                <a:path w="346" h="464" extrusionOk="0">
                  <a:moveTo>
                    <a:pt x="345" y="1"/>
                  </a:moveTo>
                  <a:lnTo>
                    <a:pt x="0" y="54"/>
                  </a:lnTo>
                  <a:lnTo>
                    <a:pt x="0" y="463"/>
                  </a:lnTo>
                  <a:lnTo>
                    <a:pt x="345" y="463"/>
                  </a:lnTo>
                  <a:lnTo>
                    <a:pt x="345" y="1"/>
                  </a:ln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29"/>
            <p:cNvSpPr/>
            <p:nvPr/>
          </p:nvSpPr>
          <p:spPr>
            <a:xfrm>
              <a:off x="1329637" y="1497617"/>
              <a:ext cx="29250" cy="39339"/>
            </a:xfrm>
            <a:custGeom>
              <a:avLst/>
              <a:gdLst/>
              <a:ahLst/>
              <a:cxnLst/>
              <a:rect l="l" t="t" r="r" b="b"/>
              <a:pathLst>
                <a:path w="345" h="464" extrusionOk="0">
                  <a:moveTo>
                    <a:pt x="0" y="1"/>
                  </a:moveTo>
                  <a:lnTo>
                    <a:pt x="0" y="463"/>
                  </a:lnTo>
                  <a:lnTo>
                    <a:pt x="345" y="463"/>
                  </a:lnTo>
                  <a:lnTo>
                    <a:pt x="345" y="54"/>
                  </a:lnTo>
                  <a:lnTo>
                    <a:pt x="0" y="1"/>
                  </a:ln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29"/>
            <p:cNvSpPr/>
            <p:nvPr/>
          </p:nvSpPr>
          <p:spPr>
            <a:xfrm>
              <a:off x="1338793" y="1498465"/>
              <a:ext cx="20093" cy="38491"/>
            </a:xfrm>
            <a:custGeom>
              <a:avLst/>
              <a:gdLst/>
              <a:ahLst/>
              <a:cxnLst/>
              <a:rect l="l" t="t" r="r" b="b"/>
              <a:pathLst>
                <a:path w="237" h="454" extrusionOk="0">
                  <a:moveTo>
                    <a:pt x="0" y="1"/>
                  </a:moveTo>
                  <a:lnTo>
                    <a:pt x="0" y="453"/>
                  </a:lnTo>
                  <a:lnTo>
                    <a:pt x="237" y="453"/>
                  </a:lnTo>
                  <a:lnTo>
                    <a:pt x="237" y="44"/>
                  </a:lnTo>
                  <a:lnTo>
                    <a:pt x="0" y="1"/>
                  </a:ln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29"/>
            <p:cNvSpPr/>
            <p:nvPr/>
          </p:nvSpPr>
          <p:spPr>
            <a:xfrm>
              <a:off x="1183555" y="1472945"/>
              <a:ext cx="175330" cy="29250"/>
            </a:xfrm>
            <a:custGeom>
              <a:avLst/>
              <a:gdLst/>
              <a:ahLst/>
              <a:cxnLst/>
              <a:rect l="l" t="t" r="r" b="b"/>
              <a:pathLst>
                <a:path w="2068" h="345" extrusionOk="0">
                  <a:moveTo>
                    <a:pt x="87" y="0"/>
                  </a:moveTo>
                  <a:cubicBezTo>
                    <a:pt x="44" y="0"/>
                    <a:pt x="0" y="43"/>
                    <a:pt x="0" y="87"/>
                  </a:cubicBezTo>
                  <a:lnTo>
                    <a:pt x="0" y="345"/>
                  </a:lnTo>
                  <a:lnTo>
                    <a:pt x="2068" y="345"/>
                  </a:lnTo>
                  <a:lnTo>
                    <a:pt x="2068" y="87"/>
                  </a:lnTo>
                  <a:cubicBezTo>
                    <a:pt x="2068" y="43"/>
                    <a:pt x="2036" y="0"/>
                    <a:pt x="1982" y="0"/>
                  </a:cubicBezTo>
                  <a:lnTo>
                    <a:pt x="1896" y="0"/>
                  </a:lnTo>
                  <a:lnTo>
                    <a:pt x="1821" y="12"/>
                  </a:lnTo>
                  <a:lnTo>
                    <a:pt x="1756" y="0"/>
                  </a:ln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29"/>
            <p:cNvSpPr/>
            <p:nvPr/>
          </p:nvSpPr>
          <p:spPr>
            <a:xfrm>
              <a:off x="1331417" y="1472945"/>
              <a:ext cx="27470" cy="29250"/>
            </a:xfrm>
            <a:custGeom>
              <a:avLst/>
              <a:gdLst/>
              <a:ahLst/>
              <a:cxnLst/>
              <a:rect l="l" t="t" r="r" b="b"/>
              <a:pathLst>
                <a:path w="324" h="345" extrusionOk="0">
                  <a:moveTo>
                    <a:pt x="1" y="0"/>
                  </a:moveTo>
                  <a:cubicBezTo>
                    <a:pt x="44" y="0"/>
                    <a:pt x="87" y="43"/>
                    <a:pt x="87" y="87"/>
                  </a:cubicBezTo>
                  <a:lnTo>
                    <a:pt x="87" y="345"/>
                  </a:lnTo>
                  <a:lnTo>
                    <a:pt x="324" y="345"/>
                  </a:lnTo>
                  <a:lnTo>
                    <a:pt x="324" y="87"/>
                  </a:lnTo>
                  <a:cubicBezTo>
                    <a:pt x="324" y="43"/>
                    <a:pt x="281" y="0"/>
                    <a:pt x="238" y="0"/>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29"/>
            <p:cNvSpPr/>
            <p:nvPr/>
          </p:nvSpPr>
          <p:spPr>
            <a:xfrm>
              <a:off x="1154305" y="1531361"/>
              <a:ext cx="233830" cy="43917"/>
            </a:xfrm>
            <a:custGeom>
              <a:avLst/>
              <a:gdLst/>
              <a:ahLst/>
              <a:cxnLst/>
              <a:rect l="l" t="t" r="r" b="b"/>
              <a:pathLst>
                <a:path w="2758" h="518" extrusionOk="0">
                  <a:moveTo>
                    <a:pt x="87" y="1"/>
                  </a:moveTo>
                  <a:cubicBezTo>
                    <a:pt x="44" y="1"/>
                    <a:pt x="1" y="33"/>
                    <a:pt x="1" y="87"/>
                  </a:cubicBezTo>
                  <a:lnTo>
                    <a:pt x="1" y="442"/>
                  </a:lnTo>
                  <a:cubicBezTo>
                    <a:pt x="1" y="486"/>
                    <a:pt x="44" y="517"/>
                    <a:pt x="87" y="517"/>
                  </a:cubicBezTo>
                  <a:lnTo>
                    <a:pt x="2671" y="517"/>
                  </a:lnTo>
                  <a:cubicBezTo>
                    <a:pt x="2726" y="517"/>
                    <a:pt x="2758" y="486"/>
                    <a:pt x="2758" y="442"/>
                  </a:cubicBezTo>
                  <a:lnTo>
                    <a:pt x="2758" y="87"/>
                  </a:lnTo>
                  <a:cubicBezTo>
                    <a:pt x="2758" y="33"/>
                    <a:pt x="2726" y="1"/>
                    <a:pt x="2671" y="1"/>
                  </a:cubicBezTo>
                  <a:close/>
                </a:path>
              </a:pathLst>
            </a:custGeom>
            <a:solidFill>
              <a:srgbClr val="4B9E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29"/>
            <p:cNvSpPr/>
            <p:nvPr/>
          </p:nvSpPr>
          <p:spPr>
            <a:xfrm>
              <a:off x="1360668" y="1531361"/>
              <a:ext cx="27470" cy="43917"/>
            </a:xfrm>
            <a:custGeom>
              <a:avLst/>
              <a:gdLst/>
              <a:ahLst/>
              <a:cxnLst/>
              <a:rect l="l" t="t" r="r" b="b"/>
              <a:pathLst>
                <a:path w="324" h="518" extrusionOk="0">
                  <a:moveTo>
                    <a:pt x="0" y="1"/>
                  </a:moveTo>
                  <a:cubicBezTo>
                    <a:pt x="44" y="1"/>
                    <a:pt x="87" y="44"/>
                    <a:pt x="87" y="87"/>
                  </a:cubicBezTo>
                  <a:lnTo>
                    <a:pt x="87" y="431"/>
                  </a:lnTo>
                  <a:cubicBezTo>
                    <a:pt x="87" y="486"/>
                    <a:pt x="44" y="517"/>
                    <a:pt x="0" y="517"/>
                  </a:cubicBezTo>
                  <a:lnTo>
                    <a:pt x="237" y="517"/>
                  </a:lnTo>
                  <a:cubicBezTo>
                    <a:pt x="280" y="517"/>
                    <a:pt x="324" y="486"/>
                    <a:pt x="324" y="431"/>
                  </a:cubicBezTo>
                  <a:lnTo>
                    <a:pt x="324" y="87"/>
                  </a:lnTo>
                  <a:cubicBezTo>
                    <a:pt x="324" y="44"/>
                    <a:pt x="280" y="1"/>
                    <a:pt x="237" y="1"/>
                  </a:cubicBezTo>
                  <a:close/>
                </a:path>
              </a:pathLst>
            </a:custGeom>
            <a:solidFill>
              <a:srgbClr val="5637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73"/>
        <p:cNvGrpSpPr/>
        <p:nvPr/>
      </p:nvGrpSpPr>
      <p:grpSpPr>
        <a:xfrm>
          <a:off x="0" y="0"/>
          <a:ext cx="0" cy="0"/>
          <a:chOff x="0" y="0"/>
          <a:chExt cx="0" cy="0"/>
        </a:xfrm>
      </p:grpSpPr>
      <p:sp>
        <p:nvSpPr>
          <p:cNvPr id="1374" name="Google Shape;1374;p31"/>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0">
                <a:solidFill>
                  <a:schemeClr val="accent6"/>
                </a:solidFill>
                <a:highlight>
                  <a:schemeClr val="accent2"/>
                </a:highlight>
                <a:latin typeface="Bowlby One SC"/>
                <a:ea typeface="Bowlby One SC"/>
                <a:cs typeface="Bowlby One SC"/>
                <a:sym typeface="Bowlby One SC"/>
              </a:rPr>
              <a:t>TABLE</a:t>
            </a:r>
            <a:r>
              <a:rPr lang="en" b="0">
                <a:latin typeface="Bowlby One SC"/>
                <a:ea typeface="Bowlby One SC"/>
                <a:cs typeface="Bowlby One SC"/>
                <a:sym typeface="Bowlby One SC"/>
              </a:rPr>
              <a:t> OF CONTENTS</a:t>
            </a:r>
            <a:endParaRPr b="0">
              <a:latin typeface="Bowlby One SC"/>
              <a:ea typeface="Bowlby One SC"/>
              <a:cs typeface="Bowlby One SC"/>
              <a:sym typeface="Bowlby One SC"/>
            </a:endParaRPr>
          </a:p>
        </p:txBody>
      </p:sp>
      <p:sp>
        <p:nvSpPr>
          <p:cNvPr id="1376" name="Google Shape;1376;p31"/>
          <p:cNvSpPr txBox="1">
            <a:spLocks noGrp="1"/>
          </p:cNvSpPr>
          <p:nvPr>
            <p:ph type="title" idx="2"/>
          </p:nvPr>
        </p:nvSpPr>
        <p:spPr>
          <a:xfrm>
            <a:off x="720000" y="1408300"/>
            <a:ext cx="1572900" cy="51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1377" name="Google Shape;1377;p31"/>
          <p:cNvSpPr txBox="1">
            <a:spLocks noGrp="1"/>
          </p:cNvSpPr>
          <p:nvPr>
            <p:ph type="subTitle" idx="3"/>
          </p:nvPr>
        </p:nvSpPr>
        <p:spPr>
          <a:xfrm>
            <a:off x="720000" y="1924525"/>
            <a:ext cx="3250800" cy="410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O</a:t>
            </a:r>
            <a:r>
              <a:rPr lang="en" dirty="0"/>
              <a:t>ur team</a:t>
            </a:r>
            <a:endParaRPr dirty="0"/>
          </a:p>
        </p:txBody>
      </p:sp>
      <p:sp>
        <p:nvSpPr>
          <p:cNvPr id="1378" name="Google Shape;1378;p31"/>
          <p:cNvSpPr txBox="1">
            <a:spLocks noGrp="1"/>
          </p:cNvSpPr>
          <p:nvPr>
            <p:ph type="title" idx="4"/>
          </p:nvPr>
        </p:nvSpPr>
        <p:spPr>
          <a:xfrm>
            <a:off x="4157650" y="1408300"/>
            <a:ext cx="1572900" cy="51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1380" name="Google Shape;1380;p31"/>
          <p:cNvSpPr txBox="1">
            <a:spLocks noGrp="1"/>
          </p:cNvSpPr>
          <p:nvPr>
            <p:ph type="subTitle" idx="6"/>
          </p:nvPr>
        </p:nvSpPr>
        <p:spPr>
          <a:xfrm>
            <a:off x="4157650" y="1924525"/>
            <a:ext cx="3250800" cy="410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Stages of realization</a:t>
            </a:r>
            <a:endParaRPr dirty="0"/>
          </a:p>
        </p:txBody>
      </p:sp>
      <p:sp>
        <p:nvSpPr>
          <p:cNvPr id="1381" name="Google Shape;1381;p31"/>
          <p:cNvSpPr txBox="1">
            <a:spLocks noGrp="1"/>
          </p:cNvSpPr>
          <p:nvPr>
            <p:ph type="title" idx="7"/>
          </p:nvPr>
        </p:nvSpPr>
        <p:spPr>
          <a:xfrm>
            <a:off x="3184350" y="2877250"/>
            <a:ext cx="1572900" cy="51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sp>
        <p:nvSpPr>
          <p:cNvPr id="1383" name="Google Shape;1383;p31"/>
          <p:cNvSpPr txBox="1">
            <a:spLocks noGrp="1"/>
          </p:cNvSpPr>
          <p:nvPr>
            <p:ph type="subTitle" idx="9"/>
          </p:nvPr>
        </p:nvSpPr>
        <p:spPr>
          <a:xfrm>
            <a:off x="3243890" y="3468520"/>
            <a:ext cx="3250800" cy="410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Used technologies</a:t>
            </a:r>
            <a:endParaRPr dirty="0"/>
          </a:p>
        </p:txBody>
      </p:sp>
      <p:grpSp>
        <p:nvGrpSpPr>
          <p:cNvPr id="1387" name="Google Shape;1387;p31"/>
          <p:cNvGrpSpPr/>
          <p:nvPr/>
        </p:nvGrpSpPr>
        <p:grpSpPr>
          <a:xfrm rot="-1349769">
            <a:off x="6815095" y="1572350"/>
            <a:ext cx="2045298" cy="2263156"/>
            <a:chOff x="5937800" y="2530650"/>
            <a:chExt cx="464850" cy="514375"/>
          </a:xfrm>
        </p:grpSpPr>
        <p:sp>
          <p:nvSpPr>
            <p:cNvPr id="1388" name="Google Shape;1388;p31"/>
            <p:cNvSpPr/>
            <p:nvPr/>
          </p:nvSpPr>
          <p:spPr>
            <a:xfrm>
              <a:off x="5953175" y="2545100"/>
              <a:ext cx="436500" cy="485500"/>
            </a:xfrm>
            <a:custGeom>
              <a:avLst/>
              <a:gdLst/>
              <a:ahLst/>
              <a:cxnLst/>
              <a:rect l="l" t="t" r="r" b="b"/>
              <a:pathLst>
                <a:path w="17460" h="19420" extrusionOk="0">
                  <a:moveTo>
                    <a:pt x="7224" y="9918"/>
                  </a:moveTo>
                  <a:lnTo>
                    <a:pt x="7224" y="9918"/>
                  </a:lnTo>
                  <a:cubicBezTo>
                    <a:pt x="7094" y="10381"/>
                    <a:pt x="6986" y="10835"/>
                    <a:pt x="6900" y="11224"/>
                  </a:cubicBezTo>
                  <a:lnTo>
                    <a:pt x="6555" y="11192"/>
                  </a:lnTo>
                  <a:cubicBezTo>
                    <a:pt x="6770" y="10727"/>
                    <a:pt x="7018" y="10273"/>
                    <a:pt x="7224" y="9918"/>
                  </a:cubicBezTo>
                  <a:close/>
                  <a:moveTo>
                    <a:pt x="3790" y="12476"/>
                  </a:moveTo>
                  <a:lnTo>
                    <a:pt x="3909" y="12541"/>
                  </a:lnTo>
                  <a:cubicBezTo>
                    <a:pt x="3834" y="12735"/>
                    <a:pt x="3769" y="12898"/>
                    <a:pt x="3747" y="12930"/>
                  </a:cubicBezTo>
                  <a:cubicBezTo>
                    <a:pt x="3736" y="12941"/>
                    <a:pt x="3726" y="12962"/>
                    <a:pt x="3714" y="12984"/>
                  </a:cubicBezTo>
                  <a:cubicBezTo>
                    <a:pt x="3542" y="12886"/>
                    <a:pt x="3369" y="12790"/>
                    <a:pt x="3207" y="12692"/>
                  </a:cubicBezTo>
                  <a:cubicBezTo>
                    <a:pt x="3391" y="12617"/>
                    <a:pt x="3596" y="12541"/>
                    <a:pt x="3790" y="12476"/>
                  </a:cubicBezTo>
                  <a:close/>
                  <a:moveTo>
                    <a:pt x="5388" y="13416"/>
                  </a:moveTo>
                  <a:lnTo>
                    <a:pt x="5917" y="13718"/>
                  </a:lnTo>
                  <a:cubicBezTo>
                    <a:pt x="5809" y="13815"/>
                    <a:pt x="5691" y="13913"/>
                    <a:pt x="5561" y="14009"/>
                  </a:cubicBezTo>
                  <a:cubicBezTo>
                    <a:pt x="5442" y="13945"/>
                    <a:pt x="5312" y="13869"/>
                    <a:pt x="5183" y="13805"/>
                  </a:cubicBezTo>
                  <a:cubicBezTo>
                    <a:pt x="5204" y="13772"/>
                    <a:pt x="5216" y="13740"/>
                    <a:pt x="5216" y="13718"/>
                  </a:cubicBezTo>
                  <a:cubicBezTo>
                    <a:pt x="5194" y="13642"/>
                    <a:pt x="5140" y="13599"/>
                    <a:pt x="5075" y="13577"/>
                  </a:cubicBezTo>
                  <a:cubicBezTo>
                    <a:pt x="5075" y="13567"/>
                    <a:pt x="5086" y="13567"/>
                    <a:pt x="5086" y="13556"/>
                  </a:cubicBezTo>
                  <a:cubicBezTo>
                    <a:pt x="5130" y="13583"/>
                    <a:pt x="5174" y="13602"/>
                    <a:pt x="5201" y="13602"/>
                  </a:cubicBezTo>
                  <a:cubicBezTo>
                    <a:pt x="5207" y="13602"/>
                    <a:pt x="5212" y="13601"/>
                    <a:pt x="5216" y="13599"/>
                  </a:cubicBezTo>
                  <a:cubicBezTo>
                    <a:pt x="5280" y="13577"/>
                    <a:pt x="5345" y="13513"/>
                    <a:pt x="5388" y="13416"/>
                  </a:cubicBezTo>
                  <a:close/>
                  <a:moveTo>
                    <a:pt x="10387" y="15262"/>
                  </a:moveTo>
                  <a:lnTo>
                    <a:pt x="10387" y="15262"/>
                  </a:lnTo>
                  <a:cubicBezTo>
                    <a:pt x="10312" y="15381"/>
                    <a:pt x="10236" y="15499"/>
                    <a:pt x="10161" y="15607"/>
                  </a:cubicBezTo>
                  <a:cubicBezTo>
                    <a:pt x="10106" y="15532"/>
                    <a:pt x="10063" y="15456"/>
                    <a:pt x="10020" y="15370"/>
                  </a:cubicBezTo>
                  <a:cubicBezTo>
                    <a:pt x="10139" y="15348"/>
                    <a:pt x="10269" y="15305"/>
                    <a:pt x="10387" y="15262"/>
                  </a:cubicBezTo>
                  <a:close/>
                  <a:moveTo>
                    <a:pt x="9016" y="15543"/>
                  </a:moveTo>
                  <a:lnTo>
                    <a:pt x="9837" y="16029"/>
                  </a:lnTo>
                  <a:cubicBezTo>
                    <a:pt x="9761" y="16126"/>
                    <a:pt x="9707" y="16190"/>
                    <a:pt x="9707" y="16190"/>
                  </a:cubicBezTo>
                  <a:lnTo>
                    <a:pt x="10819" y="16795"/>
                  </a:lnTo>
                  <a:cubicBezTo>
                    <a:pt x="10852" y="16849"/>
                    <a:pt x="10884" y="16893"/>
                    <a:pt x="10905" y="16936"/>
                  </a:cubicBezTo>
                  <a:cubicBezTo>
                    <a:pt x="10905" y="16946"/>
                    <a:pt x="10917" y="16946"/>
                    <a:pt x="10917" y="16957"/>
                  </a:cubicBezTo>
                  <a:cubicBezTo>
                    <a:pt x="10895" y="16946"/>
                    <a:pt x="10884" y="16936"/>
                    <a:pt x="10862" y="16925"/>
                  </a:cubicBezTo>
                  <a:lnTo>
                    <a:pt x="10862" y="16914"/>
                  </a:lnTo>
                  <a:lnTo>
                    <a:pt x="9643" y="16245"/>
                  </a:lnTo>
                  <a:lnTo>
                    <a:pt x="9631" y="16255"/>
                  </a:lnTo>
                  <a:cubicBezTo>
                    <a:pt x="9394" y="16126"/>
                    <a:pt x="9124" y="15974"/>
                    <a:pt x="8832" y="15813"/>
                  </a:cubicBezTo>
                  <a:lnTo>
                    <a:pt x="9016" y="15543"/>
                  </a:lnTo>
                  <a:close/>
                  <a:moveTo>
                    <a:pt x="12046" y="1"/>
                  </a:moveTo>
                  <a:cubicBezTo>
                    <a:pt x="11799" y="1"/>
                    <a:pt x="11527" y="79"/>
                    <a:pt x="11229" y="265"/>
                  </a:cubicBezTo>
                  <a:lnTo>
                    <a:pt x="11219" y="265"/>
                  </a:lnTo>
                  <a:cubicBezTo>
                    <a:pt x="11208" y="275"/>
                    <a:pt x="11197" y="286"/>
                    <a:pt x="11176" y="297"/>
                  </a:cubicBezTo>
                  <a:cubicBezTo>
                    <a:pt x="11154" y="308"/>
                    <a:pt x="11143" y="318"/>
                    <a:pt x="11121" y="330"/>
                  </a:cubicBezTo>
                  <a:cubicBezTo>
                    <a:pt x="9286" y="1604"/>
                    <a:pt x="9264" y="3385"/>
                    <a:pt x="9351" y="4119"/>
                  </a:cubicBezTo>
                  <a:cubicBezTo>
                    <a:pt x="8681" y="4778"/>
                    <a:pt x="8844" y="5220"/>
                    <a:pt x="8844" y="5220"/>
                  </a:cubicBezTo>
                  <a:lnTo>
                    <a:pt x="8844" y="5210"/>
                  </a:lnTo>
                  <a:cubicBezTo>
                    <a:pt x="8844" y="5210"/>
                    <a:pt x="8854" y="5210"/>
                    <a:pt x="8854" y="5220"/>
                  </a:cubicBezTo>
                  <a:cubicBezTo>
                    <a:pt x="8868" y="5248"/>
                    <a:pt x="8910" y="5261"/>
                    <a:pt x="8979" y="5261"/>
                  </a:cubicBezTo>
                  <a:cubicBezTo>
                    <a:pt x="9127" y="5261"/>
                    <a:pt x="9396" y="5199"/>
                    <a:pt x="9751" y="5080"/>
                  </a:cubicBezTo>
                  <a:lnTo>
                    <a:pt x="9751" y="5080"/>
                  </a:lnTo>
                  <a:lnTo>
                    <a:pt x="9664" y="5652"/>
                  </a:lnTo>
                  <a:cubicBezTo>
                    <a:pt x="8930" y="5815"/>
                    <a:pt x="7861" y="6247"/>
                    <a:pt x="6846" y="6991"/>
                  </a:cubicBezTo>
                  <a:cubicBezTo>
                    <a:pt x="6792" y="7034"/>
                    <a:pt x="6727" y="7089"/>
                    <a:pt x="6673" y="7132"/>
                  </a:cubicBezTo>
                  <a:lnTo>
                    <a:pt x="6663" y="7132"/>
                  </a:lnTo>
                  <a:cubicBezTo>
                    <a:pt x="6641" y="7154"/>
                    <a:pt x="6630" y="7164"/>
                    <a:pt x="6608" y="7175"/>
                  </a:cubicBezTo>
                  <a:lnTo>
                    <a:pt x="6608" y="7185"/>
                  </a:lnTo>
                  <a:cubicBezTo>
                    <a:pt x="6565" y="7218"/>
                    <a:pt x="6533" y="7240"/>
                    <a:pt x="6490" y="7272"/>
                  </a:cubicBezTo>
                  <a:cubicBezTo>
                    <a:pt x="6490" y="7283"/>
                    <a:pt x="6479" y="7283"/>
                    <a:pt x="6479" y="7283"/>
                  </a:cubicBezTo>
                  <a:cubicBezTo>
                    <a:pt x="6468" y="7293"/>
                    <a:pt x="6447" y="7305"/>
                    <a:pt x="6435" y="7326"/>
                  </a:cubicBezTo>
                  <a:cubicBezTo>
                    <a:pt x="6425" y="7326"/>
                    <a:pt x="6425" y="7326"/>
                    <a:pt x="6425" y="7337"/>
                  </a:cubicBezTo>
                  <a:cubicBezTo>
                    <a:pt x="6403" y="7348"/>
                    <a:pt x="6392" y="7358"/>
                    <a:pt x="6371" y="7380"/>
                  </a:cubicBezTo>
                  <a:cubicBezTo>
                    <a:pt x="6349" y="7401"/>
                    <a:pt x="6327" y="7413"/>
                    <a:pt x="6306" y="7434"/>
                  </a:cubicBezTo>
                  <a:cubicBezTo>
                    <a:pt x="6284" y="7456"/>
                    <a:pt x="6274" y="7466"/>
                    <a:pt x="6252" y="7477"/>
                  </a:cubicBezTo>
                  <a:cubicBezTo>
                    <a:pt x="6252" y="7477"/>
                    <a:pt x="6252" y="7488"/>
                    <a:pt x="6241" y="7488"/>
                  </a:cubicBezTo>
                  <a:cubicBezTo>
                    <a:pt x="6231" y="7499"/>
                    <a:pt x="6219" y="7521"/>
                    <a:pt x="6198" y="7531"/>
                  </a:cubicBezTo>
                  <a:lnTo>
                    <a:pt x="6187" y="7542"/>
                  </a:lnTo>
                  <a:cubicBezTo>
                    <a:pt x="6166" y="7553"/>
                    <a:pt x="6155" y="7574"/>
                    <a:pt x="6133" y="7596"/>
                  </a:cubicBezTo>
                  <a:cubicBezTo>
                    <a:pt x="6111" y="7607"/>
                    <a:pt x="6101" y="7629"/>
                    <a:pt x="6079" y="7639"/>
                  </a:cubicBezTo>
                  <a:cubicBezTo>
                    <a:pt x="6079" y="7650"/>
                    <a:pt x="6068" y="7650"/>
                    <a:pt x="6068" y="7661"/>
                  </a:cubicBezTo>
                  <a:cubicBezTo>
                    <a:pt x="6058" y="7672"/>
                    <a:pt x="6036" y="7682"/>
                    <a:pt x="6025" y="7693"/>
                  </a:cubicBezTo>
                  <a:cubicBezTo>
                    <a:pt x="6025" y="7704"/>
                    <a:pt x="6015" y="7704"/>
                    <a:pt x="6015" y="7704"/>
                  </a:cubicBezTo>
                  <a:cubicBezTo>
                    <a:pt x="5993" y="7725"/>
                    <a:pt x="5982" y="7737"/>
                    <a:pt x="5971" y="7758"/>
                  </a:cubicBezTo>
                  <a:lnTo>
                    <a:pt x="5960" y="7758"/>
                  </a:lnTo>
                  <a:cubicBezTo>
                    <a:pt x="5950" y="7780"/>
                    <a:pt x="5928" y="7790"/>
                    <a:pt x="5907" y="7812"/>
                  </a:cubicBezTo>
                  <a:cubicBezTo>
                    <a:pt x="5907" y="7823"/>
                    <a:pt x="5895" y="7823"/>
                    <a:pt x="5895" y="7823"/>
                  </a:cubicBezTo>
                  <a:cubicBezTo>
                    <a:pt x="5885" y="7845"/>
                    <a:pt x="5874" y="7855"/>
                    <a:pt x="5864" y="7866"/>
                  </a:cubicBezTo>
                  <a:lnTo>
                    <a:pt x="5842" y="7888"/>
                  </a:lnTo>
                  <a:cubicBezTo>
                    <a:pt x="5842" y="7888"/>
                    <a:pt x="5831" y="7888"/>
                    <a:pt x="5831" y="7898"/>
                  </a:cubicBezTo>
                  <a:cubicBezTo>
                    <a:pt x="5345" y="8104"/>
                    <a:pt x="4600" y="9918"/>
                    <a:pt x="4190" y="11041"/>
                  </a:cubicBezTo>
                  <a:lnTo>
                    <a:pt x="2268" y="10911"/>
                  </a:lnTo>
                  <a:cubicBezTo>
                    <a:pt x="2259" y="10910"/>
                    <a:pt x="2251" y="10910"/>
                    <a:pt x="2243" y="10910"/>
                  </a:cubicBezTo>
                  <a:cubicBezTo>
                    <a:pt x="2113" y="10910"/>
                    <a:pt x="1996" y="10994"/>
                    <a:pt x="1955" y="11127"/>
                  </a:cubicBezTo>
                  <a:cubicBezTo>
                    <a:pt x="1912" y="11256"/>
                    <a:pt x="1965" y="11396"/>
                    <a:pt x="2095" y="11472"/>
                  </a:cubicBezTo>
                  <a:lnTo>
                    <a:pt x="1209" y="10954"/>
                  </a:lnTo>
                  <a:cubicBezTo>
                    <a:pt x="1162" y="10927"/>
                    <a:pt x="1111" y="10913"/>
                    <a:pt x="1060" y="10913"/>
                  </a:cubicBezTo>
                  <a:cubicBezTo>
                    <a:pt x="971" y="10913"/>
                    <a:pt x="883" y="10954"/>
                    <a:pt x="821" y="11029"/>
                  </a:cubicBezTo>
                  <a:cubicBezTo>
                    <a:pt x="778" y="11084"/>
                    <a:pt x="756" y="11159"/>
                    <a:pt x="756" y="11235"/>
                  </a:cubicBezTo>
                  <a:cubicBezTo>
                    <a:pt x="756" y="11245"/>
                    <a:pt x="767" y="11256"/>
                    <a:pt x="767" y="11267"/>
                  </a:cubicBezTo>
                  <a:cubicBezTo>
                    <a:pt x="778" y="11343"/>
                    <a:pt x="821" y="11418"/>
                    <a:pt x="897" y="11461"/>
                  </a:cubicBezTo>
                  <a:lnTo>
                    <a:pt x="929" y="11494"/>
                  </a:lnTo>
                  <a:lnTo>
                    <a:pt x="940" y="11494"/>
                  </a:lnTo>
                  <a:cubicBezTo>
                    <a:pt x="950" y="11504"/>
                    <a:pt x="962" y="11504"/>
                    <a:pt x="972" y="11516"/>
                  </a:cubicBezTo>
                  <a:lnTo>
                    <a:pt x="983" y="11526"/>
                  </a:lnTo>
                  <a:cubicBezTo>
                    <a:pt x="994" y="11526"/>
                    <a:pt x="1005" y="11537"/>
                    <a:pt x="1015" y="11537"/>
                  </a:cubicBezTo>
                  <a:cubicBezTo>
                    <a:pt x="1015" y="11548"/>
                    <a:pt x="1026" y="11548"/>
                    <a:pt x="1026" y="11548"/>
                  </a:cubicBezTo>
                  <a:cubicBezTo>
                    <a:pt x="1037" y="11559"/>
                    <a:pt x="1048" y="11559"/>
                    <a:pt x="1058" y="11569"/>
                  </a:cubicBezTo>
                  <a:cubicBezTo>
                    <a:pt x="1070" y="11569"/>
                    <a:pt x="1070" y="11580"/>
                    <a:pt x="1080" y="11580"/>
                  </a:cubicBezTo>
                  <a:lnTo>
                    <a:pt x="1101" y="11602"/>
                  </a:lnTo>
                  <a:cubicBezTo>
                    <a:pt x="1113" y="11602"/>
                    <a:pt x="1113" y="11602"/>
                    <a:pt x="1123" y="11612"/>
                  </a:cubicBezTo>
                  <a:cubicBezTo>
                    <a:pt x="1134" y="11612"/>
                    <a:pt x="1145" y="11624"/>
                    <a:pt x="1156" y="11634"/>
                  </a:cubicBezTo>
                  <a:lnTo>
                    <a:pt x="1166" y="11634"/>
                  </a:lnTo>
                  <a:cubicBezTo>
                    <a:pt x="1178" y="11645"/>
                    <a:pt x="1199" y="11656"/>
                    <a:pt x="1209" y="11656"/>
                  </a:cubicBezTo>
                  <a:cubicBezTo>
                    <a:pt x="1209" y="11667"/>
                    <a:pt x="1221" y="11667"/>
                    <a:pt x="1221" y="11667"/>
                  </a:cubicBezTo>
                  <a:cubicBezTo>
                    <a:pt x="1231" y="11677"/>
                    <a:pt x="1242" y="11688"/>
                    <a:pt x="1264" y="11688"/>
                  </a:cubicBezTo>
                  <a:cubicBezTo>
                    <a:pt x="1264" y="11699"/>
                    <a:pt x="1274" y="11699"/>
                    <a:pt x="1274" y="11699"/>
                  </a:cubicBezTo>
                  <a:cubicBezTo>
                    <a:pt x="1285" y="11710"/>
                    <a:pt x="1296" y="11720"/>
                    <a:pt x="1317" y="11732"/>
                  </a:cubicBezTo>
                  <a:lnTo>
                    <a:pt x="1329" y="11732"/>
                  </a:lnTo>
                  <a:cubicBezTo>
                    <a:pt x="1339" y="11742"/>
                    <a:pt x="1361" y="11753"/>
                    <a:pt x="1372" y="11764"/>
                  </a:cubicBezTo>
                  <a:lnTo>
                    <a:pt x="1382" y="11764"/>
                  </a:lnTo>
                  <a:cubicBezTo>
                    <a:pt x="1404" y="11775"/>
                    <a:pt x="1415" y="11785"/>
                    <a:pt x="1437" y="11796"/>
                  </a:cubicBezTo>
                  <a:cubicBezTo>
                    <a:pt x="1437" y="11796"/>
                    <a:pt x="1437" y="11807"/>
                    <a:pt x="1447" y="11807"/>
                  </a:cubicBezTo>
                  <a:cubicBezTo>
                    <a:pt x="1458" y="11818"/>
                    <a:pt x="1480" y="11828"/>
                    <a:pt x="1490" y="11840"/>
                  </a:cubicBezTo>
                  <a:lnTo>
                    <a:pt x="1501" y="11840"/>
                  </a:lnTo>
                  <a:cubicBezTo>
                    <a:pt x="1523" y="11850"/>
                    <a:pt x="1545" y="11861"/>
                    <a:pt x="1555" y="11871"/>
                  </a:cubicBezTo>
                  <a:lnTo>
                    <a:pt x="1566" y="11871"/>
                  </a:lnTo>
                  <a:cubicBezTo>
                    <a:pt x="1588" y="11893"/>
                    <a:pt x="1609" y="11904"/>
                    <a:pt x="1620" y="11915"/>
                  </a:cubicBezTo>
                  <a:lnTo>
                    <a:pt x="1631" y="11915"/>
                  </a:lnTo>
                  <a:cubicBezTo>
                    <a:pt x="2171" y="12228"/>
                    <a:pt x="2883" y="12639"/>
                    <a:pt x="3682" y="13081"/>
                  </a:cubicBezTo>
                  <a:cubicBezTo>
                    <a:pt x="3671" y="13135"/>
                    <a:pt x="3682" y="13200"/>
                    <a:pt x="3704" y="13297"/>
                  </a:cubicBezTo>
                  <a:cubicBezTo>
                    <a:pt x="3740" y="13417"/>
                    <a:pt x="3813" y="13443"/>
                    <a:pt x="3870" y="13443"/>
                  </a:cubicBezTo>
                  <a:cubicBezTo>
                    <a:pt x="3916" y="13443"/>
                    <a:pt x="3952" y="13426"/>
                    <a:pt x="3952" y="13426"/>
                  </a:cubicBezTo>
                  <a:lnTo>
                    <a:pt x="3952" y="13426"/>
                  </a:lnTo>
                  <a:cubicBezTo>
                    <a:pt x="3952" y="13426"/>
                    <a:pt x="3844" y="13589"/>
                    <a:pt x="3985" y="13740"/>
                  </a:cubicBezTo>
                  <a:cubicBezTo>
                    <a:pt x="4114" y="13891"/>
                    <a:pt x="4319" y="13934"/>
                    <a:pt x="4319" y="13934"/>
                  </a:cubicBezTo>
                  <a:cubicBezTo>
                    <a:pt x="4319" y="13934"/>
                    <a:pt x="4330" y="14042"/>
                    <a:pt x="4481" y="14161"/>
                  </a:cubicBezTo>
                  <a:cubicBezTo>
                    <a:pt x="4503" y="14182"/>
                    <a:pt x="4535" y="14193"/>
                    <a:pt x="4568" y="14193"/>
                  </a:cubicBezTo>
                  <a:cubicBezTo>
                    <a:pt x="4586" y="14202"/>
                    <a:pt x="4606" y="14206"/>
                    <a:pt x="4629" y="14206"/>
                  </a:cubicBezTo>
                  <a:cubicBezTo>
                    <a:pt x="4778" y="14206"/>
                    <a:pt x="5007" y="14032"/>
                    <a:pt x="5129" y="13891"/>
                  </a:cubicBezTo>
                  <a:cubicBezTo>
                    <a:pt x="5237" y="13956"/>
                    <a:pt x="5356" y="14021"/>
                    <a:pt x="5464" y="14074"/>
                  </a:cubicBezTo>
                  <a:cubicBezTo>
                    <a:pt x="5280" y="14204"/>
                    <a:pt x="5086" y="14333"/>
                    <a:pt x="4849" y="14452"/>
                  </a:cubicBezTo>
                  <a:cubicBezTo>
                    <a:pt x="4849" y="14452"/>
                    <a:pt x="5010" y="14647"/>
                    <a:pt x="5302" y="14895"/>
                  </a:cubicBezTo>
                  <a:lnTo>
                    <a:pt x="3380" y="14960"/>
                  </a:lnTo>
                  <a:lnTo>
                    <a:pt x="2991" y="14971"/>
                  </a:lnTo>
                  <a:lnTo>
                    <a:pt x="2656" y="14981"/>
                  </a:lnTo>
                  <a:lnTo>
                    <a:pt x="2181" y="14992"/>
                  </a:lnTo>
                  <a:lnTo>
                    <a:pt x="1879" y="15003"/>
                  </a:lnTo>
                  <a:lnTo>
                    <a:pt x="648" y="15046"/>
                  </a:lnTo>
                  <a:cubicBezTo>
                    <a:pt x="557" y="15007"/>
                    <a:pt x="459" y="14999"/>
                    <a:pt x="395" y="14999"/>
                  </a:cubicBezTo>
                  <a:cubicBezTo>
                    <a:pt x="352" y="14999"/>
                    <a:pt x="324" y="15003"/>
                    <a:pt x="324" y="15003"/>
                  </a:cubicBezTo>
                  <a:lnTo>
                    <a:pt x="0" y="16450"/>
                  </a:lnTo>
                  <a:cubicBezTo>
                    <a:pt x="0" y="16450"/>
                    <a:pt x="681" y="15607"/>
                    <a:pt x="789" y="15273"/>
                  </a:cubicBezTo>
                  <a:lnTo>
                    <a:pt x="2581" y="15511"/>
                  </a:lnTo>
                  <a:lnTo>
                    <a:pt x="2883" y="15543"/>
                  </a:lnTo>
                  <a:lnTo>
                    <a:pt x="3272" y="15597"/>
                  </a:lnTo>
                  <a:lnTo>
                    <a:pt x="6576" y="16039"/>
                  </a:lnTo>
                  <a:lnTo>
                    <a:pt x="6814" y="15845"/>
                  </a:lnTo>
                  <a:cubicBezTo>
                    <a:pt x="7303" y="16043"/>
                    <a:pt x="7883" y="16191"/>
                    <a:pt x="8515" y="16191"/>
                  </a:cubicBezTo>
                  <a:cubicBezTo>
                    <a:pt x="8538" y="16191"/>
                    <a:pt x="8561" y="16191"/>
                    <a:pt x="8584" y="16190"/>
                  </a:cubicBezTo>
                  <a:lnTo>
                    <a:pt x="8789" y="15899"/>
                  </a:lnTo>
                  <a:cubicBezTo>
                    <a:pt x="9070" y="16050"/>
                    <a:pt x="9329" y="16190"/>
                    <a:pt x="9578" y="16320"/>
                  </a:cubicBezTo>
                  <a:lnTo>
                    <a:pt x="9545" y="16353"/>
                  </a:lnTo>
                  <a:cubicBezTo>
                    <a:pt x="9535" y="16353"/>
                    <a:pt x="9535" y="16363"/>
                    <a:pt x="9535" y="16363"/>
                  </a:cubicBezTo>
                  <a:cubicBezTo>
                    <a:pt x="9513" y="16374"/>
                    <a:pt x="9502" y="16396"/>
                    <a:pt x="9491" y="16406"/>
                  </a:cubicBezTo>
                  <a:lnTo>
                    <a:pt x="9480" y="16418"/>
                  </a:lnTo>
                  <a:cubicBezTo>
                    <a:pt x="9470" y="16428"/>
                    <a:pt x="9448" y="16439"/>
                    <a:pt x="9437" y="16461"/>
                  </a:cubicBezTo>
                  <a:lnTo>
                    <a:pt x="9427" y="16461"/>
                  </a:lnTo>
                  <a:cubicBezTo>
                    <a:pt x="9211" y="16677"/>
                    <a:pt x="8952" y="16881"/>
                    <a:pt x="8671" y="17054"/>
                  </a:cubicBezTo>
                  <a:cubicBezTo>
                    <a:pt x="8412" y="17227"/>
                    <a:pt x="8120" y="17378"/>
                    <a:pt x="7839" y="17486"/>
                  </a:cubicBezTo>
                  <a:cubicBezTo>
                    <a:pt x="8455" y="18285"/>
                    <a:pt x="9113" y="18663"/>
                    <a:pt x="10204" y="19095"/>
                  </a:cubicBezTo>
                  <a:cubicBezTo>
                    <a:pt x="10204" y="18555"/>
                    <a:pt x="10387" y="17853"/>
                    <a:pt x="10603" y="17368"/>
                  </a:cubicBezTo>
                  <a:cubicBezTo>
                    <a:pt x="10668" y="17238"/>
                    <a:pt x="10722" y="17119"/>
                    <a:pt x="10787" y="17033"/>
                  </a:cubicBezTo>
                  <a:lnTo>
                    <a:pt x="10787" y="17022"/>
                  </a:lnTo>
                  <a:cubicBezTo>
                    <a:pt x="10787" y="17022"/>
                    <a:pt x="10797" y="17011"/>
                    <a:pt x="10797" y="17001"/>
                  </a:cubicBezTo>
                  <a:cubicBezTo>
                    <a:pt x="10809" y="17001"/>
                    <a:pt x="10809" y="16989"/>
                    <a:pt x="10809" y="16989"/>
                  </a:cubicBezTo>
                  <a:cubicBezTo>
                    <a:pt x="10841" y="17011"/>
                    <a:pt x="10873" y="17033"/>
                    <a:pt x="10905" y="17044"/>
                  </a:cubicBezTo>
                  <a:cubicBezTo>
                    <a:pt x="10919" y="17051"/>
                    <a:pt x="10935" y="17054"/>
                    <a:pt x="10951" y="17054"/>
                  </a:cubicBezTo>
                  <a:cubicBezTo>
                    <a:pt x="10985" y="17054"/>
                    <a:pt x="11020" y="17037"/>
                    <a:pt x="11035" y="17001"/>
                  </a:cubicBezTo>
                  <a:lnTo>
                    <a:pt x="11100" y="16881"/>
                  </a:lnTo>
                  <a:cubicBezTo>
                    <a:pt x="11111" y="16881"/>
                    <a:pt x="11111" y="16871"/>
                    <a:pt x="11111" y="16871"/>
                  </a:cubicBezTo>
                  <a:lnTo>
                    <a:pt x="11111" y="16860"/>
                  </a:lnTo>
                  <a:lnTo>
                    <a:pt x="11111" y="16849"/>
                  </a:lnTo>
                  <a:cubicBezTo>
                    <a:pt x="11121" y="16817"/>
                    <a:pt x="11111" y="16773"/>
                    <a:pt x="11068" y="16752"/>
                  </a:cubicBezTo>
                  <a:lnTo>
                    <a:pt x="10960" y="16687"/>
                  </a:lnTo>
                  <a:cubicBezTo>
                    <a:pt x="10970" y="16665"/>
                    <a:pt x="10970" y="16655"/>
                    <a:pt x="10981" y="16634"/>
                  </a:cubicBezTo>
                  <a:cubicBezTo>
                    <a:pt x="10981" y="16622"/>
                    <a:pt x="10992" y="16612"/>
                    <a:pt x="10992" y="16612"/>
                  </a:cubicBezTo>
                  <a:cubicBezTo>
                    <a:pt x="10992" y="16601"/>
                    <a:pt x="10992" y="16590"/>
                    <a:pt x="11003" y="16579"/>
                  </a:cubicBezTo>
                  <a:cubicBezTo>
                    <a:pt x="11003" y="16569"/>
                    <a:pt x="11013" y="16558"/>
                    <a:pt x="11013" y="16547"/>
                  </a:cubicBezTo>
                  <a:lnTo>
                    <a:pt x="11013" y="16536"/>
                  </a:lnTo>
                  <a:cubicBezTo>
                    <a:pt x="11208" y="15986"/>
                    <a:pt x="11197" y="15532"/>
                    <a:pt x="11111" y="15187"/>
                  </a:cubicBezTo>
                  <a:lnTo>
                    <a:pt x="11111" y="15187"/>
                  </a:lnTo>
                  <a:lnTo>
                    <a:pt x="15764" y="19170"/>
                  </a:lnTo>
                  <a:cubicBezTo>
                    <a:pt x="15829" y="19311"/>
                    <a:pt x="15970" y="19419"/>
                    <a:pt x="15970" y="19419"/>
                  </a:cubicBezTo>
                  <a:lnTo>
                    <a:pt x="17189" y="18577"/>
                  </a:lnTo>
                  <a:lnTo>
                    <a:pt x="17189" y="18577"/>
                  </a:lnTo>
                  <a:cubicBezTo>
                    <a:pt x="17189" y="18577"/>
                    <a:pt x="16142" y="18728"/>
                    <a:pt x="15819" y="18901"/>
                  </a:cubicBezTo>
                  <a:lnTo>
                    <a:pt x="14933" y="17735"/>
                  </a:lnTo>
                  <a:lnTo>
                    <a:pt x="14576" y="17281"/>
                  </a:lnTo>
                  <a:lnTo>
                    <a:pt x="14264" y="16871"/>
                  </a:lnTo>
                  <a:lnTo>
                    <a:pt x="13993" y="16514"/>
                  </a:lnTo>
                  <a:lnTo>
                    <a:pt x="12072" y="14021"/>
                  </a:lnTo>
                  <a:lnTo>
                    <a:pt x="12169" y="13858"/>
                  </a:lnTo>
                  <a:lnTo>
                    <a:pt x="10960" y="12358"/>
                  </a:lnTo>
                  <a:lnTo>
                    <a:pt x="11089" y="12260"/>
                  </a:lnTo>
                  <a:lnTo>
                    <a:pt x="11251" y="12120"/>
                  </a:lnTo>
                  <a:lnTo>
                    <a:pt x="10819" y="11828"/>
                  </a:lnTo>
                  <a:lnTo>
                    <a:pt x="11370" y="11710"/>
                  </a:lnTo>
                  <a:cubicBezTo>
                    <a:pt x="11370" y="11710"/>
                    <a:pt x="11510" y="11451"/>
                    <a:pt x="11683" y="11019"/>
                  </a:cubicBezTo>
                  <a:cubicBezTo>
                    <a:pt x="11888" y="11235"/>
                    <a:pt x="12126" y="11440"/>
                    <a:pt x="12374" y="11634"/>
                  </a:cubicBezTo>
                  <a:cubicBezTo>
                    <a:pt x="12428" y="11688"/>
                    <a:pt x="12493" y="11732"/>
                    <a:pt x="12547" y="11753"/>
                  </a:cubicBezTo>
                  <a:lnTo>
                    <a:pt x="12579" y="11785"/>
                  </a:lnTo>
                  <a:lnTo>
                    <a:pt x="12590" y="11775"/>
                  </a:lnTo>
                  <a:cubicBezTo>
                    <a:pt x="12628" y="11785"/>
                    <a:pt x="12670" y="11791"/>
                    <a:pt x="12717" y="11791"/>
                  </a:cubicBezTo>
                  <a:cubicBezTo>
                    <a:pt x="13572" y="11791"/>
                    <a:pt x="15851" y="10122"/>
                    <a:pt x="15851" y="10122"/>
                  </a:cubicBezTo>
                  <a:lnTo>
                    <a:pt x="15786" y="10036"/>
                  </a:lnTo>
                  <a:lnTo>
                    <a:pt x="15980" y="9906"/>
                  </a:lnTo>
                  <a:lnTo>
                    <a:pt x="15786" y="9615"/>
                  </a:lnTo>
                  <a:cubicBezTo>
                    <a:pt x="16110" y="9431"/>
                    <a:pt x="16704" y="9183"/>
                    <a:pt x="17049" y="8946"/>
                  </a:cubicBezTo>
                  <a:cubicBezTo>
                    <a:pt x="17136" y="8891"/>
                    <a:pt x="17254" y="8795"/>
                    <a:pt x="17384" y="8665"/>
                  </a:cubicBezTo>
                  <a:cubicBezTo>
                    <a:pt x="17460" y="8600"/>
                    <a:pt x="17297" y="8200"/>
                    <a:pt x="17222" y="8190"/>
                  </a:cubicBezTo>
                  <a:cubicBezTo>
                    <a:pt x="17218" y="8186"/>
                    <a:pt x="17215" y="8185"/>
                    <a:pt x="17212" y="8185"/>
                  </a:cubicBezTo>
                  <a:cubicBezTo>
                    <a:pt x="17205" y="8185"/>
                    <a:pt x="17201" y="8190"/>
                    <a:pt x="17201" y="8190"/>
                  </a:cubicBezTo>
                  <a:cubicBezTo>
                    <a:pt x="17189" y="8179"/>
                    <a:pt x="17189" y="8168"/>
                    <a:pt x="17179" y="8147"/>
                  </a:cubicBezTo>
                  <a:cubicBezTo>
                    <a:pt x="17189" y="8136"/>
                    <a:pt x="17211" y="8125"/>
                    <a:pt x="17222" y="8114"/>
                  </a:cubicBezTo>
                  <a:cubicBezTo>
                    <a:pt x="17297" y="8039"/>
                    <a:pt x="17136" y="7639"/>
                    <a:pt x="17049" y="7629"/>
                  </a:cubicBezTo>
                  <a:cubicBezTo>
                    <a:pt x="17038" y="7629"/>
                    <a:pt x="16995" y="7639"/>
                    <a:pt x="16952" y="7661"/>
                  </a:cubicBezTo>
                  <a:cubicBezTo>
                    <a:pt x="16930" y="7639"/>
                    <a:pt x="16920" y="7607"/>
                    <a:pt x="16909" y="7585"/>
                  </a:cubicBezTo>
                  <a:lnTo>
                    <a:pt x="16952" y="7542"/>
                  </a:lnTo>
                  <a:cubicBezTo>
                    <a:pt x="17017" y="7477"/>
                    <a:pt x="16865" y="7078"/>
                    <a:pt x="16779" y="7067"/>
                  </a:cubicBezTo>
                  <a:cubicBezTo>
                    <a:pt x="16777" y="7067"/>
                    <a:pt x="16774" y="7066"/>
                    <a:pt x="16772" y="7066"/>
                  </a:cubicBezTo>
                  <a:cubicBezTo>
                    <a:pt x="16672" y="7066"/>
                    <a:pt x="16142" y="7416"/>
                    <a:pt x="16110" y="7521"/>
                  </a:cubicBezTo>
                  <a:lnTo>
                    <a:pt x="16110" y="7531"/>
                  </a:lnTo>
                  <a:cubicBezTo>
                    <a:pt x="16078" y="7553"/>
                    <a:pt x="16035" y="7585"/>
                    <a:pt x="16002" y="7617"/>
                  </a:cubicBezTo>
                  <a:cubicBezTo>
                    <a:pt x="15915" y="7509"/>
                    <a:pt x="15840" y="7434"/>
                    <a:pt x="15819" y="7434"/>
                  </a:cubicBezTo>
                  <a:cubicBezTo>
                    <a:pt x="15816" y="7434"/>
                    <a:pt x="15814" y="7434"/>
                    <a:pt x="15812" y="7434"/>
                  </a:cubicBezTo>
                  <a:cubicBezTo>
                    <a:pt x="15754" y="7434"/>
                    <a:pt x="15632" y="7557"/>
                    <a:pt x="15581" y="7672"/>
                  </a:cubicBezTo>
                  <a:cubicBezTo>
                    <a:pt x="15462" y="7801"/>
                    <a:pt x="15181" y="8190"/>
                    <a:pt x="15030" y="8460"/>
                  </a:cubicBezTo>
                  <a:lnTo>
                    <a:pt x="14922" y="8287"/>
                  </a:lnTo>
                  <a:lnTo>
                    <a:pt x="14684" y="8471"/>
                  </a:lnTo>
                  <a:lnTo>
                    <a:pt x="14576" y="8320"/>
                  </a:lnTo>
                  <a:cubicBezTo>
                    <a:pt x="14058" y="8654"/>
                    <a:pt x="13518" y="8999"/>
                    <a:pt x="13054" y="9280"/>
                  </a:cubicBezTo>
                  <a:lnTo>
                    <a:pt x="12978" y="9280"/>
                  </a:lnTo>
                  <a:lnTo>
                    <a:pt x="12871" y="9140"/>
                  </a:lnTo>
                  <a:cubicBezTo>
                    <a:pt x="12676" y="8870"/>
                    <a:pt x="12460" y="8503"/>
                    <a:pt x="12287" y="8049"/>
                  </a:cubicBezTo>
                  <a:cubicBezTo>
                    <a:pt x="12277" y="7758"/>
                    <a:pt x="12234" y="7477"/>
                    <a:pt x="12148" y="7218"/>
                  </a:cubicBezTo>
                  <a:cubicBezTo>
                    <a:pt x="12083" y="7002"/>
                    <a:pt x="11975" y="6808"/>
                    <a:pt x="11856" y="6624"/>
                  </a:cubicBezTo>
                  <a:lnTo>
                    <a:pt x="12007" y="6268"/>
                  </a:lnTo>
                  <a:lnTo>
                    <a:pt x="11877" y="6182"/>
                  </a:lnTo>
                  <a:lnTo>
                    <a:pt x="11942" y="5923"/>
                  </a:lnTo>
                  <a:lnTo>
                    <a:pt x="12136" y="6031"/>
                  </a:lnTo>
                  <a:lnTo>
                    <a:pt x="12201" y="6214"/>
                  </a:lnTo>
                  <a:lnTo>
                    <a:pt x="12633" y="6247"/>
                  </a:lnTo>
                  <a:lnTo>
                    <a:pt x="13151" y="6311"/>
                  </a:lnTo>
                  <a:lnTo>
                    <a:pt x="13885" y="4670"/>
                  </a:lnTo>
                  <a:lnTo>
                    <a:pt x="13605" y="4130"/>
                  </a:lnTo>
                  <a:lnTo>
                    <a:pt x="13583" y="4152"/>
                  </a:lnTo>
                  <a:lnTo>
                    <a:pt x="13551" y="4087"/>
                  </a:lnTo>
                  <a:cubicBezTo>
                    <a:pt x="13573" y="3850"/>
                    <a:pt x="13583" y="3612"/>
                    <a:pt x="13573" y="3374"/>
                  </a:cubicBezTo>
                  <a:cubicBezTo>
                    <a:pt x="13626" y="3363"/>
                    <a:pt x="13670" y="3363"/>
                    <a:pt x="13670" y="3363"/>
                  </a:cubicBezTo>
                  <a:cubicBezTo>
                    <a:pt x="13713" y="3353"/>
                    <a:pt x="13734" y="3288"/>
                    <a:pt x="13756" y="3202"/>
                  </a:cubicBezTo>
                  <a:cubicBezTo>
                    <a:pt x="14533" y="2727"/>
                    <a:pt x="14998" y="2327"/>
                    <a:pt x="14944" y="2208"/>
                  </a:cubicBezTo>
                  <a:lnTo>
                    <a:pt x="14944" y="2197"/>
                  </a:lnTo>
                  <a:cubicBezTo>
                    <a:pt x="14926" y="2146"/>
                    <a:pt x="14841" y="1959"/>
                    <a:pt x="14361" y="1959"/>
                  </a:cubicBezTo>
                  <a:cubicBezTo>
                    <a:pt x="14235" y="1959"/>
                    <a:pt x="14082" y="1971"/>
                    <a:pt x="13897" y="2003"/>
                  </a:cubicBezTo>
                  <a:cubicBezTo>
                    <a:pt x="13704" y="1442"/>
                    <a:pt x="13106" y="1"/>
                    <a:pt x="120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1"/>
            <p:cNvSpPr/>
            <p:nvPr/>
          </p:nvSpPr>
          <p:spPr>
            <a:xfrm>
              <a:off x="5937800" y="2530650"/>
              <a:ext cx="464850" cy="514375"/>
            </a:xfrm>
            <a:custGeom>
              <a:avLst/>
              <a:gdLst/>
              <a:ahLst/>
              <a:cxnLst/>
              <a:rect l="l" t="t" r="r" b="b"/>
              <a:pathLst>
                <a:path w="18594" h="20575" extrusionOk="0">
                  <a:moveTo>
                    <a:pt x="15040" y="2581"/>
                  </a:moveTo>
                  <a:lnTo>
                    <a:pt x="15042" y="2582"/>
                  </a:lnTo>
                  <a:lnTo>
                    <a:pt x="15042" y="2582"/>
                  </a:lnTo>
                  <a:cubicBezTo>
                    <a:pt x="15042" y="2582"/>
                    <a:pt x="15042" y="2582"/>
                    <a:pt x="15042" y="2582"/>
                  </a:cubicBezTo>
                  <a:lnTo>
                    <a:pt x="15042" y="2582"/>
                  </a:lnTo>
                  <a:lnTo>
                    <a:pt x="15040" y="2581"/>
                  </a:lnTo>
                  <a:close/>
                  <a:moveTo>
                    <a:pt x="17912" y="9328"/>
                  </a:moveTo>
                  <a:lnTo>
                    <a:pt x="17912" y="9330"/>
                  </a:lnTo>
                  <a:lnTo>
                    <a:pt x="17912" y="9328"/>
                  </a:lnTo>
                  <a:lnTo>
                    <a:pt x="17912" y="9328"/>
                  </a:lnTo>
                  <a:cubicBezTo>
                    <a:pt x="17912" y="9328"/>
                    <a:pt x="17912" y="9328"/>
                    <a:pt x="17912" y="9328"/>
                  </a:cubicBezTo>
                  <a:close/>
                  <a:moveTo>
                    <a:pt x="7850" y="9923"/>
                  </a:moveTo>
                  <a:cubicBezTo>
                    <a:pt x="7648" y="9923"/>
                    <a:pt x="7455" y="10023"/>
                    <a:pt x="7353" y="10204"/>
                  </a:cubicBezTo>
                  <a:cubicBezTo>
                    <a:pt x="7234" y="10388"/>
                    <a:pt x="7115" y="10604"/>
                    <a:pt x="6997" y="10820"/>
                  </a:cubicBezTo>
                  <a:cubicBezTo>
                    <a:pt x="6878" y="11046"/>
                    <a:pt x="6759" y="11283"/>
                    <a:pt x="6651" y="11532"/>
                  </a:cubicBezTo>
                  <a:cubicBezTo>
                    <a:pt x="6565" y="11705"/>
                    <a:pt x="6575" y="11899"/>
                    <a:pt x="6673" y="12061"/>
                  </a:cubicBezTo>
                  <a:cubicBezTo>
                    <a:pt x="6770" y="12234"/>
                    <a:pt x="6942" y="12331"/>
                    <a:pt x="7126" y="12353"/>
                  </a:cubicBezTo>
                  <a:lnTo>
                    <a:pt x="7472" y="12374"/>
                  </a:lnTo>
                  <a:cubicBezTo>
                    <a:pt x="7487" y="12375"/>
                    <a:pt x="7501" y="12376"/>
                    <a:pt x="7516" y="12376"/>
                  </a:cubicBezTo>
                  <a:cubicBezTo>
                    <a:pt x="7788" y="12376"/>
                    <a:pt x="8015" y="12187"/>
                    <a:pt x="8077" y="11921"/>
                  </a:cubicBezTo>
                  <a:cubicBezTo>
                    <a:pt x="8163" y="11543"/>
                    <a:pt x="8260" y="11111"/>
                    <a:pt x="8400" y="10657"/>
                  </a:cubicBezTo>
                  <a:cubicBezTo>
                    <a:pt x="8476" y="10376"/>
                    <a:pt x="8336" y="10085"/>
                    <a:pt x="8077" y="9966"/>
                  </a:cubicBezTo>
                  <a:cubicBezTo>
                    <a:pt x="8003" y="9937"/>
                    <a:pt x="7926" y="9923"/>
                    <a:pt x="7850" y="9923"/>
                  </a:cubicBezTo>
                  <a:close/>
                  <a:moveTo>
                    <a:pt x="5078" y="14250"/>
                  </a:moveTo>
                  <a:lnTo>
                    <a:pt x="5085" y="14253"/>
                  </a:lnTo>
                  <a:lnTo>
                    <a:pt x="5078" y="14250"/>
                  </a:lnTo>
                  <a:lnTo>
                    <a:pt x="5078" y="14250"/>
                  </a:lnTo>
                  <a:cubicBezTo>
                    <a:pt x="5078" y="14250"/>
                    <a:pt x="5078" y="14250"/>
                    <a:pt x="5078" y="14250"/>
                  </a:cubicBezTo>
                  <a:close/>
                  <a:moveTo>
                    <a:pt x="12655" y="1156"/>
                  </a:moveTo>
                  <a:cubicBezTo>
                    <a:pt x="12730" y="1156"/>
                    <a:pt x="12784" y="1167"/>
                    <a:pt x="12849" y="1188"/>
                  </a:cubicBezTo>
                  <a:cubicBezTo>
                    <a:pt x="12902" y="1199"/>
                    <a:pt x="12957" y="1232"/>
                    <a:pt x="13010" y="1264"/>
                  </a:cubicBezTo>
                  <a:cubicBezTo>
                    <a:pt x="13065" y="1296"/>
                    <a:pt x="13118" y="1340"/>
                    <a:pt x="13173" y="1393"/>
                  </a:cubicBezTo>
                  <a:cubicBezTo>
                    <a:pt x="13259" y="1469"/>
                    <a:pt x="13346" y="1577"/>
                    <a:pt x="13432" y="1695"/>
                  </a:cubicBezTo>
                  <a:cubicBezTo>
                    <a:pt x="13562" y="1868"/>
                    <a:pt x="13669" y="2074"/>
                    <a:pt x="13766" y="2268"/>
                  </a:cubicBezTo>
                  <a:cubicBezTo>
                    <a:pt x="13853" y="2462"/>
                    <a:pt x="13917" y="2635"/>
                    <a:pt x="13961" y="2765"/>
                  </a:cubicBezTo>
                  <a:cubicBezTo>
                    <a:pt x="14024" y="2940"/>
                    <a:pt x="14161" y="3071"/>
                    <a:pt x="14326" y="3125"/>
                  </a:cubicBezTo>
                  <a:lnTo>
                    <a:pt x="14326" y="3125"/>
                  </a:lnTo>
                  <a:cubicBezTo>
                    <a:pt x="14246" y="3178"/>
                    <a:pt x="14160" y="3235"/>
                    <a:pt x="14069" y="3293"/>
                  </a:cubicBezTo>
                  <a:cubicBezTo>
                    <a:pt x="14002" y="3335"/>
                    <a:pt x="13945" y="3388"/>
                    <a:pt x="13900" y="3449"/>
                  </a:cubicBezTo>
                  <a:lnTo>
                    <a:pt x="13900" y="3449"/>
                  </a:lnTo>
                  <a:cubicBezTo>
                    <a:pt x="13726" y="3554"/>
                    <a:pt x="13608" y="3748"/>
                    <a:pt x="13615" y="3963"/>
                  </a:cubicBezTo>
                  <a:lnTo>
                    <a:pt x="13615" y="4114"/>
                  </a:lnTo>
                  <a:cubicBezTo>
                    <a:pt x="13615" y="4287"/>
                    <a:pt x="13605" y="4460"/>
                    <a:pt x="13593" y="4622"/>
                  </a:cubicBezTo>
                  <a:cubicBezTo>
                    <a:pt x="13593" y="4719"/>
                    <a:pt x="13605" y="4805"/>
                    <a:pt x="13637" y="4891"/>
                  </a:cubicBezTo>
                  <a:lnTo>
                    <a:pt x="13658" y="4946"/>
                  </a:lnTo>
                  <a:cubicBezTo>
                    <a:pt x="13692" y="5024"/>
                    <a:pt x="13742" y="5096"/>
                    <a:pt x="13806" y="5154"/>
                  </a:cubicBezTo>
                  <a:lnTo>
                    <a:pt x="13806" y="5154"/>
                  </a:lnTo>
                  <a:lnTo>
                    <a:pt x="13864" y="5270"/>
                  </a:lnTo>
                  <a:lnTo>
                    <a:pt x="13410" y="6263"/>
                  </a:lnTo>
                  <a:lnTo>
                    <a:pt x="13313" y="6252"/>
                  </a:lnTo>
                  <a:lnTo>
                    <a:pt x="13291" y="6252"/>
                  </a:lnTo>
                  <a:lnTo>
                    <a:pt x="13200" y="6245"/>
                  </a:lnTo>
                  <a:lnTo>
                    <a:pt x="13200" y="6245"/>
                  </a:lnTo>
                  <a:cubicBezTo>
                    <a:pt x="13150" y="6180"/>
                    <a:pt x="13086" y="6128"/>
                    <a:pt x="13010" y="6090"/>
                  </a:cubicBezTo>
                  <a:lnTo>
                    <a:pt x="12816" y="5993"/>
                  </a:lnTo>
                  <a:cubicBezTo>
                    <a:pt x="12738" y="5948"/>
                    <a:pt x="12649" y="5927"/>
                    <a:pt x="12558" y="5927"/>
                  </a:cubicBezTo>
                  <a:cubicBezTo>
                    <a:pt x="12473" y="5927"/>
                    <a:pt x="12387" y="5946"/>
                    <a:pt x="12309" y="5982"/>
                  </a:cubicBezTo>
                  <a:cubicBezTo>
                    <a:pt x="12158" y="6047"/>
                    <a:pt x="12028" y="6198"/>
                    <a:pt x="11995" y="6371"/>
                  </a:cubicBezTo>
                  <a:cubicBezTo>
                    <a:pt x="11974" y="6446"/>
                    <a:pt x="11952" y="6533"/>
                    <a:pt x="11931" y="6619"/>
                  </a:cubicBezTo>
                  <a:cubicBezTo>
                    <a:pt x="11904" y="6732"/>
                    <a:pt x="11912" y="6849"/>
                    <a:pt x="11951" y="6954"/>
                  </a:cubicBezTo>
                  <a:lnTo>
                    <a:pt x="11951" y="6954"/>
                  </a:lnTo>
                  <a:lnTo>
                    <a:pt x="11942" y="6976"/>
                  </a:lnTo>
                  <a:cubicBezTo>
                    <a:pt x="11856" y="7159"/>
                    <a:pt x="11877" y="7375"/>
                    <a:pt x="11995" y="7537"/>
                  </a:cubicBezTo>
                  <a:cubicBezTo>
                    <a:pt x="12093" y="7667"/>
                    <a:pt x="12168" y="7818"/>
                    <a:pt x="12211" y="7969"/>
                  </a:cubicBezTo>
                  <a:cubicBezTo>
                    <a:pt x="12276" y="8174"/>
                    <a:pt x="12319" y="8411"/>
                    <a:pt x="12331" y="8660"/>
                  </a:cubicBezTo>
                  <a:cubicBezTo>
                    <a:pt x="12331" y="8714"/>
                    <a:pt x="12341" y="8768"/>
                    <a:pt x="12363" y="8822"/>
                  </a:cubicBezTo>
                  <a:cubicBezTo>
                    <a:pt x="12557" y="9340"/>
                    <a:pt x="12794" y="9750"/>
                    <a:pt x="13022" y="10064"/>
                  </a:cubicBezTo>
                  <a:lnTo>
                    <a:pt x="13032" y="10074"/>
                  </a:lnTo>
                  <a:lnTo>
                    <a:pt x="13140" y="10215"/>
                  </a:lnTo>
                  <a:cubicBezTo>
                    <a:pt x="13247" y="10351"/>
                    <a:pt x="13415" y="10434"/>
                    <a:pt x="13588" y="10434"/>
                  </a:cubicBezTo>
                  <a:cubicBezTo>
                    <a:pt x="13608" y="10434"/>
                    <a:pt x="13628" y="10433"/>
                    <a:pt x="13648" y="10431"/>
                  </a:cubicBezTo>
                  <a:lnTo>
                    <a:pt x="13723" y="10431"/>
                  </a:lnTo>
                  <a:cubicBezTo>
                    <a:pt x="13809" y="10420"/>
                    <a:pt x="13896" y="10388"/>
                    <a:pt x="13972" y="10344"/>
                  </a:cubicBezTo>
                  <a:cubicBezTo>
                    <a:pt x="14198" y="10204"/>
                    <a:pt x="14457" y="10042"/>
                    <a:pt x="14716" y="9880"/>
                  </a:cubicBezTo>
                  <a:lnTo>
                    <a:pt x="15150" y="9609"/>
                  </a:lnTo>
                  <a:lnTo>
                    <a:pt x="15150" y="9609"/>
                  </a:lnTo>
                  <a:cubicBezTo>
                    <a:pt x="15171" y="9614"/>
                    <a:pt x="15192" y="9618"/>
                    <a:pt x="15213" y="9621"/>
                  </a:cubicBezTo>
                  <a:cubicBezTo>
                    <a:pt x="15239" y="9624"/>
                    <a:pt x="15265" y="9626"/>
                    <a:pt x="15291" y="9626"/>
                  </a:cubicBezTo>
                  <a:cubicBezTo>
                    <a:pt x="15357" y="9626"/>
                    <a:pt x="15425" y="9614"/>
                    <a:pt x="15489" y="9591"/>
                  </a:cubicBezTo>
                  <a:lnTo>
                    <a:pt x="15489" y="9591"/>
                  </a:lnTo>
                  <a:cubicBezTo>
                    <a:pt x="15536" y="9604"/>
                    <a:pt x="15586" y="9611"/>
                    <a:pt x="15637" y="9611"/>
                  </a:cubicBezTo>
                  <a:cubicBezTo>
                    <a:pt x="15647" y="9611"/>
                    <a:pt x="15657" y="9611"/>
                    <a:pt x="15667" y="9610"/>
                  </a:cubicBezTo>
                  <a:cubicBezTo>
                    <a:pt x="15872" y="9599"/>
                    <a:pt x="16055" y="9491"/>
                    <a:pt x="16153" y="9318"/>
                  </a:cubicBezTo>
                  <a:cubicBezTo>
                    <a:pt x="16174" y="9265"/>
                    <a:pt x="16218" y="9200"/>
                    <a:pt x="16261" y="9124"/>
                  </a:cubicBezTo>
                  <a:cubicBezTo>
                    <a:pt x="16326" y="9027"/>
                    <a:pt x="16412" y="8919"/>
                    <a:pt x="16477" y="8822"/>
                  </a:cubicBezTo>
                  <a:cubicBezTo>
                    <a:pt x="16492" y="8801"/>
                    <a:pt x="16507" y="8781"/>
                    <a:pt x="16521" y="8761"/>
                  </a:cubicBezTo>
                  <a:lnTo>
                    <a:pt x="16521" y="8761"/>
                  </a:lnTo>
                  <a:cubicBezTo>
                    <a:pt x="16553" y="8767"/>
                    <a:pt x="16585" y="8769"/>
                    <a:pt x="16616" y="8769"/>
                  </a:cubicBezTo>
                  <a:cubicBezTo>
                    <a:pt x="16743" y="8769"/>
                    <a:pt x="16871" y="8727"/>
                    <a:pt x="16973" y="8638"/>
                  </a:cubicBezTo>
                  <a:cubicBezTo>
                    <a:pt x="17005" y="8617"/>
                    <a:pt x="17038" y="8595"/>
                    <a:pt x="17070" y="8562"/>
                  </a:cubicBezTo>
                  <a:cubicBezTo>
                    <a:pt x="17075" y="8559"/>
                    <a:pt x="17079" y="8556"/>
                    <a:pt x="17084" y="8552"/>
                  </a:cubicBezTo>
                  <a:lnTo>
                    <a:pt x="17084" y="8552"/>
                  </a:lnTo>
                  <a:cubicBezTo>
                    <a:pt x="17121" y="8611"/>
                    <a:pt x="17168" y="8662"/>
                    <a:pt x="17222" y="8702"/>
                  </a:cubicBezTo>
                  <a:lnTo>
                    <a:pt x="17222" y="8702"/>
                  </a:lnTo>
                  <a:cubicBezTo>
                    <a:pt x="17217" y="8781"/>
                    <a:pt x="17228" y="8862"/>
                    <a:pt x="17254" y="8941"/>
                  </a:cubicBezTo>
                  <a:cubicBezTo>
                    <a:pt x="17265" y="8951"/>
                    <a:pt x="17265" y="8962"/>
                    <a:pt x="17276" y="8962"/>
                  </a:cubicBezTo>
                  <a:cubicBezTo>
                    <a:pt x="17288" y="8998"/>
                    <a:pt x="17303" y="9031"/>
                    <a:pt x="17321" y="9062"/>
                  </a:cubicBezTo>
                  <a:lnTo>
                    <a:pt x="17321" y="9062"/>
                  </a:lnTo>
                  <a:cubicBezTo>
                    <a:pt x="17292" y="9076"/>
                    <a:pt x="17261" y="9104"/>
                    <a:pt x="17221" y="9124"/>
                  </a:cubicBezTo>
                  <a:cubicBezTo>
                    <a:pt x="17157" y="9167"/>
                    <a:pt x="17070" y="9210"/>
                    <a:pt x="16973" y="9265"/>
                  </a:cubicBezTo>
                  <a:cubicBezTo>
                    <a:pt x="16844" y="9330"/>
                    <a:pt x="16693" y="9405"/>
                    <a:pt x="16542" y="9469"/>
                  </a:cubicBezTo>
                  <a:cubicBezTo>
                    <a:pt x="16466" y="9513"/>
                    <a:pt x="16390" y="9545"/>
                    <a:pt x="16326" y="9577"/>
                  </a:cubicBezTo>
                  <a:cubicBezTo>
                    <a:pt x="16250" y="9610"/>
                    <a:pt x="16185" y="9653"/>
                    <a:pt x="16120" y="9685"/>
                  </a:cubicBezTo>
                  <a:cubicBezTo>
                    <a:pt x="15980" y="9761"/>
                    <a:pt x="15882" y="9891"/>
                    <a:pt x="15839" y="10052"/>
                  </a:cubicBezTo>
                  <a:cubicBezTo>
                    <a:pt x="15815" y="10166"/>
                    <a:pt x="15821" y="10285"/>
                    <a:pt x="15862" y="10397"/>
                  </a:cubicBezTo>
                  <a:lnTo>
                    <a:pt x="15862" y="10397"/>
                  </a:lnTo>
                  <a:cubicBezTo>
                    <a:pt x="15857" y="10410"/>
                    <a:pt x="15852" y="10423"/>
                    <a:pt x="15848" y="10436"/>
                  </a:cubicBezTo>
                  <a:lnTo>
                    <a:pt x="15848" y="10436"/>
                  </a:lnTo>
                  <a:cubicBezTo>
                    <a:pt x="15818" y="10458"/>
                    <a:pt x="15786" y="10481"/>
                    <a:pt x="15753" y="10506"/>
                  </a:cubicBezTo>
                  <a:cubicBezTo>
                    <a:pt x="15580" y="10614"/>
                    <a:pt x="15375" y="10755"/>
                    <a:pt x="15138" y="10906"/>
                  </a:cubicBezTo>
                  <a:cubicBezTo>
                    <a:pt x="14965" y="11014"/>
                    <a:pt x="14781" y="11132"/>
                    <a:pt x="14598" y="11240"/>
                  </a:cubicBezTo>
                  <a:cubicBezTo>
                    <a:pt x="14457" y="11316"/>
                    <a:pt x="14317" y="11403"/>
                    <a:pt x="14177" y="11467"/>
                  </a:cubicBezTo>
                  <a:cubicBezTo>
                    <a:pt x="14080" y="11521"/>
                    <a:pt x="13982" y="11564"/>
                    <a:pt x="13885" y="11607"/>
                  </a:cubicBezTo>
                  <a:cubicBezTo>
                    <a:pt x="13745" y="11672"/>
                    <a:pt x="13626" y="11727"/>
                    <a:pt x="13518" y="11748"/>
                  </a:cubicBezTo>
                  <a:cubicBezTo>
                    <a:pt x="13475" y="11770"/>
                    <a:pt x="13432" y="11780"/>
                    <a:pt x="13399" y="11780"/>
                  </a:cubicBezTo>
                  <a:cubicBezTo>
                    <a:pt x="13393" y="11782"/>
                    <a:pt x="13387" y="11784"/>
                    <a:pt x="13381" y="11786"/>
                  </a:cubicBezTo>
                  <a:lnTo>
                    <a:pt x="13381" y="11786"/>
                  </a:lnTo>
                  <a:cubicBezTo>
                    <a:pt x="13365" y="11773"/>
                    <a:pt x="13350" y="11764"/>
                    <a:pt x="13334" y="11748"/>
                  </a:cubicBezTo>
                  <a:cubicBezTo>
                    <a:pt x="13108" y="11575"/>
                    <a:pt x="12892" y="11391"/>
                    <a:pt x="12698" y="11187"/>
                  </a:cubicBezTo>
                  <a:cubicBezTo>
                    <a:pt x="12586" y="11084"/>
                    <a:pt x="12441" y="11022"/>
                    <a:pt x="12295" y="11022"/>
                  </a:cubicBezTo>
                  <a:cubicBezTo>
                    <a:pt x="12256" y="11022"/>
                    <a:pt x="12218" y="11026"/>
                    <a:pt x="12179" y="11035"/>
                  </a:cubicBezTo>
                  <a:cubicBezTo>
                    <a:pt x="11985" y="11079"/>
                    <a:pt x="11834" y="11208"/>
                    <a:pt x="11758" y="11391"/>
                  </a:cubicBezTo>
                  <a:cubicBezTo>
                    <a:pt x="11699" y="11545"/>
                    <a:pt x="11639" y="11678"/>
                    <a:pt x="11590" y="11786"/>
                  </a:cubicBezTo>
                  <a:lnTo>
                    <a:pt x="11590" y="11786"/>
                  </a:lnTo>
                  <a:lnTo>
                    <a:pt x="11316" y="11845"/>
                  </a:lnTo>
                  <a:cubicBezTo>
                    <a:pt x="11089" y="11888"/>
                    <a:pt x="10905" y="12072"/>
                    <a:pt x="10862" y="12298"/>
                  </a:cubicBezTo>
                  <a:cubicBezTo>
                    <a:pt x="10827" y="12484"/>
                    <a:pt x="10885" y="12677"/>
                    <a:pt x="11014" y="12811"/>
                  </a:cubicBezTo>
                  <a:lnTo>
                    <a:pt x="11014" y="12811"/>
                  </a:lnTo>
                  <a:cubicBezTo>
                    <a:pt x="11009" y="12831"/>
                    <a:pt x="11005" y="12851"/>
                    <a:pt x="11002" y="12871"/>
                  </a:cubicBezTo>
                  <a:cubicBezTo>
                    <a:pt x="10992" y="13022"/>
                    <a:pt x="11035" y="13173"/>
                    <a:pt x="11132" y="13303"/>
                  </a:cubicBezTo>
                  <a:lnTo>
                    <a:pt x="12114" y="14524"/>
                  </a:lnTo>
                  <a:lnTo>
                    <a:pt x="12114" y="14524"/>
                  </a:lnTo>
                  <a:cubicBezTo>
                    <a:pt x="12099" y="14671"/>
                    <a:pt x="12138" y="14822"/>
                    <a:pt x="12233" y="14944"/>
                  </a:cubicBezTo>
                  <a:lnTo>
                    <a:pt x="13320" y="16368"/>
                  </a:lnTo>
                  <a:lnTo>
                    <a:pt x="12103" y="15322"/>
                  </a:lnTo>
                  <a:cubicBezTo>
                    <a:pt x="11994" y="15230"/>
                    <a:pt x="11860" y="15184"/>
                    <a:pt x="11726" y="15184"/>
                  </a:cubicBezTo>
                  <a:cubicBezTo>
                    <a:pt x="11622" y="15184"/>
                    <a:pt x="11518" y="15212"/>
                    <a:pt x="11424" y="15268"/>
                  </a:cubicBezTo>
                  <a:cubicBezTo>
                    <a:pt x="11383" y="15293"/>
                    <a:pt x="11346" y="15322"/>
                    <a:pt x="11314" y="15354"/>
                  </a:cubicBezTo>
                  <a:lnTo>
                    <a:pt x="11314" y="15354"/>
                  </a:lnTo>
                  <a:cubicBezTo>
                    <a:pt x="11223" y="15296"/>
                    <a:pt x="11118" y="15265"/>
                    <a:pt x="11011" y="15265"/>
                  </a:cubicBezTo>
                  <a:cubicBezTo>
                    <a:pt x="10947" y="15265"/>
                    <a:pt x="10882" y="15276"/>
                    <a:pt x="10819" y="15300"/>
                  </a:cubicBezTo>
                  <a:lnTo>
                    <a:pt x="10495" y="15398"/>
                  </a:lnTo>
                  <a:cubicBezTo>
                    <a:pt x="10322" y="15441"/>
                    <a:pt x="10171" y="15559"/>
                    <a:pt x="10106" y="15721"/>
                  </a:cubicBezTo>
                  <a:cubicBezTo>
                    <a:pt x="10105" y="15725"/>
                    <a:pt x="10104" y="15728"/>
                    <a:pt x="10102" y="15731"/>
                  </a:cubicBezTo>
                  <a:lnTo>
                    <a:pt x="10102" y="15731"/>
                  </a:lnTo>
                  <a:lnTo>
                    <a:pt x="9922" y="15624"/>
                  </a:lnTo>
                  <a:cubicBezTo>
                    <a:pt x="9833" y="15572"/>
                    <a:pt x="9735" y="15547"/>
                    <a:pt x="9638" y="15547"/>
                  </a:cubicBezTo>
                  <a:cubicBezTo>
                    <a:pt x="9452" y="15547"/>
                    <a:pt x="9270" y="15638"/>
                    <a:pt x="9156" y="15808"/>
                  </a:cubicBezTo>
                  <a:lnTo>
                    <a:pt x="8972" y="16077"/>
                  </a:lnTo>
                  <a:cubicBezTo>
                    <a:pt x="8965" y="16088"/>
                    <a:pt x="8959" y="16098"/>
                    <a:pt x="8953" y="16109"/>
                  </a:cubicBezTo>
                  <a:lnTo>
                    <a:pt x="8953" y="16109"/>
                  </a:lnTo>
                  <a:cubicBezTo>
                    <a:pt x="8941" y="16123"/>
                    <a:pt x="8929" y="16138"/>
                    <a:pt x="8919" y="16153"/>
                  </a:cubicBezTo>
                  <a:lnTo>
                    <a:pt x="8896" y="16187"/>
                  </a:lnTo>
                  <a:lnTo>
                    <a:pt x="8896" y="16187"/>
                  </a:lnTo>
                  <a:cubicBezTo>
                    <a:pt x="8712" y="16174"/>
                    <a:pt x="8535" y="16147"/>
                    <a:pt x="8357" y="16110"/>
                  </a:cubicBezTo>
                  <a:cubicBezTo>
                    <a:pt x="8108" y="16056"/>
                    <a:pt x="7871" y="15981"/>
                    <a:pt x="7645" y="15883"/>
                  </a:cubicBezTo>
                  <a:cubicBezTo>
                    <a:pt x="7577" y="15857"/>
                    <a:pt x="7505" y="15844"/>
                    <a:pt x="7433" y="15844"/>
                  </a:cubicBezTo>
                  <a:cubicBezTo>
                    <a:pt x="7299" y="15844"/>
                    <a:pt x="7167" y="15889"/>
                    <a:pt x="7062" y="15981"/>
                  </a:cubicBezTo>
                  <a:lnTo>
                    <a:pt x="7018" y="16013"/>
                  </a:lnTo>
                  <a:lnTo>
                    <a:pt x="6292" y="15915"/>
                  </a:lnTo>
                  <a:lnTo>
                    <a:pt x="6292" y="15915"/>
                  </a:lnTo>
                  <a:cubicBezTo>
                    <a:pt x="6366" y="15850"/>
                    <a:pt x="6424" y="15766"/>
                    <a:pt x="6457" y="15667"/>
                  </a:cubicBezTo>
                  <a:cubicBezTo>
                    <a:pt x="6526" y="15487"/>
                    <a:pt x="6492" y="15293"/>
                    <a:pt x="6388" y="15145"/>
                  </a:cubicBezTo>
                  <a:lnTo>
                    <a:pt x="6388" y="15145"/>
                  </a:lnTo>
                  <a:cubicBezTo>
                    <a:pt x="6397" y="15139"/>
                    <a:pt x="6405" y="15133"/>
                    <a:pt x="6414" y="15127"/>
                  </a:cubicBezTo>
                  <a:cubicBezTo>
                    <a:pt x="6429" y="15117"/>
                    <a:pt x="6444" y="15106"/>
                    <a:pt x="6458" y="15094"/>
                  </a:cubicBezTo>
                  <a:lnTo>
                    <a:pt x="6458" y="15094"/>
                  </a:lnTo>
                  <a:cubicBezTo>
                    <a:pt x="6480" y="15081"/>
                    <a:pt x="6501" y="15068"/>
                    <a:pt x="6522" y="15052"/>
                  </a:cubicBezTo>
                  <a:cubicBezTo>
                    <a:pt x="6662" y="14944"/>
                    <a:pt x="6791" y="14836"/>
                    <a:pt x="6921" y="14728"/>
                  </a:cubicBezTo>
                  <a:cubicBezTo>
                    <a:pt x="7050" y="14609"/>
                    <a:pt x="7126" y="14426"/>
                    <a:pt x="7105" y="14242"/>
                  </a:cubicBezTo>
                  <a:cubicBezTo>
                    <a:pt x="7094" y="14059"/>
                    <a:pt x="6986" y="13896"/>
                    <a:pt x="6824" y="13810"/>
                  </a:cubicBezTo>
                  <a:lnTo>
                    <a:pt x="6295" y="13497"/>
                  </a:lnTo>
                  <a:cubicBezTo>
                    <a:pt x="6206" y="13442"/>
                    <a:pt x="6108" y="13414"/>
                    <a:pt x="6010" y="13414"/>
                  </a:cubicBezTo>
                  <a:cubicBezTo>
                    <a:pt x="5953" y="13414"/>
                    <a:pt x="5896" y="13423"/>
                    <a:pt x="5841" y="13443"/>
                  </a:cubicBezTo>
                  <a:cubicBezTo>
                    <a:pt x="5760" y="13466"/>
                    <a:pt x="5685" y="13508"/>
                    <a:pt x="5621" y="13564"/>
                  </a:cubicBezTo>
                  <a:lnTo>
                    <a:pt x="5621" y="13564"/>
                  </a:lnTo>
                  <a:cubicBezTo>
                    <a:pt x="5604" y="13566"/>
                    <a:pt x="5588" y="13569"/>
                    <a:pt x="5572" y="13572"/>
                  </a:cubicBezTo>
                  <a:cubicBezTo>
                    <a:pt x="5420" y="13605"/>
                    <a:pt x="5291" y="13702"/>
                    <a:pt x="5215" y="13832"/>
                  </a:cubicBezTo>
                  <a:lnTo>
                    <a:pt x="5193" y="13853"/>
                  </a:lnTo>
                  <a:cubicBezTo>
                    <a:pt x="5172" y="13890"/>
                    <a:pt x="5155" y="13928"/>
                    <a:pt x="5142" y="13966"/>
                  </a:cubicBezTo>
                  <a:lnTo>
                    <a:pt x="5142" y="13966"/>
                  </a:lnTo>
                  <a:cubicBezTo>
                    <a:pt x="5140" y="13966"/>
                    <a:pt x="5138" y="13965"/>
                    <a:pt x="5136" y="13964"/>
                  </a:cubicBezTo>
                  <a:lnTo>
                    <a:pt x="5136" y="13964"/>
                  </a:lnTo>
                  <a:cubicBezTo>
                    <a:pt x="5129" y="13837"/>
                    <a:pt x="5080" y="13713"/>
                    <a:pt x="4988" y="13616"/>
                  </a:cubicBezTo>
                  <a:cubicBezTo>
                    <a:pt x="4979" y="13605"/>
                    <a:pt x="4969" y="13595"/>
                    <a:pt x="4959" y="13585"/>
                  </a:cubicBezTo>
                  <a:lnTo>
                    <a:pt x="4959" y="13585"/>
                  </a:lnTo>
                  <a:cubicBezTo>
                    <a:pt x="4972" y="13551"/>
                    <a:pt x="4982" y="13517"/>
                    <a:pt x="4999" y="13476"/>
                  </a:cubicBezTo>
                  <a:cubicBezTo>
                    <a:pt x="5020" y="13432"/>
                    <a:pt x="5042" y="13378"/>
                    <a:pt x="5064" y="13325"/>
                  </a:cubicBezTo>
                  <a:cubicBezTo>
                    <a:pt x="5161" y="13054"/>
                    <a:pt x="5053" y="12763"/>
                    <a:pt x="4816" y="12622"/>
                  </a:cubicBezTo>
                  <a:lnTo>
                    <a:pt x="4708" y="12557"/>
                  </a:lnTo>
                  <a:cubicBezTo>
                    <a:pt x="4612" y="12503"/>
                    <a:pt x="4508" y="12474"/>
                    <a:pt x="4406" y="12474"/>
                  </a:cubicBezTo>
                  <a:cubicBezTo>
                    <a:pt x="4347" y="12474"/>
                    <a:pt x="4288" y="12484"/>
                    <a:pt x="4233" y="12504"/>
                  </a:cubicBezTo>
                  <a:cubicBezTo>
                    <a:pt x="4061" y="12564"/>
                    <a:pt x="3889" y="12624"/>
                    <a:pt x="3728" y="12684"/>
                  </a:cubicBezTo>
                  <a:lnTo>
                    <a:pt x="3728" y="12684"/>
                  </a:lnTo>
                  <a:cubicBezTo>
                    <a:pt x="3635" y="12631"/>
                    <a:pt x="3544" y="12578"/>
                    <a:pt x="3455" y="12526"/>
                  </a:cubicBezTo>
                  <a:cubicBezTo>
                    <a:pt x="3363" y="12474"/>
                    <a:pt x="3273" y="12423"/>
                    <a:pt x="3186" y="12373"/>
                  </a:cubicBezTo>
                  <a:lnTo>
                    <a:pt x="3186" y="12373"/>
                  </a:lnTo>
                  <a:cubicBezTo>
                    <a:pt x="3193" y="12363"/>
                    <a:pt x="3200" y="12352"/>
                    <a:pt x="3207" y="12342"/>
                  </a:cubicBezTo>
                  <a:cubicBezTo>
                    <a:pt x="3254" y="12263"/>
                    <a:pt x="3279" y="12177"/>
                    <a:pt x="3284" y="12091"/>
                  </a:cubicBezTo>
                  <a:lnTo>
                    <a:pt x="3284" y="12091"/>
                  </a:lnTo>
                  <a:lnTo>
                    <a:pt x="4761" y="12190"/>
                  </a:lnTo>
                  <a:cubicBezTo>
                    <a:pt x="4778" y="12192"/>
                    <a:pt x="4794" y="12192"/>
                    <a:pt x="4810" y="12192"/>
                  </a:cubicBezTo>
                  <a:cubicBezTo>
                    <a:pt x="5049" y="12192"/>
                    <a:pt x="5254" y="12045"/>
                    <a:pt x="5344" y="11813"/>
                  </a:cubicBezTo>
                  <a:cubicBezTo>
                    <a:pt x="5442" y="11543"/>
                    <a:pt x="5560" y="11219"/>
                    <a:pt x="5701" y="10895"/>
                  </a:cubicBezTo>
                  <a:cubicBezTo>
                    <a:pt x="5798" y="10657"/>
                    <a:pt x="5906" y="10409"/>
                    <a:pt x="6003" y="10182"/>
                  </a:cubicBezTo>
                  <a:cubicBezTo>
                    <a:pt x="6090" y="10009"/>
                    <a:pt x="6165" y="9837"/>
                    <a:pt x="6251" y="9685"/>
                  </a:cubicBezTo>
                  <a:cubicBezTo>
                    <a:pt x="6306" y="9577"/>
                    <a:pt x="6359" y="9469"/>
                    <a:pt x="6424" y="9373"/>
                  </a:cubicBezTo>
                  <a:cubicBezTo>
                    <a:pt x="6457" y="9308"/>
                    <a:pt x="6500" y="9243"/>
                    <a:pt x="6532" y="9189"/>
                  </a:cubicBezTo>
                  <a:cubicBezTo>
                    <a:pt x="6565" y="9146"/>
                    <a:pt x="6586" y="9114"/>
                    <a:pt x="6618" y="9081"/>
                  </a:cubicBezTo>
                  <a:cubicBezTo>
                    <a:pt x="6649" y="9041"/>
                    <a:pt x="6679" y="9010"/>
                    <a:pt x="6692" y="8997"/>
                  </a:cubicBezTo>
                  <a:lnTo>
                    <a:pt x="6692" y="8997"/>
                  </a:lnTo>
                  <a:cubicBezTo>
                    <a:pt x="6759" y="8965"/>
                    <a:pt x="6817" y="8924"/>
                    <a:pt x="6867" y="8865"/>
                  </a:cubicBezTo>
                  <a:lnTo>
                    <a:pt x="6878" y="8854"/>
                  </a:lnTo>
                  <a:lnTo>
                    <a:pt x="6889" y="8843"/>
                  </a:lnTo>
                  <a:cubicBezTo>
                    <a:pt x="6899" y="8833"/>
                    <a:pt x="6910" y="8822"/>
                    <a:pt x="6921" y="8800"/>
                  </a:cubicBezTo>
                  <a:cubicBezTo>
                    <a:pt x="6932" y="8800"/>
                    <a:pt x="6932" y="8790"/>
                    <a:pt x="6942" y="8790"/>
                  </a:cubicBezTo>
                  <a:lnTo>
                    <a:pt x="6986" y="8746"/>
                  </a:lnTo>
                  <a:lnTo>
                    <a:pt x="6997" y="8735"/>
                  </a:lnTo>
                  <a:cubicBezTo>
                    <a:pt x="7007" y="8725"/>
                    <a:pt x="7018" y="8714"/>
                    <a:pt x="7029" y="8692"/>
                  </a:cubicBezTo>
                  <a:cubicBezTo>
                    <a:pt x="7040" y="8692"/>
                    <a:pt x="7040" y="8692"/>
                    <a:pt x="7050" y="8682"/>
                  </a:cubicBezTo>
                  <a:lnTo>
                    <a:pt x="7083" y="8649"/>
                  </a:lnTo>
                  <a:cubicBezTo>
                    <a:pt x="7083" y="8638"/>
                    <a:pt x="7094" y="8638"/>
                    <a:pt x="7094" y="8638"/>
                  </a:cubicBezTo>
                  <a:lnTo>
                    <a:pt x="7137" y="8595"/>
                  </a:lnTo>
                  <a:cubicBezTo>
                    <a:pt x="7148" y="8595"/>
                    <a:pt x="7148" y="8584"/>
                    <a:pt x="7148" y="8584"/>
                  </a:cubicBezTo>
                  <a:lnTo>
                    <a:pt x="7191" y="8541"/>
                  </a:lnTo>
                  <a:cubicBezTo>
                    <a:pt x="7202" y="8541"/>
                    <a:pt x="7202" y="8531"/>
                    <a:pt x="7202" y="8531"/>
                  </a:cubicBezTo>
                  <a:cubicBezTo>
                    <a:pt x="7223" y="8519"/>
                    <a:pt x="7234" y="8509"/>
                    <a:pt x="7245" y="8498"/>
                  </a:cubicBezTo>
                  <a:cubicBezTo>
                    <a:pt x="7245" y="8487"/>
                    <a:pt x="7256" y="8487"/>
                    <a:pt x="7256" y="8487"/>
                  </a:cubicBezTo>
                  <a:lnTo>
                    <a:pt x="7299" y="8444"/>
                  </a:lnTo>
                  <a:cubicBezTo>
                    <a:pt x="7299" y="8444"/>
                    <a:pt x="7309" y="8444"/>
                    <a:pt x="7309" y="8433"/>
                  </a:cubicBezTo>
                  <a:cubicBezTo>
                    <a:pt x="7321" y="8423"/>
                    <a:pt x="7342" y="8411"/>
                    <a:pt x="7364" y="8390"/>
                  </a:cubicBezTo>
                  <a:lnTo>
                    <a:pt x="7407" y="8347"/>
                  </a:lnTo>
                  <a:cubicBezTo>
                    <a:pt x="7417" y="8347"/>
                    <a:pt x="7417" y="8347"/>
                    <a:pt x="7417" y="8336"/>
                  </a:cubicBezTo>
                  <a:cubicBezTo>
                    <a:pt x="7439" y="8325"/>
                    <a:pt x="7450" y="8315"/>
                    <a:pt x="7461" y="8303"/>
                  </a:cubicBezTo>
                  <a:cubicBezTo>
                    <a:pt x="7472" y="8303"/>
                    <a:pt x="7472" y="8293"/>
                    <a:pt x="7472" y="8293"/>
                  </a:cubicBezTo>
                  <a:cubicBezTo>
                    <a:pt x="7504" y="8271"/>
                    <a:pt x="7547" y="8239"/>
                    <a:pt x="7580" y="8207"/>
                  </a:cubicBezTo>
                  <a:lnTo>
                    <a:pt x="7590" y="8207"/>
                  </a:lnTo>
                  <a:lnTo>
                    <a:pt x="7633" y="8163"/>
                  </a:lnTo>
                  <a:lnTo>
                    <a:pt x="7645" y="8163"/>
                  </a:lnTo>
                  <a:lnTo>
                    <a:pt x="7806" y="8034"/>
                  </a:lnTo>
                  <a:cubicBezTo>
                    <a:pt x="8281" y="7688"/>
                    <a:pt x="8768" y="7408"/>
                    <a:pt x="9221" y="7202"/>
                  </a:cubicBezTo>
                  <a:cubicBezTo>
                    <a:pt x="9437" y="7105"/>
                    <a:pt x="9653" y="7019"/>
                    <a:pt x="9858" y="6954"/>
                  </a:cubicBezTo>
                  <a:cubicBezTo>
                    <a:pt x="10052" y="6878"/>
                    <a:pt x="10236" y="6835"/>
                    <a:pt x="10397" y="6803"/>
                  </a:cubicBezTo>
                  <a:cubicBezTo>
                    <a:pt x="10635" y="6749"/>
                    <a:pt x="10808" y="6554"/>
                    <a:pt x="10851" y="6317"/>
                  </a:cubicBezTo>
                  <a:lnTo>
                    <a:pt x="10937" y="5745"/>
                  </a:lnTo>
                  <a:cubicBezTo>
                    <a:pt x="10959" y="5550"/>
                    <a:pt x="10894" y="5356"/>
                    <a:pt x="10743" y="5227"/>
                  </a:cubicBezTo>
                  <a:cubicBezTo>
                    <a:pt x="10633" y="5139"/>
                    <a:pt x="10504" y="5090"/>
                    <a:pt x="10374" y="5089"/>
                  </a:cubicBezTo>
                  <a:lnTo>
                    <a:pt x="10374" y="5089"/>
                  </a:lnTo>
                  <a:cubicBezTo>
                    <a:pt x="10497" y="4970"/>
                    <a:pt x="10548" y="4801"/>
                    <a:pt x="10538" y="4632"/>
                  </a:cubicBezTo>
                  <a:cubicBezTo>
                    <a:pt x="10527" y="4524"/>
                    <a:pt x="10517" y="4406"/>
                    <a:pt x="10517" y="4255"/>
                  </a:cubicBezTo>
                  <a:cubicBezTo>
                    <a:pt x="10517" y="4071"/>
                    <a:pt x="10527" y="3855"/>
                    <a:pt x="10570" y="3617"/>
                  </a:cubicBezTo>
                  <a:cubicBezTo>
                    <a:pt x="10603" y="3445"/>
                    <a:pt x="10646" y="3261"/>
                    <a:pt x="10721" y="3077"/>
                  </a:cubicBezTo>
                  <a:cubicBezTo>
                    <a:pt x="10819" y="2797"/>
                    <a:pt x="10970" y="2506"/>
                    <a:pt x="11186" y="2214"/>
                  </a:cubicBezTo>
                  <a:cubicBezTo>
                    <a:pt x="11402" y="1933"/>
                    <a:pt x="11683" y="1642"/>
                    <a:pt x="12071" y="1383"/>
                  </a:cubicBezTo>
                  <a:cubicBezTo>
                    <a:pt x="12082" y="1371"/>
                    <a:pt x="12093" y="1361"/>
                    <a:pt x="12103" y="1361"/>
                  </a:cubicBezTo>
                  <a:lnTo>
                    <a:pt x="12115" y="1350"/>
                  </a:lnTo>
                  <a:cubicBezTo>
                    <a:pt x="12125" y="1350"/>
                    <a:pt x="12136" y="1340"/>
                    <a:pt x="12147" y="1328"/>
                  </a:cubicBezTo>
                  <a:cubicBezTo>
                    <a:pt x="12255" y="1264"/>
                    <a:pt x="12352" y="1220"/>
                    <a:pt x="12439" y="1188"/>
                  </a:cubicBezTo>
                  <a:cubicBezTo>
                    <a:pt x="12525" y="1167"/>
                    <a:pt x="12600" y="1156"/>
                    <a:pt x="12655" y="1156"/>
                  </a:cubicBezTo>
                  <a:close/>
                  <a:moveTo>
                    <a:pt x="10358" y="17537"/>
                  </a:moveTo>
                  <a:lnTo>
                    <a:pt x="10690" y="17718"/>
                  </a:lnTo>
                  <a:lnTo>
                    <a:pt x="10690" y="17718"/>
                  </a:lnTo>
                  <a:cubicBezTo>
                    <a:pt x="10690" y="17718"/>
                    <a:pt x="10690" y="17718"/>
                    <a:pt x="10689" y="17719"/>
                  </a:cubicBezTo>
                  <a:cubicBezTo>
                    <a:pt x="10635" y="17859"/>
                    <a:pt x="10570" y="18011"/>
                    <a:pt x="10517" y="18162"/>
                  </a:cubicBezTo>
                  <a:cubicBezTo>
                    <a:pt x="10447" y="18378"/>
                    <a:pt x="10387" y="18603"/>
                    <a:pt x="10337" y="18838"/>
                  </a:cubicBezTo>
                  <a:lnTo>
                    <a:pt x="10337" y="18838"/>
                  </a:lnTo>
                  <a:cubicBezTo>
                    <a:pt x="10332" y="18836"/>
                    <a:pt x="10327" y="18833"/>
                    <a:pt x="10322" y="18831"/>
                  </a:cubicBezTo>
                  <a:cubicBezTo>
                    <a:pt x="10171" y="18755"/>
                    <a:pt x="10030" y="18680"/>
                    <a:pt x="9901" y="18604"/>
                  </a:cubicBezTo>
                  <a:cubicBezTo>
                    <a:pt x="9717" y="18492"/>
                    <a:pt x="9553" y="18370"/>
                    <a:pt x="9408" y="18239"/>
                  </a:cubicBezTo>
                  <a:lnTo>
                    <a:pt x="9408" y="18239"/>
                  </a:lnTo>
                  <a:cubicBezTo>
                    <a:pt x="9473" y="18200"/>
                    <a:pt x="9536" y="18160"/>
                    <a:pt x="9598" y="18118"/>
                  </a:cubicBezTo>
                  <a:cubicBezTo>
                    <a:pt x="9878" y="17945"/>
                    <a:pt x="10131" y="17746"/>
                    <a:pt x="10358" y="17537"/>
                  </a:cubicBezTo>
                  <a:close/>
                  <a:moveTo>
                    <a:pt x="12655" y="1"/>
                  </a:moveTo>
                  <a:cubicBezTo>
                    <a:pt x="12471" y="1"/>
                    <a:pt x="12287" y="33"/>
                    <a:pt x="12093" y="87"/>
                  </a:cubicBezTo>
                  <a:cubicBezTo>
                    <a:pt x="11912" y="151"/>
                    <a:pt x="11733" y="235"/>
                    <a:pt x="11542" y="350"/>
                  </a:cubicBezTo>
                  <a:lnTo>
                    <a:pt x="11542" y="350"/>
                  </a:lnTo>
                  <a:lnTo>
                    <a:pt x="11542" y="346"/>
                  </a:lnTo>
                  <a:lnTo>
                    <a:pt x="11532" y="357"/>
                  </a:lnTo>
                  <a:cubicBezTo>
                    <a:pt x="11535" y="354"/>
                    <a:pt x="11539" y="352"/>
                    <a:pt x="11542" y="350"/>
                  </a:cubicBezTo>
                  <a:lnTo>
                    <a:pt x="11542" y="350"/>
                  </a:lnTo>
                  <a:lnTo>
                    <a:pt x="11542" y="357"/>
                  </a:lnTo>
                  <a:lnTo>
                    <a:pt x="11532" y="357"/>
                  </a:lnTo>
                  <a:cubicBezTo>
                    <a:pt x="11520" y="368"/>
                    <a:pt x="11499" y="378"/>
                    <a:pt x="11477" y="389"/>
                  </a:cubicBezTo>
                  <a:lnTo>
                    <a:pt x="11467" y="389"/>
                  </a:lnTo>
                  <a:cubicBezTo>
                    <a:pt x="11456" y="411"/>
                    <a:pt x="11434" y="421"/>
                    <a:pt x="11412" y="433"/>
                  </a:cubicBezTo>
                  <a:cubicBezTo>
                    <a:pt x="10981" y="735"/>
                    <a:pt x="10635" y="1059"/>
                    <a:pt x="10366" y="1393"/>
                  </a:cubicBezTo>
                  <a:cubicBezTo>
                    <a:pt x="10160" y="1652"/>
                    <a:pt x="9987" y="1911"/>
                    <a:pt x="9858" y="2170"/>
                  </a:cubicBezTo>
                  <a:cubicBezTo>
                    <a:pt x="9663" y="2559"/>
                    <a:pt x="9534" y="2938"/>
                    <a:pt x="9459" y="3293"/>
                  </a:cubicBezTo>
                  <a:cubicBezTo>
                    <a:pt x="9383" y="3650"/>
                    <a:pt x="9361" y="3984"/>
                    <a:pt x="9361" y="4255"/>
                  </a:cubicBezTo>
                  <a:cubicBezTo>
                    <a:pt x="9361" y="4338"/>
                    <a:pt x="9363" y="4418"/>
                    <a:pt x="9367" y="4491"/>
                  </a:cubicBezTo>
                  <a:lnTo>
                    <a:pt x="9367" y="4491"/>
                  </a:lnTo>
                  <a:cubicBezTo>
                    <a:pt x="9315" y="4553"/>
                    <a:pt x="9267" y="4614"/>
                    <a:pt x="9221" y="4675"/>
                  </a:cubicBezTo>
                  <a:cubicBezTo>
                    <a:pt x="9091" y="4870"/>
                    <a:pt x="8994" y="5054"/>
                    <a:pt x="8940" y="5215"/>
                  </a:cubicBezTo>
                  <a:cubicBezTo>
                    <a:pt x="8886" y="5388"/>
                    <a:pt x="8864" y="5539"/>
                    <a:pt x="8864" y="5669"/>
                  </a:cubicBezTo>
                  <a:cubicBezTo>
                    <a:pt x="8864" y="5745"/>
                    <a:pt x="8876" y="5820"/>
                    <a:pt x="8886" y="5874"/>
                  </a:cubicBezTo>
                  <a:cubicBezTo>
                    <a:pt x="8897" y="5928"/>
                    <a:pt x="8907" y="5971"/>
                    <a:pt x="8919" y="5993"/>
                  </a:cubicBezTo>
                  <a:cubicBezTo>
                    <a:pt x="8928" y="6018"/>
                    <a:pt x="8939" y="6043"/>
                    <a:pt x="8952" y="6067"/>
                  </a:cubicBezTo>
                  <a:lnTo>
                    <a:pt x="8952" y="6067"/>
                  </a:lnTo>
                  <a:cubicBezTo>
                    <a:pt x="8755" y="6150"/>
                    <a:pt x="8552" y="6244"/>
                    <a:pt x="8346" y="6349"/>
                  </a:cubicBezTo>
                  <a:cubicBezTo>
                    <a:pt x="7947" y="6554"/>
                    <a:pt x="7525" y="6803"/>
                    <a:pt x="7126" y="7105"/>
                  </a:cubicBezTo>
                  <a:lnTo>
                    <a:pt x="7115" y="7105"/>
                  </a:lnTo>
                  <a:cubicBezTo>
                    <a:pt x="7050" y="7159"/>
                    <a:pt x="6997" y="7202"/>
                    <a:pt x="6932" y="7256"/>
                  </a:cubicBezTo>
                  <a:lnTo>
                    <a:pt x="6921" y="7256"/>
                  </a:lnTo>
                  <a:lnTo>
                    <a:pt x="6921" y="7267"/>
                  </a:lnTo>
                  <a:cubicBezTo>
                    <a:pt x="6899" y="7278"/>
                    <a:pt x="6889" y="7288"/>
                    <a:pt x="6867" y="7300"/>
                  </a:cubicBezTo>
                  <a:cubicBezTo>
                    <a:pt x="6867" y="7310"/>
                    <a:pt x="6856" y="7310"/>
                    <a:pt x="6856" y="7310"/>
                  </a:cubicBezTo>
                  <a:cubicBezTo>
                    <a:pt x="6813" y="7343"/>
                    <a:pt x="6781" y="7375"/>
                    <a:pt x="6738" y="7408"/>
                  </a:cubicBezTo>
                  <a:lnTo>
                    <a:pt x="6726" y="7418"/>
                  </a:lnTo>
                  <a:cubicBezTo>
                    <a:pt x="6705" y="7440"/>
                    <a:pt x="6694" y="7451"/>
                    <a:pt x="6673" y="7461"/>
                  </a:cubicBezTo>
                  <a:lnTo>
                    <a:pt x="6662" y="7472"/>
                  </a:lnTo>
                  <a:cubicBezTo>
                    <a:pt x="6640" y="7494"/>
                    <a:pt x="6630" y="7504"/>
                    <a:pt x="6608" y="7516"/>
                  </a:cubicBezTo>
                  <a:cubicBezTo>
                    <a:pt x="6608" y="7516"/>
                    <a:pt x="6608" y="7526"/>
                    <a:pt x="6597" y="7526"/>
                  </a:cubicBezTo>
                  <a:lnTo>
                    <a:pt x="6608" y="7526"/>
                  </a:lnTo>
                  <a:cubicBezTo>
                    <a:pt x="6586" y="7537"/>
                    <a:pt x="6565" y="7559"/>
                    <a:pt x="6543" y="7580"/>
                  </a:cubicBezTo>
                  <a:cubicBezTo>
                    <a:pt x="6543" y="7580"/>
                    <a:pt x="6532" y="7580"/>
                    <a:pt x="6532" y="7591"/>
                  </a:cubicBezTo>
                  <a:cubicBezTo>
                    <a:pt x="6522" y="7602"/>
                    <a:pt x="6500" y="7612"/>
                    <a:pt x="6489" y="7634"/>
                  </a:cubicBezTo>
                  <a:cubicBezTo>
                    <a:pt x="6479" y="7634"/>
                    <a:pt x="6479" y="7634"/>
                    <a:pt x="6467" y="7645"/>
                  </a:cubicBezTo>
                  <a:cubicBezTo>
                    <a:pt x="6457" y="7656"/>
                    <a:pt x="6435" y="7667"/>
                    <a:pt x="6424" y="7688"/>
                  </a:cubicBezTo>
                  <a:cubicBezTo>
                    <a:pt x="6424" y="7688"/>
                    <a:pt x="6414" y="7688"/>
                    <a:pt x="6414" y="7699"/>
                  </a:cubicBezTo>
                  <a:cubicBezTo>
                    <a:pt x="6392" y="7710"/>
                    <a:pt x="6371" y="7732"/>
                    <a:pt x="6349" y="7753"/>
                  </a:cubicBezTo>
                  <a:lnTo>
                    <a:pt x="6295" y="7807"/>
                  </a:lnTo>
                  <a:lnTo>
                    <a:pt x="6284" y="7818"/>
                  </a:lnTo>
                  <a:lnTo>
                    <a:pt x="6241" y="7861"/>
                  </a:lnTo>
                  <a:cubicBezTo>
                    <a:pt x="6230" y="7861"/>
                    <a:pt x="6230" y="7871"/>
                    <a:pt x="6219" y="7883"/>
                  </a:cubicBezTo>
                  <a:lnTo>
                    <a:pt x="6176" y="7926"/>
                  </a:lnTo>
                  <a:lnTo>
                    <a:pt x="6165" y="7936"/>
                  </a:lnTo>
                  <a:lnTo>
                    <a:pt x="6111" y="7991"/>
                  </a:lnTo>
                  <a:lnTo>
                    <a:pt x="6100" y="8001"/>
                  </a:lnTo>
                  <a:lnTo>
                    <a:pt x="6082" y="8019"/>
                  </a:lnTo>
                  <a:lnTo>
                    <a:pt x="6082" y="8019"/>
                  </a:lnTo>
                  <a:cubicBezTo>
                    <a:pt x="6053" y="8039"/>
                    <a:pt x="6026" y="8059"/>
                    <a:pt x="6003" y="8077"/>
                  </a:cubicBezTo>
                  <a:cubicBezTo>
                    <a:pt x="5939" y="8120"/>
                    <a:pt x="5895" y="8174"/>
                    <a:pt x="5841" y="8217"/>
                  </a:cubicBezTo>
                  <a:cubicBezTo>
                    <a:pt x="5755" y="8315"/>
                    <a:pt x="5680" y="8411"/>
                    <a:pt x="5604" y="8519"/>
                  </a:cubicBezTo>
                  <a:cubicBezTo>
                    <a:pt x="5539" y="8617"/>
                    <a:pt x="5474" y="8714"/>
                    <a:pt x="5409" y="8822"/>
                  </a:cubicBezTo>
                  <a:cubicBezTo>
                    <a:pt x="5301" y="9016"/>
                    <a:pt x="5193" y="9222"/>
                    <a:pt x="5085" y="9437"/>
                  </a:cubicBezTo>
                  <a:cubicBezTo>
                    <a:pt x="4924" y="9761"/>
                    <a:pt x="4773" y="10117"/>
                    <a:pt x="4632" y="10452"/>
                  </a:cubicBezTo>
                  <a:cubicBezTo>
                    <a:pt x="4553" y="10647"/>
                    <a:pt x="4481" y="10838"/>
                    <a:pt x="4414" y="11017"/>
                  </a:cubicBezTo>
                  <a:lnTo>
                    <a:pt x="4414" y="11017"/>
                  </a:lnTo>
                  <a:lnTo>
                    <a:pt x="2915" y="10916"/>
                  </a:lnTo>
                  <a:cubicBezTo>
                    <a:pt x="2894" y="10916"/>
                    <a:pt x="2883" y="10906"/>
                    <a:pt x="2861" y="10906"/>
                  </a:cubicBezTo>
                  <a:cubicBezTo>
                    <a:pt x="2764" y="10906"/>
                    <a:pt x="2667" y="10928"/>
                    <a:pt x="2580" y="10959"/>
                  </a:cubicBezTo>
                  <a:cubicBezTo>
                    <a:pt x="2472" y="10996"/>
                    <a:pt x="2372" y="11054"/>
                    <a:pt x="2285" y="11129"/>
                  </a:cubicBezTo>
                  <a:lnTo>
                    <a:pt x="2285" y="11129"/>
                  </a:lnTo>
                  <a:lnTo>
                    <a:pt x="2127" y="11035"/>
                  </a:lnTo>
                  <a:cubicBezTo>
                    <a:pt x="2052" y="11003"/>
                    <a:pt x="1976" y="10971"/>
                    <a:pt x="1900" y="10949"/>
                  </a:cubicBezTo>
                  <a:cubicBezTo>
                    <a:pt x="1824" y="10928"/>
                    <a:pt x="1749" y="10916"/>
                    <a:pt x="1673" y="10916"/>
                  </a:cubicBezTo>
                  <a:cubicBezTo>
                    <a:pt x="1544" y="10916"/>
                    <a:pt x="1414" y="10949"/>
                    <a:pt x="1296" y="11003"/>
                  </a:cubicBezTo>
                  <a:cubicBezTo>
                    <a:pt x="1177" y="11057"/>
                    <a:pt x="1069" y="11143"/>
                    <a:pt x="994" y="11251"/>
                  </a:cubicBezTo>
                  <a:cubicBezTo>
                    <a:pt x="929" y="11327"/>
                    <a:pt x="874" y="11413"/>
                    <a:pt x="842" y="11511"/>
                  </a:cubicBezTo>
                  <a:cubicBezTo>
                    <a:pt x="821" y="11597"/>
                    <a:pt x="799" y="11694"/>
                    <a:pt x="799" y="11791"/>
                  </a:cubicBezTo>
                  <a:lnTo>
                    <a:pt x="799" y="11856"/>
                  </a:lnTo>
                  <a:cubicBezTo>
                    <a:pt x="799" y="11878"/>
                    <a:pt x="810" y="11899"/>
                    <a:pt x="810" y="11931"/>
                  </a:cubicBezTo>
                  <a:cubicBezTo>
                    <a:pt x="853" y="12180"/>
                    <a:pt x="994" y="12385"/>
                    <a:pt x="1198" y="12526"/>
                  </a:cubicBezTo>
                  <a:cubicBezTo>
                    <a:pt x="1209" y="12536"/>
                    <a:pt x="1220" y="12547"/>
                    <a:pt x="1231" y="12547"/>
                  </a:cubicBezTo>
                  <a:lnTo>
                    <a:pt x="1241" y="12557"/>
                  </a:lnTo>
                  <a:cubicBezTo>
                    <a:pt x="1253" y="12569"/>
                    <a:pt x="1263" y="12569"/>
                    <a:pt x="1274" y="12579"/>
                  </a:cubicBezTo>
                  <a:cubicBezTo>
                    <a:pt x="1285" y="12579"/>
                    <a:pt x="1285" y="12590"/>
                    <a:pt x="1296" y="12590"/>
                  </a:cubicBezTo>
                  <a:cubicBezTo>
                    <a:pt x="1306" y="12590"/>
                    <a:pt x="1306" y="12601"/>
                    <a:pt x="1317" y="12612"/>
                  </a:cubicBezTo>
                  <a:cubicBezTo>
                    <a:pt x="1328" y="12612"/>
                    <a:pt x="1339" y="12612"/>
                    <a:pt x="1339" y="12622"/>
                  </a:cubicBezTo>
                  <a:cubicBezTo>
                    <a:pt x="1349" y="12622"/>
                    <a:pt x="1361" y="12633"/>
                    <a:pt x="1371" y="12633"/>
                  </a:cubicBezTo>
                  <a:cubicBezTo>
                    <a:pt x="1371" y="12644"/>
                    <a:pt x="1382" y="12644"/>
                    <a:pt x="1382" y="12644"/>
                  </a:cubicBezTo>
                  <a:cubicBezTo>
                    <a:pt x="1393" y="12655"/>
                    <a:pt x="1404" y="12655"/>
                    <a:pt x="1414" y="12665"/>
                  </a:cubicBezTo>
                  <a:cubicBezTo>
                    <a:pt x="1425" y="12665"/>
                    <a:pt x="1425" y="12677"/>
                    <a:pt x="1436" y="12677"/>
                  </a:cubicBezTo>
                  <a:cubicBezTo>
                    <a:pt x="1447" y="12687"/>
                    <a:pt x="1457" y="12687"/>
                    <a:pt x="1469" y="12698"/>
                  </a:cubicBezTo>
                  <a:cubicBezTo>
                    <a:pt x="1479" y="12698"/>
                    <a:pt x="1479" y="12709"/>
                    <a:pt x="1479" y="12709"/>
                  </a:cubicBezTo>
                  <a:cubicBezTo>
                    <a:pt x="1501" y="12720"/>
                    <a:pt x="1512" y="12720"/>
                    <a:pt x="1522" y="12730"/>
                  </a:cubicBezTo>
                  <a:lnTo>
                    <a:pt x="1533" y="12741"/>
                  </a:lnTo>
                  <a:cubicBezTo>
                    <a:pt x="1555" y="12752"/>
                    <a:pt x="1565" y="12752"/>
                    <a:pt x="1577" y="12763"/>
                  </a:cubicBezTo>
                  <a:lnTo>
                    <a:pt x="1587" y="12773"/>
                  </a:lnTo>
                  <a:cubicBezTo>
                    <a:pt x="1609" y="12785"/>
                    <a:pt x="1620" y="12785"/>
                    <a:pt x="1630" y="12795"/>
                  </a:cubicBezTo>
                  <a:lnTo>
                    <a:pt x="1641" y="12806"/>
                  </a:lnTo>
                  <a:cubicBezTo>
                    <a:pt x="1663" y="12817"/>
                    <a:pt x="1673" y="12828"/>
                    <a:pt x="1695" y="12838"/>
                  </a:cubicBezTo>
                  <a:lnTo>
                    <a:pt x="1706" y="12838"/>
                  </a:lnTo>
                  <a:cubicBezTo>
                    <a:pt x="1716" y="12849"/>
                    <a:pt x="1738" y="12860"/>
                    <a:pt x="1749" y="12871"/>
                  </a:cubicBezTo>
                  <a:cubicBezTo>
                    <a:pt x="1760" y="12871"/>
                    <a:pt x="1760" y="12871"/>
                    <a:pt x="1760" y="12881"/>
                  </a:cubicBezTo>
                  <a:cubicBezTo>
                    <a:pt x="1781" y="12881"/>
                    <a:pt x="1793" y="12893"/>
                    <a:pt x="1814" y="12903"/>
                  </a:cubicBezTo>
                  <a:cubicBezTo>
                    <a:pt x="1814" y="12914"/>
                    <a:pt x="1824" y="12914"/>
                    <a:pt x="1824" y="12914"/>
                  </a:cubicBezTo>
                  <a:cubicBezTo>
                    <a:pt x="1846" y="12925"/>
                    <a:pt x="1857" y="12936"/>
                    <a:pt x="1879" y="12946"/>
                  </a:cubicBezTo>
                  <a:lnTo>
                    <a:pt x="1889" y="12946"/>
                  </a:lnTo>
                  <a:cubicBezTo>
                    <a:pt x="1911" y="12957"/>
                    <a:pt x="1922" y="12979"/>
                    <a:pt x="1944" y="12989"/>
                  </a:cubicBezTo>
                  <a:lnTo>
                    <a:pt x="1954" y="12989"/>
                  </a:lnTo>
                  <a:cubicBezTo>
                    <a:pt x="2224" y="13152"/>
                    <a:pt x="2537" y="13335"/>
                    <a:pt x="2883" y="13529"/>
                  </a:cubicBezTo>
                  <a:cubicBezTo>
                    <a:pt x="3163" y="13682"/>
                    <a:pt x="3456" y="13848"/>
                    <a:pt x="3762" y="14022"/>
                  </a:cubicBezTo>
                  <a:lnTo>
                    <a:pt x="3762" y="14022"/>
                  </a:lnTo>
                  <a:cubicBezTo>
                    <a:pt x="3764" y="14031"/>
                    <a:pt x="3766" y="14039"/>
                    <a:pt x="3768" y="14047"/>
                  </a:cubicBezTo>
                  <a:cubicBezTo>
                    <a:pt x="3790" y="14112"/>
                    <a:pt x="3822" y="14188"/>
                    <a:pt x="3876" y="14263"/>
                  </a:cubicBezTo>
                  <a:cubicBezTo>
                    <a:pt x="3909" y="14318"/>
                    <a:pt x="3952" y="14371"/>
                    <a:pt x="3995" y="14415"/>
                  </a:cubicBezTo>
                  <a:cubicBezTo>
                    <a:pt x="3997" y="14416"/>
                    <a:pt x="3998" y="14417"/>
                    <a:pt x="4000" y="14418"/>
                  </a:cubicBezTo>
                  <a:lnTo>
                    <a:pt x="4000" y="14418"/>
                  </a:lnTo>
                  <a:cubicBezTo>
                    <a:pt x="4008" y="14442"/>
                    <a:pt x="4017" y="14466"/>
                    <a:pt x="4027" y="14491"/>
                  </a:cubicBezTo>
                  <a:cubicBezTo>
                    <a:pt x="4060" y="14566"/>
                    <a:pt x="4103" y="14631"/>
                    <a:pt x="4168" y="14695"/>
                  </a:cubicBezTo>
                  <a:cubicBezTo>
                    <a:pt x="4233" y="14782"/>
                    <a:pt x="4319" y="14846"/>
                    <a:pt x="4394" y="14890"/>
                  </a:cubicBezTo>
                  <a:cubicBezTo>
                    <a:pt x="4429" y="14910"/>
                    <a:pt x="4463" y="14931"/>
                    <a:pt x="4494" y="14948"/>
                  </a:cubicBezTo>
                  <a:lnTo>
                    <a:pt x="4494" y="14948"/>
                  </a:lnTo>
                  <a:lnTo>
                    <a:pt x="3984" y="14966"/>
                  </a:lnTo>
                  <a:lnTo>
                    <a:pt x="3585" y="14976"/>
                  </a:lnTo>
                  <a:lnTo>
                    <a:pt x="3250" y="14987"/>
                  </a:lnTo>
                  <a:lnTo>
                    <a:pt x="2775" y="14998"/>
                  </a:lnTo>
                  <a:lnTo>
                    <a:pt x="2472" y="15009"/>
                  </a:lnTo>
                  <a:cubicBezTo>
                    <a:pt x="2472" y="15009"/>
                    <a:pt x="2472" y="15009"/>
                    <a:pt x="2472" y="15009"/>
                  </a:cubicBezTo>
                  <a:lnTo>
                    <a:pt x="2472" y="15009"/>
                  </a:lnTo>
                  <a:lnTo>
                    <a:pt x="1321" y="15039"/>
                  </a:lnTo>
                  <a:lnTo>
                    <a:pt x="1321" y="15039"/>
                  </a:lnTo>
                  <a:cubicBezTo>
                    <a:pt x="1248" y="15019"/>
                    <a:pt x="1186" y="15009"/>
                    <a:pt x="1133" y="15009"/>
                  </a:cubicBezTo>
                  <a:cubicBezTo>
                    <a:pt x="1080" y="14998"/>
                    <a:pt x="1037" y="14998"/>
                    <a:pt x="994" y="14998"/>
                  </a:cubicBezTo>
                  <a:cubicBezTo>
                    <a:pt x="939" y="14998"/>
                    <a:pt x="896" y="15009"/>
                    <a:pt x="886" y="15009"/>
                  </a:cubicBezTo>
                  <a:cubicBezTo>
                    <a:pt x="637" y="15030"/>
                    <a:pt x="432" y="15203"/>
                    <a:pt x="378" y="15451"/>
                  </a:cubicBezTo>
                  <a:lnTo>
                    <a:pt x="54" y="16898"/>
                  </a:lnTo>
                  <a:cubicBezTo>
                    <a:pt x="0" y="17168"/>
                    <a:pt x="130" y="17427"/>
                    <a:pt x="367" y="17546"/>
                  </a:cubicBezTo>
                  <a:cubicBezTo>
                    <a:pt x="450" y="17586"/>
                    <a:pt x="536" y="17605"/>
                    <a:pt x="621" y="17605"/>
                  </a:cubicBezTo>
                  <a:cubicBezTo>
                    <a:pt x="791" y="17605"/>
                    <a:pt x="954" y="17528"/>
                    <a:pt x="1069" y="17384"/>
                  </a:cubicBezTo>
                  <a:cubicBezTo>
                    <a:pt x="1069" y="17384"/>
                    <a:pt x="1112" y="17330"/>
                    <a:pt x="1188" y="17243"/>
                  </a:cubicBezTo>
                  <a:cubicBezTo>
                    <a:pt x="1231" y="17179"/>
                    <a:pt x="1296" y="17092"/>
                    <a:pt x="1371" y="16996"/>
                  </a:cubicBezTo>
                  <a:cubicBezTo>
                    <a:pt x="1414" y="16931"/>
                    <a:pt x="1479" y="16855"/>
                    <a:pt x="1533" y="16768"/>
                  </a:cubicBezTo>
                  <a:cubicBezTo>
                    <a:pt x="1565" y="16715"/>
                    <a:pt x="1609" y="16650"/>
                    <a:pt x="1652" y="16596"/>
                  </a:cubicBezTo>
                  <a:cubicBezTo>
                    <a:pt x="1676" y="16552"/>
                    <a:pt x="1703" y="16510"/>
                    <a:pt x="1729" y="16468"/>
                  </a:cubicBezTo>
                  <a:lnTo>
                    <a:pt x="1729" y="16468"/>
                  </a:lnTo>
                  <a:lnTo>
                    <a:pt x="3120" y="16660"/>
                  </a:lnTo>
                  <a:lnTo>
                    <a:pt x="3422" y="16693"/>
                  </a:lnTo>
                  <a:lnTo>
                    <a:pt x="3811" y="16747"/>
                  </a:lnTo>
                  <a:lnTo>
                    <a:pt x="7115" y="17190"/>
                  </a:lnTo>
                  <a:cubicBezTo>
                    <a:pt x="7139" y="17193"/>
                    <a:pt x="7163" y="17195"/>
                    <a:pt x="7186" y="17195"/>
                  </a:cubicBezTo>
                  <a:cubicBezTo>
                    <a:pt x="7317" y="17195"/>
                    <a:pt x="7443" y="17148"/>
                    <a:pt x="7542" y="17073"/>
                  </a:cubicBezTo>
                  <a:lnTo>
                    <a:pt x="7542" y="17073"/>
                  </a:lnTo>
                  <a:cubicBezTo>
                    <a:pt x="7726" y="17136"/>
                    <a:pt x="7919" y="17193"/>
                    <a:pt x="8120" y="17233"/>
                  </a:cubicBezTo>
                  <a:cubicBezTo>
                    <a:pt x="8305" y="17276"/>
                    <a:pt x="8497" y="17305"/>
                    <a:pt x="8697" y="17322"/>
                  </a:cubicBezTo>
                  <a:lnTo>
                    <a:pt x="8697" y="17322"/>
                  </a:lnTo>
                  <a:cubicBezTo>
                    <a:pt x="8548" y="17402"/>
                    <a:pt x="8394" y="17471"/>
                    <a:pt x="8249" y="17524"/>
                  </a:cubicBezTo>
                  <a:cubicBezTo>
                    <a:pt x="8087" y="17589"/>
                    <a:pt x="7957" y="17730"/>
                    <a:pt x="7904" y="17903"/>
                  </a:cubicBezTo>
                  <a:cubicBezTo>
                    <a:pt x="7849" y="18075"/>
                    <a:pt x="7893" y="18270"/>
                    <a:pt x="8000" y="18410"/>
                  </a:cubicBezTo>
                  <a:cubicBezTo>
                    <a:pt x="8173" y="18637"/>
                    <a:pt x="8346" y="18831"/>
                    <a:pt x="8540" y="19004"/>
                  </a:cubicBezTo>
                  <a:cubicBezTo>
                    <a:pt x="8681" y="19144"/>
                    <a:pt x="8832" y="19263"/>
                    <a:pt x="8983" y="19371"/>
                  </a:cubicBezTo>
                  <a:cubicBezTo>
                    <a:pt x="9221" y="19544"/>
                    <a:pt x="9469" y="19684"/>
                    <a:pt x="9728" y="19824"/>
                  </a:cubicBezTo>
                  <a:cubicBezTo>
                    <a:pt x="9998" y="19954"/>
                    <a:pt x="10290" y="20084"/>
                    <a:pt x="10603" y="20202"/>
                  </a:cubicBezTo>
                  <a:cubicBezTo>
                    <a:pt x="10672" y="20232"/>
                    <a:pt x="10746" y="20247"/>
                    <a:pt x="10820" y="20247"/>
                  </a:cubicBezTo>
                  <a:cubicBezTo>
                    <a:pt x="10932" y="20247"/>
                    <a:pt x="11045" y="20213"/>
                    <a:pt x="11143" y="20148"/>
                  </a:cubicBezTo>
                  <a:cubicBezTo>
                    <a:pt x="11294" y="20040"/>
                    <a:pt x="11391" y="19856"/>
                    <a:pt x="11391" y="19673"/>
                  </a:cubicBezTo>
                  <a:cubicBezTo>
                    <a:pt x="11391" y="19565"/>
                    <a:pt x="11402" y="19446"/>
                    <a:pt x="11412" y="19328"/>
                  </a:cubicBezTo>
                  <a:cubicBezTo>
                    <a:pt x="11445" y="19133"/>
                    <a:pt x="11488" y="18928"/>
                    <a:pt x="11553" y="18723"/>
                  </a:cubicBezTo>
                  <a:cubicBezTo>
                    <a:pt x="11606" y="18530"/>
                    <a:pt x="11682" y="18337"/>
                    <a:pt x="11746" y="18186"/>
                  </a:cubicBezTo>
                  <a:lnTo>
                    <a:pt x="11746" y="18186"/>
                  </a:lnTo>
                  <a:cubicBezTo>
                    <a:pt x="11747" y="18185"/>
                    <a:pt x="11747" y="18184"/>
                    <a:pt x="11748" y="18183"/>
                  </a:cubicBezTo>
                  <a:lnTo>
                    <a:pt x="11748" y="18183"/>
                  </a:lnTo>
                  <a:cubicBezTo>
                    <a:pt x="11748" y="18183"/>
                    <a:pt x="11748" y="18183"/>
                    <a:pt x="11748" y="18183"/>
                  </a:cubicBezTo>
                  <a:cubicBezTo>
                    <a:pt x="11748" y="18182"/>
                    <a:pt x="11749" y="18180"/>
                    <a:pt x="11749" y="18179"/>
                  </a:cubicBezTo>
                  <a:lnTo>
                    <a:pt x="11749" y="18179"/>
                  </a:lnTo>
                  <a:cubicBezTo>
                    <a:pt x="11802" y="18164"/>
                    <a:pt x="11853" y="18144"/>
                    <a:pt x="11899" y="18118"/>
                  </a:cubicBezTo>
                  <a:cubicBezTo>
                    <a:pt x="11952" y="18086"/>
                    <a:pt x="11995" y="18054"/>
                    <a:pt x="12039" y="18011"/>
                  </a:cubicBezTo>
                  <a:cubicBezTo>
                    <a:pt x="12082" y="17967"/>
                    <a:pt x="12125" y="17913"/>
                    <a:pt x="12158" y="17859"/>
                  </a:cubicBezTo>
                  <a:lnTo>
                    <a:pt x="12223" y="17740"/>
                  </a:lnTo>
                  <a:lnTo>
                    <a:pt x="12255" y="17675"/>
                  </a:lnTo>
                  <a:lnTo>
                    <a:pt x="12266" y="17654"/>
                  </a:lnTo>
                  <a:cubicBezTo>
                    <a:pt x="12266" y="17654"/>
                    <a:pt x="12266" y="17632"/>
                    <a:pt x="12276" y="17622"/>
                  </a:cubicBezTo>
                  <a:cubicBezTo>
                    <a:pt x="12284" y="17599"/>
                    <a:pt x="12286" y="17587"/>
                    <a:pt x="12287" y="17579"/>
                  </a:cubicBezTo>
                  <a:lnTo>
                    <a:pt x="12287" y="17579"/>
                  </a:lnTo>
                  <a:lnTo>
                    <a:pt x="12287" y="17579"/>
                  </a:lnTo>
                  <a:lnTo>
                    <a:pt x="12287" y="17557"/>
                  </a:lnTo>
                  <a:cubicBezTo>
                    <a:pt x="12298" y="17514"/>
                    <a:pt x="12309" y="17459"/>
                    <a:pt x="12309" y="17416"/>
                  </a:cubicBezTo>
                  <a:cubicBezTo>
                    <a:pt x="12309" y="17311"/>
                    <a:pt x="12283" y="17214"/>
                    <a:pt x="12239" y="17117"/>
                  </a:cubicBezTo>
                  <a:lnTo>
                    <a:pt x="12239" y="17117"/>
                  </a:lnTo>
                  <a:cubicBezTo>
                    <a:pt x="12252" y="17075"/>
                    <a:pt x="12263" y="17033"/>
                    <a:pt x="12273" y="16991"/>
                  </a:cubicBezTo>
                  <a:lnTo>
                    <a:pt x="12273" y="16991"/>
                  </a:lnTo>
                  <a:lnTo>
                    <a:pt x="15942" y="20140"/>
                  </a:lnTo>
                  <a:lnTo>
                    <a:pt x="15942" y="20140"/>
                  </a:lnTo>
                  <a:cubicBezTo>
                    <a:pt x="15954" y="20158"/>
                    <a:pt x="15967" y="20175"/>
                    <a:pt x="15980" y="20192"/>
                  </a:cubicBezTo>
                  <a:cubicBezTo>
                    <a:pt x="16034" y="20278"/>
                    <a:pt x="16098" y="20331"/>
                    <a:pt x="16142" y="20375"/>
                  </a:cubicBezTo>
                  <a:cubicBezTo>
                    <a:pt x="16185" y="20418"/>
                    <a:pt x="16218" y="20439"/>
                    <a:pt x="16228" y="20451"/>
                  </a:cubicBezTo>
                  <a:cubicBezTo>
                    <a:pt x="16334" y="20534"/>
                    <a:pt x="16458" y="20575"/>
                    <a:pt x="16581" y="20575"/>
                  </a:cubicBezTo>
                  <a:cubicBezTo>
                    <a:pt x="16696" y="20575"/>
                    <a:pt x="16810" y="20540"/>
                    <a:pt x="16909" y="20472"/>
                  </a:cubicBezTo>
                  <a:lnTo>
                    <a:pt x="18128" y="19630"/>
                  </a:lnTo>
                  <a:cubicBezTo>
                    <a:pt x="18344" y="19479"/>
                    <a:pt x="18431" y="19198"/>
                    <a:pt x="18334" y="18949"/>
                  </a:cubicBezTo>
                  <a:cubicBezTo>
                    <a:pt x="18246" y="18715"/>
                    <a:pt x="18034" y="18578"/>
                    <a:pt x="17794" y="18578"/>
                  </a:cubicBezTo>
                  <a:cubicBezTo>
                    <a:pt x="17769" y="18578"/>
                    <a:pt x="17744" y="18579"/>
                    <a:pt x="17718" y="18582"/>
                  </a:cubicBezTo>
                  <a:cubicBezTo>
                    <a:pt x="17718" y="18582"/>
                    <a:pt x="17653" y="18594"/>
                    <a:pt x="17545" y="18615"/>
                  </a:cubicBezTo>
                  <a:cubicBezTo>
                    <a:pt x="17459" y="18626"/>
                    <a:pt x="17362" y="18647"/>
                    <a:pt x="17243" y="18669"/>
                  </a:cubicBezTo>
                  <a:cubicBezTo>
                    <a:pt x="17157" y="18680"/>
                    <a:pt x="17070" y="18702"/>
                    <a:pt x="16973" y="18723"/>
                  </a:cubicBezTo>
                  <a:cubicBezTo>
                    <a:pt x="16909" y="18734"/>
                    <a:pt x="16833" y="18745"/>
                    <a:pt x="16768" y="18766"/>
                  </a:cubicBezTo>
                  <a:cubicBezTo>
                    <a:pt x="16724" y="18775"/>
                    <a:pt x="16681" y="18786"/>
                    <a:pt x="16639" y="18797"/>
                  </a:cubicBezTo>
                  <a:lnTo>
                    <a:pt x="16639" y="18797"/>
                  </a:lnTo>
                  <a:lnTo>
                    <a:pt x="16005" y="17972"/>
                  </a:lnTo>
                  <a:lnTo>
                    <a:pt x="16005" y="17972"/>
                  </a:lnTo>
                  <a:cubicBezTo>
                    <a:pt x="16004" y="17970"/>
                    <a:pt x="16003" y="17969"/>
                    <a:pt x="16002" y="17967"/>
                  </a:cubicBezTo>
                  <a:lnTo>
                    <a:pt x="16002" y="17967"/>
                  </a:lnTo>
                  <a:lnTo>
                    <a:pt x="16002" y="17967"/>
                  </a:lnTo>
                  <a:lnTo>
                    <a:pt x="15645" y="17503"/>
                  </a:lnTo>
                  <a:lnTo>
                    <a:pt x="15332" y="17104"/>
                  </a:lnTo>
                  <a:lnTo>
                    <a:pt x="15062" y="16747"/>
                  </a:lnTo>
                  <a:lnTo>
                    <a:pt x="13352" y="14518"/>
                  </a:lnTo>
                  <a:lnTo>
                    <a:pt x="13352" y="14518"/>
                  </a:lnTo>
                  <a:cubicBezTo>
                    <a:pt x="13373" y="14364"/>
                    <a:pt x="13333" y="14205"/>
                    <a:pt x="13238" y="14080"/>
                  </a:cubicBezTo>
                  <a:lnTo>
                    <a:pt x="12364" y="12996"/>
                  </a:lnTo>
                  <a:lnTo>
                    <a:pt x="12364" y="12996"/>
                  </a:lnTo>
                  <a:cubicBezTo>
                    <a:pt x="12420" y="12900"/>
                    <a:pt x="12449" y="12791"/>
                    <a:pt x="12449" y="12677"/>
                  </a:cubicBezTo>
                  <a:cubicBezTo>
                    <a:pt x="12448" y="12665"/>
                    <a:pt x="12447" y="12653"/>
                    <a:pt x="12446" y="12642"/>
                  </a:cubicBezTo>
                  <a:lnTo>
                    <a:pt x="12446" y="12642"/>
                  </a:lnTo>
                  <a:cubicBezTo>
                    <a:pt x="12467" y="12616"/>
                    <a:pt x="12485" y="12589"/>
                    <a:pt x="12502" y="12560"/>
                  </a:cubicBezTo>
                  <a:lnTo>
                    <a:pt x="12502" y="12560"/>
                  </a:lnTo>
                  <a:cubicBezTo>
                    <a:pt x="12546" y="12596"/>
                    <a:pt x="12589" y="12631"/>
                    <a:pt x="12633" y="12665"/>
                  </a:cubicBezTo>
                  <a:lnTo>
                    <a:pt x="12635" y="12663"/>
                  </a:lnTo>
                  <a:lnTo>
                    <a:pt x="12635" y="12663"/>
                  </a:lnTo>
                  <a:cubicBezTo>
                    <a:pt x="12665" y="12689"/>
                    <a:pt x="12697" y="12715"/>
                    <a:pt x="12730" y="12741"/>
                  </a:cubicBezTo>
                  <a:cubicBezTo>
                    <a:pt x="12778" y="12780"/>
                    <a:pt x="12835" y="12818"/>
                    <a:pt x="12900" y="12849"/>
                  </a:cubicBezTo>
                  <a:lnTo>
                    <a:pt x="12900" y="12849"/>
                  </a:lnTo>
                  <a:cubicBezTo>
                    <a:pt x="12911" y="12857"/>
                    <a:pt x="12923" y="12864"/>
                    <a:pt x="12935" y="12870"/>
                  </a:cubicBezTo>
                  <a:lnTo>
                    <a:pt x="12935" y="12870"/>
                  </a:lnTo>
                  <a:lnTo>
                    <a:pt x="12935" y="12871"/>
                  </a:lnTo>
                  <a:lnTo>
                    <a:pt x="12935" y="12871"/>
                  </a:lnTo>
                  <a:lnTo>
                    <a:pt x="12935" y="12871"/>
                  </a:lnTo>
                  <a:cubicBezTo>
                    <a:pt x="13016" y="12916"/>
                    <a:pt x="13107" y="12940"/>
                    <a:pt x="13200" y="12940"/>
                  </a:cubicBezTo>
                  <a:cubicBezTo>
                    <a:pt x="13204" y="12940"/>
                    <a:pt x="13209" y="12940"/>
                    <a:pt x="13213" y="12940"/>
                  </a:cubicBezTo>
                  <a:lnTo>
                    <a:pt x="13213" y="12940"/>
                  </a:lnTo>
                  <a:cubicBezTo>
                    <a:pt x="13252" y="12946"/>
                    <a:pt x="13297" y="12946"/>
                    <a:pt x="13334" y="12946"/>
                  </a:cubicBezTo>
                  <a:cubicBezTo>
                    <a:pt x="13432" y="12946"/>
                    <a:pt x="13529" y="12936"/>
                    <a:pt x="13615" y="12914"/>
                  </a:cubicBezTo>
                  <a:cubicBezTo>
                    <a:pt x="13701" y="12903"/>
                    <a:pt x="13788" y="12881"/>
                    <a:pt x="13874" y="12849"/>
                  </a:cubicBezTo>
                  <a:cubicBezTo>
                    <a:pt x="14025" y="12806"/>
                    <a:pt x="14188" y="12741"/>
                    <a:pt x="14349" y="12665"/>
                  </a:cubicBezTo>
                  <a:cubicBezTo>
                    <a:pt x="14490" y="12601"/>
                    <a:pt x="14630" y="12536"/>
                    <a:pt x="14771" y="12461"/>
                  </a:cubicBezTo>
                  <a:cubicBezTo>
                    <a:pt x="15019" y="12331"/>
                    <a:pt x="15267" y="12180"/>
                    <a:pt x="15505" y="12039"/>
                  </a:cubicBezTo>
                  <a:cubicBezTo>
                    <a:pt x="15851" y="11823"/>
                    <a:pt x="16174" y="11607"/>
                    <a:pt x="16412" y="11446"/>
                  </a:cubicBezTo>
                  <a:cubicBezTo>
                    <a:pt x="16650" y="11283"/>
                    <a:pt x="16801" y="11175"/>
                    <a:pt x="16801" y="11165"/>
                  </a:cubicBezTo>
                  <a:cubicBezTo>
                    <a:pt x="16906" y="11090"/>
                    <a:pt x="16978" y="10987"/>
                    <a:pt x="17013" y="10874"/>
                  </a:cubicBezTo>
                  <a:lnTo>
                    <a:pt x="17013" y="10874"/>
                  </a:lnTo>
                  <a:cubicBezTo>
                    <a:pt x="17121" y="10760"/>
                    <a:pt x="17173" y="10608"/>
                    <a:pt x="17165" y="10454"/>
                  </a:cubicBezTo>
                  <a:lnTo>
                    <a:pt x="17165" y="10454"/>
                  </a:lnTo>
                  <a:cubicBezTo>
                    <a:pt x="17285" y="10395"/>
                    <a:pt x="17410" y="10335"/>
                    <a:pt x="17535" y="10268"/>
                  </a:cubicBezTo>
                  <a:cubicBezTo>
                    <a:pt x="17610" y="10225"/>
                    <a:pt x="17696" y="10182"/>
                    <a:pt x="17772" y="10139"/>
                  </a:cubicBezTo>
                  <a:cubicBezTo>
                    <a:pt x="17833" y="10104"/>
                    <a:pt x="17894" y="10063"/>
                    <a:pt x="17955" y="10019"/>
                  </a:cubicBezTo>
                  <a:lnTo>
                    <a:pt x="17955" y="10019"/>
                  </a:lnTo>
                  <a:lnTo>
                    <a:pt x="17956" y="10021"/>
                  </a:lnTo>
                  <a:cubicBezTo>
                    <a:pt x="18042" y="9966"/>
                    <a:pt x="18107" y="9913"/>
                    <a:pt x="18183" y="9858"/>
                  </a:cubicBezTo>
                  <a:cubicBezTo>
                    <a:pt x="18248" y="9805"/>
                    <a:pt x="18323" y="9740"/>
                    <a:pt x="18399" y="9664"/>
                  </a:cubicBezTo>
                  <a:cubicBezTo>
                    <a:pt x="18420" y="9642"/>
                    <a:pt x="18452" y="9610"/>
                    <a:pt x="18463" y="9589"/>
                  </a:cubicBezTo>
                  <a:cubicBezTo>
                    <a:pt x="18507" y="9545"/>
                    <a:pt x="18528" y="9502"/>
                    <a:pt x="18539" y="9459"/>
                  </a:cubicBezTo>
                  <a:cubicBezTo>
                    <a:pt x="18571" y="9394"/>
                    <a:pt x="18582" y="9340"/>
                    <a:pt x="18593" y="9297"/>
                  </a:cubicBezTo>
                  <a:lnTo>
                    <a:pt x="18593" y="9178"/>
                  </a:lnTo>
                  <a:lnTo>
                    <a:pt x="18593" y="9102"/>
                  </a:lnTo>
                  <a:cubicBezTo>
                    <a:pt x="18593" y="9059"/>
                    <a:pt x="18582" y="9016"/>
                    <a:pt x="18571" y="8973"/>
                  </a:cubicBezTo>
                  <a:cubicBezTo>
                    <a:pt x="18560" y="8908"/>
                    <a:pt x="18539" y="8843"/>
                    <a:pt x="18517" y="8790"/>
                  </a:cubicBezTo>
                  <a:cubicBezTo>
                    <a:pt x="18507" y="8746"/>
                    <a:pt x="18485" y="8703"/>
                    <a:pt x="18463" y="8660"/>
                  </a:cubicBezTo>
                  <a:cubicBezTo>
                    <a:pt x="18455" y="8636"/>
                    <a:pt x="18441" y="8613"/>
                    <a:pt x="18431" y="8589"/>
                  </a:cubicBezTo>
                  <a:lnTo>
                    <a:pt x="18431" y="8589"/>
                  </a:lnTo>
                  <a:lnTo>
                    <a:pt x="18431" y="8541"/>
                  </a:lnTo>
                  <a:cubicBezTo>
                    <a:pt x="18420" y="8498"/>
                    <a:pt x="18420" y="8454"/>
                    <a:pt x="18409" y="8423"/>
                  </a:cubicBezTo>
                  <a:cubicBezTo>
                    <a:pt x="18387" y="8358"/>
                    <a:pt x="18377" y="8293"/>
                    <a:pt x="18355" y="8239"/>
                  </a:cubicBezTo>
                  <a:cubicBezTo>
                    <a:pt x="18334" y="8195"/>
                    <a:pt x="18323" y="8152"/>
                    <a:pt x="18301" y="8109"/>
                  </a:cubicBezTo>
                  <a:cubicBezTo>
                    <a:pt x="18279" y="8077"/>
                    <a:pt x="18269" y="8044"/>
                    <a:pt x="18248" y="8012"/>
                  </a:cubicBezTo>
                  <a:cubicBezTo>
                    <a:pt x="18236" y="7991"/>
                    <a:pt x="18226" y="7958"/>
                    <a:pt x="18204" y="7936"/>
                  </a:cubicBezTo>
                  <a:cubicBezTo>
                    <a:pt x="18193" y="7915"/>
                    <a:pt x="18172" y="7893"/>
                    <a:pt x="18161" y="7871"/>
                  </a:cubicBezTo>
                  <a:lnTo>
                    <a:pt x="18126" y="7836"/>
                  </a:lnTo>
                  <a:lnTo>
                    <a:pt x="18126" y="7836"/>
                  </a:lnTo>
                  <a:cubicBezTo>
                    <a:pt x="18115" y="7776"/>
                    <a:pt x="18095" y="7717"/>
                    <a:pt x="18075" y="7667"/>
                  </a:cubicBezTo>
                  <a:cubicBezTo>
                    <a:pt x="18064" y="7624"/>
                    <a:pt x="18042" y="7580"/>
                    <a:pt x="18020" y="7537"/>
                  </a:cubicBezTo>
                  <a:cubicBezTo>
                    <a:pt x="18010" y="7504"/>
                    <a:pt x="17999" y="7472"/>
                    <a:pt x="17977" y="7440"/>
                  </a:cubicBezTo>
                  <a:cubicBezTo>
                    <a:pt x="17967" y="7418"/>
                    <a:pt x="17945" y="7396"/>
                    <a:pt x="17934" y="7375"/>
                  </a:cubicBezTo>
                  <a:cubicBezTo>
                    <a:pt x="17912" y="7353"/>
                    <a:pt x="17902" y="7332"/>
                    <a:pt x="17891" y="7310"/>
                  </a:cubicBezTo>
                  <a:lnTo>
                    <a:pt x="17837" y="7256"/>
                  </a:lnTo>
                  <a:lnTo>
                    <a:pt x="17794" y="7213"/>
                  </a:lnTo>
                  <a:cubicBezTo>
                    <a:pt x="17761" y="7192"/>
                    <a:pt x="17729" y="7170"/>
                    <a:pt x="17686" y="7137"/>
                  </a:cubicBezTo>
                  <a:cubicBezTo>
                    <a:pt x="17664" y="7127"/>
                    <a:pt x="17643" y="7116"/>
                    <a:pt x="17610" y="7105"/>
                  </a:cubicBezTo>
                  <a:cubicBezTo>
                    <a:pt x="17578" y="7094"/>
                    <a:pt x="17545" y="7084"/>
                    <a:pt x="17502" y="7072"/>
                  </a:cubicBezTo>
                  <a:cubicBezTo>
                    <a:pt x="17459" y="7062"/>
                    <a:pt x="17416" y="7062"/>
                    <a:pt x="17394" y="7062"/>
                  </a:cubicBezTo>
                  <a:cubicBezTo>
                    <a:pt x="17341" y="7062"/>
                    <a:pt x="17308" y="7072"/>
                    <a:pt x="17286" y="7072"/>
                  </a:cubicBezTo>
                  <a:cubicBezTo>
                    <a:pt x="17254" y="7072"/>
                    <a:pt x="17233" y="7084"/>
                    <a:pt x="17211" y="7084"/>
                  </a:cubicBezTo>
                  <a:cubicBezTo>
                    <a:pt x="17178" y="7094"/>
                    <a:pt x="17146" y="7105"/>
                    <a:pt x="17125" y="7116"/>
                  </a:cubicBezTo>
                  <a:lnTo>
                    <a:pt x="17060" y="7148"/>
                  </a:lnTo>
                  <a:cubicBezTo>
                    <a:pt x="17017" y="7170"/>
                    <a:pt x="16984" y="7180"/>
                    <a:pt x="16952" y="7202"/>
                  </a:cubicBezTo>
                  <a:cubicBezTo>
                    <a:pt x="16887" y="7245"/>
                    <a:pt x="16822" y="7278"/>
                    <a:pt x="16758" y="7321"/>
                  </a:cubicBezTo>
                  <a:cubicBezTo>
                    <a:pt x="16703" y="7353"/>
                    <a:pt x="16660" y="7386"/>
                    <a:pt x="16606" y="7418"/>
                  </a:cubicBezTo>
                  <a:cubicBezTo>
                    <a:pt x="16593" y="7431"/>
                    <a:pt x="16579" y="7443"/>
                    <a:pt x="16566" y="7454"/>
                  </a:cubicBezTo>
                  <a:lnTo>
                    <a:pt x="16566" y="7454"/>
                  </a:lnTo>
                  <a:cubicBezTo>
                    <a:pt x="16562" y="7453"/>
                    <a:pt x="16557" y="7452"/>
                    <a:pt x="16552" y="7451"/>
                  </a:cubicBezTo>
                  <a:cubicBezTo>
                    <a:pt x="16509" y="7440"/>
                    <a:pt x="16466" y="7429"/>
                    <a:pt x="16422" y="7429"/>
                  </a:cubicBezTo>
                  <a:cubicBezTo>
                    <a:pt x="16369" y="7429"/>
                    <a:pt x="16326" y="7440"/>
                    <a:pt x="16282" y="7451"/>
                  </a:cubicBezTo>
                  <a:cubicBezTo>
                    <a:pt x="16239" y="7461"/>
                    <a:pt x="16206" y="7472"/>
                    <a:pt x="16185" y="7483"/>
                  </a:cubicBezTo>
                  <a:cubicBezTo>
                    <a:pt x="16131" y="7504"/>
                    <a:pt x="16098" y="7526"/>
                    <a:pt x="16066" y="7548"/>
                  </a:cubicBezTo>
                  <a:cubicBezTo>
                    <a:pt x="16034" y="7569"/>
                    <a:pt x="16012" y="7580"/>
                    <a:pt x="15990" y="7602"/>
                  </a:cubicBezTo>
                  <a:cubicBezTo>
                    <a:pt x="15947" y="7634"/>
                    <a:pt x="15926" y="7667"/>
                    <a:pt x="15894" y="7688"/>
                  </a:cubicBezTo>
                  <a:cubicBezTo>
                    <a:pt x="15851" y="7732"/>
                    <a:pt x="15818" y="7785"/>
                    <a:pt x="15775" y="7828"/>
                  </a:cubicBezTo>
                  <a:cubicBezTo>
                    <a:pt x="15754" y="7864"/>
                    <a:pt x="15733" y="7894"/>
                    <a:pt x="15712" y="7929"/>
                  </a:cubicBezTo>
                  <a:lnTo>
                    <a:pt x="15712" y="7929"/>
                  </a:lnTo>
                  <a:cubicBezTo>
                    <a:pt x="15707" y="7935"/>
                    <a:pt x="15703" y="7941"/>
                    <a:pt x="15699" y="7947"/>
                  </a:cubicBezTo>
                  <a:cubicBezTo>
                    <a:pt x="15656" y="7991"/>
                    <a:pt x="15613" y="8055"/>
                    <a:pt x="15570" y="8120"/>
                  </a:cubicBezTo>
                  <a:cubicBezTo>
                    <a:pt x="15523" y="8173"/>
                    <a:pt x="15477" y="8234"/>
                    <a:pt x="15431" y="8298"/>
                  </a:cubicBezTo>
                  <a:lnTo>
                    <a:pt x="15431" y="8298"/>
                  </a:lnTo>
                  <a:cubicBezTo>
                    <a:pt x="15387" y="8307"/>
                    <a:pt x="15344" y="8321"/>
                    <a:pt x="15303" y="8339"/>
                  </a:cubicBezTo>
                  <a:lnTo>
                    <a:pt x="15303" y="8339"/>
                  </a:lnTo>
                  <a:cubicBezTo>
                    <a:pt x="15262" y="8330"/>
                    <a:pt x="15220" y="8326"/>
                    <a:pt x="15179" y="8326"/>
                  </a:cubicBezTo>
                  <a:cubicBezTo>
                    <a:pt x="15076" y="8326"/>
                    <a:pt x="14972" y="8353"/>
                    <a:pt x="14879" y="8411"/>
                  </a:cubicBezTo>
                  <a:cubicBezTo>
                    <a:pt x="14620" y="8574"/>
                    <a:pt x="14361" y="8746"/>
                    <a:pt x="14101" y="8908"/>
                  </a:cubicBezTo>
                  <a:cubicBezTo>
                    <a:pt x="13989" y="8978"/>
                    <a:pt x="13879" y="9046"/>
                    <a:pt x="13772" y="9112"/>
                  </a:cubicBezTo>
                  <a:lnTo>
                    <a:pt x="13772" y="9112"/>
                  </a:lnTo>
                  <a:cubicBezTo>
                    <a:pt x="13667" y="8936"/>
                    <a:pt x="13564" y="8732"/>
                    <a:pt x="13471" y="8505"/>
                  </a:cubicBezTo>
                  <a:lnTo>
                    <a:pt x="13471" y="8505"/>
                  </a:lnTo>
                  <a:cubicBezTo>
                    <a:pt x="13454" y="8209"/>
                    <a:pt x="13401" y="7907"/>
                    <a:pt x="13313" y="7624"/>
                  </a:cubicBezTo>
                  <a:cubicBezTo>
                    <a:pt x="13289" y="7547"/>
                    <a:pt x="13262" y="7473"/>
                    <a:pt x="13233" y="7401"/>
                  </a:cubicBezTo>
                  <a:lnTo>
                    <a:pt x="13233" y="7401"/>
                  </a:lnTo>
                  <a:lnTo>
                    <a:pt x="13701" y="7461"/>
                  </a:lnTo>
                  <a:cubicBezTo>
                    <a:pt x="13719" y="7463"/>
                    <a:pt x="13737" y="7463"/>
                    <a:pt x="13755" y="7463"/>
                  </a:cubicBezTo>
                  <a:cubicBezTo>
                    <a:pt x="13984" y="7463"/>
                    <a:pt x="14196" y="7336"/>
                    <a:pt x="14296" y="7116"/>
                  </a:cubicBezTo>
                  <a:lnTo>
                    <a:pt x="15019" y="5486"/>
                  </a:lnTo>
                  <a:cubicBezTo>
                    <a:pt x="15095" y="5335"/>
                    <a:pt x="15083" y="5151"/>
                    <a:pt x="15008" y="4989"/>
                  </a:cubicBezTo>
                  <a:lnTo>
                    <a:pt x="14760" y="4494"/>
                  </a:lnTo>
                  <a:lnTo>
                    <a:pt x="14760" y="4494"/>
                  </a:lnTo>
                  <a:cubicBezTo>
                    <a:pt x="14764" y="4424"/>
                    <a:pt x="14767" y="4354"/>
                    <a:pt x="14768" y="4283"/>
                  </a:cubicBezTo>
                  <a:lnTo>
                    <a:pt x="14768" y="4283"/>
                  </a:lnTo>
                  <a:cubicBezTo>
                    <a:pt x="14773" y="4278"/>
                    <a:pt x="14777" y="4272"/>
                    <a:pt x="14781" y="4265"/>
                  </a:cubicBezTo>
                  <a:cubicBezTo>
                    <a:pt x="14807" y="4231"/>
                    <a:pt x="14826" y="4198"/>
                    <a:pt x="14843" y="4169"/>
                  </a:cubicBezTo>
                  <a:lnTo>
                    <a:pt x="14843" y="4169"/>
                  </a:lnTo>
                  <a:cubicBezTo>
                    <a:pt x="14970" y="4087"/>
                    <a:pt x="15086" y="4006"/>
                    <a:pt x="15191" y="3931"/>
                  </a:cubicBezTo>
                  <a:cubicBezTo>
                    <a:pt x="15311" y="3855"/>
                    <a:pt x="15419" y="3768"/>
                    <a:pt x="15515" y="3693"/>
                  </a:cubicBezTo>
                  <a:cubicBezTo>
                    <a:pt x="15591" y="3639"/>
                    <a:pt x="15656" y="3585"/>
                    <a:pt x="15710" y="3531"/>
                  </a:cubicBezTo>
                  <a:cubicBezTo>
                    <a:pt x="15764" y="3488"/>
                    <a:pt x="15796" y="3456"/>
                    <a:pt x="15839" y="3413"/>
                  </a:cubicBezTo>
                  <a:cubicBezTo>
                    <a:pt x="15872" y="3380"/>
                    <a:pt x="15904" y="3348"/>
                    <a:pt x="15926" y="3315"/>
                  </a:cubicBezTo>
                  <a:cubicBezTo>
                    <a:pt x="15947" y="3293"/>
                    <a:pt x="15969" y="3261"/>
                    <a:pt x="15990" y="3240"/>
                  </a:cubicBezTo>
                  <a:cubicBezTo>
                    <a:pt x="16002" y="3218"/>
                    <a:pt x="16023" y="3185"/>
                    <a:pt x="16034" y="3164"/>
                  </a:cubicBezTo>
                  <a:cubicBezTo>
                    <a:pt x="16055" y="3121"/>
                    <a:pt x="16077" y="3077"/>
                    <a:pt x="16098" y="3024"/>
                  </a:cubicBezTo>
                  <a:lnTo>
                    <a:pt x="16131" y="2926"/>
                  </a:lnTo>
                  <a:cubicBezTo>
                    <a:pt x="16131" y="2894"/>
                    <a:pt x="16142" y="2851"/>
                    <a:pt x="16142" y="2808"/>
                  </a:cubicBezTo>
                  <a:cubicBezTo>
                    <a:pt x="16142" y="2765"/>
                    <a:pt x="16131" y="2722"/>
                    <a:pt x="16120" y="2667"/>
                  </a:cubicBezTo>
                  <a:cubicBezTo>
                    <a:pt x="16111" y="2629"/>
                    <a:pt x="16101" y="2582"/>
                    <a:pt x="16083" y="2541"/>
                  </a:cubicBezTo>
                  <a:lnTo>
                    <a:pt x="16083" y="2541"/>
                  </a:lnTo>
                  <a:cubicBezTo>
                    <a:pt x="16081" y="2533"/>
                    <a:pt x="16079" y="2524"/>
                    <a:pt x="16077" y="2516"/>
                  </a:cubicBezTo>
                  <a:cubicBezTo>
                    <a:pt x="16045" y="2451"/>
                    <a:pt x="15990" y="2365"/>
                    <a:pt x="15926" y="2300"/>
                  </a:cubicBezTo>
                  <a:cubicBezTo>
                    <a:pt x="15872" y="2246"/>
                    <a:pt x="15818" y="2192"/>
                    <a:pt x="15743" y="2149"/>
                  </a:cubicBezTo>
                  <a:cubicBezTo>
                    <a:pt x="15699" y="2117"/>
                    <a:pt x="15635" y="2084"/>
                    <a:pt x="15580" y="2063"/>
                  </a:cubicBezTo>
                  <a:cubicBezTo>
                    <a:pt x="15494" y="2031"/>
                    <a:pt x="15397" y="1998"/>
                    <a:pt x="15299" y="1987"/>
                  </a:cubicBezTo>
                  <a:cubicBezTo>
                    <a:pt x="15191" y="1966"/>
                    <a:pt x="15095" y="1955"/>
                    <a:pt x="14976" y="1955"/>
                  </a:cubicBezTo>
                  <a:cubicBezTo>
                    <a:pt x="14946" y="1955"/>
                    <a:pt x="14915" y="1955"/>
                    <a:pt x="14885" y="1956"/>
                  </a:cubicBezTo>
                  <a:lnTo>
                    <a:pt x="14885" y="1956"/>
                  </a:lnTo>
                  <a:cubicBezTo>
                    <a:pt x="14860" y="1900"/>
                    <a:pt x="14833" y="1842"/>
                    <a:pt x="14803" y="1782"/>
                  </a:cubicBezTo>
                  <a:cubicBezTo>
                    <a:pt x="14728" y="1609"/>
                    <a:pt x="14630" y="1415"/>
                    <a:pt x="14500" y="1220"/>
                  </a:cubicBezTo>
                  <a:cubicBezTo>
                    <a:pt x="14414" y="1080"/>
                    <a:pt x="14317" y="940"/>
                    <a:pt x="14198" y="800"/>
                  </a:cubicBezTo>
                  <a:cubicBezTo>
                    <a:pt x="14112" y="692"/>
                    <a:pt x="14015" y="594"/>
                    <a:pt x="13907" y="508"/>
                  </a:cubicBezTo>
                  <a:cubicBezTo>
                    <a:pt x="13831" y="433"/>
                    <a:pt x="13745" y="368"/>
                    <a:pt x="13648" y="303"/>
                  </a:cubicBezTo>
                  <a:cubicBezTo>
                    <a:pt x="13518" y="217"/>
                    <a:pt x="13356" y="141"/>
                    <a:pt x="13194" y="87"/>
                  </a:cubicBezTo>
                  <a:cubicBezTo>
                    <a:pt x="13032" y="33"/>
                    <a:pt x="12849" y="1"/>
                    <a:pt x="12655" y="1"/>
                  </a:cubicBezTo>
                  <a:close/>
                </a:path>
              </a:pathLst>
            </a:custGeom>
            <a:solidFill>
              <a:srgbClr val="FFFFFF"/>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1"/>
            <p:cNvSpPr/>
            <p:nvPr/>
          </p:nvSpPr>
          <p:spPr>
            <a:xfrm>
              <a:off x="6326750" y="2726850"/>
              <a:ext cx="60450" cy="61350"/>
            </a:xfrm>
            <a:custGeom>
              <a:avLst/>
              <a:gdLst/>
              <a:ahLst/>
              <a:cxnLst/>
              <a:rect l="l" t="t" r="r" b="b"/>
              <a:pathLst>
                <a:path w="2418" h="2454" extrusionOk="0">
                  <a:moveTo>
                    <a:pt x="1637" y="0"/>
                  </a:moveTo>
                  <a:cubicBezTo>
                    <a:pt x="1631" y="0"/>
                    <a:pt x="1626" y="1"/>
                    <a:pt x="1620" y="2"/>
                  </a:cubicBezTo>
                  <a:cubicBezTo>
                    <a:pt x="1351" y="56"/>
                    <a:pt x="670" y="628"/>
                    <a:pt x="552" y="866"/>
                  </a:cubicBezTo>
                  <a:cubicBezTo>
                    <a:pt x="422" y="1114"/>
                    <a:pt x="1" y="1589"/>
                    <a:pt x="1" y="1589"/>
                  </a:cubicBezTo>
                  <a:lnTo>
                    <a:pt x="660" y="2453"/>
                  </a:lnTo>
                  <a:cubicBezTo>
                    <a:pt x="940" y="2216"/>
                    <a:pt x="2246" y="1784"/>
                    <a:pt x="2354" y="1395"/>
                  </a:cubicBezTo>
                  <a:cubicBezTo>
                    <a:pt x="2418" y="1163"/>
                    <a:pt x="1902" y="0"/>
                    <a:pt x="1637" y="0"/>
                  </a:cubicBezTo>
                  <a:close/>
                </a:path>
              </a:pathLst>
            </a:custGeom>
            <a:solidFill>
              <a:srgbClr val="84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31"/>
            <p:cNvSpPr/>
            <p:nvPr/>
          </p:nvSpPr>
          <p:spPr>
            <a:xfrm>
              <a:off x="6366150" y="2749825"/>
              <a:ext cx="23525" cy="20525"/>
            </a:xfrm>
            <a:custGeom>
              <a:avLst/>
              <a:gdLst/>
              <a:ahLst/>
              <a:cxnLst/>
              <a:rect l="l" t="t" r="r" b="b"/>
              <a:pathLst>
                <a:path w="941" h="821" extrusionOk="0">
                  <a:moveTo>
                    <a:pt x="695" y="0"/>
                  </a:moveTo>
                  <a:cubicBezTo>
                    <a:pt x="585" y="0"/>
                    <a:pt x="55" y="350"/>
                    <a:pt x="34" y="455"/>
                  </a:cubicBezTo>
                  <a:cubicBezTo>
                    <a:pt x="1" y="563"/>
                    <a:pt x="152" y="735"/>
                    <a:pt x="271" y="800"/>
                  </a:cubicBezTo>
                  <a:cubicBezTo>
                    <a:pt x="294" y="813"/>
                    <a:pt x="318" y="820"/>
                    <a:pt x="347" y="820"/>
                  </a:cubicBezTo>
                  <a:cubicBezTo>
                    <a:pt x="456" y="820"/>
                    <a:pt x="616" y="716"/>
                    <a:pt x="865" y="476"/>
                  </a:cubicBezTo>
                  <a:cubicBezTo>
                    <a:pt x="941" y="411"/>
                    <a:pt x="778" y="11"/>
                    <a:pt x="703" y="1"/>
                  </a:cubicBezTo>
                  <a:cubicBezTo>
                    <a:pt x="701" y="0"/>
                    <a:pt x="698" y="0"/>
                    <a:pt x="695" y="0"/>
                  </a:cubicBezTo>
                  <a:close/>
                </a:path>
              </a:pathLst>
            </a:custGeom>
            <a:solidFill>
              <a:srgbClr val="FF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1"/>
            <p:cNvSpPr/>
            <p:nvPr/>
          </p:nvSpPr>
          <p:spPr>
            <a:xfrm>
              <a:off x="6362125" y="2735800"/>
              <a:ext cx="23500" cy="20600"/>
            </a:xfrm>
            <a:custGeom>
              <a:avLst/>
              <a:gdLst/>
              <a:ahLst/>
              <a:cxnLst/>
              <a:rect l="l" t="t" r="r" b="b"/>
              <a:pathLst>
                <a:path w="940" h="824" extrusionOk="0">
                  <a:moveTo>
                    <a:pt x="688" y="0"/>
                  </a:moveTo>
                  <a:cubicBezTo>
                    <a:pt x="599" y="0"/>
                    <a:pt x="54" y="358"/>
                    <a:pt x="22" y="464"/>
                  </a:cubicBezTo>
                  <a:cubicBezTo>
                    <a:pt x="0" y="572"/>
                    <a:pt x="140" y="735"/>
                    <a:pt x="260" y="800"/>
                  </a:cubicBezTo>
                  <a:cubicBezTo>
                    <a:pt x="285" y="816"/>
                    <a:pt x="313" y="824"/>
                    <a:pt x="345" y="824"/>
                  </a:cubicBezTo>
                  <a:cubicBezTo>
                    <a:pt x="459" y="824"/>
                    <a:pt x="618" y="715"/>
                    <a:pt x="864" y="486"/>
                  </a:cubicBezTo>
                  <a:cubicBezTo>
                    <a:pt x="939" y="411"/>
                    <a:pt x="778" y="11"/>
                    <a:pt x="691" y="1"/>
                  </a:cubicBezTo>
                  <a:cubicBezTo>
                    <a:pt x="690" y="0"/>
                    <a:pt x="689" y="0"/>
                    <a:pt x="688" y="0"/>
                  </a:cubicBezTo>
                  <a:close/>
                </a:path>
              </a:pathLst>
            </a:custGeom>
            <a:solidFill>
              <a:srgbClr val="FF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1"/>
            <p:cNvSpPr/>
            <p:nvPr/>
          </p:nvSpPr>
          <p:spPr>
            <a:xfrm>
              <a:off x="6355375" y="2721750"/>
              <a:ext cx="23225" cy="20525"/>
            </a:xfrm>
            <a:custGeom>
              <a:avLst/>
              <a:gdLst/>
              <a:ahLst/>
              <a:cxnLst/>
              <a:rect l="l" t="t" r="r" b="b"/>
              <a:pathLst>
                <a:path w="929" h="821" extrusionOk="0">
                  <a:moveTo>
                    <a:pt x="684" y="0"/>
                  </a:moveTo>
                  <a:cubicBezTo>
                    <a:pt x="584" y="0"/>
                    <a:pt x="54" y="350"/>
                    <a:pt x="22" y="455"/>
                  </a:cubicBezTo>
                  <a:cubicBezTo>
                    <a:pt x="0" y="563"/>
                    <a:pt x="141" y="735"/>
                    <a:pt x="259" y="800"/>
                  </a:cubicBezTo>
                  <a:cubicBezTo>
                    <a:pt x="284" y="813"/>
                    <a:pt x="310" y="820"/>
                    <a:pt x="340" y="820"/>
                  </a:cubicBezTo>
                  <a:cubicBezTo>
                    <a:pt x="455" y="820"/>
                    <a:pt x="615" y="716"/>
                    <a:pt x="864" y="476"/>
                  </a:cubicBezTo>
                  <a:cubicBezTo>
                    <a:pt x="929" y="411"/>
                    <a:pt x="777" y="12"/>
                    <a:pt x="691" y="1"/>
                  </a:cubicBezTo>
                  <a:cubicBezTo>
                    <a:pt x="689" y="1"/>
                    <a:pt x="686" y="0"/>
                    <a:pt x="684" y="0"/>
                  </a:cubicBezTo>
                  <a:close/>
                </a:path>
              </a:pathLst>
            </a:custGeom>
            <a:solidFill>
              <a:srgbClr val="FF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31"/>
            <p:cNvSpPr/>
            <p:nvPr/>
          </p:nvSpPr>
          <p:spPr>
            <a:xfrm>
              <a:off x="6325800" y="2736000"/>
              <a:ext cx="26850" cy="34050"/>
            </a:xfrm>
            <a:custGeom>
              <a:avLst/>
              <a:gdLst/>
              <a:ahLst/>
              <a:cxnLst/>
              <a:rect l="l" t="t" r="r" b="b"/>
              <a:pathLst>
                <a:path w="1074" h="1362" extrusionOk="0">
                  <a:moveTo>
                    <a:pt x="735" y="0"/>
                  </a:moveTo>
                  <a:cubicBezTo>
                    <a:pt x="729" y="0"/>
                    <a:pt x="724" y="1"/>
                    <a:pt x="719" y="3"/>
                  </a:cubicBezTo>
                  <a:cubicBezTo>
                    <a:pt x="643" y="36"/>
                    <a:pt x="103" y="780"/>
                    <a:pt x="28" y="1029"/>
                  </a:cubicBezTo>
                  <a:cubicBezTo>
                    <a:pt x="1" y="1120"/>
                    <a:pt x="216" y="1362"/>
                    <a:pt x="471" y="1362"/>
                  </a:cubicBezTo>
                  <a:cubicBezTo>
                    <a:pt x="520" y="1362"/>
                    <a:pt x="571" y="1352"/>
                    <a:pt x="622" y="1331"/>
                  </a:cubicBezTo>
                  <a:cubicBezTo>
                    <a:pt x="741" y="1277"/>
                    <a:pt x="957" y="727"/>
                    <a:pt x="1054" y="317"/>
                  </a:cubicBezTo>
                  <a:cubicBezTo>
                    <a:pt x="1074" y="225"/>
                    <a:pt x="827" y="0"/>
                    <a:pt x="735" y="0"/>
                  </a:cubicBezTo>
                  <a:close/>
                </a:path>
              </a:pathLst>
            </a:custGeom>
            <a:solidFill>
              <a:srgbClr val="FF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1"/>
            <p:cNvSpPr/>
            <p:nvPr/>
          </p:nvSpPr>
          <p:spPr>
            <a:xfrm>
              <a:off x="6340825" y="2730925"/>
              <a:ext cx="26175" cy="29750"/>
            </a:xfrm>
            <a:custGeom>
              <a:avLst/>
              <a:gdLst/>
              <a:ahLst/>
              <a:cxnLst/>
              <a:rect l="l" t="t" r="r" b="b"/>
              <a:pathLst>
                <a:path w="1047" h="1190" extrusionOk="0">
                  <a:moveTo>
                    <a:pt x="304" y="0"/>
                  </a:moveTo>
                  <a:cubicBezTo>
                    <a:pt x="221" y="0"/>
                    <a:pt x="1" y="285"/>
                    <a:pt x="42" y="379"/>
                  </a:cubicBezTo>
                  <a:cubicBezTo>
                    <a:pt x="211" y="779"/>
                    <a:pt x="431" y="1190"/>
                    <a:pt x="572" y="1190"/>
                  </a:cubicBezTo>
                  <a:cubicBezTo>
                    <a:pt x="575" y="1190"/>
                    <a:pt x="579" y="1189"/>
                    <a:pt x="582" y="1189"/>
                  </a:cubicBezTo>
                  <a:cubicBezTo>
                    <a:pt x="712" y="1178"/>
                    <a:pt x="1004" y="1091"/>
                    <a:pt x="1025" y="983"/>
                  </a:cubicBezTo>
                  <a:cubicBezTo>
                    <a:pt x="1047" y="865"/>
                    <a:pt x="388" y="12"/>
                    <a:pt x="313" y="1"/>
                  </a:cubicBezTo>
                  <a:cubicBezTo>
                    <a:pt x="310" y="1"/>
                    <a:pt x="307" y="0"/>
                    <a:pt x="304" y="0"/>
                  </a:cubicBezTo>
                  <a:close/>
                </a:path>
              </a:pathLst>
            </a:custGeom>
            <a:solidFill>
              <a:srgbClr val="FF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1"/>
            <p:cNvSpPr/>
            <p:nvPr/>
          </p:nvSpPr>
          <p:spPr>
            <a:xfrm>
              <a:off x="6317325" y="2752250"/>
              <a:ext cx="35375" cy="46200"/>
            </a:xfrm>
            <a:custGeom>
              <a:avLst/>
              <a:gdLst/>
              <a:ahLst/>
              <a:cxnLst/>
              <a:rect l="l" t="t" r="r" b="b"/>
              <a:pathLst>
                <a:path w="1415" h="1848" extrusionOk="0">
                  <a:moveTo>
                    <a:pt x="356" y="1"/>
                  </a:moveTo>
                  <a:lnTo>
                    <a:pt x="0" y="271"/>
                  </a:lnTo>
                  <a:lnTo>
                    <a:pt x="1069" y="1848"/>
                  </a:lnTo>
                  <a:lnTo>
                    <a:pt x="1414" y="1620"/>
                  </a:lnTo>
                  <a:lnTo>
                    <a:pt x="356" y="1"/>
                  </a:ln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1"/>
            <p:cNvSpPr/>
            <p:nvPr/>
          </p:nvSpPr>
          <p:spPr>
            <a:xfrm>
              <a:off x="6188825" y="2711725"/>
              <a:ext cx="98550" cy="128025"/>
            </a:xfrm>
            <a:custGeom>
              <a:avLst/>
              <a:gdLst/>
              <a:ahLst/>
              <a:cxnLst/>
              <a:rect l="l" t="t" r="r" b="b"/>
              <a:pathLst>
                <a:path w="3942" h="5121" extrusionOk="0">
                  <a:moveTo>
                    <a:pt x="1669" y="1"/>
                  </a:moveTo>
                  <a:cubicBezTo>
                    <a:pt x="1061" y="1"/>
                    <a:pt x="359" y="175"/>
                    <a:pt x="227" y="445"/>
                  </a:cubicBezTo>
                  <a:cubicBezTo>
                    <a:pt x="1" y="920"/>
                    <a:pt x="951" y="3555"/>
                    <a:pt x="3153" y="5120"/>
                  </a:cubicBezTo>
                  <a:lnTo>
                    <a:pt x="3941" y="3047"/>
                  </a:lnTo>
                  <a:cubicBezTo>
                    <a:pt x="3941" y="3047"/>
                    <a:pt x="2829" y="2108"/>
                    <a:pt x="2614" y="369"/>
                  </a:cubicBezTo>
                  <a:cubicBezTo>
                    <a:pt x="2580" y="111"/>
                    <a:pt x="2154" y="1"/>
                    <a:pt x="1669" y="1"/>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1"/>
            <p:cNvSpPr/>
            <p:nvPr/>
          </p:nvSpPr>
          <p:spPr>
            <a:xfrm>
              <a:off x="6246600" y="2753075"/>
              <a:ext cx="102850" cy="80350"/>
            </a:xfrm>
            <a:custGeom>
              <a:avLst/>
              <a:gdLst/>
              <a:ahLst/>
              <a:cxnLst/>
              <a:rect l="l" t="t" r="r" b="b"/>
              <a:pathLst>
                <a:path w="4114" h="3214" extrusionOk="0">
                  <a:moveTo>
                    <a:pt x="2839" y="1"/>
                  </a:moveTo>
                  <a:cubicBezTo>
                    <a:pt x="1814" y="648"/>
                    <a:pt x="691" y="1371"/>
                    <a:pt x="291" y="1523"/>
                  </a:cubicBezTo>
                  <a:cubicBezTo>
                    <a:pt x="0" y="1642"/>
                    <a:pt x="313" y="2948"/>
                    <a:pt x="810" y="3175"/>
                  </a:cubicBezTo>
                  <a:cubicBezTo>
                    <a:pt x="866" y="3202"/>
                    <a:pt x="936" y="3214"/>
                    <a:pt x="1018" y="3214"/>
                  </a:cubicBezTo>
                  <a:cubicBezTo>
                    <a:pt x="1899" y="3214"/>
                    <a:pt x="4114" y="1803"/>
                    <a:pt x="4114" y="1803"/>
                  </a:cubicBezTo>
                  <a:lnTo>
                    <a:pt x="2839" y="1"/>
                  </a:ln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1"/>
            <p:cNvSpPr/>
            <p:nvPr/>
          </p:nvSpPr>
          <p:spPr>
            <a:xfrm>
              <a:off x="6241200" y="2775200"/>
              <a:ext cx="108250" cy="64600"/>
            </a:xfrm>
            <a:custGeom>
              <a:avLst/>
              <a:gdLst/>
              <a:ahLst/>
              <a:cxnLst/>
              <a:rect l="l" t="t" r="r" b="b"/>
              <a:pathLst>
                <a:path w="4330" h="2584" extrusionOk="0">
                  <a:moveTo>
                    <a:pt x="3671" y="1"/>
                  </a:moveTo>
                  <a:cubicBezTo>
                    <a:pt x="2926" y="494"/>
                    <a:pt x="1809" y="1152"/>
                    <a:pt x="1266" y="1152"/>
                  </a:cubicBezTo>
                  <a:cubicBezTo>
                    <a:pt x="1203" y="1152"/>
                    <a:pt x="1148" y="1143"/>
                    <a:pt x="1102" y="1124"/>
                  </a:cubicBezTo>
                  <a:cubicBezTo>
                    <a:pt x="692" y="957"/>
                    <a:pt x="675" y="597"/>
                    <a:pt x="430" y="597"/>
                  </a:cubicBezTo>
                  <a:cubicBezTo>
                    <a:pt x="391" y="597"/>
                    <a:pt x="345" y="606"/>
                    <a:pt x="291" y="627"/>
                  </a:cubicBezTo>
                  <a:cubicBezTo>
                    <a:pt x="0" y="746"/>
                    <a:pt x="519" y="2322"/>
                    <a:pt x="1026" y="2549"/>
                  </a:cubicBezTo>
                  <a:cubicBezTo>
                    <a:pt x="1075" y="2572"/>
                    <a:pt x="1135" y="2583"/>
                    <a:pt x="1204" y="2583"/>
                  </a:cubicBezTo>
                  <a:cubicBezTo>
                    <a:pt x="2064" y="2583"/>
                    <a:pt x="4330" y="918"/>
                    <a:pt x="4330" y="918"/>
                  </a:cubicBezTo>
                  <a:lnTo>
                    <a:pt x="3671" y="1"/>
                  </a:ln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1"/>
            <p:cNvSpPr/>
            <p:nvPr/>
          </p:nvSpPr>
          <p:spPr>
            <a:xfrm>
              <a:off x="6188825" y="2717650"/>
              <a:ext cx="89375" cy="122100"/>
            </a:xfrm>
            <a:custGeom>
              <a:avLst/>
              <a:gdLst/>
              <a:ahLst/>
              <a:cxnLst/>
              <a:rect l="l" t="t" r="r" b="b"/>
              <a:pathLst>
                <a:path w="3575" h="4884" extrusionOk="0">
                  <a:moveTo>
                    <a:pt x="901" y="1"/>
                  </a:moveTo>
                  <a:cubicBezTo>
                    <a:pt x="571" y="1"/>
                    <a:pt x="303" y="54"/>
                    <a:pt x="227" y="208"/>
                  </a:cubicBezTo>
                  <a:cubicBezTo>
                    <a:pt x="1" y="683"/>
                    <a:pt x="951" y="3318"/>
                    <a:pt x="3153" y="4883"/>
                  </a:cubicBezTo>
                  <a:lnTo>
                    <a:pt x="3574" y="3782"/>
                  </a:lnTo>
                  <a:cubicBezTo>
                    <a:pt x="2592" y="3555"/>
                    <a:pt x="3002" y="1255"/>
                    <a:pt x="2602" y="252"/>
                  </a:cubicBezTo>
                  <a:cubicBezTo>
                    <a:pt x="2602" y="244"/>
                    <a:pt x="1609" y="1"/>
                    <a:pt x="901" y="1"/>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1"/>
            <p:cNvSpPr/>
            <p:nvPr/>
          </p:nvSpPr>
          <p:spPr>
            <a:xfrm>
              <a:off x="6212300" y="2893700"/>
              <a:ext cx="142000" cy="133650"/>
            </a:xfrm>
            <a:custGeom>
              <a:avLst/>
              <a:gdLst/>
              <a:ahLst/>
              <a:cxnLst/>
              <a:rect l="l" t="t" r="r" b="b"/>
              <a:pathLst>
                <a:path w="5680" h="5346" extrusionOk="0">
                  <a:moveTo>
                    <a:pt x="1653" y="1"/>
                  </a:moveTo>
                  <a:lnTo>
                    <a:pt x="1" y="595"/>
                  </a:lnTo>
                  <a:lnTo>
                    <a:pt x="5529" y="5346"/>
                  </a:lnTo>
                  <a:lnTo>
                    <a:pt x="5680" y="5248"/>
                  </a:lnTo>
                  <a:lnTo>
                    <a:pt x="1653" y="1"/>
                  </a:ln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1"/>
            <p:cNvSpPr/>
            <p:nvPr/>
          </p:nvSpPr>
          <p:spPr>
            <a:xfrm>
              <a:off x="6304075" y="2959850"/>
              <a:ext cx="5700" cy="7050"/>
            </a:xfrm>
            <a:custGeom>
              <a:avLst/>
              <a:gdLst/>
              <a:ahLst/>
              <a:cxnLst/>
              <a:rect l="l" t="t" r="r" b="b"/>
              <a:pathLst>
                <a:path w="228" h="282" extrusionOk="0">
                  <a:moveTo>
                    <a:pt x="1" y="0"/>
                  </a:moveTo>
                  <a:lnTo>
                    <a:pt x="1" y="281"/>
                  </a:lnTo>
                  <a:lnTo>
                    <a:pt x="228" y="281"/>
                  </a:lnTo>
                  <a:lnTo>
                    <a:pt x="2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1"/>
            <p:cNvSpPr/>
            <p:nvPr/>
          </p:nvSpPr>
          <p:spPr>
            <a:xfrm>
              <a:off x="6293550" y="2957950"/>
              <a:ext cx="16225" cy="15675"/>
            </a:xfrm>
            <a:custGeom>
              <a:avLst/>
              <a:gdLst/>
              <a:ahLst/>
              <a:cxnLst/>
              <a:rect l="l" t="t" r="r" b="b"/>
              <a:pathLst>
                <a:path w="649" h="627" extrusionOk="0">
                  <a:moveTo>
                    <a:pt x="378" y="0"/>
                  </a:moveTo>
                  <a:lnTo>
                    <a:pt x="1" y="303"/>
                  </a:lnTo>
                  <a:lnTo>
                    <a:pt x="303" y="627"/>
                  </a:lnTo>
                  <a:lnTo>
                    <a:pt x="649" y="357"/>
                  </a:lnTo>
                  <a:lnTo>
                    <a:pt x="422" y="76"/>
                  </a:lnTo>
                  <a:lnTo>
                    <a:pt x="378" y="0"/>
                  </a:lnTo>
                  <a:close/>
                </a:path>
              </a:pathLst>
            </a:custGeom>
            <a:solidFill>
              <a:srgbClr val="FFC1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1"/>
            <p:cNvSpPr/>
            <p:nvPr/>
          </p:nvSpPr>
          <p:spPr>
            <a:xfrm>
              <a:off x="6309750" y="2977125"/>
              <a:ext cx="16775" cy="16475"/>
            </a:xfrm>
            <a:custGeom>
              <a:avLst/>
              <a:gdLst/>
              <a:ahLst/>
              <a:cxnLst/>
              <a:rect l="l" t="t" r="r" b="b"/>
              <a:pathLst>
                <a:path w="671" h="659" extrusionOk="0">
                  <a:moveTo>
                    <a:pt x="313" y="0"/>
                  </a:moveTo>
                  <a:lnTo>
                    <a:pt x="1" y="227"/>
                  </a:lnTo>
                  <a:lnTo>
                    <a:pt x="400" y="659"/>
                  </a:lnTo>
                  <a:lnTo>
                    <a:pt x="670" y="454"/>
                  </a:lnTo>
                  <a:lnTo>
                    <a:pt x="573" y="335"/>
                  </a:lnTo>
                  <a:lnTo>
                    <a:pt x="313" y="0"/>
                  </a:lnTo>
                  <a:close/>
                </a:path>
              </a:pathLst>
            </a:custGeom>
            <a:solidFill>
              <a:srgbClr val="FFC1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1"/>
            <p:cNvSpPr/>
            <p:nvPr/>
          </p:nvSpPr>
          <p:spPr>
            <a:xfrm>
              <a:off x="6309750" y="2966875"/>
              <a:ext cx="7850" cy="10275"/>
            </a:xfrm>
            <a:custGeom>
              <a:avLst/>
              <a:gdLst/>
              <a:ahLst/>
              <a:cxnLst/>
              <a:rect l="l" t="t" r="r" b="b"/>
              <a:pathLst>
                <a:path w="314" h="411" extrusionOk="0">
                  <a:moveTo>
                    <a:pt x="1" y="0"/>
                  </a:moveTo>
                  <a:lnTo>
                    <a:pt x="1" y="0"/>
                  </a:lnTo>
                  <a:lnTo>
                    <a:pt x="1" y="0"/>
                  </a:lnTo>
                  <a:lnTo>
                    <a:pt x="313" y="410"/>
                  </a:lnTo>
                  <a:lnTo>
                    <a:pt x="313" y="41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1"/>
            <p:cNvSpPr/>
            <p:nvPr/>
          </p:nvSpPr>
          <p:spPr>
            <a:xfrm>
              <a:off x="6301125" y="2966875"/>
              <a:ext cx="16475" cy="15925"/>
            </a:xfrm>
            <a:custGeom>
              <a:avLst/>
              <a:gdLst/>
              <a:ahLst/>
              <a:cxnLst/>
              <a:rect l="l" t="t" r="r" b="b"/>
              <a:pathLst>
                <a:path w="659" h="637" extrusionOk="0">
                  <a:moveTo>
                    <a:pt x="346" y="0"/>
                  </a:moveTo>
                  <a:lnTo>
                    <a:pt x="0" y="270"/>
                  </a:lnTo>
                  <a:lnTo>
                    <a:pt x="346" y="637"/>
                  </a:lnTo>
                  <a:lnTo>
                    <a:pt x="658" y="410"/>
                  </a:lnTo>
                  <a:lnTo>
                    <a:pt x="346" y="0"/>
                  </a:lnTo>
                  <a:close/>
                </a:path>
              </a:pathLst>
            </a:custGeom>
            <a:solidFill>
              <a:srgbClr val="FA2E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1"/>
            <p:cNvSpPr/>
            <p:nvPr/>
          </p:nvSpPr>
          <p:spPr>
            <a:xfrm>
              <a:off x="6301125" y="2966875"/>
              <a:ext cx="8650" cy="6750"/>
            </a:xfrm>
            <a:custGeom>
              <a:avLst/>
              <a:gdLst/>
              <a:ahLst/>
              <a:cxnLst/>
              <a:rect l="l" t="t" r="r" b="b"/>
              <a:pathLst>
                <a:path w="346" h="270" extrusionOk="0">
                  <a:moveTo>
                    <a:pt x="346" y="0"/>
                  </a:moveTo>
                  <a:lnTo>
                    <a:pt x="0" y="270"/>
                  </a:lnTo>
                  <a:close/>
                </a:path>
              </a:pathLst>
            </a:custGeom>
            <a:solidFill>
              <a:srgbClr val="FF75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1"/>
            <p:cNvSpPr/>
            <p:nvPr/>
          </p:nvSpPr>
          <p:spPr>
            <a:xfrm>
              <a:off x="6254950" y="2895600"/>
              <a:ext cx="96125" cy="131750"/>
            </a:xfrm>
            <a:custGeom>
              <a:avLst/>
              <a:gdLst/>
              <a:ahLst/>
              <a:cxnLst/>
              <a:rect l="l" t="t" r="r" b="b"/>
              <a:pathLst>
                <a:path w="3845" h="5270" extrusionOk="0">
                  <a:moveTo>
                    <a:pt x="3844" y="5258"/>
                  </a:moveTo>
                  <a:lnTo>
                    <a:pt x="3823" y="5270"/>
                  </a:lnTo>
                  <a:close/>
                  <a:moveTo>
                    <a:pt x="1" y="1"/>
                  </a:moveTo>
                  <a:lnTo>
                    <a:pt x="1" y="1"/>
                  </a:lnTo>
                  <a:lnTo>
                    <a:pt x="228" y="292"/>
                  </a:lnTo>
                  <a:lnTo>
                    <a:pt x="228" y="292"/>
                  </a:lnTo>
                  <a:close/>
                </a:path>
              </a:pathLst>
            </a:custGeom>
            <a:solidFill>
              <a:srgbClr val="F87F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31"/>
            <p:cNvSpPr/>
            <p:nvPr/>
          </p:nvSpPr>
          <p:spPr>
            <a:xfrm>
              <a:off x="6229325" y="2895600"/>
              <a:ext cx="121750" cy="131750"/>
            </a:xfrm>
            <a:custGeom>
              <a:avLst/>
              <a:gdLst/>
              <a:ahLst/>
              <a:cxnLst/>
              <a:rect l="l" t="t" r="r" b="b"/>
              <a:pathLst>
                <a:path w="4870" h="5270" extrusionOk="0">
                  <a:moveTo>
                    <a:pt x="1026" y="1"/>
                  </a:moveTo>
                  <a:cubicBezTo>
                    <a:pt x="745" y="421"/>
                    <a:pt x="389" y="724"/>
                    <a:pt x="0" y="951"/>
                  </a:cubicBezTo>
                  <a:cubicBezTo>
                    <a:pt x="22" y="1016"/>
                    <a:pt x="43" y="1080"/>
                    <a:pt x="65" y="1167"/>
                  </a:cubicBezTo>
                  <a:lnTo>
                    <a:pt x="2538" y="3288"/>
                  </a:lnTo>
                  <a:lnTo>
                    <a:pt x="2256" y="3034"/>
                  </a:lnTo>
                  <a:lnTo>
                    <a:pt x="2570" y="2797"/>
                  </a:lnTo>
                  <a:lnTo>
                    <a:pt x="896" y="994"/>
                  </a:lnTo>
                  <a:lnTo>
                    <a:pt x="1253" y="292"/>
                  </a:lnTo>
                  <a:lnTo>
                    <a:pt x="1026" y="1"/>
                  </a:lnTo>
                  <a:close/>
                  <a:moveTo>
                    <a:pt x="2538" y="3288"/>
                  </a:moveTo>
                  <a:lnTo>
                    <a:pt x="2592" y="3337"/>
                  </a:lnTo>
                  <a:lnTo>
                    <a:pt x="2980" y="3672"/>
                  </a:lnTo>
                  <a:lnTo>
                    <a:pt x="3185" y="3843"/>
                  </a:lnTo>
                  <a:lnTo>
                    <a:pt x="2538" y="3288"/>
                  </a:lnTo>
                  <a:close/>
                  <a:moveTo>
                    <a:pt x="3185" y="3843"/>
                  </a:moveTo>
                  <a:lnTo>
                    <a:pt x="4848" y="5270"/>
                  </a:lnTo>
                  <a:lnTo>
                    <a:pt x="4869" y="5258"/>
                  </a:lnTo>
                  <a:lnTo>
                    <a:pt x="3617" y="3920"/>
                  </a:lnTo>
                  <a:lnTo>
                    <a:pt x="3444" y="4060"/>
                  </a:lnTo>
                  <a:lnTo>
                    <a:pt x="3185" y="3843"/>
                  </a:lnTo>
                  <a:close/>
                </a:path>
              </a:pathLst>
            </a:custGeom>
            <a:solidFill>
              <a:srgbClr val="ED15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31"/>
            <p:cNvSpPr/>
            <p:nvPr/>
          </p:nvSpPr>
          <p:spPr>
            <a:xfrm>
              <a:off x="6285725" y="2965500"/>
              <a:ext cx="15425" cy="13525"/>
            </a:xfrm>
            <a:custGeom>
              <a:avLst/>
              <a:gdLst/>
              <a:ahLst/>
              <a:cxnLst/>
              <a:rect l="l" t="t" r="r" b="b"/>
              <a:pathLst>
                <a:path w="617" h="541" extrusionOk="0">
                  <a:moveTo>
                    <a:pt x="314" y="1"/>
                  </a:moveTo>
                  <a:lnTo>
                    <a:pt x="0" y="238"/>
                  </a:lnTo>
                  <a:lnTo>
                    <a:pt x="336" y="541"/>
                  </a:lnTo>
                  <a:lnTo>
                    <a:pt x="616" y="325"/>
                  </a:lnTo>
                  <a:lnTo>
                    <a:pt x="314" y="1"/>
                  </a:lnTo>
                  <a:close/>
                </a:path>
              </a:pathLst>
            </a:custGeom>
            <a:solidFill>
              <a:srgbClr val="F86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1"/>
            <p:cNvSpPr/>
            <p:nvPr/>
          </p:nvSpPr>
          <p:spPr>
            <a:xfrm>
              <a:off x="6303825" y="2982775"/>
              <a:ext cx="15925" cy="14350"/>
            </a:xfrm>
            <a:custGeom>
              <a:avLst/>
              <a:gdLst/>
              <a:ahLst/>
              <a:cxnLst/>
              <a:rect l="l" t="t" r="r" b="b"/>
              <a:pathLst>
                <a:path w="637" h="574" extrusionOk="0">
                  <a:moveTo>
                    <a:pt x="238" y="1"/>
                  </a:moveTo>
                  <a:lnTo>
                    <a:pt x="0" y="185"/>
                  </a:lnTo>
                  <a:lnTo>
                    <a:pt x="464" y="573"/>
                  </a:lnTo>
                  <a:lnTo>
                    <a:pt x="637" y="433"/>
                  </a:lnTo>
                  <a:lnTo>
                    <a:pt x="238" y="1"/>
                  </a:lnTo>
                  <a:close/>
                </a:path>
              </a:pathLst>
            </a:custGeom>
            <a:solidFill>
              <a:srgbClr val="F860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1"/>
            <p:cNvSpPr/>
            <p:nvPr/>
          </p:nvSpPr>
          <p:spPr>
            <a:xfrm>
              <a:off x="6294100" y="2973600"/>
              <a:ext cx="15675" cy="13800"/>
            </a:xfrm>
            <a:custGeom>
              <a:avLst/>
              <a:gdLst/>
              <a:ahLst/>
              <a:cxnLst/>
              <a:rect l="l" t="t" r="r" b="b"/>
              <a:pathLst>
                <a:path w="627" h="552" extrusionOk="0">
                  <a:moveTo>
                    <a:pt x="281" y="1"/>
                  </a:moveTo>
                  <a:lnTo>
                    <a:pt x="1" y="217"/>
                  </a:lnTo>
                  <a:lnTo>
                    <a:pt x="389" y="552"/>
                  </a:lnTo>
                  <a:lnTo>
                    <a:pt x="627" y="368"/>
                  </a:lnTo>
                  <a:lnTo>
                    <a:pt x="281" y="1"/>
                  </a:lnTo>
                  <a:close/>
                </a:path>
              </a:pathLst>
            </a:custGeom>
            <a:solidFill>
              <a:srgbClr val="F317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1"/>
            <p:cNvSpPr/>
            <p:nvPr/>
          </p:nvSpPr>
          <p:spPr>
            <a:xfrm>
              <a:off x="6345650" y="3009525"/>
              <a:ext cx="37275" cy="21075"/>
            </a:xfrm>
            <a:custGeom>
              <a:avLst/>
              <a:gdLst/>
              <a:ahLst/>
              <a:cxnLst/>
              <a:rect l="l" t="t" r="r" b="b"/>
              <a:pathLst>
                <a:path w="1491" h="843" extrusionOk="0">
                  <a:moveTo>
                    <a:pt x="1490" y="0"/>
                  </a:moveTo>
                  <a:cubicBezTo>
                    <a:pt x="1490" y="0"/>
                    <a:pt x="55" y="205"/>
                    <a:pt x="33" y="421"/>
                  </a:cubicBezTo>
                  <a:cubicBezTo>
                    <a:pt x="0" y="637"/>
                    <a:pt x="271" y="842"/>
                    <a:pt x="271" y="842"/>
                  </a:cubicBezTo>
                  <a:lnTo>
                    <a:pt x="1490" y="0"/>
                  </a:ln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1"/>
            <p:cNvSpPr/>
            <p:nvPr/>
          </p:nvSpPr>
          <p:spPr>
            <a:xfrm>
              <a:off x="5963700" y="2898300"/>
              <a:ext cx="211125" cy="47800"/>
            </a:xfrm>
            <a:custGeom>
              <a:avLst/>
              <a:gdLst/>
              <a:ahLst/>
              <a:cxnLst/>
              <a:rect l="l" t="t" r="r" b="b"/>
              <a:pathLst>
                <a:path w="8445" h="1912" extrusionOk="0">
                  <a:moveTo>
                    <a:pt x="8444" y="1"/>
                  </a:moveTo>
                  <a:lnTo>
                    <a:pt x="6381" y="724"/>
                  </a:lnTo>
                  <a:lnTo>
                    <a:pt x="44" y="918"/>
                  </a:lnTo>
                  <a:lnTo>
                    <a:pt x="1" y="1091"/>
                  </a:lnTo>
                  <a:lnTo>
                    <a:pt x="6155" y="1911"/>
                  </a:lnTo>
                  <a:lnTo>
                    <a:pt x="8444" y="1"/>
                  </a:ln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1"/>
            <p:cNvSpPr/>
            <p:nvPr/>
          </p:nvSpPr>
          <p:spPr>
            <a:xfrm>
              <a:off x="5953175" y="2920100"/>
              <a:ext cx="22975" cy="36250"/>
            </a:xfrm>
            <a:custGeom>
              <a:avLst/>
              <a:gdLst/>
              <a:ahLst/>
              <a:cxnLst/>
              <a:rect l="l" t="t" r="r" b="b"/>
              <a:pathLst>
                <a:path w="919" h="1450" extrusionOk="0">
                  <a:moveTo>
                    <a:pt x="387" y="0"/>
                  </a:moveTo>
                  <a:cubicBezTo>
                    <a:pt x="349" y="0"/>
                    <a:pt x="324" y="3"/>
                    <a:pt x="324" y="3"/>
                  </a:cubicBezTo>
                  <a:lnTo>
                    <a:pt x="0" y="1450"/>
                  </a:lnTo>
                  <a:cubicBezTo>
                    <a:pt x="0" y="1450"/>
                    <a:pt x="918" y="327"/>
                    <a:pt x="789" y="143"/>
                  </a:cubicBezTo>
                  <a:cubicBezTo>
                    <a:pt x="694" y="17"/>
                    <a:pt x="490" y="0"/>
                    <a:pt x="387" y="0"/>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1"/>
            <p:cNvSpPr/>
            <p:nvPr/>
          </p:nvSpPr>
          <p:spPr>
            <a:xfrm>
              <a:off x="6074375" y="2850800"/>
              <a:ext cx="129050" cy="99075"/>
            </a:xfrm>
            <a:custGeom>
              <a:avLst/>
              <a:gdLst/>
              <a:ahLst/>
              <a:cxnLst/>
              <a:rect l="l" t="t" r="r" b="b"/>
              <a:pathLst>
                <a:path w="5162" h="3963" extrusionOk="0">
                  <a:moveTo>
                    <a:pt x="2117" y="0"/>
                  </a:moveTo>
                  <a:cubicBezTo>
                    <a:pt x="2117" y="0"/>
                    <a:pt x="1793" y="1285"/>
                    <a:pt x="1" y="2224"/>
                  </a:cubicBezTo>
                  <a:cubicBezTo>
                    <a:pt x="1" y="2224"/>
                    <a:pt x="1461" y="3963"/>
                    <a:pt x="3695" y="3963"/>
                  </a:cubicBezTo>
                  <a:cubicBezTo>
                    <a:pt x="3709" y="3963"/>
                    <a:pt x="3723" y="3963"/>
                    <a:pt x="3736" y="3962"/>
                  </a:cubicBezTo>
                  <a:lnTo>
                    <a:pt x="5162" y="1846"/>
                  </a:lnTo>
                  <a:lnTo>
                    <a:pt x="2117" y="0"/>
                  </a:ln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31"/>
            <p:cNvSpPr/>
            <p:nvPr/>
          </p:nvSpPr>
          <p:spPr>
            <a:xfrm>
              <a:off x="6074375" y="2888050"/>
              <a:ext cx="104225" cy="61825"/>
            </a:xfrm>
            <a:custGeom>
              <a:avLst/>
              <a:gdLst/>
              <a:ahLst/>
              <a:cxnLst/>
              <a:rect l="l" t="t" r="r" b="b"/>
              <a:pathLst>
                <a:path w="4169" h="2473" extrusionOk="0">
                  <a:moveTo>
                    <a:pt x="1069" y="0"/>
                  </a:moveTo>
                  <a:cubicBezTo>
                    <a:pt x="961" y="97"/>
                    <a:pt x="843" y="195"/>
                    <a:pt x="713" y="291"/>
                  </a:cubicBezTo>
                  <a:cubicBezTo>
                    <a:pt x="1609" y="788"/>
                    <a:pt x="2506" y="1285"/>
                    <a:pt x="3315" y="1728"/>
                  </a:cubicBezTo>
                  <a:lnTo>
                    <a:pt x="3002" y="1134"/>
                  </a:lnTo>
                  <a:lnTo>
                    <a:pt x="1069" y="0"/>
                  </a:lnTo>
                  <a:close/>
                  <a:moveTo>
                    <a:pt x="3444" y="1803"/>
                  </a:moveTo>
                  <a:cubicBezTo>
                    <a:pt x="3628" y="1901"/>
                    <a:pt x="3812" y="2009"/>
                    <a:pt x="3984" y="2095"/>
                  </a:cubicBezTo>
                  <a:lnTo>
                    <a:pt x="4168" y="1825"/>
                  </a:lnTo>
                  <a:lnTo>
                    <a:pt x="4135" y="1803"/>
                  </a:lnTo>
                  <a:cubicBezTo>
                    <a:pt x="4028" y="1814"/>
                    <a:pt x="3931" y="1814"/>
                    <a:pt x="3833" y="1814"/>
                  </a:cubicBezTo>
                  <a:cubicBezTo>
                    <a:pt x="3660" y="1814"/>
                    <a:pt x="3531" y="1803"/>
                    <a:pt x="3444" y="1803"/>
                  </a:cubicBezTo>
                  <a:close/>
                  <a:moveTo>
                    <a:pt x="616" y="356"/>
                  </a:moveTo>
                  <a:cubicBezTo>
                    <a:pt x="432" y="486"/>
                    <a:pt x="238" y="615"/>
                    <a:pt x="1" y="734"/>
                  </a:cubicBezTo>
                  <a:cubicBezTo>
                    <a:pt x="1" y="734"/>
                    <a:pt x="1458" y="2472"/>
                    <a:pt x="3693" y="2472"/>
                  </a:cubicBezTo>
                  <a:lnTo>
                    <a:pt x="3736" y="2472"/>
                  </a:lnTo>
                  <a:lnTo>
                    <a:pt x="3941" y="2181"/>
                  </a:lnTo>
                  <a:cubicBezTo>
                    <a:pt x="2969" y="1652"/>
                    <a:pt x="1782" y="1004"/>
                    <a:pt x="616" y="356"/>
                  </a:cubicBezTo>
                  <a:close/>
                </a:path>
              </a:pathLst>
            </a:custGeom>
            <a:solidFill>
              <a:srgbClr val="ED15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31"/>
            <p:cNvSpPr/>
            <p:nvPr/>
          </p:nvSpPr>
          <p:spPr>
            <a:xfrm>
              <a:off x="6119450" y="2684850"/>
              <a:ext cx="152000" cy="248600"/>
            </a:xfrm>
            <a:custGeom>
              <a:avLst/>
              <a:gdLst/>
              <a:ahLst/>
              <a:cxnLst/>
              <a:rect l="l" t="t" r="r" b="b"/>
              <a:pathLst>
                <a:path w="6080" h="9944" extrusionOk="0">
                  <a:moveTo>
                    <a:pt x="3557" y="0"/>
                  </a:moveTo>
                  <a:cubicBezTo>
                    <a:pt x="3456" y="0"/>
                    <a:pt x="3363" y="17"/>
                    <a:pt x="3283" y="52"/>
                  </a:cubicBezTo>
                  <a:cubicBezTo>
                    <a:pt x="746" y="1175"/>
                    <a:pt x="0" y="7005"/>
                    <a:pt x="0" y="7005"/>
                  </a:cubicBezTo>
                  <a:lnTo>
                    <a:pt x="1545" y="9921"/>
                  </a:lnTo>
                  <a:cubicBezTo>
                    <a:pt x="1545" y="9921"/>
                    <a:pt x="1730" y="9943"/>
                    <a:pt x="2025" y="9943"/>
                  </a:cubicBezTo>
                  <a:cubicBezTo>
                    <a:pt x="2879" y="9943"/>
                    <a:pt x="4652" y="9753"/>
                    <a:pt x="5518" y="8268"/>
                  </a:cubicBezTo>
                  <a:lnTo>
                    <a:pt x="4309" y="6768"/>
                  </a:lnTo>
                  <a:lnTo>
                    <a:pt x="4600" y="6530"/>
                  </a:lnTo>
                  <a:lnTo>
                    <a:pt x="4168" y="6238"/>
                  </a:lnTo>
                  <a:lnTo>
                    <a:pt x="4719" y="6120"/>
                  </a:lnTo>
                  <a:cubicBezTo>
                    <a:pt x="4719" y="6120"/>
                    <a:pt x="6080" y="3474"/>
                    <a:pt x="5497" y="1628"/>
                  </a:cubicBezTo>
                  <a:cubicBezTo>
                    <a:pt x="5198" y="685"/>
                    <a:pt x="4204" y="0"/>
                    <a:pt x="3557" y="0"/>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31"/>
            <p:cNvSpPr/>
            <p:nvPr/>
          </p:nvSpPr>
          <p:spPr>
            <a:xfrm>
              <a:off x="6158600" y="2722025"/>
              <a:ext cx="102050" cy="42425"/>
            </a:xfrm>
            <a:custGeom>
              <a:avLst/>
              <a:gdLst/>
              <a:ahLst/>
              <a:cxnLst/>
              <a:rect l="l" t="t" r="r" b="b"/>
              <a:pathLst>
                <a:path w="4082" h="1697" extrusionOk="0">
                  <a:moveTo>
                    <a:pt x="216" y="1"/>
                  </a:moveTo>
                  <a:cubicBezTo>
                    <a:pt x="140" y="120"/>
                    <a:pt x="65" y="238"/>
                    <a:pt x="0" y="368"/>
                  </a:cubicBezTo>
                  <a:lnTo>
                    <a:pt x="4049" y="1696"/>
                  </a:lnTo>
                  <a:cubicBezTo>
                    <a:pt x="4060" y="1545"/>
                    <a:pt x="4070" y="1383"/>
                    <a:pt x="4082" y="1221"/>
                  </a:cubicBezTo>
                  <a:lnTo>
                    <a:pt x="216" y="1"/>
                  </a:ln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1"/>
            <p:cNvSpPr/>
            <p:nvPr/>
          </p:nvSpPr>
          <p:spPr>
            <a:xfrm>
              <a:off x="6146725" y="2742000"/>
              <a:ext cx="111225" cy="49700"/>
            </a:xfrm>
            <a:custGeom>
              <a:avLst/>
              <a:gdLst/>
              <a:ahLst/>
              <a:cxnLst/>
              <a:rect l="l" t="t" r="r" b="b"/>
              <a:pathLst>
                <a:path w="4449" h="1988" extrusionOk="0">
                  <a:moveTo>
                    <a:pt x="248" y="0"/>
                  </a:moveTo>
                  <a:cubicBezTo>
                    <a:pt x="162" y="184"/>
                    <a:pt x="75" y="379"/>
                    <a:pt x="0" y="562"/>
                  </a:cubicBezTo>
                  <a:lnTo>
                    <a:pt x="4319" y="1987"/>
                  </a:lnTo>
                  <a:cubicBezTo>
                    <a:pt x="4362" y="1814"/>
                    <a:pt x="4406" y="1620"/>
                    <a:pt x="4449" y="1437"/>
                  </a:cubicBezTo>
                  <a:lnTo>
                    <a:pt x="248" y="0"/>
                  </a:ln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1"/>
            <p:cNvSpPr/>
            <p:nvPr/>
          </p:nvSpPr>
          <p:spPr>
            <a:xfrm>
              <a:off x="6152925" y="2731200"/>
              <a:ext cx="106900" cy="46725"/>
            </a:xfrm>
            <a:custGeom>
              <a:avLst/>
              <a:gdLst/>
              <a:ahLst/>
              <a:cxnLst/>
              <a:rect l="l" t="t" r="r" b="b"/>
              <a:pathLst>
                <a:path w="4276" h="1869" extrusionOk="0">
                  <a:moveTo>
                    <a:pt x="227" y="1"/>
                  </a:moveTo>
                  <a:cubicBezTo>
                    <a:pt x="141" y="141"/>
                    <a:pt x="65" y="293"/>
                    <a:pt x="0" y="432"/>
                  </a:cubicBezTo>
                  <a:lnTo>
                    <a:pt x="4201" y="1869"/>
                  </a:lnTo>
                  <a:cubicBezTo>
                    <a:pt x="4233" y="1696"/>
                    <a:pt x="4254" y="1512"/>
                    <a:pt x="4276" y="1329"/>
                  </a:cubicBezTo>
                  <a:lnTo>
                    <a:pt x="227" y="1"/>
                  </a:ln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31"/>
            <p:cNvSpPr/>
            <p:nvPr/>
          </p:nvSpPr>
          <p:spPr>
            <a:xfrm>
              <a:off x="6227150" y="2837825"/>
              <a:ext cx="10300" cy="16225"/>
            </a:xfrm>
            <a:custGeom>
              <a:avLst/>
              <a:gdLst/>
              <a:ahLst/>
              <a:cxnLst/>
              <a:rect l="l" t="t" r="r" b="b"/>
              <a:pathLst>
                <a:path w="412" h="649" extrusionOk="0">
                  <a:moveTo>
                    <a:pt x="130" y="551"/>
                  </a:moveTo>
                  <a:lnTo>
                    <a:pt x="1" y="649"/>
                  </a:lnTo>
                  <a:lnTo>
                    <a:pt x="130" y="551"/>
                  </a:lnTo>
                  <a:lnTo>
                    <a:pt x="130" y="551"/>
                  </a:lnTo>
                  <a:close/>
                  <a:moveTo>
                    <a:pt x="411" y="1"/>
                  </a:moveTo>
                  <a:lnTo>
                    <a:pt x="411" y="1"/>
                  </a:lnTo>
                  <a:lnTo>
                    <a:pt x="411" y="1"/>
                  </a:lnTo>
                  <a:close/>
                  <a:moveTo>
                    <a:pt x="411" y="1"/>
                  </a:moveTo>
                  <a:lnTo>
                    <a:pt x="411" y="1"/>
                  </a:lnTo>
                  <a:close/>
                </a:path>
              </a:pathLst>
            </a:custGeom>
            <a:solidFill>
              <a:srgbClr val="F87F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31"/>
            <p:cNvSpPr/>
            <p:nvPr/>
          </p:nvSpPr>
          <p:spPr>
            <a:xfrm>
              <a:off x="6125675" y="2684775"/>
              <a:ext cx="113650" cy="248650"/>
            </a:xfrm>
            <a:custGeom>
              <a:avLst/>
              <a:gdLst/>
              <a:ahLst/>
              <a:cxnLst/>
              <a:rect l="l" t="t" r="r" b="b"/>
              <a:pathLst>
                <a:path w="4546" h="9946" extrusionOk="0">
                  <a:moveTo>
                    <a:pt x="1522" y="1502"/>
                  </a:moveTo>
                  <a:lnTo>
                    <a:pt x="1522" y="1502"/>
                  </a:lnTo>
                  <a:cubicBezTo>
                    <a:pt x="1521" y="1503"/>
                    <a:pt x="1521" y="1504"/>
                    <a:pt x="1520" y="1505"/>
                  </a:cubicBezTo>
                  <a:lnTo>
                    <a:pt x="1520" y="1505"/>
                  </a:lnTo>
                  <a:cubicBezTo>
                    <a:pt x="1521" y="1504"/>
                    <a:pt x="1521" y="1503"/>
                    <a:pt x="1522" y="1502"/>
                  </a:cubicBezTo>
                  <a:close/>
                  <a:moveTo>
                    <a:pt x="1520" y="1505"/>
                  </a:moveTo>
                  <a:lnTo>
                    <a:pt x="1520" y="1505"/>
                  </a:lnTo>
                  <a:cubicBezTo>
                    <a:pt x="1409" y="1681"/>
                    <a:pt x="1304" y="1865"/>
                    <a:pt x="1205" y="2056"/>
                  </a:cubicBezTo>
                  <a:lnTo>
                    <a:pt x="1205" y="2056"/>
                  </a:lnTo>
                  <a:cubicBezTo>
                    <a:pt x="1240" y="1989"/>
                    <a:pt x="1278" y="1922"/>
                    <a:pt x="1317" y="1858"/>
                  </a:cubicBezTo>
                  <a:cubicBezTo>
                    <a:pt x="1381" y="1740"/>
                    <a:pt x="1446" y="1622"/>
                    <a:pt x="1520" y="1505"/>
                  </a:cubicBezTo>
                  <a:close/>
                  <a:moveTo>
                    <a:pt x="3304" y="0"/>
                  </a:moveTo>
                  <a:cubicBezTo>
                    <a:pt x="3206" y="0"/>
                    <a:pt x="3120" y="22"/>
                    <a:pt x="3034" y="55"/>
                  </a:cubicBezTo>
                  <a:cubicBezTo>
                    <a:pt x="2440" y="314"/>
                    <a:pt x="1944" y="843"/>
                    <a:pt x="1533" y="1491"/>
                  </a:cubicBezTo>
                  <a:lnTo>
                    <a:pt x="3347" y="2063"/>
                  </a:lnTo>
                  <a:cubicBezTo>
                    <a:pt x="3660" y="1221"/>
                    <a:pt x="3422" y="886"/>
                    <a:pt x="3585" y="33"/>
                  </a:cubicBezTo>
                  <a:cubicBezTo>
                    <a:pt x="3487" y="12"/>
                    <a:pt x="3390" y="0"/>
                    <a:pt x="3304" y="0"/>
                  </a:cubicBezTo>
                  <a:close/>
                  <a:moveTo>
                    <a:pt x="1205" y="2056"/>
                  </a:moveTo>
                  <a:cubicBezTo>
                    <a:pt x="1186" y="2092"/>
                    <a:pt x="1168" y="2127"/>
                    <a:pt x="1151" y="2162"/>
                  </a:cubicBezTo>
                  <a:lnTo>
                    <a:pt x="1151" y="2162"/>
                  </a:lnTo>
                  <a:cubicBezTo>
                    <a:pt x="1169" y="2127"/>
                    <a:pt x="1187" y="2091"/>
                    <a:pt x="1205" y="2056"/>
                  </a:cubicBezTo>
                  <a:close/>
                  <a:moveTo>
                    <a:pt x="1151" y="2162"/>
                  </a:moveTo>
                  <a:cubicBezTo>
                    <a:pt x="581" y="3302"/>
                    <a:pt x="216" y="4649"/>
                    <a:pt x="0" y="5637"/>
                  </a:cubicBezTo>
                  <a:lnTo>
                    <a:pt x="593" y="5669"/>
                  </a:lnTo>
                  <a:cubicBezTo>
                    <a:pt x="691" y="5680"/>
                    <a:pt x="777" y="5734"/>
                    <a:pt x="831" y="5809"/>
                  </a:cubicBezTo>
                  <a:cubicBezTo>
                    <a:pt x="1047" y="6155"/>
                    <a:pt x="1565" y="7062"/>
                    <a:pt x="2127" y="8045"/>
                  </a:cubicBezTo>
                  <a:cubicBezTo>
                    <a:pt x="2559" y="7289"/>
                    <a:pt x="3434" y="6911"/>
                    <a:pt x="4092" y="6814"/>
                  </a:cubicBezTo>
                  <a:lnTo>
                    <a:pt x="4060" y="6771"/>
                  </a:lnTo>
                  <a:lnTo>
                    <a:pt x="4189" y="6673"/>
                  </a:lnTo>
                  <a:cubicBezTo>
                    <a:pt x="3477" y="6555"/>
                    <a:pt x="2224" y="6339"/>
                    <a:pt x="2267" y="6198"/>
                  </a:cubicBezTo>
                  <a:cubicBezTo>
                    <a:pt x="2278" y="6155"/>
                    <a:pt x="2364" y="6133"/>
                    <a:pt x="2494" y="6133"/>
                  </a:cubicBezTo>
                  <a:cubicBezTo>
                    <a:pt x="2839" y="6133"/>
                    <a:pt x="3520" y="6253"/>
                    <a:pt x="4049" y="6339"/>
                  </a:cubicBezTo>
                  <a:lnTo>
                    <a:pt x="3919" y="6241"/>
                  </a:lnTo>
                  <a:lnTo>
                    <a:pt x="4470" y="6123"/>
                  </a:lnTo>
                  <a:cubicBezTo>
                    <a:pt x="4470" y="6123"/>
                    <a:pt x="4502" y="6069"/>
                    <a:pt x="4545" y="5972"/>
                  </a:cubicBezTo>
                  <a:cubicBezTo>
                    <a:pt x="3250" y="5896"/>
                    <a:pt x="1241" y="5334"/>
                    <a:pt x="2127" y="4115"/>
                  </a:cubicBezTo>
                  <a:cubicBezTo>
                    <a:pt x="2299" y="3866"/>
                    <a:pt x="2462" y="3640"/>
                    <a:pt x="2602" y="3434"/>
                  </a:cubicBezTo>
                  <a:lnTo>
                    <a:pt x="842" y="2851"/>
                  </a:lnTo>
                  <a:cubicBezTo>
                    <a:pt x="917" y="2668"/>
                    <a:pt x="1004" y="2473"/>
                    <a:pt x="1090" y="2289"/>
                  </a:cubicBezTo>
                  <a:cubicBezTo>
                    <a:pt x="1109" y="2248"/>
                    <a:pt x="1130" y="2205"/>
                    <a:pt x="1151" y="2162"/>
                  </a:cubicBezTo>
                  <a:close/>
                  <a:moveTo>
                    <a:pt x="950" y="9265"/>
                  </a:moveTo>
                  <a:lnTo>
                    <a:pt x="1263" y="9859"/>
                  </a:lnTo>
                  <a:cubicBezTo>
                    <a:pt x="1306" y="9880"/>
                    <a:pt x="1349" y="9912"/>
                    <a:pt x="1392" y="9934"/>
                  </a:cubicBezTo>
                  <a:cubicBezTo>
                    <a:pt x="1479" y="9934"/>
                    <a:pt x="1608" y="9945"/>
                    <a:pt x="1781" y="9945"/>
                  </a:cubicBezTo>
                  <a:lnTo>
                    <a:pt x="2008" y="9945"/>
                  </a:lnTo>
                  <a:cubicBezTo>
                    <a:pt x="1997" y="9924"/>
                    <a:pt x="1997" y="9902"/>
                    <a:pt x="1987" y="9880"/>
                  </a:cubicBezTo>
                  <a:lnTo>
                    <a:pt x="950" y="9265"/>
                  </a:lnTo>
                  <a:close/>
                </a:path>
              </a:pathLst>
            </a:custGeom>
            <a:solidFill>
              <a:srgbClr val="ED15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1"/>
            <p:cNvSpPr/>
            <p:nvPr/>
          </p:nvSpPr>
          <p:spPr>
            <a:xfrm>
              <a:off x="6158600" y="2722025"/>
              <a:ext cx="50775" cy="24325"/>
            </a:xfrm>
            <a:custGeom>
              <a:avLst/>
              <a:gdLst/>
              <a:ahLst/>
              <a:cxnLst/>
              <a:rect l="l" t="t" r="r" b="b"/>
              <a:pathLst>
                <a:path w="2031" h="973" extrusionOk="0">
                  <a:moveTo>
                    <a:pt x="216" y="1"/>
                  </a:moveTo>
                  <a:lnTo>
                    <a:pt x="205" y="12"/>
                  </a:lnTo>
                  <a:cubicBezTo>
                    <a:pt x="130" y="130"/>
                    <a:pt x="65" y="249"/>
                    <a:pt x="0" y="368"/>
                  </a:cubicBezTo>
                  <a:lnTo>
                    <a:pt x="1846" y="972"/>
                  </a:lnTo>
                  <a:cubicBezTo>
                    <a:pt x="1922" y="832"/>
                    <a:pt x="1976" y="692"/>
                    <a:pt x="2030" y="573"/>
                  </a:cubicBezTo>
                  <a:lnTo>
                    <a:pt x="216" y="1"/>
                  </a:lnTo>
                  <a:close/>
                </a:path>
              </a:pathLst>
            </a:custGeom>
            <a:solidFill>
              <a:srgbClr val="F85A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1"/>
            <p:cNvSpPr/>
            <p:nvPr/>
          </p:nvSpPr>
          <p:spPr>
            <a:xfrm>
              <a:off x="6146725" y="2742000"/>
              <a:ext cx="51850" cy="28650"/>
            </a:xfrm>
            <a:custGeom>
              <a:avLst/>
              <a:gdLst/>
              <a:ahLst/>
              <a:cxnLst/>
              <a:rect l="l" t="t" r="r" b="b"/>
              <a:pathLst>
                <a:path w="2074" h="1146" extrusionOk="0">
                  <a:moveTo>
                    <a:pt x="248" y="0"/>
                  </a:moveTo>
                  <a:cubicBezTo>
                    <a:pt x="162" y="184"/>
                    <a:pt x="75" y="379"/>
                    <a:pt x="0" y="562"/>
                  </a:cubicBezTo>
                  <a:lnTo>
                    <a:pt x="1760" y="1145"/>
                  </a:lnTo>
                  <a:cubicBezTo>
                    <a:pt x="1879" y="962"/>
                    <a:pt x="1987" y="789"/>
                    <a:pt x="2073" y="627"/>
                  </a:cubicBezTo>
                  <a:lnTo>
                    <a:pt x="248" y="0"/>
                  </a:lnTo>
                  <a:close/>
                </a:path>
              </a:pathLst>
            </a:custGeom>
            <a:solidFill>
              <a:srgbClr val="F85A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1"/>
            <p:cNvSpPr/>
            <p:nvPr/>
          </p:nvSpPr>
          <p:spPr>
            <a:xfrm>
              <a:off x="6152925" y="2731200"/>
              <a:ext cx="51850" cy="26475"/>
            </a:xfrm>
            <a:custGeom>
              <a:avLst/>
              <a:gdLst/>
              <a:ahLst/>
              <a:cxnLst/>
              <a:rect l="l" t="t" r="r" b="b"/>
              <a:pathLst>
                <a:path w="2074" h="1059" extrusionOk="0">
                  <a:moveTo>
                    <a:pt x="227" y="1"/>
                  </a:moveTo>
                  <a:cubicBezTo>
                    <a:pt x="141" y="141"/>
                    <a:pt x="65" y="293"/>
                    <a:pt x="0" y="432"/>
                  </a:cubicBezTo>
                  <a:lnTo>
                    <a:pt x="1825" y="1059"/>
                  </a:lnTo>
                  <a:cubicBezTo>
                    <a:pt x="1922" y="897"/>
                    <a:pt x="2008" y="746"/>
                    <a:pt x="2073" y="605"/>
                  </a:cubicBezTo>
                  <a:lnTo>
                    <a:pt x="227" y="1"/>
                  </a:lnTo>
                  <a:close/>
                </a:path>
              </a:pathLst>
            </a:custGeom>
            <a:solidFill>
              <a:srgbClr val="F528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31"/>
            <p:cNvSpPr/>
            <p:nvPr/>
          </p:nvSpPr>
          <p:spPr>
            <a:xfrm>
              <a:off x="6172100" y="2597425"/>
              <a:ext cx="157125" cy="79225"/>
            </a:xfrm>
            <a:custGeom>
              <a:avLst/>
              <a:gdLst/>
              <a:ahLst/>
              <a:cxnLst/>
              <a:rect l="l" t="t" r="r" b="b"/>
              <a:pathLst>
                <a:path w="6285" h="3169" extrusionOk="0">
                  <a:moveTo>
                    <a:pt x="5748" y="0"/>
                  </a:moveTo>
                  <a:cubicBezTo>
                    <a:pt x="5209" y="0"/>
                    <a:pt x="4191" y="210"/>
                    <a:pt x="2753" y="903"/>
                  </a:cubicBezTo>
                  <a:cubicBezTo>
                    <a:pt x="637" y="1929"/>
                    <a:pt x="0" y="2933"/>
                    <a:pt x="97" y="3127"/>
                  </a:cubicBezTo>
                  <a:cubicBezTo>
                    <a:pt x="111" y="3155"/>
                    <a:pt x="155" y="3169"/>
                    <a:pt x="224" y="3169"/>
                  </a:cubicBezTo>
                  <a:cubicBezTo>
                    <a:pt x="634" y="3169"/>
                    <a:pt x="1949" y="2696"/>
                    <a:pt x="3391" y="1994"/>
                  </a:cubicBezTo>
                  <a:cubicBezTo>
                    <a:pt x="5075" y="1162"/>
                    <a:pt x="6284" y="310"/>
                    <a:pt x="6187" y="115"/>
                  </a:cubicBezTo>
                  <a:cubicBezTo>
                    <a:pt x="6155" y="49"/>
                    <a:pt x="6007" y="0"/>
                    <a:pt x="5748" y="0"/>
                  </a:cubicBez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31"/>
            <p:cNvSpPr/>
            <p:nvPr/>
          </p:nvSpPr>
          <p:spPr>
            <a:xfrm>
              <a:off x="6182075" y="2597850"/>
              <a:ext cx="73975" cy="75075"/>
            </a:xfrm>
            <a:custGeom>
              <a:avLst/>
              <a:gdLst/>
              <a:ahLst/>
              <a:cxnLst/>
              <a:rect l="l" t="t" r="r" b="b"/>
              <a:pathLst>
                <a:path w="2959" h="3003" extrusionOk="0">
                  <a:moveTo>
                    <a:pt x="2959" y="1"/>
                  </a:moveTo>
                  <a:cubicBezTo>
                    <a:pt x="2958" y="1"/>
                    <a:pt x="734" y="389"/>
                    <a:pt x="367" y="713"/>
                  </a:cubicBezTo>
                  <a:cubicBezTo>
                    <a:pt x="0" y="1027"/>
                    <a:pt x="875" y="2635"/>
                    <a:pt x="1145" y="3002"/>
                  </a:cubicBezTo>
                  <a:cubicBezTo>
                    <a:pt x="2020" y="2117"/>
                    <a:pt x="2959" y="1"/>
                    <a:pt x="2959" y="1"/>
                  </a:cubicBezTo>
                  <a:close/>
                </a:path>
              </a:pathLst>
            </a:custGeom>
            <a:solidFill>
              <a:srgbClr val="84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1"/>
            <p:cNvSpPr/>
            <p:nvPr/>
          </p:nvSpPr>
          <p:spPr>
            <a:xfrm>
              <a:off x="6198800" y="2633775"/>
              <a:ext cx="62650" cy="89350"/>
            </a:xfrm>
            <a:custGeom>
              <a:avLst/>
              <a:gdLst/>
              <a:ahLst/>
              <a:cxnLst/>
              <a:rect l="l" t="t" r="r" b="b"/>
              <a:pathLst>
                <a:path w="2506" h="3574" extrusionOk="0">
                  <a:moveTo>
                    <a:pt x="649" y="0"/>
                  </a:moveTo>
                  <a:cubicBezTo>
                    <a:pt x="541" y="670"/>
                    <a:pt x="293" y="1512"/>
                    <a:pt x="1" y="2170"/>
                  </a:cubicBezTo>
                  <a:cubicBezTo>
                    <a:pt x="1005" y="2915"/>
                    <a:pt x="1783" y="3574"/>
                    <a:pt x="1783" y="3574"/>
                  </a:cubicBezTo>
                  <a:cubicBezTo>
                    <a:pt x="2160" y="2451"/>
                    <a:pt x="2506" y="464"/>
                    <a:pt x="2506" y="464"/>
                  </a:cubicBezTo>
                  <a:lnTo>
                    <a:pt x="649" y="0"/>
                  </a:lnTo>
                  <a:close/>
                </a:path>
              </a:pathLst>
            </a:custGeom>
            <a:solidFill>
              <a:srgbClr val="FF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1"/>
            <p:cNvSpPr/>
            <p:nvPr/>
          </p:nvSpPr>
          <p:spPr>
            <a:xfrm>
              <a:off x="6194475" y="2662100"/>
              <a:ext cx="58875" cy="63475"/>
            </a:xfrm>
            <a:custGeom>
              <a:avLst/>
              <a:gdLst/>
              <a:ahLst/>
              <a:cxnLst/>
              <a:rect l="l" t="t" r="r" b="b"/>
              <a:pathLst>
                <a:path w="2355" h="2539" extrusionOk="0">
                  <a:moveTo>
                    <a:pt x="163" y="1"/>
                  </a:moveTo>
                  <a:lnTo>
                    <a:pt x="1" y="1015"/>
                  </a:lnTo>
                  <a:cubicBezTo>
                    <a:pt x="1" y="1015"/>
                    <a:pt x="1740" y="2517"/>
                    <a:pt x="1944" y="2538"/>
                  </a:cubicBezTo>
                  <a:lnTo>
                    <a:pt x="2355" y="1588"/>
                  </a:lnTo>
                  <a:lnTo>
                    <a:pt x="163" y="1"/>
                  </a:ln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31"/>
            <p:cNvSpPr/>
            <p:nvPr/>
          </p:nvSpPr>
          <p:spPr>
            <a:xfrm>
              <a:off x="6092725" y="2684800"/>
              <a:ext cx="133925" cy="103925"/>
            </a:xfrm>
            <a:custGeom>
              <a:avLst/>
              <a:gdLst/>
              <a:ahLst/>
              <a:cxnLst/>
              <a:rect l="l" t="t" r="r" b="b"/>
              <a:pathLst>
                <a:path w="5357" h="4157" extrusionOk="0">
                  <a:moveTo>
                    <a:pt x="4614" y="0"/>
                  </a:moveTo>
                  <a:cubicBezTo>
                    <a:pt x="3752" y="0"/>
                    <a:pt x="1510" y="791"/>
                    <a:pt x="1" y="2591"/>
                  </a:cubicBezTo>
                  <a:lnTo>
                    <a:pt x="1696" y="4157"/>
                  </a:lnTo>
                  <a:cubicBezTo>
                    <a:pt x="1696" y="4157"/>
                    <a:pt x="2117" y="3487"/>
                    <a:pt x="3855" y="3282"/>
                  </a:cubicBezTo>
                  <a:cubicBezTo>
                    <a:pt x="5335" y="3099"/>
                    <a:pt x="5356" y="323"/>
                    <a:pt x="4903" y="54"/>
                  </a:cubicBezTo>
                  <a:cubicBezTo>
                    <a:pt x="4843" y="18"/>
                    <a:pt x="4744" y="0"/>
                    <a:pt x="4614" y="0"/>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1"/>
            <p:cNvSpPr/>
            <p:nvPr/>
          </p:nvSpPr>
          <p:spPr>
            <a:xfrm>
              <a:off x="6092725" y="2688825"/>
              <a:ext cx="92900" cy="64000"/>
            </a:xfrm>
            <a:custGeom>
              <a:avLst/>
              <a:gdLst/>
              <a:ahLst/>
              <a:cxnLst/>
              <a:rect l="l" t="t" r="r" b="b"/>
              <a:pathLst>
                <a:path w="3716" h="2560" extrusionOk="0">
                  <a:moveTo>
                    <a:pt x="3715" y="1"/>
                  </a:moveTo>
                  <a:cubicBezTo>
                    <a:pt x="2657" y="314"/>
                    <a:pt x="1124" y="1091"/>
                    <a:pt x="1" y="2430"/>
                  </a:cubicBezTo>
                  <a:lnTo>
                    <a:pt x="260" y="2559"/>
                  </a:lnTo>
                  <a:cubicBezTo>
                    <a:pt x="508" y="1868"/>
                    <a:pt x="2743" y="422"/>
                    <a:pt x="3715" y="1"/>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1"/>
            <p:cNvSpPr/>
            <p:nvPr/>
          </p:nvSpPr>
          <p:spPr>
            <a:xfrm>
              <a:off x="6134550" y="2763075"/>
              <a:ext cx="58875" cy="26750"/>
            </a:xfrm>
            <a:custGeom>
              <a:avLst/>
              <a:gdLst/>
              <a:ahLst/>
              <a:cxnLst/>
              <a:rect l="l" t="t" r="r" b="b"/>
              <a:pathLst>
                <a:path w="2355" h="1070" extrusionOk="0">
                  <a:moveTo>
                    <a:pt x="1736" y="1"/>
                  </a:moveTo>
                  <a:cubicBezTo>
                    <a:pt x="1196" y="1"/>
                    <a:pt x="461" y="161"/>
                    <a:pt x="23" y="734"/>
                  </a:cubicBezTo>
                  <a:lnTo>
                    <a:pt x="1" y="1069"/>
                  </a:lnTo>
                  <a:cubicBezTo>
                    <a:pt x="1" y="1069"/>
                    <a:pt x="1016" y="324"/>
                    <a:pt x="2355" y="97"/>
                  </a:cubicBezTo>
                  <a:cubicBezTo>
                    <a:pt x="2250" y="45"/>
                    <a:pt x="2020" y="1"/>
                    <a:pt x="1736" y="1"/>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1"/>
            <p:cNvSpPr/>
            <p:nvPr/>
          </p:nvSpPr>
          <p:spPr>
            <a:xfrm>
              <a:off x="6025250" y="2919075"/>
              <a:ext cx="10275" cy="15425"/>
            </a:xfrm>
            <a:custGeom>
              <a:avLst/>
              <a:gdLst/>
              <a:ahLst/>
              <a:cxnLst/>
              <a:rect l="l" t="t" r="r" b="b"/>
              <a:pathLst>
                <a:path w="411" h="617" extrusionOk="0">
                  <a:moveTo>
                    <a:pt x="0" y="584"/>
                  </a:moveTo>
                  <a:lnTo>
                    <a:pt x="0" y="584"/>
                  </a:lnTo>
                  <a:lnTo>
                    <a:pt x="248" y="616"/>
                  </a:lnTo>
                  <a:close/>
                  <a:moveTo>
                    <a:pt x="411" y="1"/>
                  </a:moveTo>
                  <a:lnTo>
                    <a:pt x="108" y="12"/>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1"/>
            <p:cNvSpPr/>
            <p:nvPr/>
          </p:nvSpPr>
          <p:spPr>
            <a:xfrm>
              <a:off x="6025250" y="2919075"/>
              <a:ext cx="13775" cy="16225"/>
            </a:xfrm>
            <a:custGeom>
              <a:avLst/>
              <a:gdLst/>
              <a:ahLst/>
              <a:cxnLst/>
              <a:rect l="l" t="t" r="r" b="b"/>
              <a:pathLst>
                <a:path w="551" h="649" extrusionOk="0">
                  <a:moveTo>
                    <a:pt x="411" y="1"/>
                  </a:moveTo>
                  <a:lnTo>
                    <a:pt x="108" y="12"/>
                  </a:lnTo>
                  <a:lnTo>
                    <a:pt x="0" y="584"/>
                  </a:lnTo>
                  <a:lnTo>
                    <a:pt x="248" y="616"/>
                  </a:lnTo>
                  <a:lnTo>
                    <a:pt x="443" y="648"/>
                  </a:lnTo>
                  <a:lnTo>
                    <a:pt x="551" y="1"/>
                  </a:lnTo>
                  <a:close/>
                </a:path>
              </a:pathLst>
            </a:custGeom>
            <a:solidFill>
              <a:srgbClr val="FA7C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1"/>
            <p:cNvSpPr/>
            <p:nvPr/>
          </p:nvSpPr>
          <p:spPr>
            <a:xfrm>
              <a:off x="5998250" y="2919625"/>
              <a:ext cx="16775" cy="12425"/>
            </a:xfrm>
            <a:custGeom>
              <a:avLst/>
              <a:gdLst/>
              <a:ahLst/>
              <a:cxnLst/>
              <a:rect l="l" t="t" r="r" b="b"/>
              <a:pathLst>
                <a:path w="671" h="497" extrusionOk="0">
                  <a:moveTo>
                    <a:pt x="670" y="0"/>
                  </a:moveTo>
                  <a:lnTo>
                    <a:pt x="368" y="11"/>
                  </a:lnTo>
                  <a:lnTo>
                    <a:pt x="76" y="22"/>
                  </a:lnTo>
                  <a:lnTo>
                    <a:pt x="1" y="422"/>
                  </a:lnTo>
                  <a:lnTo>
                    <a:pt x="584" y="497"/>
                  </a:lnTo>
                  <a:lnTo>
                    <a:pt x="670" y="0"/>
                  </a:lnTo>
                  <a:close/>
                </a:path>
              </a:pathLst>
            </a:custGeom>
            <a:solidFill>
              <a:srgbClr val="FA7C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1"/>
            <p:cNvSpPr/>
            <p:nvPr/>
          </p:nvSpPr>
          <p:spPr>
            <a:xfrm>
              <a:off x="6017400" y="2919350"/>
              <a:ext cx="10575" cy="14325"/>
            </a:xfrm>
            <a:custGeom>
              <a:avLst/>
              <a:gdLst/>
              <a:ahLst/>
              <a:cxnLst/>
              <a:rect l="l" t="t" r="r" b="b"/>
              <a:pathLst>
                <a:path w="423" h="573" extrusionOk="0">
                  <a:moveTo>
                    <a:pt x="77" y="541"/>
                  </a:moveTo>
                  <a:lnTo>
                    <a:pt x="314" y="573"/>
                  </a:lnTo>
                  <a:close/>
                  <a:moveTo>
                    <a:pt x="422" y="1"/>
                  </a:moveTo>
                  <a:lnTo>
                    <a:pt x="1" y="1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1"/>
            <p:cNvSpPr/>
            <p:nvPr/>
          </p:nvSpPr>
          <p:spPr>
            <a:xfrm>
              <a:off x="6012825" y="2919350"/>
              <a:ext cx="15150" cy="14325"/>
            </a:xfrm>
            <a:custGeom>
              <a:avLst/>
              <a:gdLst/>
              <a:ahLst/>
              <a:cxnLst/>
              <a:rect l="l" t="t" r="r" b="b"/>
              <a:pathLst>
                <a:path w="606" h="573" extrusionOk="0">
                  <a:moveTo>
                    <a:pt x="605" y="1"/>
                  </a:moveTo>
                  <a:lnTo>
                    <a:pt x="184" y="11"/>
                  </a:lnTo>
                  <a:lnTo>
                    <a:pt x="87" y="11"/>
                  </a:lnTo>
                  <a:lnTo>
                    <a:pt x="1" y="508"/>
                  </a:lnTo>
                  <a:lnTo>
                    <a:pt x="260" y="541"/>
                  </a:lnTo>
                  <a:lnTo>
                    <a:pt x="497" y="573"/>
                  </a:lnTo>
                  <a:lnTo>
                    <a:pt x="605" y="1"/>
                  </a:lnTo>
                  <a:close/>
                </a:path>
              </a:pathLst>
            </a:custGeom>
            <a:solidFill>
              <a:srgbClr val="FA7B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1"/>
            <p:cNvSpPr/>
            <p:nvPr/>
          </p:nvSpPr>
          <p:spPr>
            <a:xfrm>
              <a:off x="6203400" y="2604075"/>
              <a:ext cx="91525" cy="96650"/>
            </a:xfrm>
            <a:custGeom>
              <a:avLst/>
              <a:gdLst/>
              <a:ahLst/>
              <a:cxnLst/>
              <a:rect l="l" t="t" r="r" b="b"/>
              <a:pathLst>
                <a:path w="3661" h="3866" extrusionOk="0">
                  <a:moveTo>
                    <a:pt x="3488" y="1"/>
                  </a:moveTo>
                  <a:lnTo>
                    <a:pt x="1" y="853"/>
                  </a:lnTo>
                  <a:lnTo>
                    <a:pt x="843" y="3002"/>
                  </a:lnTo>
                  <a:lnTo>
                    <a:pt x="2506" y="3866"/>
                  </a:lnTo>
                  <a:lnTo>
                    <a:pt x="3045" y="3866"/>
                  </a:lnTo>
                  <a:cubicBezTo>
                    <a:pt x="3574" y="2441"/>
                    <a:pt x="3661" y="1447"/>
                    <a:pt x="3488" y="1"/>
                  </a:cubicBezTo>
                  <a:close/>
                </a:path>
              </a:pathLst>
            </a:custGeom>
            <a:solidFill>
              <a:srgbClr val="FF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31"/>
            <p:cNvSpPr/>
            <p:nvPr/>
          </p:nvSpPr>
          <p:spPr>
            <a:xfrm>
              <a:off x="6262500" y="2627300"/>
              <a:ext cx="14600" cy="16250"/>
            </a:xfrm>
            <a:custGeom>
              <a:avLst/>
              <a:gdLst/>
              <a:ahLst/>
              <a:cxnLst/>
              <a:rect l="l" t="t" r="r" b="b"/>
              <a:pathLst>
                <a:path w="584" h="650" extrusionOk="0">
                  <a:moveTo>
                    <a:pt x="574" y="0"/>
                  </a:moveTo>
                  <a:lnTo>
                    <a:pt x="152" y="32"/>
                  </a:lnTo>
                  <a:cubicBezTo>
                    <a:pt x="152" y="32"/>
                    <a:pt x="1" y="605"/>
                    <a:pt x="293" y="648"/>
                  </a:cubicBezTo>
                  <a:cubicBezTo>
                    <a:pt x="302" y="649"/>
                    <a:pt x="310" y="650"/>
                    <a:pt x="318" y="650"/>
                  </a:cubicBezTo>
                  <a:cubicBezTo>
                    <a:pt x="583" y="650"/>
                    <a:pt x="574" y="0"/>
                    <a:pt x="574" y="0"/>
                  </a:cubicBezTo>
                  <a:close/>
                </a:path>
              </a:pathLst>
            </a:custGeom>
            <a:solidFill>
              <a:srgbClr val="84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31"/>
            <p:cNvSpPr/>
            <p:nvPr/>
          </p:nvSpPr>
          <p:spPr>
            <a:xfrm>
              <a:off x="6283300" y="2625925"/>
              <a:ext cx="8900" cy="14650"/>
            </a:xfrm>
            <a:custGeom>
              <a:avLst/>
              <a:gdLst/>
              <a:ahLst/>
              <a:cxnLst/>
              <a:rect l="l" t="t" r="r" b="b"/>
              <a:pathLst>
                <a:path w="356" h="586" extrusionOk="0">
                  <a:moveTo>
                    <a:pt x="335" y="1"/>
                  </a:moveTo>
                  <a:lnTo>
                    <a:pt x="87" y="33"/>
                  </a:lnTo>
                  <a:cubicBezTo>
                    <a:pt x="87" y="33"/>
                    <a:pt x="1" y="552"/>
                    <a:pt x="173" y="584"/>
                  </a:cubicBezTo>
                  <a:cubicBezTo>
                    <a:pt x="180" y="585"/>
                    <a:pt x="185" y="586"/>
                    <a:pt x="191" y="586"/>
                  </a:cubicBezTo>
                  <a:cubicBezTo>
                    <a:pt x="355" y="586"/>
                    <a:pt x="335" y="1"/>
                    <a:pt x="335" y="1"/>
                  </a:cubicBezTo>
                  <a:close/>
                </a:path>
              </a:pathLst>
            </a:custGeom>
            <a:solidFill>
              <a:srgbClr val="84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1"/>
            <p:cNvSpPr/>
            <p:nvPr/>
          </p:nvSpPr>
          <p:spPr>
            <a:xfrm>
              <a:off x="6281950" y="2625125"/>
              <a:ext cx="15675" cy="41600"/>
            </a:xfrm>
            <a:custGeom>
              <a:avLst/>
              <a:gdLst/>
              <a:ahLst/>
              <a:cxnLst/>
              <a:rect l="l" t="t" r="r" b="b"/>
              <a:pathLst>
                <a:path w="627" h="1664" extrusionOk="0">
                  <a:moveTo>
                    <a:pt x="43" y="1"/>
                  </a:moveTo>
                  <a:lnTo>
                    <a:pt x="0" y="1663"/>
                  </a:lnTo>
                  <a:lnTo>
                    <a:pt x="626" y="1436"/>
                  </a:lnTo>
                  <a:lnTo>
                    <a:pt x="43" y="1"/>
                  </a:lnTo>
                  <a:close/>
                </a:path>
              </a:pathLst>
            </a:custGeom>
            <a:solidFill>
              <a:srgbClr val="84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1"/>
            <p:cNvSpPr/>
            <p:nvPr/>
          </p:nvSpPr>
          <p:spPr>
            <a:xfrm>
              <a:off x="6279250" y="2625125"/>
              <a:ext cx="15675" cy="41325"/>
            </a:xfrm>
            <a:custGeom>
              <a:avLst/>
              <a:gdLst/>
              <a:ahLst/>
              <a:cxnLst/>
              <a:rect l="l" t="t" r="r" b="b"/>
              <a:pathLst>
                <a:path w="627" h="1653" extrusionOk="0">
                  <a:moveTo>
                    <a:pt x="43" y="1"/>
                  </a:moveTo>
                  <a:lnTo>
                    <a:pt x="0" y="1652"/>
                  </a:lnTo>
                  <a:lnTo>
                    <a:pt x="0" y="1652"/>
                  </a:lnTo>
                  <a:lnTo>
                    <a:pt x="627" y="1426"/>
                  </a:lnTo>
                  <a:lnTo>
                    <a:pt x="43" y="1"/>
                  </a:lnTo>
                  <a:close/>
                </a:path>
              </a:pathLst>
            </a:custGeom>
            <a:solidFill>
              <a:srgbClr val="FF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1"/>
            <p:cNvSpPr/>
            <p:nvPr/>
          </p:nvSpPr>
          <p:spPr>
            <a:xfrm>
              <a:off x="6206875" y="2593800"/>
              <a:ext cx="43775" cy="70225"/>
            </a:xfrm>
            <a:custGeom>
              <a:avLst/>
              <a:gdLst/>
              <a:ahLst/>
              <a:cxnLst/>
              <a:rect l="l" t="t" r="r" b="b"/>
              <a:pathLst>
                <a:path w="1751" h="2809" extrusionOk="0">
                  <a:moveTo>
                    <a:pt x="1007" y="0"/>
                  </a:moveTo>
                  <a:cubicBezTo>
                    <a:pt x="1" y="0"/>
                    <a:pt x="466" y="2593"/>
                    <a:pt x="466" y="2593"/>
                  </a:cubicBezTo>
                  <a:lnTo>
                    <a:pt x="1017" y="2809"/>
                  </a:lnTo>
                  <a:cubicBezTo>
                    <a:pt x="1513" y="1664"/>
                    <a:pt x="1751" y="44"/>
                    <a:pt x="1038" y="1"/>
                  </a:cubicBezTo>
                  <a:cubicBezTo>
                    <a:pt x="1027" y="1"/>
                    <a:pt x="1017" y="0"/>
                    <a:pt x="1007" y="0"/>
                  </a:cubicBezTo>
                  <a:close/>
                </a:path>
              </a:pathLst>
            </a:custGeom>
            <a:solidFill>
              <a:srgbClr val="84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1"/>
            <p:cNvSpPr/>
            <p:nvPr/>
          </p:nvSpPr>
          <p:spPr>
            <a:xfrm>
              <a:off x="6203950" y="2632400"/>
              <a:ext cx="48875" cy="32975"/>
            </a:xfrm>
            <a:custGeom>
              <a:avLst/>
              <a:gdLst/>
              <a:ahLst/>
              <a:cxnLst/>
              <a:rect l="l" t="t" r="r" b="b"/>
              <a:pathLst>
                <a:path w="1955" h="1319" extrusionOk="0">
                  <a:moveTo>
                    <a:pt x="454" y="1"/>
                  </a:moveTo>
                  <a:lnTo>
                    <a:pt x="0" y="206"/>
                  </a:lnTo>
                  <a:lnTo>
                    <a:pt x="1825" y="1318"/>
                  </a:lnTo>
                  <a:lnTo>
                    <a:pt x="1954" y="1102"/>
                  </a:lnTo>
                  <a:lnTo>
                    <a:pt x="454" y="1"/>
                  </a:ln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1"/>
            <p:cNvSpPr/>
            <p:nvPr/>
          </p:nvSpPr>
          <p:spPr>
            <a:xfrm>
              <a:off x="6240375" y="2648350"/>
              <a:ext cx="59950" cy="54550"/>
            </a:xfrm>
            <a:custGeom>
              <a:avLst/>
              <a:gdLst/>
              <a:ahLst/>
              <a:cxnLst/>
              <a:rect l="l" t="t" r="r" b="b"/>
              <a:pathLst>
                <a:path w="2398" h="2182" extrusionOk="0">
                  <a:moveTo>
                    <a:pt x="2117" y="0"/>
                  </a:moveTo>
                  <a:lnTo>
                    <a:pt x="1437" y="411"/>
                  </a:lnTo>
                  <a:lnTo>
                    <a:pt x="346" y="421"/>
                  </a:lnTo>
                  <a:lnTo>
                    <a:pt x="0" y="205"/>
                  </a:lnTo>
                  <a:lnTo>
                    <a:pt x="875" y="2095"/>
                  </a:lnTo>
                  <a:lnTo>
                    <a:pt x="1663" y="2181"/>
                  </a:lnTo>
                  <a:lnTo>
                    <a:pt x="2397" y="540"/>
                  </a:lnTo>
                  <a:lnTo>
                    <a:pt x="2117" y="0"/>
                  </a:ln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31"/>
            <p:cNvSpPr/>
            <p:nvPr/>
          </p:nvSpPr>
          <p:spPr>
            <a:xfrm>
              <a:off x="6266275" y="2664550"/>
              <a:ext cx="9750" cy="35100"/>
            </a:xfrm>
            <a:custGeom>
              <a:avLst/>
              <a:gdLst/>
              <a:ahLst/>
              <a:cxnLst/>
              <a:rect l="l" t="t" r="r" b="b"/>
              <a:pathLst>
                <a:path w="390" h="1404" extrusionOk="0">
                  <a:moveTo>
                    <a:pt x="1" y="0"/>
                  </a:moveTo>
                  <a:lnTo>
                    <a:pt x="163" y="1382"/>
                  </a:lnTo>
                  <a:lnTo>
                    <a:pt x="325" y="1404"/>
                  </a:lnTo>
                  <a:lnTo>
                    <a:pt x="390" y="0"/>
                  </a:ln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31"/>
            <p:cNvSpPr/>
            <p:nvPr/>
          </p:nvSpPr>
          <p:spPr>
            <a:xfrm>
              <a:off x="6276275" y="2664550"/>
              <a:ext cx="18650" cy="36175"/>
            </a:xfrm>
            <a:custGeom>
              <a:avLst/>
              <a:gdLst/>
              <a:ahLst/>
              <a:cxnLst/>
              <a:rect l="l" t="t" r="r" b="b"/>
              <a:pathLst>
                <a:path w="746" h="1447" extrusionOk="0">
                  <a:moveTo>
                    <a:pt x="87" y="0"/>
                  </a:moveTo>
                  <a:lnTo>
                    <a:pt x="1" y="1425"/>
                  </a:lnTo>
                  <a:lnTo>
                    <a:pt x="162" y="1447"/>
                  </a:lnTo>
                  <a:lnTo>
                    <a:pt x="746" y="0"/>
                  </a:ln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1"/>
            <p:cNvSpPr/>
            <p:nvPr/>
          </p:nvSpPr>
          <p:spPr>
            <a:xfrm>
              <a:off x="6240375" y="2653450"/>
              <a:ext cx="28625" cy="47825"/>
            </a:xfrm>
            <a:custGeom>
              <a:avLst/>
              <a:gdLst/>
              <a:ahLst/>
              <a:cxnLst/>
              <a:rect l="l" t="t" r="r" b="b"/>
              <a:pathLst>
                <a:path w="1145" h="1913" extrusionOk="0">
                  <a:moveTo>
                    <a:pt x="0" y="1"/>
                  </a:moveTo>
                  <a:lnTo>
                    <a:pt x="713" y="1880"/>
                  </a:lnTo>
                  <a:lnTo>
                    <a:pt x="1145" y="1913"/>
                  </a:lnTo>
                  <a:lnTo>
                    <a:pt x="864" y="207"/>
                  </a:lnTo>
                  <a:lnTo>
                    <a:pt x="379" y="174"/>
                  </a:lnTo>
                  <a:lnTo>
                    <a:pt x="0" y="1"/>
                  </a:ln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31"/>
            <p:cNvSpPr/>
            <p:nvPr/>
          </p:nvSpPr>
          <p:spPr>
            <a:xfrm>
              <a:off x="6200425" y="2637250"/>
              <a:ext cx="27400" cy="30900"/>
            </a:xfrm>
            <a:custGeom>
              <a:avLst/>
              <a:gdLst/>
              <a:ahLst/>
              <a:cxnLst/>
              <a:rect l="l" t="t" r="r" b="b"/>
              <a:pathLst>
                <a:path w="1096" h="1236" extrusionOk="0">
                  <a:moveTo>
                    <a:pt x="647" y="0"/>
                  </a:moveTo>
                  <a:cubicBezTo>
                    <a:pt x="595" y="0"/>
                    <a:pt x="538" y="14"/>
                    <a:pt x="476" y="44"/>
                  </a:cubicBezTo>
                  <a:cubicBezTo>
                    <a:pt x="0" y="260"/>
                    <a:pt x="487" y="1016"/>
                    <a:pt x="616" y="1124"/>
                  </a:cubicBezTo>
                  <a:cubicBezTo>
                    <a:pt x="721" y="1204"/>
                    <a:pt x="801" y="1236"/>
                    <a:pt x="861" y="1236"/>
                  </a:cubicBezTo>
                  <a:cubicBezTo>
                    <a:pt x="1037" y="1236"/>
                    <a:pt x="1051" y="970"/>
                    <a:pt x="1059" y="865"/>
                  </a:cubicBezTo>
                  <a:cubicBezTo>
                    <a:pt x="1096" y="566"/>
                    <a:pt x="980" y="0"/>
                    <a:pt x="647" y="0"/>
                  </a:cubicBezTo>
                  <a:close/>
                </a:path>
              </a:pathLst>
            </a:custGeom>
            <a:solidFill>
              <a:srgbClr val="FF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31"/>
            <p:cNvSpPr/>
            <p:nvPr/>
          </p:nvSpPr>
          <p:spPr>
            <a:xfrm>
              <a:off x="6206100" y="2641600"/>
              <a:ext cx="18500" cy="17575"/>
            </a:xfrm>
            <a:custGeom>
              <a:avLst/>
              <a:gdLst/>
              <a:ahLst/>
              <a:cxnLst/>
              <a:rect l="l" t="t" r="r" b="b"/>
              <a:pathLst>
                <a:path w="740" h="703" extrusionOk="0">
                  <a:moveTo>
                    <a:pt x="433" y="0"/>
                  </a:moveTo>
                  <a:cubicBezTo>
                    <a:pt x="400" y="0"/>
                    <a:pt x="364" y="7"/>
                    <a:pt x="325" y="22"/>
                  </a:cubicBezTo>
                  <a:cubicBezTo>
                    <a:pt x="1" y="151"/>
                    <a:pt x="335" y="637"/>
                    <a:pt x="433" y="691"/>
                  </a:cubicBezTo>
                  <a:cubicBezTo>
                    <a:pt x="445" y="699"/>
                    <a:pt x="460" y="703"/>
                    <a:pt x="475" y="703"/>
                  </a:cubicBezTo>
                  <a:cubicBezTo>
                    <a:pt x="566" y="703"/>
                    <a:pt x="693" y="583"/>
                    <a:pt x="702" y="518"/>
                  </a:cubicBezTo>
                  <a:cubicBezTo>
                    <a:pt x="740" y="339"/>
                    <a:pt x="670" y="0"/>
                    <a:pt x="433" y="0"/>
                  </a:cubicBezTo>
                  <a:close/>
                </a:path>
              </a:pathLst>
            </a:custGeom>
            <a:solidFill>
              <a:srgbClr val="84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1"/>
            <p:cNvSpPr/>
            <p:nvPr/>
          </p:nvSpPr>
          <p:spPr>
            <a:xfrm>
              <a:off x="6211750" y="2648675"/>
              <a:ext cx="11575" cy="12525"/>
            </a:xfrm>
            <a:custGeom>
              <a:avLst/>
              <a:gdLst/>
              <a:ahLst/>
              <a:cxnLst/>
              <a:rect l="l" t="t" r="r" b="b"/>
              <a:pathLst>
                <a:path w="463" h="501" extrusionOk="0">
                  <a:moveTo>
                    <a:pt x="270" y="0"/>
                  </a:moveTo>
                  <a:cubicBezTo>
                    <a:pt x="248" y="0"/>
                    <a:pt x="223" y="6"/>
                    <a:pt x="195" y="19"/>
                  </a:cubicBezTo>
                  <a:cubicBezTo>
                    <a:pt x="1" y="106"/>
                    <a:pt x="217" y="462"/>
                    <a:pt x="271" y="494"/>
                  </a:cubicBezTo>
                  <a:cubicBezTo>
                    <a:pt x="280" y="499"/>
                    <a:pt x="290" y="501"/>
                    <a:pt x="300" y="501"/>
                  </a:cubicBezTo>
                  <a:cubicBezTo>
                    <a:pt x="361" y="501"/>
                    <a:pt x="434" y="421"/>
                    <a:pt x="444" y="365"/>
                  </a:cubicBezTo>
                  <a:cubicBezTo>
                    <a:pt x="463" y="244"/>
                    <a:pt x="417" y="0"/>
                    <a:pt x="270" y="0"/>
                  </a:cubicBezTo>
                  <a:close/>
                </a:path>
              </a:pathLst>
            </a:custGeom>
            <a:solidFill>
              <a:srgbClr val="FF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31"/>
            <p:cNvSpPr/>
            <p:nvPr/>
          </p:nvSpPr>
          <p:spPr>
            <a:xfrm>
              <a:off x="6258475" y="2614225"/>
              <a:ext cx="25625" cy="15800"/>
            </a:xfrm>
            <a:custGeom>
              <a:avLst/>
              <a:gdLst/>
              <a:ahLst/>
              <a:cxnLst/>
              <a:rect l="l" t="t" r="r" b="b"/>
              <a:pathLst>
                <a:path w="1025" h="632" extrusionOk="0">
                  <a:moveTo>
                    <a:pt x="718" y="0"/>
                  </a:moveTo>
                  <a:cubicBezTo>
                    <a:pt x="525" y="0"/>
                    <a:pt x="196" y="11"/>
                    <a:pt x="173" y="26"/>
                  </a:cubicBezTo>
                  <a:cubicBezTo>
                    <a:pt x="43" y="123"/>
                    <a:pt x="0" y="415"/>
                    <a:pt x="75" y="555"/>
                  </a:cubicBezTo>
                  <a:cubicBezTo>
                    <a:pt x="87" y="588"/>
                    <a:pt x="756" y="631"/>
                    <a:pt x="788" y="631"/>
                  </a:cubicBezTo>
                  <a:cubicBezTo>
                    <a:pt x="789" y="631"/>
                    <a:pt x="790" y="631"/>
                    <a:pt x="792" y="631"/>
                  </a:cubicBezTo>
                  <a:cubicBezTo>
                    <a:pt x="930" y="631"/>
                    <a:pt x="1024" y="26"/>
                    <a:pt x="853" y="5"/>
                  </a:cubicBezTo>
                  <a:cubicBezTo>
                    <a:pt x="841" y="2"/>
                    <a:pt x="789" y="0"/>
                    <a:pt x="718" y="0"/>
                  </a:cubicBezTo>
                  <a:close/>
                </a:path>
              </a:pathLst>
            </a:custGeom>
            <a:solidFill>
              <a:srgbClr val="84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31"/>
            <p:cNvSpPr/>
            <p:nvPr/>
          </p:nvSpPr>
          <p:spPr>
            <a:xfrm>
              <a:off x="6282475" y="2615125"/>
              <a:ext cx="15975" cy="14650"/>
            </a:xfrm>
            <a:custGeom>
              <a:avLst/>
              <a:gdLst/>
              <a:ahLst/>
              <a:cxnLst/>
              <a:rect l="l" t="t" r="r" b="b"/>
              <a:pathLst>
                <a:path w="639" h="586" extrusionOk="0">
                  <a:moveTo>
                    <a:pt x="530" y="1"/>
                  </a:moveTo>
                  <a:cubicBezTo>
                    <a:pt x="509" y="1"/>
                    <a:pt x="109" y="1"/>
                    <a:pt x="87" y="22"/>
                  </a:cubicBezTo>
                  <a:cubicBezTo>
                    <a:pt x="12" y="142"/>
                    <a:pt x="1" y="444"/>
                    <a:pt x="55" y="573"/>
                  </a:cubicBezTo>
                  <a:cubicBezTo>
                    <a:pt x="58" y="582"/>
                    <a:pt x="91" y="585"/>
                    <a:pt x="137" y="585"/>
                  </a:cubicBezTo>
                  <a:cubicBezTo>
                    <a:pt x="263" y="585"/>
                    <a:pt x="490" y="562"/>
                    <a:pt x="498" y="562"/>
                  </a:cubicBezTo>
                  <a:cubicBezTo>
                    <a:pt x="605" y="552"/>
                    <a:pt x="638" y="1"/>
                    <a:pt x="530" y="1"/>
                  </a:cubicBezTo>
                  <a:close/>
                </a:path>
              </a:pathLst>
            </a:custGeom>
            <a:solidFill>
              <a:srgbClr val="84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31"/>
            <p:cNvSpPr/>
            <p:nvPr/>
          </p:nvSpPr>
          <p:spPr>
            <a:xfrm>
              <a:off x="6273575" y="2773600"/>
              <a:ext cx="5975" cy="19450"/>
            </a:xfrm>
            <a:custGeom>
              <a:avLst/>
              <a:gdLst/>
              <a:ahLst/>
              <a:cxnLst/>
              <a:rect l="l" t="t" r="r" b="b"/>
              <a:pathLst>
                <a:path w="239" h="778" extrusionOk="0">
                  <a:moveTo>
                    <a:pt x="55" y="0"/>
                  </a:moveTo>
                  <a:lnTo>
                    <a:pt x="1" y="778"/>
                  </a:lnTo>
                  <a:lnTo>
                    <a:pt x="238" y="140"/>
                  </a:lnTo>
                  <a:lnTo>
                    <a:pt x="162" y="140"/>
                  </a:lnTo>
                  <a:lnTo>
                    <a:pt x="55" y="0"/>
                  </a:ln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31"/>
            <p:cNvSpPr/>
            <p:nvPr/>
          </p:nvSpPr>
          <p:spPr>
            <a:xfrm>
              <a:off x="6067975" y="2860925"/>
              <a:ext cx="25325" cy="24225"/>
            </a:xfrm>
            <a:custGeom>
              <a:avLst/>
              <a:gdLst/>
              <a:ahLst/>
              <a:cxnLst/>
              <a:rect l="l" t="t" r="r" b="b"/>
              <a:pathLst>
                <a:path w="1013" h="969" extrusionOk="0">
                  <a:moveTo>
                    <a:pt x="960" y="1"/>
                  </a:moveTo>
                  <a:cubicBezTo>
                    <a:pt x="803" y="1"/>
                    <a:pt x="121" y="133"/>
                    <a:pt x="62" y="318"/>
                  </a:cubicBezTo>
                  <a:cubicBezTo>
                    <a:pt x="0" y="515"/>
                    <a:pt x="463" y="969"/>
                    <a:pt x="607" y="969"/>
                  </a:cubicBezTo>
                  <a:cubicBezTo>
                    <a:pt x="613" y="969"/>
                    <a:pt x="619" y="968"/>
                    <a:pt x="624" y="966"/>
                  </a:cubicBezTo>
                  <a:cubicBezTo>
                    <a:pt x="872" y="891"/>
                    <a:pt x="1012" y="27"/>
                    <a:pt x="991" y="6"/>
                  </a:cubicBezTo>
                  <a:cubicBezTo>
                    <a:pt x="988" y="2"/>
                    <a:pt x="977" y="1"/>
                    <a:pt x="960" y="1"/>
                  </a:cubicBezTo>
                  <a:close/>
                </a:path>
              </a:pathLst>
            </a:custGeom>
            <a:solidFill>
              <a:srgbClr val="84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31"/>
            <p:cNvSpPr/>
            <p:nvPr/>
          </p:nvSpPr>
          <p:spPr>
            <a:xfrm>
              <a:off x="6062225" y="2883725"/>
              <a:ext cx="21850" cy="16500"/>
            </a:xfrm>
            <a:custGeom>
              <a:avLst/>
              <a:gdLst/>
              <a:ahLst/>
              <a:cxnLst/>
              <a:rect l="l" t="t" r="r" b="b"/>
              <a:pathLst>
                <a:path w="874" h="660" extrusionOk="0">
                  <a:moveTo>
                    <a:pt x="524" y="0"/>
                  </a:moveTo>
                  <a:cubicBezTo>
                    <a:pt x="412" y="0"/>
                    <a:pt x="312" y="23"/>
                    <a:pt x="303" y="32"/>
                  </a:cubicBezTo>
                  <a:cubicBezTo>
                    <a:pt x="271" y="54"/>
                    <a:pt x="0" y="562"/>
                    <a:pt x="206" y="648"/>
                  </a:cubicBezTo>
                  <a:cubicBezTo>
                    <a:pt x="223" y="656"/>
                    <a:pt x="243" y="660"/>
                    <a:pt x="264" y="660"/>
                  </a:cubicBezTo>
                  <a:cubicBezTo>
                    <a:pt x="481" y="660"/>
                    <a:pt x="873" y="291"/>
                    <a:pt x="854" y="173"/>
                  </a:cubicBezTo>
                  <a:cubicBezTo>
                    <a:pt x="823" y="35"/>
                    <a:pt x="664" y="0"/>
                    <a:pt x="524" y="0"/>
                  </a:cubicBezTo>
                  <a:close/>
                </a:path>
              </a:pathLst>
            </a:custGeom>
            <a:solidFill>
              <a:srgbClr val="84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31"/>
            <p:cNvSpPr/>
            <p:nvPr/>
          </p:nvSpPr>
          <p:spPr>
            <a:xfrm>
              <a:off x="6149125" y="2951200"/>
              <a:ext cx="75625" cy="71300"/>
            </a:xfrm>
            <a:custGeom>
              <a:avLst/>
              <a:gdLst/>
              <a:ahLst/>
              <a:cxnLst/>
              <a:rect l="l" t="t" r="r" b="b"/>
              <a:pathLst>
                <a:path w="3025" h="2852" extrusionOk="0">
                  <a:moveTo>
                    <a:pt x="1805" y="1"/>
                  </a:moveTo>
                  <a:cubicBezTo>
                    <a:pt x="1361" y="497"/>
                    <a:pt x="682" y="983"/>
                    <a:pt x="1" y="1242"/>
                  </a:cubicBezTo>
                  <a:cubicBezTo>
                    <a:pt x="617" y="2041"/>
                    <a:pt x="1275" y="2419"/>
                    <a:pt x="2366" y="2851"/>
                  </a:cubicBezTo>
                  <a:cubicBezTo>
                    <a:pt x="2366" y="2095"/>
                    <a:pt x="2743" y="1026"/>
                    <a:pt x="3024" y="670"/>
                  </a:cubicBezTo>
                  <a:lnTo>
                    <a:pt x="1805" y="1"/>
                  </a:lnTo>
                  <a:close/>
                </a:path>
              </a:pathLst>
            </a:custGeom>
            <a:solidFill>
              <a:srgbClr val="5FB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31"/>
            <p:cNvSpPr/>
            <p:nvPr/>
          </p:nvSpPr>
          <p:spPr>
            <a:xfrm>
              <a:off x="6169925" y="2951200"/>
              <a:ext cx="54825" cy="28100"/>
            </a:xfrm>
            <a:custGeom>
              <a:avLst/>
              <a:gdLst/>
              <a:ahLst/>
              <a:cxnLst/>
              <a:rect l="l" t="t" r="r" b="b"/>
              <a:pathLst>
                <a:path w="2193" h="1124" extrusionOk="0">
                  <a:moveTo>
                    <a:pt x="973" y="1"/>
                  </a:moveTo>
                  <a:cubicBezTo>
                    <a:pt x="713" y="292"/>
                    <a:pt x="378" y="573"/>
                    <a:pt x="1" y="810"/>
                  </a:cubicBezTo>
                  <a:cubicBezTo>
                    <a:pt x="68" y="808"/>
                    <a:pt x="136" y="807"/>
                    <a:pt x="205" y="807"/>
                  </a:cubicBezTo>
                  <a:cubicBezTo>
                    <a:pt x="447" y="807"/>
                    <a:pt x="699" y="822"/>
                    <a:pt x="951" y="865"/>
                  </a:cubicBezTo>
                  <a:cubicBezTo>
                    <a:pt x="1307" y="918"/>
                    <a:pt x="1631" y="1016"/>
                    <a:pt x="1933" y="1124"/>
                  </a:cubicBezTo>
                  <a:cubicBezTo>
                    <a:pt x="2019" y="929"/>
                    <a:pt x="2106" y="767"/>
                    <a:pt x="2192" y="670"/>
                  </a:cubicBezTo>
                  <a:lnTo>
                    <a:pt x="973" y="1"/>
                  </a:lnTo>
                  <a:close/>
                </a:path>
              </a:pathLst>
            </a:custGeom>
            <a:solidFill>
              <a:srgbClr val="4B9E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31"/>
            <p:cNvSpPr/>
            <p:nvPr/>
          </p:nvSpPr>
          <p:spPr>
            <a:xfrm>
              <a:off x="6195850" y="2906125"/>
              <a:ext cx="47000" cy="59950"/>
            </a:xfrm>
            <a:custGeom>
              <a:avLst/>
              <a:gdLst/>
              <a:ahLst/>
              <a:cxnLst/>
              <a:rect l="l" t="t" r="r" b="b"/>
              <a:pathLst>
                <a:path w="1880" h="2398" extrusionOk="0">
                  <a:moveTo>
                    <a:pt x="1047" y="0"/>
                  </a:moveTo>
                  <a:cubicBezTo>
                    <a:pt x="982" y="605"/>
                    <a:pt x="0" y="1749"/>
                    <a:pt x="0" y="1749"/>
                  </a:cubicBezTo>
                  <a:lnTo>
                    <a:pt x="1188" y="2397"/>
                  </a:lnTo>
                  <a:cubicBezTo>
                    <a:pt x="1879" y="918"/>
                    <a:pt x="1047" y="0"/>
                    <a:pt x="1047" y="0"/>
                  </a:cubicBezTo>
                  <a:close/>
                </a:path>
              </a:pathLst>
            </a:custGeom>
            <a:solidFill>
              <a:srgbClr val="5FB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31"/>
            <p:cNvSpPr/>
            <p:nvPr/>
          </p:nvSpPr>
          <p:spPr>
            <a:xfrm>
              <a:off x="6195850" y="2939600"/>
              <a:ext cx="35650" cy="26475"/>
            </a:xfrm>
            <a:custGeom>
              <a:avLst/>
              <a:gdLst/>
              <a:ahLst/>
              <a:cxnLst/>
              <a:rect l="l" t="t" r="r" b="b"/>
              <a:pathLst>
                <a:path w="1426" h="1059" extrusionOk="0">
                  <a:moveTo>
                    <a:pt x="324" y="0"/>
                  </a:moveTo>
                  <a:cubicBezTo>
                    <a:pt x="152" y="238"/>
                    <a:pt x="0" y="410"/>
                    <a:pt x="0" y="410"/>
                  </a:cubicBezTo>
                  <a:lnTo>
                    <a:pt x="1188" y="1058"/>
                  </a:lnTo>
                  <a:cubicBezTo>
                    <a:pt x="1306" y="789"/>
                    <a:pt x="1382" y="540"/>
                    <a:pt x="1426" y="314"/>
                  </a:cubicBezTo>
                  <a:cubicBezTo>
                    <a:pt x="1328" y="314"/>
                    <a:pt x="1242" y="302"/>
                    <a:pt x="1145" y="281"/>
                  </a:cubicBezTo>
                  <a:cubicBezTo>
                    <a:pt x="843" y="238"/>
                    <a:pt x="562" y="141"/>
                    <a:pt x="324" y="0"/>
                  </a:cubicBezTo>
                  <a:close/>
                </a:path>
              </a:pathLst>
            </a:custGeom>
            <a:solidFill>
              <a:srgbClr val="4B9E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31"/>
            <p:cNvSpPr/>
            <p:nvPr/>
          </p:nvSpPr>
          <p:spPr>
            <a:xfrm>
              <a:off x="6000950" y="2817825"/>
              <a:ext cx="230550" cy="152025"/>
            </a:xfrm>
            <a:custGeom>
              <a:avLst/>
              <a:gdLst/>
              <a:ahLst/>
              <a:cxnLst/>
              <a:rect l="l" t="t" r="r" b="b"/>
              <a:pathLst>
                <a:path w="9222" h="6081" extrusionOk="0">
                  <a:moveTo>
                    <a:pt x="332" y="1"/>
                  </a:moveTo>
                  <a:cubicBezTo>
                    <a:pt x="202" y="1"/>
                    <a:pt x="85" y="85"/>
                    <a:pt x="44" y="218"/>
                  </a:cubicBezTo>
                  <a:cubicBezTo>
                    <a:pt x="1" y="347"/>
                    <a:pt x="54" y="487"/>
                    <a:pt x="184" y="563"/>
                  </a:cubicBezTo>
                  <a:lnTo>
                    <a:pt x="8758" y="5608"/>
                  </a:lnTo>
                  <a:lnTo>
                    <a:pt x="8758" y="5608"/>
                  </a:lnTo>
                  <a:cubicBezTo>
                    <a:pt x="8025" y="4313"/>
                    <a:pt x="6267" y="1209"/>
                    <a:pt x="5820" y="487"/>
                  </a:cubicBezTo>
                  <a:cubicBezTo>
                    <a:pt x="5766" y="412"/>
                    <a:pt x="5680" y="358"/>
                    <a:pt x="5582" y="347"/>
                  </a:cubicBezTo>
                  <a:lnTo>
                    <a:pt x="357" y="2"/>
                  </a:lnTo>
                  <a:cubicBezTo>
                    <a:pt x="348" y="1"/>
                    <a:pt x="340" y="1"/>
                    <a:pt x="332" y="1"/>
                  </a:cubicBezTo>
                  <a:close/>
                  <a:moveTo>
                    <a:pt x="8758" y="5608"/>
                  </a:moveTo>
                  <a:cubicBezTo>
                    <a:pt x="8858" y="5785"/>
                    <a:pt x="8939" y="5928"/>
                    <a:pt x="8994" y="6027"/>
                  </a:cubicBezTo>
                  <a:cubicBezTo>
                    <a:pt x="9006" y="6059"/>
                    <a:pt x="9038" y="6080"/>
                    <a:pt x="9081" y="6080"/>
                  </a:cubicBezTo>
                  <a:cubicBezTo>
                    <a:pt x="9114" y="6080"/>
                    <a:pt x="9146" y="6059"/>
                    <a:pt x="9167" y="6027"/>
                  </a:cubicBezTo>
                  <a:lnTo>
                    <a:pt x="9189" y="5972"/>
                  </a:lnTo>
                  <a:cubicBezTo>
                    <a:pt x="9222" y="5929"/>
                    <a:pt x="9200" y="5864"/>
                    <a:pt x="9157" y="5843"/>
                  </a:cubicBezTo>
                  <a:lnTo>
                    <a:pt x="8758" y="5608"/>
                  </a:ln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31"/>
            <p:cNvSpPr/>
            <p:nvPr/>
          </p:nvSpPr>
          <p:spPr>
            <a:xfrm>
              <a:off x="5971800" y="2817925"/>
              <a:ext cx="76150" cy="45850"/>
            </a:xfrm>
            <a:custGeom>
              <a:avLst/>
              <a:gdLst/>
              <a:ahLst/>
              <a:cxnLst/>
              <a:rect l="l" t="t" r="r" b="b"/>
              <a:pathLst>
                <a:path w="3046" h="1834" extrusionOk="0">
                  <a:moveTo>
                    <a:pt x="315" y="0"/>
                  </a:moveTo>
                  <a:cubicBezTo>
                    <a:pt x="226" y="0"/>
                    <a:pt x="138" y="41"/>
                    <a:pt x="76" y="116"/>
                  </a:cubicBezTo>
                  <a:cubicBezTo>
                    <a:pt x="22" y="181"/>
                    <a:pt x="1" y="267"/>
                    <a:pt x="22" y="354"/>
                  </a:cubicBezTo>
                  <a:cubicBezTo>
                    <a:pt x="33" y="430"/>
                    <a:pt x="76" y="505"/>
                    <a:pt x="152" y="548"/>
                  </a:cubicBezTo>
                  <a:cubicBezTo>
                    <a:pt x="540" y="807"/>
                    <a:pt x="1339" y="1272"/>
                    <a:pt x="2322" y="1834"/>
                  </a:cubicBezTo>
                  <a:cubicBezTo>
                    <a:pt x="2559" y="1736"/>
                    <a:pt x="2797" y="1639"/>
                    <a:pt x="3045" y="1563"/>
                  </a:cubicBezTo>
                  <a:lnTo>
                    <a:pt x="464" y="41"/>
                  </a:lnTo>
                  <a:cubicBezTo>
                    <a:pt x="417" y="14"/>
                    <a:pt x="366" y="0"/>
                    <a:pt x="315" y="0"/>
                  </a:cubicBezTo>
                  <a:close/>
                </a:path>
              </a:pathLst>
            </a:custGeom>
            <a:solidFill>
              <a:srgbClr val="5637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31"/>
            <p:cNvSpPr/>
            <p:nvPr/>
          </p:nvSpPr>
          <p:spPr>
            <a:xfrm>
              <a:off x="5976375" y="2832150"/>
              <a:ext cx="217600" cy="120950"/>
            </a:xfrm>
            <a:custGeom>
              <a:avLst/>
              <a:gdLst/>
              <a:ahLst/>
              <a:cxnLst/>
              <a:rect l="l" t="t" r="r" b="b"/>
              <a:pathLst>
                <a:path w="8704" h="4838" extrusionOk="0">
                  <a:moveTo>
                    <a:pt x="1" y="1"/>
                  </a:moveTo>
                  <a:cubicBezTo>
                    <a:pt x="273" y="181"/>
                    <a:pt x="722" y="449"/>
                    <a:pt x="1282" y="772"/>
                  </a:cubicBezTo>
                  <a:lnTo>
                    <a:pt x="1282" y="772"/>
                  </a:lnTo>
                  <a:cubicBezTo>
                    <a:pt x="723" y="448"/>
                    <a:pt x="272" y="177"/>
                    <a:pt x="1" y="1"/>
                  </a:cubicBezTo>
                  <a:close/>
                  <a:moveTo>
                    <a:pt x="1282" y="772"/>
                  </a:moveTo>
                  <a:cubicBezTo>
                    <a:pt x="1546" y="926"/>
                    <a:pt x="1834" y="1091"/>
                    <a:pt x="2139" y="1265"/>
                  </a:cubicBezTo>
                  <a:cubicBezTo>
                    <a:pt x="2140" y="1264"/>
                    <a:pt x="2140" y="1264"/>
                    <a:pt x="2141" y="1263"/>
                  </a:cubicBezTo>
                  <a:lnTo>
                    <a:pt x="2141" y="1263"/>
                  </a:lnTo>
                  <a:cubicBezTo>
                    <a:pt x="2626" y="1537"/>
                    <a:pt x="3156" y="1834"/>
                    <a:pt x="3705" y="2139"/>
                  </a:cubicBezTo>
                  <a:cubicBezTo>
                    <a:pt x="3726" y="2117"/>
                    <a:pt x="3726" y="2107"/>
                    <a:pt x="3737" y="2095"/>
                  </a:cubicBezTo>
                  <a:cubicBezTo>
                    <a:pt x="3737" y="2095"/>
                    <a:pt x="3769" y="2085"/>
                    <a:pt x="3823" y="2074"/>
                  </a:cubicBezTo>
                  <a:cubicBezTo>
                    <a:pt x="3283" y="1772"/>
                    <a:pt x="2754" y="1480"/>
                    <a:pt x="2279" y="1210"/>
                  </a:cubicBezTo>
                  <a:cubicBezTo>
                    <a:pt x="2237" y="1221"/>
                    <a:pt x="2184" y="1242"/>
                    <a:pt x="2141" y="1263"/>
                  </a:cubicBezTo>
                  <a:lnTo>
                    <a:pt x="2141" y="1263"/>
                  </a:lnTo>
                  <a:cubicBezTo>
                    <a:pt x="1835" y="1090"/>
                    <a:pt x="1546" y="925"/>
                    <a:pt x="1282" y="772"/>
                  </a:cubicBezTo>
                  <a:close/>
                  <a:moveTo>
                    <a:pt x="4255" y="2323"/>
                  </a:moveTo>
                  <a:cubicBezTo>
                    <a:pt x="4244" y="2344"/>
                    <a:pt x="4223" y="2376"/>
                    <a:pt x="4201" y="2409"/>
                  </a:cubicBezTo>
                  <a:cubicBezTo>
                    <a:pt x="4309" y="2474"/>
                    <a:pt x="4428" y="2539"/>
                    <a:pt x="4536" y="2592"/>
                  </a:cubicBezTo>
                  <a:lnTo>
                    <a:pt x="4633" y="2527"/>
                  </a:lnTo>
                  <a:cubicBezTo>
                    <a:pt x="4514" y="2463"/>
                    <a:pt x="4384" y="2387"/>
                    <a:pt x="4255" y="2323"/>
                  </a:cubicBezTo>
                  <a:close/>
                  <a:moveTo>
                    <a:pt x="7904" y="4331"/>
                  </a:moveTo>
                  <a:lnTo>
                    <a:pt x="7861" y="4417"/>
                  </a:lnTo>
                  <a:cubicBezTo>
                    <a:pt x="8142" y="4568"/>
                    <a:pt x="8401" y="4708"/>
                    <a:pt x="8650" y="4838"/>
                  </a:cubicBezTo>
                  <a:cubicBezTo>
                    <a:pt x="8660" y="4828"/>
                    <a:pt x="8671" y="4806"/>
                    <a:pt x="8682" y="4795"/>
                  </a:cubicBezTo>
                  <a:cubicBezTo>
                    <a:pt x="8693" y="4795"/>
                    <a:pt x="8693" y="4795"/>
                    <a:pt x="8693" y="4784"/>
                  </a:cubicBezTo>
                  <a:lnTo>
                    <a:pt x="8703" y="4784"/>
                  </a:lnTo>
                  <a:lnTo>
                    <a:pt x="8703" y="4773"/>
                  </a:lnTo>
                  <a:cubicBezTo>
                    <a:pt x="8466" y="4644"/>
                    <a:pt x="8196" y="4492"/>
                    <a:pt x="7904" y="4331"/>
                  </a:cubicBezTo>
                  <a:close/>
                </a:path>
              </a:pathLst>
            </a:custGeom>
            <a:solidFill>
              <a:srgbClr val="F87F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31"/>
            <p:cNvSpPr/>
            <p:nvPr/>
          </p:nvSpPr>
          <p:spPr>
            <a:xfrm>
              <a:off x="6089750" y="2895325"/>
              <a:ext cx="84250" cy="47275"/>
            </a:xfrm>
            <a:custGeom>
              <a:avLst/>
              <a:gdLst/>
              <a:ahLst/>
              <a:cxnLst/>
              <a:rect l="l" t="t" r="r" b="b"/>
              <a:pathLst>
                <a:path w="3370" h="1891" extrusionOk="0">
                  <a:moveTo>
                    <a:pt x="98" y="0"/>
                  </a:moveTo>
                  <a:lnTo>
                    <a:pt x="1" y="65"/>
                  </a:lnTo>
                  <a:cubicBezTo>
                    <a:pt x="1167" y="713"/>
                    <a:pt x="2354" y="1361"/>
                    <a:pt x="3326" y="1890"/>
                  </a:cubicBezTo>
                  <a:lnTo>
                    <a:pt x="3369" y="1804"/>
                  </a:lnTo>
                  <a:cubicBezTo>
                    <a:pt x="3197" y="1718"/>
                    <a:pt x="3013" y="1610"/>
                    <a:pt x="2829" y="1512"/>
                  </a:cubicBezTo>
                  <a:cubicBezTo>
                    <a:pt x="2765" y="1502"/>
                    <a:pt x="2733" y="1502"/>
                    <a:pt x="2733" y="1502"/>
                  </a:cubicBezTo>
                  <a:lnTo>
                    <a:pt x="2700" y="1437"/>
                  </a:lnTo>
                  <a:cubicBezTo>
                    <a:pt x="1891" y="994"/>
                    <a:pt x="994" y="497"/>
                    <a:pt x="98" y="0"/>
                  </a:cubicBezTo>
                  <a:close/>
                </a:path>
              </a:pathLst>
            </a:custGeom>
            <a:solidFill>
              <a:srgbClr val="E70A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31"/>
            <p:cNvSpPr/>
            <p:nvPr/>
          </p:nvSpPr>
          <p:spPr>
            <a:xfrm>
              <a:off x="6157225" y="2931225"/>
              <a:ext cx="3275" cy="1900"/>
            </a:xfrm>
            <a:custGeom>
              <a:avLst/>
              <a:gdLst/>
              <a:ahLst/>
              <a:cxnLst/>
              <a:rect l="l" t="t" r="r" b="b"/>
              <a:pathLst>
                <a:path w="131" h="76" extrusionOk="0">
                  <a:moveTo>
                    <a:pt x="1" y="1"/>
                  </a:moveTo>
                  <a:lnTo>
                    <a:pt x="34" y="66"/>
                  </a:lnTo>
                  <a:cubicBezTo>
                    <a:pt x="34" y="66"/>
                    <a:pt x="66" y="66"/>
                    <a:pt x="130" y="76"/>
                  </a:cubicBezTo>
                  <a:lnTo>
                    <a:pt x="130" y="76"/>
                  </a:lnTo>
                  <a:cubicBezTo>
                    <a:pt x="66" y="66"/>
                    <a:pt x="34" y="66"/>
                    <a:pt x="34" y="66"/>
                  </a:cubicBezTo>
                  <a:lnTo>
                    <a:pt x="1" y="1"/>
                  </a:lnTo>
                  <a:close/>
                </a:path>
              </a:pathLst>
            </a:custGeom>
            <a:solidFill>
              <a:srgbClr val="ED15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31"/>
            <p:cNvSpPr/>
            <p:nvPr/>
          </p:nvSpPr>
          <p:spPr>
            <a:xfrm>
              <a:off x="6157225" y="2931225"/>
              <a:ext cx="3275" cy="1900"/>
            </a:xfrm>
            <a:custGeom>
              <a:avLst/>
              <a:gdLst/>
              <a:ahLst/>
              <a:cxnLst/>
              <a:rect l="l" t="t" r="r" b="b"/>
              <a:pathLst>
                <a:path w="131" h="76" extrusionOk="0">
                  <a:moveTo>
                    <a:pt x="1" y="1"/>
                  </a:moveTo>
                  <a:lnTo>
                    <a:pt x="34" y="66"/>
                  </a:lnTo>
                  <a:cubicBezTo>
                    <a:pt x="34" y="66"/>
                    <a:pt x="66" y="66"/>
                    <a:pt x="130" y="76"/>
                  </a:cubicBezTo>
                  <a:cubicBezTo>
                    <a:pt x="87" y="54"/>
                    <a:pt x="44" y="22"/>
                    <a:pt x="1" y="1"/>
                  </a:cubicBezTo>
                  <a:close/>
                </a:path>
              </a:pathLst>
            </a:custGeom>
            <a:solidFill>
              <a:srgbClr val="E70A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31"/>
            <p:cNvSpPr/>
            <p:nvPr/>
          </p:nvSpPr>
          <p:spPr>
            <a:xfrm>
              <a:off x="6223375" y="2967125"/>
              <a:ext cx="7300" cy="4350"/>
            </a:xfrm>
            <a:custGeom>
              <a:avLst/>
              <a:gdLst/>
              <a:ahLst/>
              <a:cxnLst/>
              <a:rect l="l" t="t" r="r" b="b"/>
              <a:pathLst>
                <a:path w="292" h="174" extrusionOk="0">
                  <a:moveTo>
                    <a:pt x="292" y="0"/>
                  </a:moveTo>
                  <a:lnTo>
                    <a:pt x="248" y="80"/>
                  </a:lnTo>
                  <a:lnTo>
                    <a:pt x="248" y="80"/>
                  </a:lnTo>
                  <a:cubicBezTo>
                    <a:pt x="256" y="73"/>
                    <a:pt x="264" y="64"/>
                    <a:pt x="270" y="55"/>
                  </a:cubicBezTo>
                  <a:lnTo>
                    <a:pt x="292" y="0"/>
                  </a:lnTo>
                  <a:close/>
                  <a:moveTo>
                    <a:pt x="54" y="44"/>
                  </a:moveTo>
                  <a:cubicBezTo>
                    <a:pt x="33" y="65"/>
                    <a:pt x="22" y="87"/>
                    <a:pt x="1" y="108"/>
                  </a:cubicBezTo>
                  <a:cubicBezTo>
                    <a:pt x="33" y="130"/>
                    <a:pt x="65" y="141"/>
                    <a:pt x="97" y="163"/>
                  </a:cubicBezTo>
                  <a:cubicBezTo>
                    <a:pt x="109" y="173"/>
                    <a:pt x="130" y="173"/>
                    <a:pt x="141" y="173"/>
                  </a:cubicBezTo>
                  <a:cubicBezTo>
                    <a:pt x="173" y="173"/>
                    <a:pt x="205" y="152"/>
                    <a:pt x="227" y="120"/>
                  </a:cubicBezTo>
                  <a:lnTo>
                    <a:pt x="248" y="80"/>
                  </a:lnTo>
                  <a:lnTo>
                    <a:pt x="248" y="80"/>
                  </a:lnTo>
                  <a:cubicBezTo>
                    <a:pt x="229" y="98"/>
                    <a:pt x="207" y="108"/>
                    <a:pt x="184" y="108"/>
                  </a:cubicBezTo>
                  <a:cubicBezTo>
                    <a:pt x="152" y="108"/>
                    <a:pt x="130" y="87"/>
                    <a:pt x="109" y="65"/>
                  </a:cubicBezTo>
                  <a:cubicBezTo>
                    <a:pt x="87" y="65"/>
                    <a:pt x="76" y="55"/>
                    <a:pt x="54" y="44"/>
                  </a:cubicBezTo>
                  <a:close/>
                </a:path>
              </a:pathLst>
            </a:custGeom>
            <a:solidFill>
              <a:srgbClr val="F87F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31"/>
            <p:cNvSpPr/>
            <p:nvPr/>
          </p:nvSpPr>
          <p:spPr>
            <a:xfrm>
              <a:off x="6068975" y="2883975"/>
              <a:ext cx="13775" cy="8425"/>
            </a:xfrm>
            <a:custGeom>
              <a:avLst/>
              <a:gdLst/>
              <a:ahLst/>
              <a:cxnLst/>
              <a:rect l="l" t="t" r="r" b="b"/>
              <a:pathLst>
                <a:path w="551" h="337" extrusionOk="0">
                  <a:moveTo>
                    <a:pt x="119" y="1"/>
                  </a:moveTo>
                  <a:cubicBezTo>
                    <a:pt x="65" y="12"/>
                    <a:pt x="33" y="22"/>
                    <a:pt x="33" y="22"/>
                  </a:cubicBezTo>
                  <a:cubicBezTo>
                    <a:pt x="22" y="34"/>
                    <a:pt x="22" y="44"/>
                    <a:pt x="1" y="66"/>
                  </a:cubicBezTo>
                  <a:cubicBezTo>
                    <a:pt x="162" y="152"/>
                    <a:pt x="335" y="250"/>
                    <a:pt x="497" y="336"/>
                  </a:cubicBezTo>
                  <a:cubicBezTo>
                    <a:pt x="519" y="303"/>
                    <a:pt x="540" y="271"/>
                    <a:pt x="551" y="250"/>
                  </a:cubicBezTo>
                  <a:cubicBezTo>
                    <a:pt x="411" y="163"/>
                    <a:pt x="260" y="87"/>
                    <a:pt x="119" y="1"/>
                  </a:cubicBezTo>
                  <a:close/>
                </a:path>
              </a:pathLst>
            </a:custGeom>
            <a:solidFill>
              <a:srgbClr val="801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31"/>
            <p:cNvSpPr/>
            <p:nvPr/>
          </p:nvSpPr>
          <p:spPr>
            <a:xfrm>
              <a:off x="6193400" y="2951475"/>
              <a:ext cx="575" cy="550"/>
            </a:xfrm>
            <a:custGeom>
              <a:avLst/>
              <a:gdLst/>
              <a:ahLst/>
              <a:cxnLst/>
              <a:rect l="l" t="t" r="r" b="b"/>
              <a:pathLst>
                <a:path w="23" h="22" extrusionOk="0">
                  <a:moveTo>
                    <a:pt x="1" y="22"/>
                  </a:moveTo>
                  <a:lnTo>
                    <a:pt x="1" y="22"/>
                  </a:lnTo>
                  <a:lnTo>
                    <a:pt x="1" y="22"/>
                  </a:lnTo>
                  <a:close/>
                  <a:moveTo>
                    <a:pt x="12" y="11"/>
                  </a:moveTo>
                  <a:lnTo>
                    <a:pt x="12" y="11"/>
                  </a:lnTo>
                  <a:lnTo>
                    <a:pt x="12" y="11"/>
                  </a:lnTo>
                  <a:close/>
                  <a:moveTo>
                    <a:pt x="22" y="11"/>
                  </a:moveTo>
                  <a:lnTo>
                    <a:pt x="12" y="11"/>
                  </a:lnTo>
                  <a:lnTo>
                    <a:pt x="22" y="11"/>
                  </a:lnTo>
                  <a:close/>
                  <a:moveTo>
                    <a:pt x="22" y="0"/>
                  </a:moveTo>
                  <a:lnTo>
                    <a:pt x="22" y="0"/>
                  </a:lnTo>
                  <a:lnTo>
                    <a:pt x="22" y="0"/>
                  </a:lnTo>
                  <a:close/>
                  <a:moveTo>
                    <a:pt x="22" y="0"/>
                  </a:moveTo>
                  <a:lnTo>
                    <a:pt x="22" y="0"/>
                  </a:lnTo>
                  <a:lnTo>
                    <a:pt x="22" y="0"/>
                  </a:lnTo>
                  <a:close/>
                </a:path>
              </a:pathLst>
            </a:custGeom>
            <a:solidFill>
              <a:srgbClr val="5D5E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31"/>
            <p:cNvSpPr/>
            <p:nvPr/>
          </p:nvSpPr>
          <p:spPr>
            <a:xfrm>
              <a:off x="6192600" y="2951475"/>
              <a:ext cx="32150" cy="18375"/>
            </a:xfrm>
            <a:custGeom>
              <a:avLst/>
              <a:gdLst/>
              <a:ahLst/>
              <a:cxnLst/>
              <a:rect l="l" t="t" r="r" b="b"/>
              <a:pathLst>
                <a:path w="1286" h="735" extrusionOk="0">
                  <a:moveTo>
                    <a:pt x="54" y="0"/>
                  </a:moveTo>
                  <a:lnTo>
                    <a:pt x="54" y="11"/>
                  </a:lnTo>
                  <a:lnTo>
                    <a:pt x="44" y="11"/>
                  </a:lnTo>
                  <a:cubicBezTo>
                    <a:pt x="44" y="22"/>
                    <a:pt x="44" y="22"/>
                    <a:pt x="33" y="22"/>
                  </a:cubicBezTo>
                  <a:cubicBezTo>
                    <a:pt x="22" y="33"/>
                    <a:pt x="11" y="55"/>
                    <a:pt x="1" y="65"/>
                  </a:cubicBezTo>
                  <a:cubicBezTo>
                    <a:pt x="562" y="379"/>
                    <a:pt x="1004" y="605"/>
                    <a:pt x="1232" y="734"/>
                  </a:cubicBezTo>
                  <a:cubicBezTo>
                    <a:pt x="1253" y="713"/>
                    <a:pt x="1264" y="691"/>
                    <a:pt x="1285" y="670"/>
                  </a:cubicBezTo>
                  <a:cubicBezTo>
                    <a:pt x="1069" y="551"/>
                    <a:pt x="627" y="314"/>
                    <a:pt x="54" y="0"/>
                  </a:cubicBezTo>
                  <a:close/>
                </a:path>
              </a:pathLst>
            </a:custGeom>
            <a:solidFill>
              <a:srgbClr val="494F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31"/>
            <p:cNvSpPr/>
            <p:nvPr/>
          </p:nvSpPr>
          <p:spPr>
            <a:xfrm>
              <a:off x="6226075" y="2963875"/>
              <a:ext cx="5425" cy="5975"/>
            </a:xfrm>
            <a:custGeom>
              <a:avLst/>
              <a:gdLst/>
              <a:ahLst/>
              <a:cxnLst/>
              <a:rect l="l" t="t" r="r" b="b"/>
              <a:pathLst>
                <a:path w="217" h="239" extrusionOk="0">
                  <a:moveTo>
                    <a:pt x="1" y="195"/>
                  </a:moveTo>
                  <a:lnTo>
                    <a:pt x="1" y="206"/>
                  </a:lnTo>
                  <a:lnTo>
                    <a:pt x="12" y="206"/>
                  </a:lnTo>
                  <a:cubicBezTo>
                    <a:pt x="8" y="203"/>
                    <a:pt x="4" y="199"/>
                    <a:pt x="1" y="195"/>
                  </a:cubicBezTo>
                  <a:close/>
                  <a:moveTo>
                    <a:pt x="162" y="1"/>
                  </a:moveTo>
                  <a:lnTo>
                    <a:pt x="162" y="12"/>
                  </a:lnTo>
                  <a:cubicBezTo>
                    <a:pt x="162" y="87"/>
                    <a:pt x="65" y="206"/>
                    <a:pt x="22" y="206"/>
                  </a:cubicBezTo>
                  <a:lnTo>
                    <a:pt x="12" y="206"/>
                  </a:lnTo>
                  <a:cubicBezTo>
                    <a:pt x="30" y="224"/>
                    <a:pt x="49" y="238"/>
                    <a:pt x="76" y="238"/>
                  </a:cubicBezTo>
                  <a:cubicBezTo>
                    <a:pt x="109" y="238"/>
                    <a:pt x="141" y="217"/>
                    <a:pt x="162" y="185"/>
                  </a:cubicBezTo>
                  <a:lnTo>
                    <a:pt x="184" y="130"/>
                  </a:lnTo>
                  <a:cubicBezTo>
                    <a:pt x="217" y="87"/>
                    <a:pt x="195" y="34"/>
                    <a:pt x="162" y="1"/>
                  </a:cubicBezTo>
                  <a:close/>
                </a:path>
              </a:pathLst>
            </a:custGeom>
            <a:solidFill>
              <a:srgbClr val="F528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31"/>
            <p:cNvSpPr/>
            <p:nvPr/>
          </p:nvSpPr>
          <p:spPr>
            <a:xfrm>
              <a:off x="5972050" y="2821350"/>
              <a:ext cx="61325" cy="42425"/>
            </a:xfrm>
            <a:custGeom>
              <a:avLst/>
              <a:gdLst/>
              <a:ahLst/>
              <a:cxnLst/>
              <a:rect l="l" t="t" r="r" b="b"/>
              <a:pathLst>
                <a:path w="2453" h="1697" extrusionOk="0">
                  <a:moveTo>
                    <a:pt x="55" y="1"/>
                  </a:moveTo>
                  <a:cubicBezTo>
                    <a:pt x="12" y="66"/>
                    <a:pt x="1" y="142"/>
                    <a:pt x="12" y="206"/>
                  </a:cubicBezTo>
                  <a:lnTo>
                    <a:pt x="12" y="217"/>
                  </a:lnTo>
                  <a:cubicBezTo>
                    <a:pt x="23" y="293"/>
                    <a:pt x="66" y="368"/>
                    <a:pt x="142" y="411"/>
                  </a:cubicBezTo>
                  <a:lnTo>
                    <a:pt x="142" y="422"/>
                  </a:lnTo>
                  <a:lnTo>
                    <a:pt x="163" y="422"/>
                  </a:lnTo>
                  <a:lnTo>
                    <a:pt x="163" y="433"/>
                  </a:lnTo>
                  <a:lnTo>
                    <a:pt x="174" y="433"/>
                  </a:lnTo>
                  <a:cubicBezTo>
                    <a:pt x="574" y="692"/>
                    <a:pt x="1361" y="1157"/>
                    <a:pt x="2312" y="1697"/>
                  </a:cubicBezTo>
                  <a:cubicBezTo>
                    <a:pt x="2355" y="1675"/>
                    <a:pt x="2409" y="1653"/>
                    <a:pt x="2452" y="1642"/>
                  </a:cubicBezTo>
                  <a:cubicBezTo>
                    <a:pt x="1405" y="1049"/>
                    <a:pt x="552" y="552"/>
                    <a:pt x="142" y="282"/>
                  </a:cubicBezTo>
                  <a:cubicBezTo>
                    <a:pt x="77" y="238"/>
                    <a:pt x="77" y="66"/>
                    <a:pt x="55" y="1"/>
                  </a:cubicBezTo>
                  <a:close/>
                </a:path>
              </a:pathLst>
            </a:custGeom>
            <a:solidFill>
              <a:srgbClr val="541B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31"/>
            <p:cNvSpPr/>
            <p:nvPr/>
          </p:nvSpPr>
          <p:spPr>
            <a:xfrm>
              <a:off x="6172350" y="2545100"/>
              <a:ext cx="129875" cy="111075"/>
            </a:xfrm>
            <a:custGeom>
              <a:avLst/>
              <a:gdLst/>
              <a:ahLst/>
              <a:cxnLst/>
              <a:rect l="l" t="t" r="r" b="b"/>
              <a:pathLst>
                <a:path w="5195" h="4443" extrusionOk="0">
                  <a:moveTo>
                    <a:pt x="3275" y="0"/>
                  </a:moveTo>
                  <a:cubicBezTo>
                    <a:pt x="3000" y="0"/>
                    <a:pt x="2693" y="97"/>
                    <a:pt x="2354" y="330"/>
                  </a:cubicBezTo>
                  <a:cubicBezTo>
                    <a:pt x="1" y="1960"/>
                    <a:pt x="638" y="4443"/>
                    <a:pt x="638" y="4443"/>
                  </a:cubicBezTo>
                  <a:cubicBezTo>
                    <a:pt x="1663" y="3471"/>
                    <a:pt x="2754" y="2640"/>
                    <a:pt x="5194" y="2219"/>
                  </a:cubicBezTo>
                  <a:cubicBezTo>
                    <a:pt x="5194" y="2219"/>
                    <a:pt x="4595" y="0"/>
                    <a:pt x="3275" y="0"/>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31"/>
            <p:cNvSpPr/>
            <p:nvPr/>
          </p:nvSpPr>
          <p:spPr>
            <a:xfrm>
              <a:off x="6172350" y="2547925"/>
              <a:ext cx="115550" cy="108250"/>
            </a:xfrm>
            <a:custGeom>
              <a:avLst/>
              <a:gdLst/>
              <a:ahLst/>
              <a:cxnLst/>
              <a:rect l="l" t="t" r="r" b="b"/>
              <a:pathLst>
                <a:path w="4622" h="4330" extrusionOk="0">
                  <a:moveTo>
                    <a:pt x="2743" y="1"/>
                  </a:moveTo>
                  <a:lnTo>
                    <a:pt x="2743" y="1"/>
                  </a:lnTo>
                  <a:cubicBezTo>
                    <a:pt x="2625" y="54"/>
                    <a:pt x="2495" y="119"/>
                    <a:pt x="2354" y="217"/>
                  </a:cubicBezTo>
                  <a:cubicBezTo>
                    <a:pt x="1" y="1847"/>
                    <a:pt x="638" y="4330"/>
                    <a:pt x="638" y="4330"/>
                  </a:cubicBezTo>
                  <a:cubicBezTo>
                    <a:pt x="1577" y="3434"/>
                    <a:pt x="2570" y="2667"/>
                    <a:pt x="4622" y="2225"/>
                  </a:cubicBezTo>
                  <a:lnTo>
                    <a:pt x="4622" y="2225"/>
                  </a:lnTo>
                  <a:cubicBezTo>
                    <a:pt x="4483" y="2242"/>
                    <a:pt x="4334" y="2250"/>
                    <a:pt x="4180" y="2250"/>
                  </a:cubicBezTo>
                  <a:cubicBezTo>
                    <a:pt x="3242" y="2250"/>
                    <a:pt x="2114" y="1950"/>
                    <a:pt x="1966" y="1458"/>
                  </a:cubicBezTo>
                  <a:cubicBezTo>
                    <a:pt x="1804" y="940"/>
                    <a:pt x="2138" y="357"/>
                    <a:pt x="2743" y="1"/>
                  </a:cubicBez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31"/>
            <p:cNvSpPr/>
            <p:nvPr/>
          </p:nvSpPr>
          <p:spPr>
            <a:xfrm>
              <a:off x="6251450" y="2545050"/>
              <a:ext cx="41325" cy="57700"/>
            </a:xfrm>
            <a:custGeom>
              <a:avLst/>
              <a:gdLst/>
              <a:ahLst/>
              <a:cxnLst/>
              <a:rect l="l" t="t" r="r" b="b"/>
              <a:pathLst>
                <a:path w="1653" h="2308" extrusionOk="0">
                  <a:moveTo>
                    <a:pt x="132" y="0"/>
                  </a:moveTo>
                  <a:cubicBezTo>
                    <a:pt x="89" y="0"/>
                    <a:pt x="46" y="3"/>
                    <a:pt x="1" y="8"/>
                  </a:cubicBezTo>
                  <a:cubicBezTo>
                    <a:pt x="594" y="385"/>
                    <a:pt x="1123" y="1206"/>
                    <a:pt x="1491" y="2307"/>
                  </a:cubicBezTo>
                  <a:lnTo>
                    <a:pt x="1652" y="2254"/>
                  </a:lnTo>
                  <a:cubicBezTo>
                    <a:pt x="1328" y="1249"/>
                    <a:pt x="853" y="472"/>
                    <a:pt x="313" y="18"/>
                  </a:cubicBezTo>
                  <a:cubicBezTo>
                    <a:pt x="251" y="6"/>
                    <a:pt x="192" y="0"/>
                    <a:pt x="132" y="0"/>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31"/>
            <p:cNvSpPr/>
            <p:nvPr/>
          </p:nvSpPr>
          <p:spPr>
            <a:xfrm>
              <a:off x="6164250" y="2594050"/>
              <a:ext cx="162525" cy="81575"/>
            </a:xfrm>
            <a:custGeom>
              <a:avLst/>
              <a:gdLst/>
              <a:ahLst/>
              <a:cxnLst/>
              <a:rect l="l" t="t" r="r" b="b"/>
              <a:pathLst>
                <a:path w="6501" h="3263" extrusionOk="0">
                  <a:moveTo>
                    <a:pt x="5916" y="1"/>
                  </a:moveTo>
                  <a:cubicBezTo>
                    <a:pt x="5444" y="1"/>
                    <a:pt x="4593" y="181"/>
                    <a:pt x="3057" y="844"/>
                  </a:cubicBezTo>
                  <a:cubicBezTo>
                    <a:pt x="1" y="2161"/>
                    <a:pt x="401" y="3262"/>
                    <a:pt x="401" y="3262"/>
                  </a:cubicBezTo>
                  <a:cubicBezTo>
                    <a:pt x="519" y="2863"/>
                    <a:pt x="1739" y="1816"/>
                    <a:pt x="3143" y="1189"/>
                  </a:cubicBezTo>
                  <a:cubicBezTo>
                    <a:pt x="4370" y="661"/>
                    <a:pt x="5606" y="252"/>
                    <a:pt x="6332" y="252"/>
                  </a:cubicBezTo>
                  <a:cubicBezTo>
                    <a:pt x="6391" y="252"/>
                    <a:pt x="6448" y="255"/>
                    <a:pt x="6501" y="261"/>
                  </a:cubicBezTo>
                  <a:cubicBezTo>
                    <a:pt x="6501" y="261"/>
                    <a:pt x="6481" y="1"/>
                    <a:pt x="5916" y="1"/>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31"/>
            <p:cNvSpPr/>
            <p:nvPr/>
          </p:nvSpPr>
          <p:spPr>
            <a:xfrm>
              <a:off x="6307050" y="2787550"/>
              <a:ext cx="7600" cy="6700"/>
            </a:xfrm>
            <a:custGeom>
              <a:avLst/>
              <a:gdLst/>
              <a:ahLst/>
              <a:cxnLst/>
              <a:rect l="l" t="t" r="r" b="b"/>
              <a:pathLst>
                <a:path w="304" h="268" extrusionOk="0">
                  <a:moveTo>
                    <a:pt x="152" y="0"/>
                  </a:moveTo>
                  <a:cubicBezTo>
                    <a:pt x="115" y="0"/>
                    <a:pt x="78" y="17"/>
                    <a:pt x="54" y="47"/>
                  </a:cubicBezTo>
                  <a:cubicBezTo>
                    <a:pt x="1" y="112"/>
                    <a:pt x="11" y="187"/>
                    <a:pt x="66" y="241"/>
                  </a:cubicBezTo>
                  <a:cubicBezTo>
                    <a:pt x="88" y="259"/>
                    <a:pt x="116" y="268"/>
                    <a:pt x="144" y="268"/>
                  </a:cubicBezTo>
                  <a:cubicBezTo>
                    <a:pt x="184" y="268"/>
                    <a:pt x="223" y="251"/>
                    <a:pt x="249" y="220"/>
                  </a:cubicBezTo>
                  <a:cubicBezTo>
                    <a:pt x="303" y="165"/>
                    <a:pt x="292" y="79"/>
                    <a:pt x="238" y="36"/>
                  </a:cubicBezTo>
                  <a:cubicBezTo>
                    <a:pt x="214" y="12"/>
                    <a:pt x="183" y="0"/>
                    <a:pt x="152" y="0"/>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31"/>
            <p:cNvSpPr/>
            <p:nvPr/>
          </p:nvSpPr>
          <p:spPr>
            <a:xfrm>
              <a:off x="6316225" y="2782900"/>
              <a:ext cx="7600" cy="6575"/>
            </a:xfrm>
            <a:custGeom>
              <a:avLst/>
              <a:gdLst/>
              <a:ahLst/>
              <a:cxnLst/>
              <a:rect l="l" t="t" r="r" b="b"/>
              <a:pathLst>
                <a:path w="304" h="263" extrusionOk="0">
                  <a:moveTo>
                    <a:pt x="159" y="1"/>
                  </a:moveTo>
                  <a:cubicBezTo>
                    <a:pt x="120" y="1"/>
                    <a:pt x="80" y="18"/>
                    <a:pt x="54" y="49"/>
                  </a:cubicBezTo>
                  <a:cubicBezTo>
                    <a:pt x="1" y="103"/>
                    <a:pt x="11" y="190"/>
                    <a:pt x="66" y="233"/>
                  </a:cubicBezTo>
                  <a:cubicBezTo>
                    <a:pt x="90" y="252"/>
                    <a:pt x="120" y="263"/>
                    <a:pt x="151" y="263"/>
                  </a:cubicBezTo>
                  <a:cubicBezTo>
                    <a:pt x="188" y="263"/>
                    <a:pt x="225" y="247"/>
                    <a:pt x="249" y="211"/>
                  </a:cubicBezTo>
                  <a:cubicBezTo>
                    <a:pt x="303" y="157"/>
                    <a:pt x="292" y="70"/>
                    <a:pt x="238" y="27"/>
                  </a:cubicBezTo>
                  <a:cubicBezTo>
                    <a:pt x="216" y="9"/>
                    <a:pt x="188" y="1"/>
                    <a:pt x="159" y="1"/>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31"/>
            <p:cNvSpPr/>
            <p:nvPr/>
          </p:nvSpPr>
          <p:spPr>
            <a:xfrm>
              <a:off x="6044150" y="2841625"/>
              <a:ext cx="49675" cy="58500"/>
            </a:xfrm>
            <a:custGeom>
              <a:avLst/>
              <a:gdLst/>
              <a:ahLst/>
              <a:cxnLst/>
              <a:rect l="l" t="t" r="r" b="b"/>
              <a:pathLst>
                <a:path w="1987" h="2340" extrusionOk="0">
                  <a:moveTo>
                    <a:pt x="519" y="0"/>
                  </a:moveTo>
                  <a:cubicBezTo>
                    <a:pt x="519" y="0"/>
                    <a:pt x="162" y="982"/>
                    <a:pt x="108" y="1069"/>
                  </a:cubicBezTo>
                  <a:cubicBezTo>
                    <a:pt x="54" y="1155"/>
                    <a:pt x="0" y="1220"/>
                    <a:pt x="65" y="1436"/>
                  </a:cubicBezTo>
                  <a:cubicBezTo>
                    <a:pt x="101" y="1556"/>
                    <a:pt x="174" y="1582"/>
                    <a:pt x="231" y="1582"/>
                  </a:cubicBezTo>
                  <a:cubicBezTo>
                    <a:pt x="277" y="1582"/>
                    <a:pt x="313" y="1565"/>
                    <a:pt x="313" y="1565"/>
                  </a:cubicBezTo>
                  <a:lnTo>
                    <a:pt x="313" y="1565"/>
                  </a:lnTo>
                  <a:cubicBezTo>
                    <a:pt x="313" y="1565"/>
                    <a:pt x="205" y="1728"/>
                    <a:pt x="346" y="1879"/>
                  </a:cubicBezTo>
                  <a:cubicBezTo>
                    <a:pt x="475" y="2030"/>
                    <a:pt x="680" y="2073"/>
                    <a:pt x="680" y="2073"/>
                  </a:cubicBezTo>
                  <a:cubicBezTo>
                    <a:pt x="680" y="2073"/>
                    <a:pt x="691" y="2181"/>
                    <a:pt x="842" y="2300"/>
                  </a:cubicBezTo>
                  <a:cubicBezTo>
                    <a:pt x="878" y="2327"/>
                    <a:pt x="923" y="2339"/>
                    <a:pt x="971" y="2339"/>
                  </a:cubicBezTo>
                  <a:cubicBezTo>
                    <a:pt x="1109" y="2339"/>
                    <a:pt x="1269" y="2237"/>
                    <a:pt x="1285" y="2116"/>
                  </a:cubicBezTo>
                  <a:cubicBezTo>
                    <a:pt x="1393" y="1479"/>
                    <a:pt x="1911" y="1382"/>
                    <a:pt x="1965" y="713"/>
                  </a:cubicBezTo>
                  <a:cubicBezTo>
                    <a:pt x="1987" y="475"/>
                    <a:pt x="519" y="0"/>
                    <a:pt x="519" y="0"/>
                  </a:cubicBezTo>
                  <a:close/>
                </a:path>
              </a:pathLst>
            </a:custGeom>
            <a:solidFill>
              <a:srgbClr val="FF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31"/>
            <p:cNvSpPr/>
            <p:nvPr/>
          </p:nvSpPr>
          <p:spPr>
            <a:xfrm>
              <a:off x="6051950" y="2838375"/>
              <a:ext cx="48375" cy="28350"/>
            </a:xfrm>
            <a:custGeom>
              <a:avLst/>
              <a:gdLst/>
              <a:ahLst/>
              <a:cxnLst/>
              <a:rect l="l" t="t" r="r" b="b"/>
              <a:pathLst>
                <a:path w="1935" h="1134" extrusionOk="0">
                  <a:moveTo>
                    <a:pt x="99" y="1"/>
                  </a:moveTo>
                  <a:lnTo>
                    <a:pt x="1" y="432"/>
                  </a:lnTo>
                  <a:lnTo>
                    <a:pt x="1805" y="1134"/>
                  </a:lnTo>
                  <a:lnTo>
                    <a:pt x="1934" y="605"/>
                  </a:lnTo>
                  <a:lnTo>
                    <a:pt x="99" y="1"/>
                  </a:ln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31"/>
            <p:cNvSpPr/>
            <p:nvPr/>
          </p:nvSpPr>
          <p:spPr>
            <a:xfrm>
              <a:off x="6050075" y="2744700"/>
              <a:ext cx="100125" cy="113675"/>
            </a:xfrm>
            <a:custGeom>
              <a:avLst/>
              <a:gdLst/>
              <a:ahLst/>
              <a:cxnLst/>
              <a:rect l="l" t="t" r="r" b="b"/>
              <a:pathLst>
                <a:path w="4005" h="4547" extrusionOk="0">
                  <a:moveTo>
                    <a:pt x="2052" y="0"/>
                  </a:moveTo>
                  <a:cubicBezTo>
                    <a:pt x="2017" y="0"/>
                    <a:pt x="1984" y="4"/>
                    <a:pt x="1955" y="12"/>
                  </a:cubicBezTo>
                  <a:cubicBezTo>
                    <a:pt x="1253" y="184"/>
                    <a:pt x="1" y="3931"/>
                    <a:pt x="1" y="3931"/>
                  </a:cubicBezTo>
                  <a:lnTo>
                    <a:pt x="2117" y="4547"/>
                  </a:lnTo>
                  <a:cubicBezTo>
                    <a:pt x="2516" y="3402"/>
                    <a:pt x="3413" y="1588"/>
                    <a:pt x="3780" y="1286"/>
                  </a:cubicBezTo>
                  <a:cubicBezTo>
                    <a:pt x="4004" y="1091"/>
                    <a:pt x="2656" y="0"/>
                    <a:pt x="2052" y="0"/>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31"/>
            <p:cNvSpPr/>
            <p:nvPr/>
          </p:nvSpPr>
          <p:spPr>
            <a:xfrm>
              <a:off x="6050075" y="2742050"/>
              <a:ext cx="56175" cy="103100"/>
            </a:xfrm>
            <a:custGeom>
              <a:avLst/>
              <a:gdLst/>
              <a:ahLst/>
              <a:cxnLst/>
              <a:rect l="l" t="t" r="r" b="b"/>
              <a:pathLst>
                <a:path w="2247" h="4124" extrusionOk="0">
                  <a:moveTo>
                    <a:pt x="2058" y="1"/>
                  </a:moveTo>
                  <a:cubicBezTo>
                    <a:pt x="2034" y="1"/>
                    <a:pt x="2014" y="3"/>
                    <a:pt x="1998" y="10"/>
                  </a:cubicBezTo>
                  <a:cubicBezTo>
                    <a:pt x="1285" y="182"/>
                    <a:pt x="1" y="4037"/>
                    <a:pt x="1" y="4037"/>
                  </a:cubicBezTo>
                  <a:lnTo>
                    <a:pt x="282" y="4123"/>
                  </a:lnTo>
                  <a:cubicBezTo>
                    <a:pt x="476" y="2709"/>
                    <a:pt x="1566" y="658"/>
                    <a:pt x="2247" y="31"/>
                  </a:cubicBezTo>
                  <a:cubicBezTo>
                    <a:pt x="2186" y="16"/>
                    <a:pt x="2114" y="1"/>
                    <a:pt x="2058" y="1"/>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31"/>
            <p:cNvSpPr/>
            <p:nvPr/>
          </p:nvSpPr>
          <p:spPr>
            <a:xfrm>
              <a:off x="6089750" y="2771400"/>
              <a:ext cx="58750" cy="86975"/>
            </a:xfrm>
            <a:custGeom>
              <a:avLst/>
              <a:gdLst/>
              <a:ahLst/>
              <a:cxnLst/>
              <a:rect l="l" t="t" r="r" b="b"/>
              <a:pathLst>
                <a:path w="2350" h="3479" extrusionOk="0">
                  <a:moveTo>
                    <a:pt x="2218" y="0"/>
                  </a:moveTo>
                  <a:cubicBezTo>
                    <a:pt x="2210" y="0"/>
                    <a:pt x="2202" y="1"/>
                    <a:pt x="2193" y="2"/>
                  </a:cubicBezTo>
                  <a:cubicBezTo>
                    <a:pt x="1728" y="239"/>
                    <a:pt x="562" y="2582"/>
                    <a:pt x="1" y="3327"/>
                  </a:cubicBezTo>
                  <a:lnTo>
                    <a:pt x="530" y="3479"/>
                  </a:lnTo>
                  <a:cubicBezTo>
                    <a:pt x="929" y="2334"/>
                    <a:pt x="1858" y="542"/>
                    <a:pt x="2225" y="239"/>
                  </a:cubicBezTo>
                  <a:cubicBezTo>
                    <a:pt x="2306" y="168"/>
                    <a:pt x="2350" y="0"/>
                    <a:pt x="2218" y="0"/>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31"/>
            <p:cNvSpPr/>
            <p:nvPr/>
          </p:nvSpPr>
          <p:spPr>
            <a:xfrm>
              <a:off x="6073550" y="2836225"/>
              <a:ext cx="6800" cy="6500"/>
            </a:xfrm>
            <a:custGeom>
              <a:avLst/>
              <a:gdLst/>
              <a:ahLst/>
              <a:cxnLst/>
              <a:rect l="l" t="t" r="r" b="b"/>
              <a:pathLst>
                <a:path w="272" h="260" extrusionOk="0">
                  <a:moveTo>
                    <a:pt x="130" y="0"/>
                  </a:moveTo>
                  <a:cubicBezTo>
                    <a:pt x="66" y="0"/>
                    <a:pt x="1" y="54"/>
                    <a:pt x="1" y="130"/>
                  </a:cubicBezTo>
                  <a:cubicBezTo>
                    <a:pt x="1" y="205"/>
                    <a:pt x="66" y="259"/>
                    <a:pt x="130" y="259"/>
                  </a:cubicBezTo>
                  <a:cubicBezTo>
                    <a:pt x="206" y="259"/>
                    <a:pt x="271" y="205"/>
                    <a:pt x="271" y="130"/>
                  </a:cubicBezTo>
                  <a:cubicBezTo>
                    <a:pt x="271" y="54"/>
                    <a:pt x="206" y="0"/>
                    <a:pt x="130" y="0"/>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1"/>
            <p:cNvSpPr/>
            <p:nvPr/>
          </p:nvSpPr>
          <p:spPr>
            <a:xfrm>
              <a:off x="6077625" y="2826750"/>
              <a:ext cx="6750" cy="6500"/>
            </a:xfrm>
            <a:custGeom>
              <a:avLst/>
              <a:gdLst/>
              <a:ahLst/>
              <a:cxnLst/>
              <a:rect l="l" t="t" r="r" b="b"/>
              <a:pathLst>
                <a:path w="270" h="260" extrusionOk="0">
                  <a:moveTo>
                    <a:pt x="130" y="1"/>
                  </a:moveTo>
                  <a:cubicBezTo>
                    <a:pt x="65" y="1"/>
                    <a:pt x="0" y="55"/>
                    <a:pt x="0" y="130"/>
                  </a:cubicBezTo>
                  <a:cubicBezTo>
                    <a:pt x="0" y="206"/>
                    <a:pt x="65" y="260"/>
                    <a:pt x="130" y="260"/>
                  </a:cubicBezTo>
                  <a:cubicBezTo>
                    <a:pt x="205" y="260"/>
                    <a:pt x="270" y="206"/>
                    <a:pt x="270" y="130"/>
                  </a:cubicBezTo>
                  <a:cubicBezTo>
                    <a:pt x="270" y="55"/>
                    <a:pt x="205" y="1"/>
                    <a:pt x="130" y="1"/>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1"/>
            <p:cNvSpPr/>
            <p:nvPr/>
          </p:nvSpPr>
          <p:spPr>
            <a:xfrm>
              <a:off x="6130525" y="2759025"/>
              <a:ext cx="9200" cy="33750"/>
            </a:xfrm>
            <a:custGeom>
              <a:avLst/>
              <a:gdLst/>
              <a:ahLst/>
              <a:cxnLst/>
              <a:rect l="l" t="t" r="r" b="b"/>
              <a:pathLst>
                <a:path w="368" h="1350" extrusionOk="0">
                  <a:moveTo>
                    <a:pt x="324" y="0"/>
                  </a:moveTo>
                  <a:lnTo>
                    <a:pt x="0" y="1349"/>
                  </a:lnTo>
                  <a:lnTo>
                    <a:pt x="368" y="907"/>
                  </a:lnTo>
                  <a:lnTo>
                    <a:pt x="324" y="0"/>
                  </a:ln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1"/>
            <p:cNvSpPr/>
            <p:nvPr/>
          </p:nvSpPr>
          <p:spPr>
            <a:xfrm>
              <a:off x="6128900" y="2771975"/>
              <a:ext cx="5150" cy="20250"/>
            </a:xfrm>
            <a:custGeom>
              <a:avLst/>
              <a:gdLst/>
              <a:ahLst/>
              <a:cxnLst/>
              <a:rect l="l" t="t" r="r" b="b"/>
              <a:pathLst>
                <a:path w="206" h="810" extrusionOk="0">
                  <a:moveTo>
                    <a:pt x="54" y="0"/>
                  </a:moveTo>
                  <a:lnTo>
                    <a:pt x="1" y="810"/>
                  </a:lnTo>
                  <a:lnTo>
                    <a:pt x="205" y="497"/>
                  </a:lnTo>
                  <a:lnTo>
                    <a:pt x="54" y="0"/>
                  </a:ln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9" name="Google Shape;1489;p31"/>
          <p:cNvSpPr/>
          <p:nvPr/>
        </p:nvSpPr>
        <p:spPr>
          <a:xfrm>
            <a:off x="720000" y="1114850"/>
            <a:ext cx="7105200" cy="76500"/>
          </a:xfrm>
          <a:prstGeom prst="roundRect">
            <a:avLst>
              <a:gd name="adj" fmla="val 50000"/>
            </a:avLst>
          </a:prstGeom>
          <a:solidFill>
            <a:schemeClr val="accent4"/>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90" name="Google Shape;1490;p31"/>
          <p:cNvGrpSpPr/>
          <p:nvPr/>
        </p:nvGrpSpPr>
        <p:grpSpPr>
          <a:xfrm>
            <a:off x="7970430" y="897902"/>
            <a:ext cx="409076" cy="510391"/>
            <a:chOff x="6935077" y="3440340"/>
            <a:chExt cx="409076" cy="510391"/>
          </a:xfrm>
        </p:grpSpPr>
        <p:sp>
          <p:nvSpPr>
            <p:cNvPr id="1491" name="Google Shape;1491;p31"/>
            <p:cNvSpPr/>
            <p:nvPr/>
          </p:nvSpPr>
          <p:spPr>
            <a:xfrm>
              <a:off x="6971618" y="3476881"/>
              <a:ext cx="335993" cy="437308"/>
            </a:xfrm>
            <a:custGeom>
              <a:avLst/>
              <a:gdLst/>
              <a:ahLst/>
              <a:cxnLst/>
              <a:rect l="l" t="t" r="r" b="b"/>
              <a:pathLst>
                <a:path w="3963" h="5158" extrusionOk="0">
                  <a:moveTo>
                    <a:pt x="1756" y="862"/>
                  </a:moveTo>
                  <a:cubicBezTo>
                    <a:pt x="1788" y="937"/>
                    <a:pt x="1831" y="1013"/>
                    <a:pt x="1895" y="1066"/>
                  </a:cubicBezTo>
                  <a:lnTo>
                    <a:pt x="1895" y="1379"/>
                  </a:lnTo>
                  <a:lnTo>
                    <a:pt x="1895" y="1422"/>
                  </a:lnTo>
                  <a:cubicBezTo>
                    <a:pt x="1895" y="1443"/>
                    <a:pt x="1885" y="1465"/>
                    <a:pt x="1874" y="1486"/>
                  </a:cubicBezTo>
                  <a:lnTo>
                    <a:pt x="1583" y="1680"/>
                  </a:lnTo>
                  <a:cubicBezTo>
                    <a:pt x="1400" y="1809"/>
                    <a:pt x="1292" y="2025"/>
                    <a:pt x="1292" y="2250"/>
                  </a:cubicBezTo>
                  <a:lnTo>
                    <a:pt x="1292" y="3090"/>
                  </a:lnTo>
                  <a:lnTo>
                    <a:pt x="862" y="3090"/>
                  </a:lnTo>
                  <a:lnTo>
                    <a:pt x="862" y="3004"/>
                  </a:lnTo>
                  <a:cubicBezTo>
                    <a:pt x="862" y="2961"/>
                    <a:pt x="830" y="2918"/>
                    <a:pt x="787" y="2918"/>
                  </a:cubicBezTo>
                  <a:lnTo>
                    <a:pt x="603" y="2918"/>
                  </a:lnTo>
                  <a:lnTo>
                    <a:pt x="603" y="1379"/>
                  </a:lnTo>
                  <a:cubicBezTo>
                    <a:pt x="603" y="1088"/>
                    <a:pt x="840" y="862"/>
                    <a:pt x="1120" y="862"/>
                  </a:cubicBezTo>
                  <a:close/>
                  <a:moveTo>
                    <a:pt x="2412" y="0"/>
                  </a:moveTo>
                  <a:cubicBezTo>
                    <a:pt x="2316" y="0"/>
                    <a:pt x="2240" y="75"/>
                    <a:pt x="2240" y="173"/>
                  </a:cubicBezTo>
                  <a:lnTo>
                    <a:pt x="2154" y="173"/>
                  </a:lnTo>
                  <a:cubicBezTo>
                    <a:pt x="1971" y="216"/>
                    <a:pt x="1820" y="345"/>
                    <a:pt x="1756" y="517"/>
                  </a:cubicBezTo>
                  <a:lnTo>
                    <a:pt x="1120" y="517"/>
                  </a:lnTo>
                  <a:cubicBezTo>
                    <a:pt x="646" y="517"/>
                    <a:pt x="259" y="894"/>
                    <a:pt x="259" y="1379"/>
                  </a:cubicBezTo>
                  <a:lnTo>
                    <a:pt x="259" y="2499"/>
                  </a:lnTo>
                  <a:lnTo>
                    <a:pt x="259" y="2660"/>
                  </a:lnTo>
                  <a:lnTo>
                    <a:pt x="259" y="2918"/>
                  </a:lnTo>
                  <a:lnTo>
                    <a:pt x="86" y="2918"/>
                  </a:lnTo>
                  <a:cubicBezTo>
                    <a:pt x="43" y="2918"/>
                    <a:pt x="0" y="2961"/>
                    <a:pt x="0" y="3004"/>
                  </a:cubicBezTo>
                  <a:lnTo>
                    <a:pt x="0" y="3532"/>
                  </a:lnTo>
                  <a:cubicBezTo>
                    <a:pt x="0" y="3575"/>
                    <a:pt x="43" y="3607"/>
                    <a:pt x="86" y="3607"/>
                  </a:cubicBezTo>
                  <a:lnTo>
                    <a:pt x="259" y="3607"/>
                  </a:lnTo>
                  <a:lnTo>
                    <a:pt x="259" y="3952"/>
                  </a:lnTo>
                  <a:lnTo>
                    <a:pt x="151" y="4738"/>
                  </a:lnTo>
                  <a:lnTo>
                    <a:pt x="129" y="4889"/>
                  </a:lnTo>
                  <a:lnTo>
                    <a:pt x="108" y="5061"/>
                  </a:lnTo>
                  <a:cubicBezTo>
                    <a:pt x="98" y="5115"/>
                    <a:pt x="141" y="5158"/>
                    <a:pt x="194" y="5158"/>
                  </a:cubicBezTo>
                  <a:lnTo>
                    <a:pt x="679" y="5158"/>
                  </a:lnTo>
                  <a:cubicBezTo>
                    <a:pt x="689" y="5158"/>
                    <a:pt x="701" y="5158"/>
                    <a:pt x="711" y="5147"/>
                  </a:cubicBezTo>
                  <a:cubicBezTo>
                    <a:pt x="754" y="5136"/>
                    <a:pt x="765" y="5104"/>
                    <a:pt x="765" y="5061"/>
                  </a:cubicBezTo>
                  <a:lnTo>
                    <a:pt x="744" y="4889"/>
                  </a:lnTo>
                  <a:lnTo>
                    <a:pt x="722" y="4738"/>
                  </a:lnTo>
                  <a:lnTo>
                    <a:pt x="603" y="3952"/>
                  </a:lnTo>
                  <a:lnTo>
                    <a:pt x="603" y="3607"/>
                  </a:lnTo>
                  <a:lnTo>
                    <a:pt x="787" y="3607"/>
                  </a:lnTo>
                  <a:cubicBezTo>
                    <a:pt x="830" y="3607"/>
                    <a:pt x="862" y="3575"/>
                    <a:pt x="862" y="3532"/>
                  </a:cubicBezTo>
                  <a:lnTo>
                    <a:pt x="862" y="3435"/>
                  </a:lnTo>
                  <a:lnTo>
                    <a:pt x="1292" y="3435"/>
                  </a:lnTo>
                  <a:lnTo>
                    <a:pt x="1292" y="4394"/>
                  </a:lnTo>
                  <a:lnTo>
                    <a:pt x="1292" y="4544"/>
                  </a:lnTo>
                  <a:lnTo>
                    <a:pt x="1292" y="4813"/>
                  </a:lnTo>
                  <a:cubicBezTo>
                    <a:pt x="1249" y="4813"/>
                    <a:pt x="1206" y="4856"/>
                    <a:pt x="1206" y="4899"/>
                  </a:cubicBezTo>
                  <a:lnTo>
                    <a:pt x="1206" y="5083"/>
                  </a:lnTo>
                  <a:cubicBezTo>
                    <a:pt x="1206" y="5126"/>
                    <a:pt x="1249" y="5158"/>
                    <a:pt x="1292" y="5158"/>
                  </a:cubicBezTo>
                  <a:lnTo>
                    <a:pt x="3199" y="5158"/>
                  </a:lnTo>
                  <a:cubicBezTo>
                    <a:pt x="3242" y="5158"/>
                    <a:pt x="3274" y="5126"/>
                    <a:pt x="3274" y="5083"/>
                  </a:cubicBezTo>
                  <a:lnTo>
                    <a:pt x="3274" y="4899"/>
                  </a:lnTo>
                  <a:cubicBezTo>
                    <a:pt x="3274" y="4856"/>
                    <a:pt x="3242" y="4813"/>
                    <a:pt x="3199" y="4813"/>
                  </a:cubicBezTo>
                  <a:lnTo>
                    <a:pt x="3187" y="4813"/>
                  </a:lnTo>
                  <a:lnTo>
                    <a:pt x="3187" y="4544"/>
                  </a:lnTo>
                  <a:lnTo>
                    <a:pt x="3187" y="4394"/>
                  </a:lnTo>
                  <a:lnTo>
                    <a:pt x="3187" y="3435"/>
                  </a:lnTo>
                  <a:lnTo>
                    <a:pt x="3220" y="3435"/>
                  </a:lnTo>
                  <a:cubicBezTo>
                    <a:pt x="3231" y="3425"/>
                    <a:pt x="3231" y="3425"/>
                    <a:pt x="3242" y="3425"/>
                  </a:cubicBezTo>
                  <a:lnTo>
                    <a:pt x="3242" y="3413"/>
                  </a:lnTo>
                  <a:lnTo>
                    <a:pt x="3252" y="3413"/>
                  </a:lnTo>
                  <a:lnTo>
                    <a:pt x="3252" y="3403"/>
                  </a:lnTo>
                  <a:cubicBezTo>
                    <a:pt x="3263" y="3403"/>
                    <a:pt x="3263" y="3392"/>
                    <a:pt x="3263" y="3382"/>
                  </a:cubicBezTo>
                  <a:cubicBezTo>
                    <a:pt x="3274" y="3370"/>
                    <a:pt x="3274" y="3360"/>
                    <a:pt x="3274" y="3349"/>
                  </a:cubicBezTo>
                  <a:lnTo>
                    <a:pt x="3274" y="3177"/>
                  </a:lnTo>
                  <a:lnTo>
                    <a:pt x="3274" y="3166"/>
                  </a:lnTo>
                  <a:cubicBezTo>
                    <a:pt x="3263" y="3123"/>
                    <a:pt x="3231" y="3090"/>
                    <a:pt x="3187" y="3090"/>
                  </a:cubicBezTo>
                  <a:lnTo>
                    <a:pt x="3187" y="2250"/>
                  </a:lnTo>
                  <a:lnTo>
                    <a:pt x="3187" y="2207"/>
                  </a:lnTo>
                  <a:cubicBezTo>
                    <a:pt x="3177" y="1992"/>
                    <a:pt x="3069" y="1809"/>
                    <a:pt x="2897" y="1680"/>
                  </a:cubicBezTo>
                  <a:lnTo>
                    <a:pt x="2606" y="1486"/>
                  </a:lnTo>
                  <a:cubicBezTo>
                    <a:pt x="2596" y="1465"/>
                    <a:pt x="2584" y="1443"/>
                    <a:pt x="2584" y="1422"/>
                  </a:cubicBezTo>
                  <a:lnTo>
                    <a:pt x="2584" y="1066"/>
                  </a:lnTo>
                  <a:cubicBezTo>
                    <a:pt x="2596" y="1066"/>
                    <a:pt x="2596" y="1056"/>
                    <a:pt x="2606" y="1056"/>
                  </a:cubicBezTo>
                  <a:cubicBezTo>
                    <a:pt x="2617" y="1034"/>
                    <a:pt x="2628" y="1023"/>
                    <a:pt x="2639" y="1013"/>
                  </a:cubicBezTo>
                  <a:cubicBezTo>
                    <a:pt x="2649" y="1013"/>
                    <a:pt x="2649" y="1001"/>
                    <a:pt x="2649" y="991"/>
                  </a:cubicBezTo>
                  <a:lnTo>
                    <a:pt x="3640" y="1324"/>
                  </a:lnTo>
                  <a:cubicBezTo>
                    <a:pt x="3650" y="1328"/>
                    <a:pt x="3660" y="1330"/>
                    <a:pt x="3669" y="1330"/>
                  </a:cubicBezTo>
                  <a:cubicBezTo>
                    <a:pt x="3712" y="1330"/>
                    <a:pt x="3749" y="1295"/>
                    <a:pt x="3759" y="1260"/>
                  </a:cubicBezTo>
                  <a:cubicBezTo>
                    <a:pt x="3759" y="1249"/>
                    <a:pt x="3759" y="1238"/>
                    <a:pt x="3747" y="1217"/>
                  </a:cubicBezTo>
                  <a:lnTo>
                    <a:pt x="3726" y="1120"/>
                  </a:lnTo>
                  <a:cubicBezTo>
                    <a:pt x="3726" y="1109"/>
                    <a:pt x="3726" y="1109"/>
                    <a:pt x="3716" y="1099"/>
                  </a:cubicBezTo>
                  <a:cubicBezTo>
                    <a:pt x="3704" y="1056"/>
                    <a:pt x="3661" y="1013"/>
                    <a:pt x="3618" y="1001"/>
                  </a:cubicBezTo>
                  <a:lnTo>
                    <a:pt x="3381" y="915"/>
                  </a:lnTo>
                  <a:lnTo>
                    <a:pt x="2757" y="700"/>
                  </a:lnTo>
                  <a:lnTo>
                    <a:pt x="2757" y="690"/>
                  </a:lnTo>
                  <a:cubicBezTo>
                    <a:pt x="2757" y="603"/>
                    <a:pt x="2735" y="528"/>
                    <a:pt x="2714" y="463"/>
                  </a:cubicBezTo>
                  <a:lnTo>
                    <a:pt x="3672" y="367"/>
                  </a:lnTo>
                  <a:lnTo>
                    <a:pt x="3888" y="345"/>
                  </a:lnTo>
                  <a:cubicBezTo>
                    <a:pt x="3931" y="345"/>
                    <a:pt x="3963" y="312"/>
                    <a:pt x="3963" y="259"/>
                  </a:cubicBezTo>
                  <a:lnTo>
                    <a:pt x="3963" y="173"/>
                  </a:lnTo>
                  <a:lnTo>
                    <a:pt x="3963" y="151"/>
                  </a:lnTo>
                  <a:cubicBezTo>
                    <a:pt x="3952" y="65"/>
                    <a:pt x="3877" y="0"/>
                    <a:pt x="37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31"/>
            <p:cNvSpPr/>
            <p:nvPr/>
          </p:nvSpPr>
          <p:spPr>
            <a:xfrm>
              <a:off x="6935077" y="3440340"/>
              <a:ext cx="409076" cy="510391"/>
            </a:xfrm>
            <a:custGeom>
              <a:avLst/>
              <a:gdLst/>
              <a:ahLst/>
              <a:cxnLst/>
              <a:rect l="l" t="t" r="r" b="b"/>
              <a:pathLst>
                <a:path w="4825" h="6020" extrusionOk="0">
                  <a:moveTo>
                    <a:pt x="2729" y="1030"/>
                  </a:moveTo>
                  <a:cubicBezTo>
                    <a:pt x="2734" y="1046"/>
                    <a:pt x="2740" y="1062"/>
                    <a:pt x="2747" y="1077"/>
                  </a:cubicBezTo>
                  <a:cubicBezTo>
                    <a:pt x="2757" y="1088"/>
                    <a:pt x="2757" y="1099"/>
                    <a:pt x="2757" y="1121"/>
                  </a:cubicBezTo>
                  <a:cubicBezTo>
                    <a:pt x="2757" y="1130"/>
                    <a:pt x="2757" y="1139"/>
                    <a:pt x="2758" y="1148"/>
                  </a:cubicBezTo>
                  <a:lnTo>
                    <a:pt x="2758" y="1148"/>
                  </a:lnTo>
                  <a:cubicBezTo>
                    <a:pt x="2754" y="1153"/>
                    <a:pt x="2750" y="1158"/>
                    <a:pt x="2747" y="1164"/>
                  </a:cubicBezTo>
                  <a:lnTo>
                    <a:pt x="2735" y="1174"/>
                  </a:lnTo>
                  <a:cubicBezTo>
                    <a:pt x="2712" y="1195"/>
                    <a:pt x="2690" y="1219"/>
                    <a:pt x="2672" y="1244"/>
                  </a:cubicBezTo>
                  <a:lnTo>
                    <a:pt x="2672" y="1244"/>
                  </a:lnTo>
                  <a:cubicBezTo>
                    <a:pt x="2656" y="1222"/>
                    <a:pt x="2637" y="1202"/>
                    <a:pt x="2617" y="1185"/>
                  </a:cubicBezTo>
                  <a:cubicBezTo>
                    <a:pt x="2606" y="1174"/>
                    <a:pt x="2596" y="1152"/>
                    <a:pt x="2596" y="1142"/>
                  </a:cubicBezTo>
                  <a:cubicBezTo>
                    <a:pt x="2592" y="1133"/>
                    <a:pt x="2589" y="1124"/>
                    <a:pt x="2585" y="1115"/>
                  </a:cubicBezTo>
                  <a:lnTo>
                    <a:pt x="2585" y="1115"/>
                  </a:lnTo>
                  <a:cubicBezTo>
                    <a:pt x="2589" y="1106"/>
                    <a:pt x="2592" y="1097"/>
                    <a:pt x="2596" y="1088"/>
                  </a:cubicBezTo>
                  <a:cubicBezTo>
                    <a:pt x="2596" y="1077"/>
                    <a:pt x="2606" y="1056"/>
                    <a:pt x="2617" y="1056"/>
                  </a:cubicBezTo>
                  <a:cubicBezTo>
                    <a:pt x="2628" y="1045"/>
                    <a:pt x="2639" y="1034"/>
                    <a:pt x="2661" y="1034"/>
                  </a:cubicBezTo>
                  <a:lnTo>
                    <a:pt x="2671" y="1034"/>
                  </a:lnTo>
                  <a:cubicBezTo>
                    <a:pt x="2691" y="1034"/>
                    <a:pt x="2710" y="1033"/>
                    <a:pt x="2729" y="1030"/>
                  </a:cubicBezTo>
                  <a:close/>
                  <a:moveTo>
                    <a:pt x="1828" y="1724"/>
                  </a:moveTo>
                  <a:lnTo>
                    <a:pt x="1766" y="1767"/>
                  </a:lnTo>
                  <a:cubicBezTo>
                    <a:pt x="1649" y="1848"/>
                    <a:pt x="1546" y="1960"/>
                    <a:pt x="1465" y="2090"/>
                  </a:cubicBezTo>
                  <a:lnTo>
                    <a:pt x="1465" y="2090"/>
                  </a:lnTo>
                  <a:lnTo>
                    <a:pt x="1465" y="1810"/>
                  </a:lnTo>
                  <a:cubicBezTo>
                    <a:pt x="1465" y="1788"/>
                    <a:pt x="1476" y="1777"/>
                    <a:pt x="1476" y="1777"/>
                  </a:cubicBezTo>
                  <a:cubicBezTo>
                    <a:pt x="1476" y="1755"/>
                    <a:pt x="1498" y="1745"/>
                    <a:pt x="1508" y="1734"/>
                  </a:cubicBezTo>
                  <a:cubicBezTo>
                    <a:pt x="1519" y="1724"/>
                    <a:pt x="1519" y="1724"/>
                    <a:pt x="1529" y="1724"/>
                  </a:cubicBezTo>
                  <a:close/>
                  <a:moveTo>
                    <a:pt x="2671" y="2140"/>
                  </a:moveTo>
                  <a:cubicBezTo>
                    <a:pt x="2690" y="2168"/>
                    <a:pt x="2711" y="2194"/>
                    <a:pt x="2735" y="2219"/>
                  </a:cubicBezTo>
                  <a:cubicBezTo>
                    <a:pt x="2757" y="2240"/>
                    <a:pt x="2779" y="2251"/>
                    <a:pt x="2790" y="2272"/>
                  </a:cubicBezTo>
                  <a:lnTo>
                    <a:pt x="3080" y="2466"/>
                  </a:lnTo>
                  <a:cubicBezTo>
                    <a:pt x="3113" y="2488"/>
                    <a:pt x="3134" y="2520"/>
                    <a:pt x="3156" y="2552"/>
                  </a:cubicBezTo>
                  <a:cubicBezTo>
                    <a:pt x="3177" y="2585"/>
                    <a:pt x="3188" y="2628"/>
                    <a:pt x="3188" y="2660"/>
                  </a:cubicBezTo>
                  <a:lnTo>
                    <a:pt x="3188" y="2681"/>
                  </a:lnTo>
                  <a:lnTo>
                    <a:pt x="3188" y="3521"/>
                  </a:lnTo>
                  <a:cubicBezTo>
                    <a:pt x="3188" y="3584"/>
                    <a:pt x="3200" y="3644"/>
                    <a:pt x="3224" y="3699"/>
                  </a:cubicBezTo>
                  <a:lnTo>
                    <a:pt x="3224" y="3699"/>
                  </a:lnTo>
                  <a:cubicBezTo>
                    <a:pt x="3200" y="3752"/>
                    <a:pt x="3188" y="3809"/>
                    <a:pt x="3188" y="3866"/>
                  </a:cubicBezTo>
                  <a:lnTo>
                    <a:pt x="3188" y="4825"/>
                  </a:lnTo>
                  <a:lnTo>
                    <a:pt x="3188" y="4975"/>
                  </a:lnTo>
                  <a:lnTo>
                    <a:pt x="3188" y="5158"/>
                  </a:lnTo>
                  <a:lnTo>
                    <a:pt x="2154" y="5158"/>
                  </a:lnTo>
                  <a:lnTo>
                    <a:pt x="2154" y="4975"/>
                  </a:lnTo>
                  <a:lnTo>
                    <a:pt x="2154" y="4825"/>
                  </a:lnTo>
                  <a:lnTo>
                    <a:pt x="2154" y="3866"/>
                  </a:lnTo>
                  <a:cubicBezTo>
                    <a:pt x="2154" y="3809"/>
                    <a:pt x="2142" y="3752"/>
                    <a:pt x="2120" y="3699"/>
                  </a:cubicBezTo>
                  <a:lnTo>
                    <a:pt x="2120" y="3699"/>
                  </a:lnTo>
                  <a:cubicBezTo>
                    <a:pt x="2142" y="3644"/>
                    <a:pt x="2154" y="3584"/>
                    <a:pt x="2154" y="3521"/>
                  </a:cubicBezTo>
                  <a:lnTo>
                    <a:pt x="2154" y="2681"/>
                  </a:lnTo>
                  <a:cubicBezTo>
                    <a:pt x="2154" y="2638"/>
                    <a:pt x="2165" y="2595"/>
                    <a:pt x="2187" y="2563"/>
                  </a:cubicBezTo>
                  <a:cubicBezTo>
                    <a:pt x="2208" y="2520"/>
                    <a:pt x="2230" y="2488"/>
                    <a:pt x="2262" y="2466"/>
                  </a:cubicBezTo>
                  <a:lnTo>
                    <a:pt x="2553" y="2272"/>
                  </a:lnTo>
                  <a:lnTo>
                    <a:pt x="2606" y="2219"/>
                  </a:lnTo>
                  <a:cubicBezTo>
                    <a:pt x="2631" y="2194"/>
                    <a:pt x="2652" y="2168"/>
                    <a:pt x="2671" y="2140"/>
                  </a:cubicBezTo>
                  <a:close/>
                  <a:moveTo>
                    <a:pt x="2843" y="1"/>
                  </a:moveTo>
                  <a:cubicBezTo>
                    <a:pt x="2757" y="1"/>
                    <a:pt x="2682" y="11"/>
                    <a:pt x="2606" y="44"/>
                  </a:cubicBezTo>
                  <a:cubicBezTo>
                    <a:pt x="2514" y="81"/>
                    <a:pt x="2438" y="141"/>
                    <a:pt x="2377" y="218"/>
                  </a:cubicBezTo>
                  <a:lnTo>
                    <a:pt x="2377" y="218"/>
                  </a:lnTo>
                  <a:cubicBezTo>
                    <a:pt x="2259" y="258"/>
                    <a:pt x="2153" y="320"/>
                    <a:pt x="2058" y="399"/>
                  </a:cubicBezTo>
                  <a:cubicBezTo>
                    <a:pt x="2014" y="435"/>
                    <a:pt x="1974" y="475"/>
                    <a:pt x="1938" y="518"/>
                  </a:cubicBezTo>
                  <a:lnTo>
                    <a:pt x="1551" y="518"/>
                  </a:lnTo>
                  <a:cubicBezTo>
                    <a:pt x="1379" y="518"/>
                    <a:pt x="1206" y="549"/>
                    <a:pt x="1056" y="614"/>
                  </a:cubicBezTo>
                  <a:cubicBezTo>
                    <a:pt x="819" y="711"/>
                    <a:pt x="625" y="872"/>
                    <a:pt x="485" y="1077"/>
                  </a:cubicBezTo>
                  <a:cubicBezTo>
                    <a:pt x="410" y="1185"/>
                    <a:pt x="356" y="1303"/>
                    <a:pt x="323" y="1422"/>
                  </a:cubicBezTo>
                  <a:cubicBezTo>
                    <a:pt x="280" y="1540"/>
                    <a:pt x="259" y="1669"/>
                    <a:pt x="259" y="1810"/>
                  </a:cubicBezTo>
                  <a:lnTo>
                    <a:pt x="259" y="2930"/>
                  </a:lnTo>
                  <a:lnTo>
                    <a:pt x="259" y="2992"/>
                  </a:lnTo>
                  <a:lnTo>
                    <a:pt x="259" y="2992"/>
                  </a:lnTo>
                  <a:cubicBezTo>
                    <a:pt x="195" y="3033"/>
                    <a:pt x="137" y="3085"/>
                    <a:pt x="87" y="3145"/>
                  </a:cubicBezTo>
                  <a:cubicBezTo>
                    <a:pt x="65" y="3188"/>
                    <a:pt x="44" y="3231"/>
                    <a:pt x="22" y="3284"/>
                  </a:cubicBezTo>
                  <a:cubicBezTo>
                    <a:pt x="12" y="3328"/>
                    <a:pt x="0" y="3382"/>
                    <a:pt x="0" y="3435"/>
                  </a:cubicBezTo>
                  <a:lnTo>
                    <a:pt x="0" y="3963"/>
                  </a:lnTo>
                  <a:cubicBezTo>
                    <a:pt x="0" y="4028"/>
                    <a:pt x="22" y="4103"/>
                    <a:pt x="44" y="4157"/>
                  </a:cubicBezTo>
                  <a:cubicBezTo>
                    <a:pt x="87" y="4254"/>
                    <a:pt x="151" y="4329"/>
                    <a:pt x="227" y="4383"/>
                  </a:cubicBezTo>
                  <a:cubicBezTo>
                    <a:pt x="237" y="4391"/>
                    <a:pt x="248" y="4398"/>
                    <a:pt x="259" y="4405"/>
                  </a:cubicBezTo>
                  <a:lnTo>
                    <a:pt x="259" y="4405"/>
                  </a:lnTo>
                  <a:lnTo>
                    <a:pt x="151" y="5105"/>
                  </a:lnTo>
                  <a:lnTo>
                    <a:pt x="130" y="5266"/>
                  </a:lnTo>
                  <a:lnTo>
                    <a:pt x="108" y="5428"/>
                  </a:lnTo>
                  <a:lnTo>
                    <a:pt x="108" y="5503"/>
                  </a:lnTo>
                  <a:cubicBezTo>
                    <a:pt x="108" y="5578"/>
                    <a:pt x="119" y="5643"/>
                    <a:pt x="141" y="5708"/>
                  </a:cubicBezTo>
                  <a:cubicBezTo>
                    <a:pt x="184" y="5794"/>
                    <a:pt x="249" y="5880"/>
                    <a:pt x="335" y="5933"/>
                  </a:cubicBezTo>
                  <a:cubicBezTo>
                    <a:pt x="367" y="5955"/>
                    <a:pt x="421" y="5988"/>
                    <a:pt x="464" y="5998"/>
                  </a:cubicBezTo>
                  <a:cubicBezTo>
                    <a:pt x="517" y="6009"/>
                    <a:pt x="572" y="6020"/>
                    <a:pt x="625" y="6020"/>
                  </a:cubicBezTo>
                  <a:lnTo>
                    <a:pt x="1110" y="6020"/>
                  </a:lnTo>
                  <a:cubicBezTo>
                    <a:pt x="1185" y="6020"/>
                    <a:pt x="1261" y="6009"/>
                    <a:pt x="1325" y="5976"/>
                  </a:cubicBezTo>
                  <a:cubicBezTo>
                    <a:pt x="1359" y="5961"/>
                    <a:pt x="1391" y="5944"/>
                    <a:pt x="1419" y="5923"/>
                  </a:cubicBezTo>
                  <a:lnTo>
                    <a:pt x="1419" y="5923"/>
                  </a:lnTo>
                  <a:cubicBezTo>
                    <a:pt x="1424" y="5927"/>
                    <a:pt x="1428" y="5930"/>
                    <a:pt x="1433" y="5933"/>
                  </a:cubicBezTo>
                  <a:cubicBezTo>
                    <a:pt x="1476" y="5966"/>
                    <a:pt x="1519" y="5988"/>
                    <a:pt x="1573" y="5998"/>
                  </a:cubicBezTo>
                  <a:cubicBezTo>
                    <a:pt x="1616" y="6009"/>
                    <a:pt x="1670" y="6020"/>
                    <a:pt x="1723" y="6020"/>
                  </a:cubicBezTo>
                  <a:lnTo>
                    <a:pt x="3630" y="6020"/>
                  </a:lnTo>
                  <a:cubicBezTo>
                    <a:pt x="3694" y="6020"/>
                    <a:pt x="3759" y="6009"/>
                    <a:pt x="3823" y="5976"/>
                  </a:cubicBezTo>
                  <a:cubicBezTo>
                    <a:pt x="3920" y="5945"/>
                    <a:pt x="3996" y="5880"/>
                    <a:pt x="4049" y="5794"/>
                  </a:cubicBezTo>
                  <a:lnTo>
                    <a:pt x="4114" y="5665"/>
                  </a:lnTo>
                  <a:cubicBezTo>
                    <a:pt x="4125" y="5610"/>
                    <a:pt x="4135" y="5567"/>
                    <a:pt x="4135" y="5514"/>
                  </a:cubicBezTo>
                  <a:lnTo>
                    <a:pt x="4135" y="5330"/>
                  </a:lnTo>
                  <a:cubicBezTo>
                    <a:pt x="4135" y="5255"/>
                    <a:pt x="4125" y="5191"/>
                    <a:pt x="4092" y="5126"/>
                  </a:cubicBezTo>
                  <a:cubicBezTo>
                    <a:pt x="4081" y="5097"/>
                    <a:pt x="4067" y="5068"/>
                    <a:pt x="4049" y="5040"/>
                  </a:cubicBezTo>
                  <a:lnTo>
                    <a:pt x="4049" y="5040"/>
                  </a:lnTo>
                  <a:lnTo>
                    <a:pt x="4049" y="4975"/>
                  </a:lnTo>
                  <a:lnTo>
                    <a:pt x="4049" y="4825"/>
                  </a:lnTo>
                  <a:lnTo>
                    <a:pt x="4049" y="4068"/>
                  </a:lnTo>
                  <a:lnTo>
                    <a:pt x="4049" y="4068"/>
                  </a:lnTo>
                  <a:cubicBezTo>
                    <a:pt x="4064" y="4042"/>
                    <a:pt x="4078" y="4014"/>
                    <a:pt x="4092" y="3985"/>
                  </a:cubicBezTo>
                  <a:lnTo>
                    <a:pt x="4099" y="3972"/>
                  </a:lnTo>
                  <a:lnTo>
                    <a:pt x="4099" y="3972"/>
                  </a:lnTo>
                  <a:lnTo>
                    <a:pt x="4103" y="3974"/>
                  </a:lnTo>
                  <a:cubicBezTo>
                    <a:pt x="4125" y="3920"/>
                    <a:pt x="4135" y="3856"/>
                    <a:pt x="4135" y="3780"/>
                  </a:cubicBezTo>
                  <a:lnTo>
                    <a:pt x="4135" y="3608"/>
                  </a:lnTo>
                  <a:cubicBezTo>
                    <a:pt x="4135" y="3576"/>
                    <a:pt x="4135" y="3543"/>
                    <a:pt x="4125" y="3511"/>
                  </a:cubicBezTo>
                  <a:cubicBezTo>
                    <a:pt x="4114" y="3446"/>
                    <a:pt x="4092" y="3392"/>
                    <a:pt x="4060" y="3339"/>
                  </a:cubicBezTo>
                  <a:cubicBezTo>
                    <a:pt x="4057" y="3333"/>
                    <a:pt x="4053" y="3328"/>
                    <a:pt x="4049" y="3323"/>
                  </a:cubicBezTo>
                  <a:lnTo>
                    <a:pt x="4049" y="3323"/>
                  </a:lnTo>
                  <a:lnTo>
                    <a:pt x="4049" y="2681"/>
                  </a:lnTo>
                  <a:lnTo>
                    <a:pt x="4049" y="2607"/>
                  </a:lnTo>
                  <a:cubicBezTo>
                    <a:pt x="4039" y="2454"/>
                    <a:pt x="3990" y="2301"/>
                    <a:pt x="3922" y="2158"/>
                  </a:cubicBezTo>
                  <a:lnTo>
                    <a:pt x="3922" y="2158"/>
                  </a:lnTo>
                  <a:lnTo>
                    <a:pt x="3942" y="2165"/>
                  </a:lnTo>
                  <a:cubicBezTo>
                    <a:pt x="3985" y="2186"/>
                    <a:pt x="4049" y="2186"/>
                    <a:pt x="4103" y="2186"/>
                  </a:cubicBezTo>
                  <a:cubicBezTo>
                    <a:pt x="4168" y="2186"/>
                    <a:pt x="4221" y="2176"/>
                    <a:pt x="4286" y="2154"/>
                  </a:cubicBezTo>
                  <a:cubicBezTo>
                    <a:pt x="4362" y="2122"/>
                    <a:pt x="4437" y="2068"/>
                    <a:pt x="4491" y="2004"/>
                  </a:cubicBezTo>
                  <a:cubicBezTo>
                    <a:pt x="4523" y="1971"/>
                    <a:pt x="4545" y="1939"/>
                    <a:pt x="4566" y="1896"/>
                  </a:cubicBezTo>
                  <a:cubicBezTo>
                    <a:pt x="4588" y="1853"/>
                    <a:pt x="4599" y="1810"/>
                    <a:pt x="4609" y="1767"/>
                  </a:cubicBezTo>
                  <a:cubicBezTo>
                    <a:pt x="4609" y="1734"/>
                    <a:pt x="4620" y="1702"/>
                    <a:pt x="4620" y="1669"/>
                  </a:cubicBezTo>
                  <a:cubicBezTo>
                    <a:pt x="4620" y="1626"/>
                    <a:pt x="4609" y="1594"/>
                    <a:pt x="4599" y="1551"/>
                  </a:cubicBezTo>
                  <a:lnTo>
                    <a:pt x="4577" y="1444"/>
                  </a:lnTo>
                  <a:cubicBezTo>
                    <a:pt x="4566" y="1422"/>
                    <a:pt x="4566" y="1401"/>
                    <a:pt x="4556" y="1379"/>
                  </a:cubicBezTo>
                  <a:cubicBezTo>
                    <a:pt x="4529" y="1309"/>
                    <a:pt x="4489" y="1245"/>
                    <a:pt x="4445" y="1195"/>
                  </a:cubicBezTo>
                  <a:lnTo>
                    <a:pt x="4445" y="1195"/>
                  </a:lnTo>
                  <a:cubicBezTo>
                    <a:pt x="4480" y="1186"/>
                    <a:pt x="4514" y="1171"/>
                    <a:pt x="4545" y="1152"/>
                  </a:cubicBezTo>
                  <a:cubicBezTo>
                    <a:pt x="4631" y="1109"/>
                    <a:pt x="4695" y="1045"/>
                    <a:pt x="4750" y="970"/>
                  </a:cubicBezTo>
                  <a:cubicBezTo>
                    <a:pt x="4771" y="927"/>
                    <a:pt x="4793" y="884"/>
                    <a:pt x="4803" y="841"/>
                  </a:cubicBezTo>
                  <a:cubicBezTo>
                    <a:pt x="4814" y="786"/>
                    <a:pt x="4824" y="743"/>
                    <a:pt x="4824" y="690"/>
                  </a:cubicBezTo>
                  <a:lnTo>
                    <a:pt x="4824" y="604"/>
                  </a:lnTo>
                  <a:lnTo>
                    <a:pt x="4824" y="539"/>
                  </a:lnTo>
                  <a:cubicBezTo>
                    <a:pt x="4814" y="463"/>
                    <a:pt x="4793" y="388"/>
                    <a:pt x="4760" y="324"/>
                  </a:cubicBezTo>
                  <a:cubicBezTo>
                    <a:pt x="4706" y="226"/>
                    <a:pt x="4631" y="151"/>
                    <a:pt x="4545" y="87"/>
                  </a:cubicBezTo>
                  <a:cubicBezTo>
                    <a:pt x="4491" y="54"/>
                    <a:pt x="4448" y="33"/>
                    <a:pt x="4394" y="22"/>
                  </a:cubicBezTo>
                  <a:cubicBezTo>
                    <a:pt x="4340" y="1"/>
                    <a:pt x="4276" y="1"/>
                    <a:pt x="4221" y="1"/>
                  </a:cubicBezTo>
                  <a:close/>
                </a:path>
              </a:pathLst>
            </a:custGeom>
            <a:solidFill>
              <a:srgbClr val="FFFFFF"/>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1"/>
            <p:cNvSpPr/>
            <p:nvPr/>
          </p:nvSpPr>
          <p:spPr>
            <a:xfrm>
              <a:off x="7081158" y="3563530"/>
              <a:ext cx="160748" cy="326073"/>
            </a:xfrm>
            <a:custGeom>
              <a:avLst/>
              <a:gdLst/>
              <a:ahLst/>
              <a:cxnLst/>
              <a:rect l="l" t="t" r="r" b="b"/>
              <a:pathLst>
                <a:path w="1896" h="3846" extrusionOk="0">
                  <a:moveTo>
                    <a:pt x="603" y="1"/>
                  </a:moveTo>
                  <a:lnTo>
                    <a:pt x="603" y="400"/>
                  </a:lnTo>
                  <a:cubicBezTo>
                    <a:pt x="603" y="421"/>
                    <a:pt x="593" y="443"/>
                    <a:pt x="582" y="464"/>
                  </a:cubicBezTo>
                  <a:lnTo>
                    <a:pt x="291" y="658"/>
                  </a:lnTo>
                  <a:cubicBezTo>
                    <a:pt x="108" y="787"/>
                    <a:pt x="0" y="1003"/>
                    <a:pt x="0" y="1228"/>
                  </a:cubicBezTo>
                  <a:lnTo>
                    <a:pt x="0" y="3372"/>
                  </a:lnTo>
                  <a:lnTo>
                    <a:pt x="43" y="3447"/>
                  </a:lnTo>
                  <a:lnTo>
                    <a:pt x="0" y="3522"/>
                  </a:lnTo>
                  <a:lnTo>
                    <a:pt x="0" y="3846"/>
                  </a:lnTo>
                  <a:lnTo>
                    <a:pt x="1895" y="3846"/>
                  </a:lnTo>
                  <a:lnTo>
                    <a:pt x="1895" y="3522"/>
                  </a:lnTo>
                  <a:lnTo>
                    <a:pt x="1809" y="3447"/>
                  </a:lnTo>
                  <a:lnTo>
                    <a:pt x="1895" y="3372"/>
                  </a:lnTo>
                  <a:lnTo>
                    <a:pt x="1895" y="1228"/>
                  </a:lnTo>
                  <a:cubicBezTo>
                    <a:pt x="1895" y="1003"/>
                    <a:pt x="1788" y="787"/>
                    <a:pt x="1605" y="658"/>
                  </a:cubicBezTo>
                  <a:lnTo>
                    <a:pt x="1314" y="464"/>
                  </a:lnTo>
                  <a:cubicBezTo>
                    <a:pt x="1304" y="443"/>
                    <a:pt x="1292" y="421"/>
                    <a:pt x="1292" y="400"/>
                  </a:cubicBezTo>
                  <a:lnTo>
                    <a:pt x="1292" y="1"/>
                  </a:ln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1"/>
            <p:cNvSpPr/>
            <p:nvPr/>
          </p:nvSpPr>
          <p:spPr>
            <a:xfrm>
              <a:off x="7170604" y="3563530"/>
              <a:ext cx="71302" cy="326073"/>
            </a:xfrm>
            <a:custGeom>
              <a:avLst/>
              <a:gdLst/>
              <a:ahLst/>
              <a:cxnLst/>
              <a:rect l="l" t="t" r="r" b="b"/>
              <a:pathLst>
                <a:path w="841" h="3846" extrusionOk="0">
                  <a:moveTo>
                    <a:pt x="1" y="1"/>
                  </a:moveTo>
                  <a:lnTo>
                    <a:pt x="1" y="400"/>
                  </a:lnTo>
                  <a:cubicBezTo>
                    <a:pt x="1" y="421"/>
                    <a:pt x="12" y="443"/>
                    <a:pt x="22" y="464"/>
                  </a:cubicBezTo>
                  <a:lnTo>
                    <a:pt x="313" y="658"/>
                  </a:lnTo>
                  <a:cubicBezTo>
                    <a:pt x="496" y="787"/>
                    <a:pt x="604" y="1003"/>
                    <a:pt x="604" y="1228"/>
                  </a:cubicBezTo>
                  <a:lnTo>
                    <a:pt x="604" y="3846"/>
                  </a:lnTo>
                  <a:lnTo>
                    <a:pt x="840" y="3846"/>
                  </a:lnTo>
                  <a:lnTo>
                    <a:pt x="840" y="3522"/>
                  </a:lnTo>
                  <a:lnTo>
                    <a:pt x="754" y="3447"/>
                  </a:lnTo>
                  <a:lnTo>
                    <a:pt x="840" y="3372"/>
                  </a:lnTo>
                  <a:lnTo>
                    <a:pt x="840" y="1228"/>
                  </a:lnTo>
                  <a:cubicBezTo>
                    <a:pt x="840" y="1003"/>
                    <a:pt x="733" y="787"/>
                    <a:pt x="550" y="658"/>
                  </a:cubicBezTo>
                  <a:lnTo>
                    <a:pt x="259" y="464"/>
                  </a:lnTo>
                  <a:cubicBezTo>
                    <a:pt x="249" y="443"/>
                    <a:pt x="237" y="421"/>
                    <a:pt x="237" y="400"/>
                  </a:cubicBezTo>
                  <a:lnTo>
                    <a:pt x="237" y="1"/>
                  </a:ln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1"/>
            <p:cNvSpPr/>
            <p:nvPr/>
          </p:nvSpPr>
          <p:spPr>
            <a:xfrm>
              <a:off x="7110324" y="3695028"/>
              <a:ext cx="102332" cy="131582"/>
            </a:xfrm>
            <a:custGeom>
              <a:avLst/>
              <a:gdLst/>
              <a:ahLst/>
              <a:cxnLst/>
              <a:rect l="l" t="t" r="r" b="b"/>
              <a:pathLst>
                <a:path w="1207" h="1552" extrusionOk="0">
                  <a:moveTo>
                    <a:pt x="87" y="1"/>
                  </a:moveTo>
                  <a:cubicBezTo>
                    <a:pt x="44" y="1"/>
                    <a:pt x="1" y="44"/>
                    <a:pt x="1" y="87"/>
                  </a:cubicBezTo>
                  <a:lnTo>
                    <a:pt x="1" y="1465"/>
                  </a:lnTo>
                  <a:cubicBezTo>
                    <a:pt x="1" y="1519"/>
                    <a:pt x="44" y="1551"/>
                    <a:pt x="87" y="1551"/>
                  </a:cubicBezTo>
                  <a:lnTo>
                    <a:pt x="1121" y="1551"/>
                  </a:lnTo>
                  <a:cubicBezTo>
                    <a:pt x="1164" y="1551"/>
                    <a:pt x="1207" y="1519"/>
                    <a:pt x="1207" y="1465"/>
                  </a:cubicBezTo>
                  <a:lnTo>
                    <a:pt x="1207" y="87"/>
                  </a:lnTo>
                  <a:cubicBezTo>
                    <a:pt x="1207" y="44"/>
                    <a:pt x="1164" y="1"/>
                    <a:pt x="1121" y="1"/>
                  </a:cubicBezTo>
                  <a:close/>
                </a:path>
              </a:pathLst>
            </a:custGeom>
            <a:solidFill>
              <a:srgbClr val="FFE8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1"/>
            <p:cNvSpPr/>
            <p:nvPr/>
          </p:nvSpPr>
          <p:spPr>
            <a:xfrm>
              <a:off x="7185187" y="3695028"/>
              <a:ext cx="27470" cy="131582"/>
            </a:xfrm>
            <a:custGeom>
              <a:avLst/>
              <a:gdLst/>
              <a:ahLst/>
              <a:cxnLst/>
              <a:rect l="l" t="t" r="r" b="b"/>
              <a:pathLst>
                <a:path w="324" h="1552" extrusionOk="0">
                  <a:moveTo>
                    <a:pt x="1" y="1"/>
                  </a:moveTo>
                  <a:cubicBezTo>
                    <a:pt x="44" y="1"/>
                    <a:pt x="87" y="44"/>
                    <a:pt x="87" y="87"/>
                  </a:cubicBezTo>
                  <a:lnTo>
                    <a:pt x="87" y="1465"/>
                  </a:lnTo>
                  <a:cubicBezTo>
                    <a:pt x="87" y="1519"/>
                    <a:pt x="44" y="1551"/>
                    <a:pt x="1" y="1551"/>
                  </a:cubicBezTo>
                  <a:lnTo>
                    <a:pt x="238" y="1551"/>
                  </a:lnTo>
                  <a:cubicBezTo>
                    <a:pt x="281" y="1551"/>
                    <a:pt x="324" y="1519"/>
                    <a:pt x="324" y="1465"/>
                  </a:cubicBezTo>
                  <a:lnTo>
                    <a:pt x="324" y="87"/>
                  </a:lnTo>
                  <a:cubicBezTo>
                    <a:pt x="324" y="44"/>
                    <a:pt x="281" y="1"/>
                    <a:pt x="238" y="1"/>
                  </a:cubicBezTo>
                  <a:close/>
                </a:path>
              </a:pathLst>
            </a:custGeom>
            <a:solidFill>
              <a:srgbClr val="5FB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1"/>
            <p:cNvSpPr/>
            <p:nvPr/>
          </p:nvSpPr>
          <p:spPr>
            <a:xfrm>
              <a:off x="7124058" y="3593712"/>
              <a:ext cx="40272" cy="13735"/>
            </a:xfrm>
            <a:custGeom>
              <a:avLst/>
              <a:gdLst/>
              <a:ahLst/>
              <a:cxnLst/>
              <a:rect l="l" t="t" r="r" b="b"/>
              <a:pathLst>
                <a:path w="475" h="162" extrusionOk="0">
                  <a:moveTo>
                    <a:pt x="97" y="1"/>
                  </a:moveTo>
                  <a:lnTo>
                    <a:pt x="97" y="44"/>
                  </a:lnTo>
                  <a:cubicBezTo>
                    <a:pt x="97" y="65"/>
                    <a:pt x="87" y="87"/>
                    <a:pt x="76" y="108"/>
                  </a:cubicBezTo>
                  <a:lnTo>
                    <a:pt x="1" y="162"/>
                  </a:lnTo>
                  <a:lnTo>
                    <a:pt x="388" y="162"/>
                  </a:lnTo>
                  <a:cubicBezTo>
                    <a:pt x="432" y="162"/>
                    <a:pt x="475" y="130"/>
                    <a:pt x="475" y="87"/>
                  </a:cubicBezTo>
                  <a:cubicBezTo>
                    <a:pt x="475" y="44"/>
                    <a:pt x="432" y="1"/>
                    <a:pt x="388" y="1"/>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1"/>
            <p:cNvSpPr/>
            <p:nvPr/>
          </p:nvSpPr>
          <p:spPr>
            <a:xfrm>
              <a:off x="6993492" y="3520714"/>
              <a:ext cx="128869" cy="296739"/>
            </a:xfrm>
            <a:custGeom>
              <a:avLst/>
              <a:gdLst/>
              <a:ahLst/>
              <a:cxnLst/>
              <a:rect l="l" t="t" r="r" b="b"/>
              <a:pathLst>
                <a:path w="1520" h="3500" extrusionOk="0">
                  <a:moveTo>
                    <a:pt x="862" y="0"/>
                  </a:moveTo>
                  <a:cubicBezTo>
                    <a:pt x="388" y="0"/>
                    <a:pt x="1" y="377"/>
                    <a:pt x="1" y="862"/>
                  </a:cubicBezTo>
                  <a:lnTo>
                    <a:pt x="1" y="3499"/>
                  </a:lnTo>
                  <a:lnTo>
                    <a:pt x="345" y="3499"/>
                  </a:lnTo>
                  <a:lnTo>
                    <a:pt x="345" y="862"/>
                  </a:lnTo>
                  <a:cubicBezTo>
                    <a:pt x="345" y="571"/>
                    <a:pt x="582" y="345"/>
                    <a:pt x="862" y="345"/>
                  </a:cubicBezTo>
                  <a:lnTo>
                    <a:pt x="1519" y="345"/>
                  </a:lnTo>
                  <a:lnTo>
                    <a:pt x="1519" y="0"/>
                  </a:lnTo>
                  <a:close/>
                </a:path>
              </a:pathLst>
            </a:custGeom>
            <a:solidFill>
              <a:srgbClr val="FFE8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1"/>
            <p:cNvSpPr/>
            <p:nvPr/>
          </p:nvSpPr>
          <p:spPr>
            <a:xfrm>
              <a:off x="7097606" y="3520714"/>
              <a:ext cx="24756" cy="29250"/>
            </a:xfrm>
            <a:custGeom>
              <a:avLst/>
              <a:gdLst/>
              <a:ahLst/>
              <a:cxnLst/>
              <a:rect l="l" t="t" r="r" b="b"/>
              <a:pathLst>
                <a:path w="292" h="345" extrusionOk="0">
                  <a:moveTo>
                    <a:pt x="0" y="0"/>
                  </a:moveTo>
                  <a:lnTo>
                    <a:pt x="0" y="345"/>
                  </a:lnTo>
                  <a:lnTo>
                    <a:pt x="291" y="345"/>
                  </a:lnTo>
                  <a:lnTo>
                    <a:pt x="291" y="0"/>
                  </a:lnTo>
                  <a:close/>
                </a:path>
              </a:pathLst>
            </a:custGeom>
            <a:solidFill>
              <a:srgbClr val="5FB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1"/>
            <p:cNvSpPr/>
            <p:nvPr/>
          </p:nvSpPr>
          <p:spPr>
            <a:xfrm>
              <a:off x="7161448" y="3476881"/>
              <a:ext cx="146165" cy="39254"/>
            </a:xfrm>
            <a:custGeom>
              <a:avLst/>
              <a:gdLst/>
              <a:ahLst/>
              <a:cxnLst/>
              <a:rect l="l" t="t" r="r" b="b"/>
              <a:pathLst>
                <a:path w="1724" h="463" extrusionOk="0">
                  <a:moveTo>
                    <a:pt x="173" y="0"/>
                  </a:moveTo>
                  <a:cubicBezTo>
                    <a:pt x="77" y="0"/>
                    <a:pt x="1" y="75"/>
                    <a:pt x="1" y="173"/>
                  </a:cubicBezTo>
                  <a:lnTo>
                    <a:pt x="475" y="463"/>
                  </a:lnTo>
                  <a:lnTo>
                    <a:pt x="1649" y="345"/>
                  </a:lnTo>
                  <a:cubicBezTo>
                    <a:pt x="1692" y="345"/>
                    <a:pt x="1724" y="312"/>
                    <a:pt x="1724" y="259"/>
                  </a:cubicBezTo>
                  <a:lnTo>
                    <a:pt x="1724" y="173"/>
                  </a:lnTo>
                  <a:cubicBezTo>
                    <a:pt x="1724" y="75"/>
                    <a:pt x="1649" y="0"/>
                    <a:pt x="1551" y="0"/>
                  </a:cubicBezTo>
                  <a:close/>
                </a:path>
              </a:pathLst>
            </a:custGeom>
            <a:solidFill>
              <a:srgbClr val="4B9E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31"/>
            <p:cNvSpPr/>
            <p:nvPr/>
          </p:nvSpPr>
          <p:spPr>
            <a:xfrm>
              <a:off x="7196209" y="3536145"/>
              <a:ext cx="94702" cy="53498"/>
            </a:xfrm>
            <a:custGeom>
              <a:avLst/>
              <a:gdLst/>
              <a:ahLst/>
              <a:cxnLst/>
              <a:rect l="l" t="t" r="r" b="b"/>
              <a:pathLst>
                <a:path w="1117" h="631" extrusionOk="0">
                  <a:moveTo>
                    <a:pt x="108" y="1"/>
                  </a:moveTo>
                  <a:lnTo>
                    <a:pt x="0" y="292"/>
                  </a:lnTo>
                  <a:lnTo>
                    <a:pt x="991" y="625"/>
                  </a:lnTo>
                  <a:cubicBezTo>
                    <a:pt x="1001" y="629"/>
                    <a:pt x="1010" y="630"/>
                    <a:pt x="1020" y="630"/>
                  </a:cubicBezTo>
                  <a:cubicBezTo>
                    <a:pt x="1073" y="630"/>
                    <a:pt x="1117" y="582"/>
                    <a:pt x="1098" y="518"/>
                  </a:cubicBezTo>
                  <a:lnTo>
                    <a:pt x="1077" y="421"/>
                  </a:lnTo>
                  <a:cubicBezTo>
                    <a:pt x="1067" y="367"/>
                    <a:pt x="1023" y="324"/>
                    <a:pt x="969" y="302"/>
                  </a:cubicBezTo>
                  <a:lnTo>
                    <a:pt x="108" y="1"/>
                  </a:lnTo>
                  <a:close/>
                </a:path>
              </a:pathLst>
            </a:custGeom>
            <a:solidFill>
              <a:srgbClr val="4B9E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1"/>
            <p:cNvSpPr/>
            <p:nvPr/>
          </p:nvSpPr>
          <p:spPr>
            <a:xfrm>
              <a:off x="7272853" y="3476881"/>
              <a:ext cx="34761" cy="31115"/>
            </a:xfrm>
            <a:custGeom>
              <a:avLst/>
              <a:gdLst/>
              <a:ahLst/>
              <a:cxnLst/>
              <a:rect l="l" t="t" r="r" b="b"/>
              <a:pathLst>
                <a:path w="410" h="367" extrusionOk="0">
                  <a:moveTo>
                    <a:pt x="1" y="0"/>
                  </a:moveTo>
                  <a:cubicBezTo>
                    <a:pt x="98" y="0"/>
                    <a:pt x="173" y="75"/>
                    <a:pt x="173" y="173"/>
                  </a:cubicBezTo>
                  <a:lnTo>
                    <a:pt x="173" y="291"/>
                  </a:lnTo>
                  <a:cubicBezTo>
                    <a:pt x="173" y="323"/>
                    <a:pt x="151" y="355"/>
                    <a:pt x="119" y="367"/>
                  </a:cubicBezTo>
                  <a:lnTo>
                    <a:pt x="335" y="345"/>
                  </a:lnTo>
                  <a:cubicBezTo>
                    <a:pt x="378" y="345"/>
                    <a:pt x="410" y="312"/>
                    <a:pt x="410" y="259"/>
                  </a:cubicBezTo>
                  <a:lnTo>
                    <a:pt x="410" y="173"/>
                  </a:lnTo>
                  <a:cubicBezTo>
                    <a:pt x="410" y="75"/>
                    <a:pt x="335" y="0"/>
                    <a:pt x="237" y="0"/>
                  </a:cubicBezTo>
                  <a:close/>
                </a:path>
              </a:pathLst>
            </a:custGeom>
            <a:solidFill>
              <a:srgbClr val="5637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1"/>
            <p:cNvSpPr/>
            <p:nvPr/>
          </p:nvSpPr>
          <p:spPr>
            <a:xfrm>
              <a:off x="7258270" y="3554458"/>
              <a:ext cx="32641" cy="35185"/>
            </a:xfrm>
            <a:custGeom>
              <a:avLst/>
              <a:gdLst/>
              <a:ahLst/>
              <a:cxnLst/>
              <a:rect l="l" t="t" r="r" b="b"/>
              <a:pathLst>
                <a:path w="385" h="415" extrusionOk="0">
                  <a:moveTo>
                    <a:pt x="0" y="0"/>
                  </a:moveTo>
                  <a:cubicBezTo>
                    <a:pt x="55" y="22"/>
                    <a:pt x="86" y="65"/>
                    <a:pt x="108" y="119"/>
                  </a:cubicBezTo>
                  <a:lnTo>
                    <a:pt x="130" y="227"/>
                  </a:lnTo>
                  <a:cubicBezTo>
                    <a:pt x="149" y="286"/>
                    <a:pt x="97" y="336"/>
                    <a:pt x="38" y="336"/>
                  </a:cubicBezTo>
                  <a:cubicBezTo>
                    <a:pt x="33" y="336"/>
                    <a:pt x="27" y="335"/>
                    <a:pt x="22" y="334"/>
                  </a:cubicBezTo>
                  <a:lnTo>
                    <a:pt x="22" y="334"/>
                  </a:lnTo>
                  <a:lnTo>
                    <a:pt x="259" y="409"/>
                  </a:lnTo>
                  <a:cubicBezTo>
                    <a:pt x="269" y="413"/>
                    <a:pt x="278" y="414"/>
                    <a:pt x="288" y="414"/>
                  </a:cubicBezTo>
                  <a:cubicBezTo>
                    <a:pt x="341" y="414"/>
                    <a:pt x="385" y="366"/>
                    <a:pt x="366" y="302"/>
                  </a:cubicBezTo>
                  <a:lnTo>
                    <a:pt x="345" y="205"/>
                  </a:lnTo>
                  <a:cubicBezTo>
                    <a:pt x="335" y="151"/>
                    <a:pt x="291" y="108"/>
                    <a:pt x="237" y="86"/>
                  </a:cubicBezTo>
                  <a:lnTo>
                    <a:pt x="0" y="0"/>
                  </a:lnTo>
                  <a:close/>
                </a:path>
              </a:pathLst>
            </a:custGeom>
            <a:solidFill>
              <a:srgbClr val="5637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1"/>
            <p:cNvSpPr/>
            <p:nvPr/>
          </p:nvSpPr>
          <p:spPr>
            <a:xfrm>
              <a:off x="7117700" y="3491464"/>
              <a:ext cx="87665" cy="87750"/>
            </a:xfrm>
            <a:custGeom>
              <a:avLst/>
              <a:gdLst/>
              <a:ahLst/>
              <a:cxnLst/>
              <a:rect l="l" t="t" r="r" b="b"/>
              <a:pathLst>
                <a:path w="1034" h="1035" extrusionOk="0">
                  <a:moveTo>
                    <a:pt x="517" y="1"/>
                  </a:moveTo>
                  <a:cubicBezTo>
                    <a:pt x="237" y="1"/>
                    <a:pt x="0" y="226"/>
                    <a:pt x="0" y="518"/>
                  </a:cubicBezTo>
                  <a:cubicBezTo>
                    <a:pt x="0" y="798"/>
                    <a:pt x="237" y="1034"/>
                    <a:pt x="517" y="1034"/>
                  </a:cubicBezTo>
                  <a:cubicBezTo>
                    <a:pt x="808" y="1034"/>
                    <a:pt x="1034" y="798"/>
                    <a:pt x="1034" y="518"/>
                  </a:cubicBezTo>
                  <a:cubicBezTo>
                    <a:pt x="1034" y="226"/>
                    <a:pt x="808" y="1"/>
                    <a:pt x="517" y="1"/>
                  </a:cubicBezTo>
                  <a:close/>
                </a:path>
              </a:pathLst>
            </a:custGeom>
            <a:solidFill>
              <a:srgbClr val="FFE8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1"/>
            <p:cNvSpPr/>
            <p:nvPr/>
          </p:nvSpPr>
          <p:spPr>
            <a:xfrm>
              <a:off x="7151443" y="3491464"/>
              <a:ext cx="53922" cy="87750"/>
            </a:xfrm>
            <a:custGeom>
              <a:avLst/>
              <a:gdLst/>
              <a:ahLst/>
              <a:cxnLst/>
              <a:rect l="l" t="t" r="r" b="b"/>
              <a:pathLst>
                <a:path w="636" h="1035" extrusionOk="0">
                  <a:moveTo>
                    <a:pt x="119" y="1"/>
                  </a:moveTo>
                  <a:cubicBezTo>
                    <a:pt x="76" y="1"/>
                    <a:pt x="44" y="1"/>
                    <a:pt x="1" y="11"/>
                  </a:cubicBezTo>
                  <a:cubicBezTo>
                    <a:pt x="227" y="65"/>
                    <a:pt x="399" y="269"/>
                    <a:pt x="399" y="518"/>
                  </a:cubicBezTo>
                  <a:cubicBezTo>
                    <a:pt x="399" y="754"/>
                    <a:pt x="227" y="959"/>
                    <a:pt x="1" y="1013"/>
                  </a:cubicBezTo>
                  <a:cubicBezTo>
                    <a:pt x="44" y="1023"/>
                    <a:pt x="76" y="1034"/>
                    <a:pt x="119" y="1034"/>
                  </a:cubicBezTo>
                  <a:cubicBezTo>
                    <a:pt x="410" y="1034"/>
                    <a:pt x="636" y="798"/>
                    <a:pt x="636" y="518"/>
                  </a:cubicBezTo>
                  <a:cubicBezTo>
                    <a:pt x="636" y="226"/>
                    <a:pt x="410" y="1"/>
                    <a:pt x="119" y="1"/>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1"/>
            <p:cNvSpPr/>
            <p:nvPr/>
          </p:nvSpPr>
          <p:spPr>
            <a:xfrm>
              <a:off x="7146865" y="3520714"/>
              <a:ext cx="28402" cy="29250"/>
            </a:xfrm>
            <a:custGeom>
              <a:avLst/>
              <a:gdLst/>
              <a:ahLst/>
              <a:cxnLst/>
              <a:rect l="l" t="t" r="r" b="b"/>
              <a:pathLst>
                <a:path w="335" h="345" extrusionOk="0">
                  <a:moveTo>
                    <a:pt x="173" y="0"/>
                  </a:moveTo>
                  <a:cubicBezTo>
                    <a:pt x="76" y="0"/>
                    <a:pt x="1" y="75"/>
                    <a:pt x="1" y="173"/>
                  </a:cubicBezTo>
                  <a:cubicBezTo>
                    <a:pt x="1" y="259"/>
                    <a:pt x="76" y="345"/>
                    <a:pt x="173" y="345"/>
                  </a:cubicBezTo>
                  <a:cubicBezTo>
                    <a:pt x="270" y="345"/>
                    <a:pt x="335" y="259"/>
                    <a:pt x="335" y="173"/>
                  </a:cubicBezTo>
                  <a:cubicBezTo>
                    <a:pt x="335" y="75"/>
                    <a:pt x="270" y="0"/>
                    <a:pt x="173" y="0"/>
                  </a:cubicBezTo>
                  <a:close/>
                </a:path>
              </a:pathLst>
            </a:custGeom>
            <a:solidFill>
              <a:srgbClr val="FFE8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1"/>
            <p:cNvSpPr/>
            <p:nvPr/>
          </p:nvSpPr>
          <p:spPr>
            <a:xfrm>
              <a:off x="7151443" y="3520714"/>
              <a:ext cx="24756" cy="29250"/>
            </a:xfrm>
            <a:custGeom>
              <a:avLst/>
              <a:gdLst/>
              <a:ahLst/>
              <a:cxnLst/>
              <a:rect l="l" t="t" r="r" b="b"/>
              <a:pathLst>
                <a:path w="292" h="345" extrusionOk="0">
                  <a:moveTo>
                    <a:pt x="119" y="0"/>
                  </a:moveTo>
                  <a:cubicBezTo>
                    <a:pt x="76" y="0"/>
                    <a:pt x="33" y="11"/>
                    <a:pt x="1" y="43"/>
                  </a:cubicBezTo>
                  <a:cubicBezTo>
                    <a:pt x="33" y="75"/>
                    <a:pt x="54" y="118"/>
                    <a:pt x="54" y="173"/>
                  </a:cubicBezTo>
                  <a:cubicBezTo>
                    <a:pt x="54" y="216"/>
                    <a:pt x="33" y="259"/>
                    <a:pt x="1" y="291"/>
                  </a:cubicBezTo>
                  <a:cubicBezTo>
                    <a:pt x="33" y="323"/>
                    <a:pt x="76" y="345"/>
                    <a:pt x="119" y="345"/>
                  </a:cubicBezTo>
                  <a:cubicBezTo>
                    <a:pt x="216" y="345"/>
                    <a:pt x="291" y="259"/>
                    <a:pt x="291" y="173"/>
                  </a:cubicBezTo>
                  <a:cubicBezTo>
                    <a:pt x="291" y="75"/>
                    <a:pt x="216" y="0"/>
                    <a:pt x="119" y="0"/>
                  </a:cubicBezTo>
                  <a:close/>
                </a:path>
              </a:pathLst>
            </a:custGeom>
            <a:solidFill>
              <a:srgbClr val="5FB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1"/>
            <p:cNvSpPr/>
            <p:nvPr/>
          </p:nvSpPr>
          <p:spPr>
            <a:xfrm>
              <a:off x="7073867" y="3884943"/>
              <a:ext cx="175330" cy="29250"/>
            </a:xfrm>
            <a:custGeom>
              <a:avLst/>
              <a:gdLst/>
              <a:ahLst/>
              <a:cxnLst/>
              <a:rect l="l" t="t" r="r" b="b"/>
              <a:pathLst>
                <a:path w="2068" h="345" extrusionOk="0">
                  <a:moveTo>
                    <a:pt x="86" y="0"/>
                  </a:moveTo>
                  <a:cubicBezTo>
                    <a:pt x="43" y="0"/>
                    <a:pt x="0" y="43"/>
                    <a:pt x="0" y="86"/>
                  </a:cubicBezTo>
                  <a:lnTo>
                    <a:pt x="0" y="270"/>
                  </a:lnTo>
                  <a:cubicBezTo>
                    <a:pt x="0" y="313"/>
                    <a:pt x="43" y="345"/>
                    <a:pt x="86" y="345"/>
                  </a:cubicBezTo>
                  <a:lnTo>
                    <a:pt x="1993" y="345"/>
                  </a:lnTo>
                  <a:cubicBezTo>
                    <a:pt x="2036" y="345"/>
                    <a:pt x="2068" y="313"/>
                    <a:pt x="2068" y="270"/>
                  </a:cubicBezTo>
                  <a:lnTo>
                    <a:pt x="2068" y="86"/>
                  </a:lnTo>
                  <a:cubicBezTo>
                    <a:pt x="2068" y="43"/>
                    <a:pt x="2036" y="0"/>
                    <a:pt x="1993" y="0"/>
                  </a:cubicBezTo>
                  <a:close/>
                </a:path>
              </a:pathLst>
            </a:custGeom>
            <a:solidFill>
              <a:srgbClr val="4B9E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1"/>
            <p:cNvSpPr/>
            <p:nvPr/>
          </p:nvSpPr>
          <p:spPr>
            <a:xfrm>
              <a:off x="7055554" y="3738861"/>
              <a:ext cx="193643" cy="29250"/>
            </a:xfrm>
            <a:custGeom>
              <a:avLst/>
              <a:gdLst/>
              <a:ahLst/>
              <a:cxnLst/>
              <a:rect l="l" t="t" r="r" b="b"/>
              <a:pathLst>
                <a:path w="2284" h="345" extrusionOk="0">
                  <a:moveTo>
                    <a:pt x="216" y="0"/>
                  </a:moveTo>
                  <a:lnTo>
                    <a:pt x="1" y="173"/>
                  </a:lnTo>
                  <a:lnTo>
                    <a:pt x="216" y="345"/>
                  </a:lnTo>
                  <a:lnTo>
                    <a:pt x="2197" y="345"/>
                  </a:lnTo>
                  <a:cubicBezTo>
                    <a:pt x="2241" y="345"/>
                    <a:pt x="2284" y="313"/>
                    <a:pt x="2284" y="259"/>
                  </a:cubicBezTo>
                  <a:lnTo>
                    <a:pt x="2284" y="87"/>
                  </a:lnTo>
                  <a:cubicBezTo>
                    <a:pt x="2284" y="43"/>
                    <a:pt x="2241" y="0"/>
                    <a:pt x="2197" y="0"/>
                  </a:cubicBezTo>
                  <a:close/>
                </a:path>
              </a:pathLst>
            </a:custGeom>
            <a:solidFill>
              <a:srgbClr val="4B9E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1"/>
            <p:cNvSpPr/>
            <p:nvPr/>
          </p:nvSpPr>
          <p:spPr>
            <a:xfrm>
              <a:off x="7147798" y="3790918"/>
              <a:ext cx="27470" cy="13735"/>
            </a:xfrm>
            <a:custGeom>
              <a:avLst/>
              <a:gdLst/>
              <a:ahLst/>
              <a:cxnLst/>
              <a:rect l="l" t="t" r="r" b="b"/>
              <a:pathLst>
                <a:path w="324" h="162" extrusionOk="0">
                  <a:moveTo>
                    <a:pt x="76" y="1"/>
                  </a:moveTo>
                  <a:cubicBezTo>
                    <a:pt x="33" y="1"/>
                    <a:pt x="1" y="32"/>
                    <a:pt x="1" y="76"/>
                  </a:cubicBezTo>
                  <a:cubicBezTo>
                    <a:pt x="1" y="119"/>
                    <a:pt x="33" y="162"/>
                    <a:pt x="76" y="162"/>
                  </a:cubicBezTo>
                  <a:lnTo>
                    <a:pt x="248" y="162"/>
                  </a:lnTo>
                  <a:cubicBezTo>
                    <a:pt x="291" y="162"/>
                    <a:pt x="324" y="119"/>
                    <a:pt x="324" y="76"/>
                  </a:cubicBezTo>
                  <a:cubicBezTo>
                    <a:pt x="324" y="32"/>
                    <a:pt x="291" y="1"/>
                    <a:pt x="248" y="1"/>
                  </a:cubicBezTo>
                  <a:close/>
                </a:path>
              </a:pathLst>
            </a:custGeom>
            <a:solidFill>
              <a:srgbClr val="4B9E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1"/>
            <p:cNvSpPr/>
            <p:nvPr/>
          </p:nvSpPr>
          <p:spPr>
            <a:xfrm>
              <a:off x="7040971" y="3738861"/>
              <a:ext cx="32980" cy="29250"/>
            </a:xfrm>
            <a:custGeom>
              <a:avLst/>
              <a:gdLst/>
              <a:ahLst/>
              <a:cxnLst/>
              <a:rect l="l" t="t" r="r" b="b"/>
              <a:pathLst>
                <a:path w="389" h="345" extrusionOk="0">
                  <a:moveTo>
                    <a:pt x="1" y="0"/>
                  </a:moveTo>
                  <a:lnTo>
                    <a:pt x="1" y="345"/>
                  </a:lnTo>
                  <a:lnTo>
                    <a:pt x="388" y="345"/>
                  </a:lnTo>
                  <a:lnTo>
                    <a:pt x="388" y="0"/>
                  </a:lnTo>
                  <a:close/>
                </a:path>
              </a:pathLst>
            </a:custGeom>
            <a:solidFill>
              <a:srgbClr val="FFE8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1"/>
            <p:cNvSpPr/>
            <p:nvPr/>
          </p:nvSpPr>
          <p:spPr>
            <a:xfrm>
              <a:off x="6979842" y="3811860"/>
              <a:ext cx="57567" cy="102332"/>
            </a:xfrm>
            <a:custGeom>
              <a:avLst/>
              <a:gdLst/>
              <a:ahLst/>
              <a:cxnLst/>
              <a:rect l="l" t="t" r="r" b="b"/>
              <a:pathLst>
                <a:path w="679" h="1207" extrusionOk="0">
                  <a:moveTo>
                    <a:pt x="162" y="1"/>
                  </a:moveTo>
                  <a:lnTo>
                    <a:pt x="54" y="787"/>
                  </a:lnTo>
                  <a:lnTo>
                    <a:pt x="75" y="862"/>
                  </a:lnTo>
                  <a:lnTo>
                    <a:pt x="32" y="938"/>
                  </a:lnTo>
                  <a:lnTo>
                    <a:pt x="11" y="1110"/>
                  </a:lnTo>
                  <a:cubicBezTo>
                    <a:pt x="1" y="1164"/>
                    <a:pt x="44" y="1207"/>
                    <a:pt x="97" y="1207"/>
                  </a:cubicBezTo>
                  <a:lnTo>
                    <a:pt x="582" y="1207"/>
                  </a:lnTo>
                  <a:cubicBezTo>
                    <a:pt x="635" y="1207"/>
                    <a:pt x="678" y="1164"/>
                    <a:pt x="668" y="1110"/>
                  </a:cubicBezTo>
                  <a:lnTo>
                    <a:pt x="647" y="938"/>
                  </a:lnTo>
                  <a:lnTo>
                    <a:pt x="604" y="830"/>
                  </a:lnTo>
                  <a:lnTo>
                    <a:pt x="625" y="787"/>
                  </a:lnTo>
                  <a:lnTo>
                    <a:pt x="506" y="1"/>
                  </a:lnTo>
                  <a:close/>
                </a:path>
              </a:pathLst>
            </a:custGeom>
            <a:solidFill>
              <a:srgbClr val="4B9E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1"/>
            <p:cNvSpPr/>
            <p:nvPr/>
          </p:nvSpPr>
          <p:spPr>
            <a:xfrm>
              <a:off x="6971618" y="3724279"/>
              <a:ext cx="73083" cy="58500"/>
            </a:xfrm>
            <a:custGeom>
              <a:avLst/>
              <a:gdLst/>
              <a:ahLst/>
              <a:cxnLst/>
              <a:rect l="l" t="t" r="r" b="b"/>
              <a:pathLst>
                <a:path w="862" h="690" extrusionOk="0">
                  <a:moveTo>
                    <a:pt x="86" y="0"/>
                  </a:moveTo>
                  <a:cubicBezTo>
                    <a:pt x="43" y="0"/>
                    <a:pt x="0" y="43"/>
                    <a:pt x="0" y="86"/>
                  </a:cubicBezTo>
                  <a:lnTo>
                    <a:pt x="0" y="614"/>
                  </a:lnTo>
                  <a:cubicBezTo>
                    <a:pt x="0" y="657"/>
                    <a:pt x="43" y="689"/>
                    <a:pt x="86" y="689"/>
                  </a:cubicBezTo>
                  <a:lnTo>
                    <a:pt x="787" y="689"/>
                  </a:lnTo>
                  <a:cubicBezTo>
                    <a:pt x="830" y="689"/>
                    <a:pt x="862" y="657"/>
                    <a:pt x="862" y="614"/>
                  </a:cubicBezTo>
                  <a:lnTo>
                    <a:pt x="862" y="86"/>
                  </a:lnTo>
                  <a:cubicBezTo>
                    <a:pt x="862" y="43"/>
                    <a:pt x="830" y="0"/>
                    <a:pt x="787" y="0"/>
                  </a:cubicBezTo>
                  <a:close/>
                </a:path>
              </a:pathLst>
            </a:custGeom>
            <a:solidFill>
              <a:srgbClr val="4B9E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1"/>
            <p:cNvSpPr/>
            <p:nvPr/>
          </p:nvSpPr>
          <p:spPr>
            <a:xfrm>
              <a:off x="6998071" y="3747085"/>
              <a:ext cx="21111" cy="13735"/>
            </a:xfrm>
            <a:custGeom>
              <a:avLst/>
              <a:gdLst/>
              <a:ahLst/>
              <a:cxnLst/>
              <a:rect l="l" t="t" r="r" b="b"/>
              <a:pathLst>
                <a:path w="249" h="162" extrusionOk="0">
                  <a:moveTo>
                    <a:pt x="76" y="1"/>
                  </a:moveTo>
                  <a:cubicBezTo>
                    <a:pt x="33" y="1"/>
                    <a:pt x="1" y="33"/>
                    <a:pt x="1" y="76"/>
                  </a:cubicBezTo>
                  <a:cubicBezTo>
                    <a:pt x="1" y="119"/>
                    <a:pt x="33" y="162"/>
                    <a:pt x="76" y="162"/>
                  </a:cubicBezTo>
                  <a:lnTo>
                    <a:pt x="162" y="162"/>
                  </a:lnTo>
                  <a:cubicBezTo>
                    <a:pt x="205" y="162"/>
                    <a:pt x="248" y="119"/>
                    <a:pt x="248" y="76"/>
                  </a:cubicBezTo>
                  <a:cubicBezTo>
                    <a:pt x="248" y="33"/>
                    <a:pt x="205" y="1"/>
                    <a:pt x="162" y="1"/>
                  </a:cubicBezTo>
                  <a:close/>
                </a:path>
              </a:pathLst>
            </a:custGeom>
            <a:solidFill>
              <a:srgbClr val="FFE8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1"/>
            <p:cNvSpPr/>
            <p:nvPr/>
          </p:nvSpPr>
          <p:spPr>
            <a:xfrm>
              <a:off x="7221729" y="3884943"/>
              <a:ext cx="27470" cy="29250"/>
            </a:xfrm>
            <a:custGeom>
              <a:avLst/>
              <a:gdLst/>
              <a:ahLst/>
              <a:cxnLst/>
              <a:rect l="l" t="t" r="r" b="b"/>
              <a:pathLst>
                <a:path w="324" h="345" extrusionOk="0">
                  <a:moveTo>
                    <a:pt x="1" y="0"/>
                  </a:moveTo>
                  <a:cubicBezTo>
                    <a:pt x="44" y="0"/>
                    <a:pt x="87" y="43"/>
                    <a:pt x="87" y="86"/>
                  </a:cubicBezTo>
                  <a:lnTo>
                    <a:pt x="87" y="259"/>
                  </a:lnTo>
                  <a:cubicBezTo>
                    <a:pt x="87" y="313"/>
                    <a:pt x="44" y="345"/>
                    <a:pt x="1" y="345"/>
                  </a:cubicBezTo>
                  <a:lnTo>
                    <a:pt x="237" y="345"/>
                  </a:lnTo>
                  <a:cubicBezTo>
                    <a:pt x="292" y="345"/>
                    <a:pt x="324" y="313"/>
                    <a:pt x="324" y="259"/>
                  </a:cubicBezTo>
                  <a:lnTo>
                    <a:pt x="324" y="86"/>
                  </a:lnTo>
                  <a:cubicBezTo>
                    <a:pt x="324" y="43"/>
                    <a:pt x="292" y="0"/>
                    <a:pt x="237" y="0"/>
                  </a:cubicBezTo>
                  <a:close/>
                </a:path>
              </a:pathLst>
            </a:custGeom>
            <a:solidFill>
              <a:srgbClr val="5637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1"/>
            <p:cNvSpPr/>
            <p:nvPr/>
          </p:nvSpPr>
          <p:spPr>
            <a:xfrm>
              <a:off x="7002649" y="3811860"/>
              <a:ext cx="34761" cy="102332"/>
            </a:xfrm>
            <a:custGeom>
              <a:avLst/>
              <a:gdLst/>
              <a:ahLst/>
              <a:cxnLst/>
              <a:rect l="l" t="t" r="r" b="b"/>
              <a:pathLst>
                <a:path w="410" h="1207" extrusionOk="0">
                  <a:moveTo>
                    <a:pt x="0" y="1"/>
                  </a:moveTo>
                  <a:lnTo>
                    <a:pt x="162" y="1110"/>
                  </a:lnTo>
                  <a:cubicBezTo>
                    <a:pt x="162" y="1164"/>
                    <a:pt x="129" y="1207"/>
                    <a:pt x="76" y="1207"/>
                  </a:cubicBezTo>
                  <a:lnTo>
                    <a:pt x="313" y="1207"/>
                  </a:lnTo>
                  <a:cubicBezTo>
                    <a:pt x="366" y="1207"/>
                    <a:pt x="409" y="1164"/>
                    <a:pt x="399" y="1110"/>
                  </a:cubicBezTo>
                  <a:lnTo>
                    <a:pt x="378" y="938"/>
                  </a:lnTo>
                  <a:lnTo>
                    <a:pt x="335" y="830"/>
                  </a:lnTo>
                  <a:lnTo>
                    <a:pt x="356" y="787"/>
                  </a:lnTo>
                  <a:lnTo>
                    <a:pt x="237" y="1"/>
                  </a:lnTo>
                  <a:close/>
                </a:path>
              </a:pathLst>
            </a:custGeom>
            <a:solidFill>
              <a:srgbClr val="5637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1"/>
            <p:cNvSpPr/>
            <p:nvPr/>
          </p:nvSpPr>
          <p:spPr>
            <a:xfrm>
              <a:off x="6982555" y="3878584"/>
              <a:ext cx="52141" cy="12887"/>
            </a:xfrm>
            <a:custGeom>
              <a:avLst/>
              <a:gdLst/>
              <a:ahLst/>
              <a:cxnLst/>
              <a:rect l="l" t="t" r="r" b="b"/>
              <a:pathLst>
                <a:path w="615" h="152" extrusionOk="0">
                  <a:moveTo>
                    <a:pt x="22" y="0"/>
                  </a:moveTo>
                  <a:lnTo>
                    <a:pt x="0" y="151"/>
                  </a:lnTo>
                  <a:lnTo>
                    <a:pt x="615" y="151"/>
                  </a:lnTo>
                  <a:lnTo>
                    <a:pt x="593" y="0"/>
                  </a:lnTo>
                  <a:close/>
                </a:path>
              </a:pathLst>
            </a:custGeom>
            <a:solidFill>
              <a:srgbClr val="4B9E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1"/>
            <p:cNvSpPr/>
            <p:nvPr/>
          </p:nvSpPr>
          <p:spPr>
            <a:xfrm>
              <a:off x="7221729" y="3738861"/>
              <a:ext cx="27470" cy="29250"/>
            </a:xfrm>
            <a:custGeom>
              <a:avLst/>
              <a:gdLst/>
              <a:ahLst/>
              <a:cxnLst/>
              <a:rect l="l" t="t" r="r" b="b"/>
              <a:pathLst>
                <a:path w="324" h="345" extrusionOk="0">
                  <a:moveTo>
                    <a:pt x="1" y="0"/>
                  </a:moveTo>
                  <a:cubicBezTo>
                    <a:pt x="44" y="0"/>
                    <a:pt x="87" y="43"/>
                    <a:pt x="87" y="87"/>
                  </a:cubicBezTo>
                  <a:lnTo>
                    <a:pt x="87" y="259"/>
                  </a:lnTo>
                  <a:cubicBezTo>
                    <a:pt x="87" y="313"/>
                    <a:pt x="44" y="345"/>
                    <a:pt x="1" y="345"/>
                  </a:cubicBezTo>
                  <a:lnTo>
                    <a:pt x="237" y="345"/>
                  </a:lnTo>
                  <a:cubicBezTo>
                    <a:pt x="281" y="345"/>
                    <a:pt x="324" y="313"/>
                    <a:pt x="324" y="259"/>
                  </a:cubicBezTo>
                  <a:lnTo>
                    <a:pt x="324" y="87"/>
                  </a:lnTo>
                  <a:cubicBezTo>
                    <a:pt x="324" y="43"/>
                    <a:pt x="281" y="0"/>
                    <a:pt x="237" y="0"/>
                  </a:cubicBezTo>
                  <a:close/>
                </a:path>
              </a:pathLst>
            </a:custGeom>
            <a:solidFill>
              <a:srgbClr val="5637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1"/>
            <p:cNvSpPr/>
            <p:nvPr/>
          </p:nvSpPr>
          <p:spPr>
            <a:xfrm>
              <a:off x="7017232" y="3724279"/>
              <a:ext cx="27470" cy="58500"/>
            </a:xfrm>
            <a:custGeom>
              <a:avLst/>
              <a:gdLst/>
              <a:ahLst/>
              <a:cxnLst/>
              <a:rect l="l" t="t" r="r" b="b"/>
              <a:pathLst>
                <a:path w="324" h="690" extrusionOk="0">
                  <a:moveTo>
                    <a:pt x="1" y="0"/>
                  </a:moveTo>
                  <a:cubicBezTo>
                    <a:pt x="55" y="0"/>
                    <a:pt x="87" y="43"/>
                    <a:pt x="87" y="86"/>
                  </a:cubicBezTo>
                  <a:lnTo>
                    <a:pt x="87" y="614"/>
                  </a:lnTo>
                  <a:cubicBezTo>
                    <a:pt x="87" y="657"/>
                    <a:pt x="55" y="689"/>
                    <a:pt x="1" y="689"/>
                  </a:cubicBezTo>
                  <a:lnTo>
                    <a:pt x="249" y="689"/>
                  </a:lnTo>
                  <a:cubicBezTo>
                    <a:pt x="292" y="689"/>
                    <a:pt x="324" y="657"/>
                    <a:pt x="324" y="614"/>
                  </a:cubicBezTo>
                  <a:lnTo>
                    <a:pt x="324" y="86"/>
                  </a:lnTo>
                  <a:cubicBezTo>
                    <a:pt x="324" y="43"/>
                    <a:pt x="292" y="0"/>
                    <a:pt x="249" y="0"/>
                  </a:cubicBezTo>
                  <a:close/>
                </a:path>
              </a:pathLst>
            </a:custGeom>
            <a:solidFill>
              <a:srgbClr val="4B9E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1"/>
            <p:cNvSpPr/>
            <p:nvPr/>
          </p:nvSpPr>
          <p:spPr>
            <a:xfrm>
              <a:off x="6993492" y="3688670"/>
              <a:ext cx="29335" cy="13735"/>
            </a:xfrm>
            <a:custGeom>
              <a:avLst/>
              <a:gdLst/>
              <a:ahLst/>
              <a:cxnLst/>
              <a:rect l="l" t="t" r="r" b="b"/>
              <a:pathLst>
                <a:path w="346" h="162" extrusionOk="0">
                  <a:moveTo>
                    <a:pt x="1" y="1"/>
                  </a:moveTo>
                  <a:lnTo>
                    <a:pt x="1" y="162"/>
                  </a:lnTo>
                  <a:lnTo>
                    <a:pt x="345" y="162"/>
                  </a:lnTo>
                  <a:lnTo>
                    <a:pt x="345" y="1"/>
                  </a:lnTo>
                  <a:close/>
                </a:path>
              </a:pathLst>
            </a:custGeom>
            <a:solidFill>
              <a:srgbClr val="5FB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1"/>
            <p:cNvSpPr/>
            <p:nvPr/>
          </p:nvSpPr>
          <p:spPr>
            <a:xfrm>
              <a:off x="7081158" y="3849334"/>
              <a:ext cx="160748" cy="12887"/>
            </a:xfrm>
            <a:custGeom>
              <a:avLst/>
              <a:gdLst/>
              <a:ahLst/>
              <a:cxnLst/>
              <a:rect l="l" t="t" r="r" b="b"/>
              <a:pathLst>
                <a:path w="1896" h="152" extrusionOk="0">
                  <a:moveTo>
                    <a:pt x="0" y="1"/>
                  </a:moveTo>
                  <a:lnTo>
                    <a:pt x="0" y="151"/>
                  </a:lnTo>
                  <a:lnTo>
                    <a:pt x="1895" y="151"/>
                  </a:lnTo>
                  <a:lnTo>
                    <a:pt x="1895" y="1"/>
                  </a:ln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11"/>
        <p:cNvGrpSpPr/>
        <p:nvPr/>
      </p:nvGrpSpPr>
      <p:grpSpPr>
        <a:xfrm>
          <a:off x="0" y="0"/>
          <a:ext cx="0" cy="0"/>
          <a:chOff x="0" y="0"/>
          <a:chExt cx="0" cy="0"/>
        </a:xfrm>
      </p:grpSpPr>
      <p:grpSp>
        <p:nvGrpSpPr>
          <p:cNvPr id="2015" name="Google Shape;2015;p35"/>
          <p:cNvGrpSpPr/>
          <p:nvPr/>
        </p:nvGrpSpPr>
        <p:grpSpPr>
          <a:xfrm rot="320794">
            <a:off x="5218137" y="1992108"/>
            <a:ext cx="3550074" cy="2354641"/>
            <a:chOff x="5494275" y="3603075"/>
            <a:chExt cx="980425" cy="650300"/>
          </a:xfrm>
        </p:grpSpPr>
        <p:sp>
          <p:nvSpPr>
            <p:cNvPr id="2016" name="Google Shape;2016;p35"/>
            <p:cNvSpPr/>
            <p:nvPr/>
          </p:nvSpPr>
          <p:spPr>
            <a:xfrm>
              <a:off x="5509150" y="3617425"/>
              <a:ext cx="950725" cy="621650"/>
            </a:xfrm>
            <a:custGeom>
              <a:avLst/>
              <a:gdLst/>
              <a:ahLst/>
              <a:cxnLst/>
              <a:rect l="l" t="t" r="r" b="b"/>
              <a:pathLst>
                <a:path w="38029" h="24866" extrusionOk="0">
                  <a:moveTo>
                    <a:pt x="25665" y="5506"/>
                  </a:moveTo>
                  <a:cubicBezTo>
                    <a:pt x="25708" y="5516"/>
                    <a:pt x="25741" y="5516"/>
                    <a:pt x="25773" y="5528"/>
                  </a:cubicBezTo>
                  <a:lnTo>
                    <a:pt x="25773" y="5808"/>
                  </a:lnTo>
                  <a:cubicBezTo>
                    <a:pt x="25611" y="5808"/>
                    <a:pt x="25449" y="5808"/>
                    <a:pt x="25298" y="5830"/>
                  </a:cubicBezTo>
                  <a:cubicBezTo>
                    <a:pt x="25427" y="5732"/>
                    <a:pt x="25557" y="5624"/>
                    <a:pt x="25665" y="5506"/>
                  </a:cubicBezTo>
                  <a:close/>
                  <a:moveTo>
                    <a:pt x="6597" y="5614"/>
                  </a:moveTo>
                  <a:cubicBezTo>
                    <a:pt x="6651" y="5689"/>
                    <a:pt x="6705" y="5765"/>
                    <a:pt x="6759" y="5819"/>
                  </a:cubicBezTo>
                  <a:cubicBezTo>
                    <a:pt x="6748" y="6078"/>
                    <a:pt x="6738" y="6337"/>
                    <a:pt x="6716" y="6553"/>
                  </a:cubicBezTo>
                  <a:cubicBezTo>
                    <a:pt x="6529" y="6357"/>
                    <a:pt x="6209" y="6259"/>
                    <a:pt x="5869" y="6259"/>
                  </a:cubicBezTo>
                  <a:cubicBezTo>
                    <a:pt x="5835" y="6259"/>
                    <a:pt x="5800" y="6260"/>
                    <a:pt x="5766" y="6262"/>
                  </a:cubicBezTo>
                  <a:lnTo>
                    <a:pt x="5755" y="6046"/>
                  </a:lnTo>
                  <a:cubicBezTo>
                    <a:pt x="6025" y="6024"/>
                    <a:pt x="6263" y="5884"/>
                    <a:pt x="6424" y="5679"/>
                  </a:cubicBezTo>
                  <a:cubicBezTo>
                    <a:pt x="6478" y="5657"/>
                    <a:pt x="6543" y="5636"/>
                    <a:pt x="6597" y="5614"/>
                  </a:cubicBezTo>
                  <a:close/>
                  <a:moveTo>
                    <a:pt x="10689" y="8216"/>
                  </a:moveTo>
                  <a:lnTo>
                    <a:pt x="11110" y="8443"/>
                  </a:lnTo>
                  <a:cubicBezTo>
                    <a:pt x="11002" y="8421"/>
                    <a:pt x="10905" y="8400"/>
                    <a:pt x="10797" y="8378"/>
                  </a:cubicBezTo>
                  <a:cubicBezTo>
                    <a:pt x="10765" y="8324"/>
                    <a:pt x="10721" y="8270"/>
                    <a:pt x="10689" y="8216"/>
                  </a:cubicBezTo>
                  <a:close/>
                  <a:moveTo>
                    <a:pt x="11143" y="8961"/>
                  </a:moveTo>
                  <a:lnTo>
                    <a:pt x="11143" y="8961"/>
                  </a:lnTo>
                  <a:cubicBezTo>
                    <a:pt x="11402" y="9036"/>
                    <a:pt x="11640" y="9101"/>
                    <a:pt x="11877" y="9177"/>
                  </a:cubicBezTo>
                  <a:cubicBezTo>
                    <a:pt x="11887" y="9296"/>
                    <a:pt x="11931" y="9425"/>
                    <a:pt x="11974" y="9533"/>
                  </a:cubicBezTo>
                  <a:cubicBezTo>
                    <a:pt x="11887" y="9706"/>
                    <a:pt x="11791" y="9890"/>
                    <a:pt x="11715" y="10063"/>
                  </a:cubicBezTo>
                  <a:cubicBezTo>
                    <a:pt x="11553" y="9717"/>
                    <a:pt x="11359" y="9339"/>
                    <a:pt x="11143" y="8961"/>
                  </a:cubicBezTo>
                  <a:close/>
                  <a:moveTo>
                    <a:pt x="20568" y="13712"/>
                  </a:moveTo>
                  <a:cubicBezTo>
                    <a:pt x="20460" y="14857"/>
                    <a:pt x="20374" y="15947"/>
                    <a:pt x="20309" y="16767"/>
                  </a:cubicBezTo>
                  <a:cubicBezTo>
                    <a:pt x="20148" y="16563"/>
                    <a:pt x="19975" y="16379"/>
                    <a:pt x="19781" y="16239"/>
                  </a:cubicBezTo>
                  <a:cubicBezTo>
                    <a:pt x="19759" y="16227"/>
                    <a:pt x="19738" y="16206"/>
                    <a:pt x="19705" y="16195"/>
                  </a:cubicBezTo>
                  <a:lnTo>
                    <a:pt x="19705" y="16184"/>
                  </a:lnTo>
                  <a:cubicBezTo>
                    <a:pt x="19683" y="16174"/>
                    <a:pt x="19651" y="16152"/>
                    <a:pt x="19630" y="16141"/>
                  </a:cubicBezTo>
                  <a:lnTo>
                    <a:pt x="19618" y="16131"/>
                  </a:lnTo>
                  <a:cubicBezTo>
                    <a:pt x="19597" y="16119"/>
                    <a:pt x="19575" y="16109"/>
                    <a:pt x="19554" y="16087"/>
                  </a:cubicBezTo>
                  <a:cubicBezTo>
                    <a:pt x="19543" y="16087"/>
                    <a:pt x="19543" y="16087"/>
                    <a:pt x="19532" y="16076"/>
                  </a:cubicBezTo>
                  <a:cubicBezTo>
                    <a:pt x="19510" y="16066"/>
                    <a:pt x="19500" y="16055"/>
                    <a:pt x="19478" y="16044"/>
                  </a:cubicBezTo>
                  <a:cubicBezTo>
                    <a:pt x="19467" y="16044"/>
                    <a:pt x="19457" y="16033"/>
                    <a:pt x="19446" y="16033"/>
                  </a:cubicBezTo>
                  <a:cubicBezTo>
                    <a:pt x="19435" y="16023"/>
                    <a:pt x="19414" y="16011"/>
                    <a:pt x="19392" y="16001"/>
                  </a:cubicBezTo>
                  <a:cubicBezTo>
                    <a:pt x="19381" y="15990"/>
                    <a:pt x="19370" y="15990"/>
                    <a:pt x="19359" y="15979"/>
                  </a:cubicBezTo>
                  <a:cubicBezTo>
                    <a:pt x="19349" y="15979"/>
                    <a:pt x="19349" y="15979"/>
                    <a:pt x="19338" y="15968"/>
                  </a:cubicBezTo>
                  <a:cubicBezTo>
                    <a:pt x="19122" y="15871"/>
                    <a:pt x="18906" y="15795"/>
                    <a:pt x="18690" y="15742"/>
                  </a:cubicBezTo>
                  <a:cubicBezTo>
                    <a:pt x="18679" y="15612"/>
                    <a:pt x="18647" y="15483"/>
                    <a:pt x="18636" y="15364"/>
                  </a:cubicBezTo>
                  <a:lnTo>
                    <a:pt x="18636" y="15364"/>
                  </a:lnTo>
                  <a:lnTo>
                    <a:pt x="18798" y="15504"/>
                  </a:lnTo>
                  <a:lnTo>
                    <a:pt x="19078" y="15299"/>
                  </a:lnTo>
                  <a:lnTo>
                    <a:pt x="19273" y="15504"/>
                  </a:lnTo>
                  <a:cubicBezTo>
                    <a:pt x="19273" y="15504"/>
                    <a:pt x="20050" y="14521"/>
                    <a:pt x="20568" y="13712"/>
                  </a:cubicBezTo>
                  <a:close/>
                  <a:moveTo>
                    <a:pt x="22793" y="18096"/>
                  </a:moveTo>
                  <a:lnTo>
                    <a:pt x="23301" y="18117"/>
                  </a:lnTo>
                  <a:cubicBezTo>
                    <a:pt x="23344" y="18257"/>
                    <a:pt x="23376" y="18333"/>
                    <a:pt x="23376" y="18333"/>
                  </a:cubicBezTo>
                  <a:lnTo>
                    <a:pt x="23484" y="18322"/>
                  </a:lnTo>
                  <a:lnTo>
                    <a:pt x="24671" y="18355"/>
                  </a:lnTo>
                  <a:lnTo>
                    <a:pt x="25330" y="21173"/>
                  </a:lnTo>
                  <a:lnTo>
                    <a:pt x="25330" y="21184"/>
                  </a:lnTo>
                  <a:lnTo>
                    <a:pt x="25330" y="21194"/>
                  </a:lnTo>
                  <a:lnTo>
                    <a:pt x="25741" y="22922"/>
                  </a:lnTo>
                  <a:lnTo>
                    <a:pt x="24563" y="22922"/>
                  </a:lnTo>
                  <a:cubicBezTo>
                    <a:pt x="23279" y="22922"/>
                    <a:pt x="22523" y="21421"/>
                    <a:pt x="21843" y="19823"/>
                  </a:cubicBezTo>
                  <a:lnTo>
                    <a:pt x="22058" y="18290"/>
                  </a:lnTo>
                  <a:lnTo>
                    <a:pt x="22264" y="18290"/>
                  </a:lnTo>
                  <a:lnTo>
                    <a:pt x="22771" y="18312"/>
                  </a:lnTo>
                  <a:lnTo>
                    <a:pt x="22793" y="18096"/>
                  </a:lnTo>
                  <a:close/>
                  <a:moveTo>
                    <a:pt x="10354" y="18020"/>
                  </a:moveTo>
                  <a:lnTo>
                    <a:pt x="10409" y="18441"/>
                  </a:lnTo>
                  <a:lnTo>
                    <a:pt x="10894" y="18408"/>
                  </a:lnTo>
                  <a:lnTo>
                    <a:pt x="11791" y="21162"/>
                  </a:lnTo>
                  <a:lnTo>
                    <a:pt x="11856" y="21356"/>
                  </a:lnTo>
                  <a:lnTo>
                    <a:pt x="11985" y="21756"/>
                  </a:lnTo>
                  <a:lnTo>
                    <a:pt x="12115" y="22177"/>
                  </a:lnTo>
                  <a:lnTo>
                    <a:pt x="12492" y="23322"/>
                  </a:lnTo>
                  <a:cubicBezTo>
                    <a:pt x="12482" y="23354"/>
                    <a:pt x="12471" y="23397"/>
                    <a:pt x="12471" y="23440"/>
                  </a:cubicBezTo>
                  <a:lnTo>
                    <a:pt x="6791" y="23440"/>
                  </a:lnTo>
                  <a:lnTo>
                    <a:pt x="6759" y="23375"/>
                  </a:lnTo>
                  <a:lnTo>
                    <a:pt x="7817" y="18679"/>
                  </a:lnTo>
                  <a:lnTo>
                    <a:pt x="8346" y="18624"/>
                  </a:lnTo>
                  <a:lnTo>
                    <a:pt x="9728" y="18495"/>
                  </a:lnTo>
                  <a:lnTo>
                    <a:pt x="9814" y="18096"/>
                  </a:lnTo>
                  <a:lnTo>
                    <a:pt x="10354" y="18020"/>
                  </a:lnTo>
                  <a:close/>
                  <a:moveTo>
                    <a:pt x="21703" y="20860"/>
                  </a:moveTo>
                  <a:cubicBezTo>
                    <a:pt x="22307" y="22155"/>
                    <a:pt x="23041" y="23246"/>
                    <a:pt x="24208" y="23440"/>
                  </a:cubicBezTo>
                  <a:lnTo>
                    <a:pt x="21389" y="23440"/>
                  </a:lnTo>
                  <a:cubicBezTo>
                    <a:pt x="21400" y="23354"/>
                    <a:pt x="21422" y="23202"/>
                    <a:pt x="21389" y="23084"/>
                  </a:cubicBezTo>
                  <a:lnTo>
                    <a:pt x="21703" y="20860"/>
                  </a:lnTo>
                  <a:close/>
                  <a:moveTo>
                    <a:pt x="7230" y="0"/>
                  </a:moveTo>
                  <a:cubicBezTo>
                    <a:pt x="6864" y="0"/>
                    <a:pt x="6484" y="110"/>
                    <a:pt x="6100" y="377"/>
                  </a:cubicBezTo>
                  <a:cubicBezTo>
                    <a:pt x="4783" y="1295"/>
                    <a:pt x="5064" y="3044"/>
                    <a:pt x="5388" y="4070"/>
                  </a:cubicBezTo>
                  <a:cubicBezTo>
                    <a:pt x="4945" y="4189"/>
                    <a:pt x="4632" y="4599"/>
                    <a:pt x="4643" y="5074"/>
                  </a:cubicBezTo>
                  <a:cubicBezTo>
                    <a:pt x="4653" y="5322"/>
                    <a:pt x="4751" y="5549"/>
                    <a:pt x="4902" y="5722"/>
                  </a:cubicBezTo>
                  <a:lnTo>
                    <a:pt x="4902" y="5744"/>
                  </a:lnTo>
                  <a:lnTo>
                    <a:pt x="4902" y="5754"/>
                  </a:lnTo>
                  <a:lnTo>
                    <a:pt x="4902" y="5765"/>
                  </a:lnTo>
                  <a:lnTo>
                    <a:pt x="4902" y="5776"/>
                  </a:lnTo>
                  <a:lnTo>
                    <a:pt x="4902" y="5787"/>
                  </a:lnTo>
                  <a:lnTo>
                    <a:pt x="4891" y="5797"/>
                  </a:lnTo>
                  <a:lnTo>
                    <a:pt x="4891" y="5808"/>
                  </a:lnTo>
                  <a:lnTo>
                    <a:pt x="4891" y="5819"/>
                  </a:lnTo>
                  <a:lnTo>
                    <a:pt x="4891" y="5830"/>
                  </a:lnTo>
                  <a:lnTo>
                    <a:pt x="4891" y="5840"/>
                  </a:lnTo>
                  <a:lnTo>
                    <a:pt x="4902" y="5840"/>
                  </a:lnTo>
                  <a:lnTo>
                    <a:pt x="4902" y="5852"/>
                  </a:lnTo>
                  <a:lnTo>
                    <a:pt x="4902" y="5862"/>
                  </a:lnTo>
                  <a:lnTo>
                    <a:pt x="4902" y="5873"/>
                  </a:lnTo>
                  <a:lnTo>
                    <a:pt x="4902" y="5884"/>
                  </a:lnTo>
                  <a:lnTo>
                    <a:pt x="4902" y="5895"/>
                  </a:lnTo>
                  <a:lnTo>
                    <a:pt x="4902" y="5905"/>
                  </a:lnTo>
                  <a:lnTo>
                    <a:pt x="4902" y="5927"/>
                  </a:lnTo>
                  <a:lnTo>
                    <a:pt x="4902" y="5938"/>
                  </a:lnTo>
                  <a:lnTo>
                    <a:pt x="4902" y="5948"/>
                  </a:lnTo>
                  <a:lnTo>
                    <a:pt x="4912" y="5948"/>
                  </a:lnTo>
                  <a:lnTo>
                    <a:pt x="4912" y="5960"/>
                  </a:lnTo>
                  <a:lnTo>
                    <a:pt x="4912" y="5970"/>
                  </a:lnTo>
                  <a:lnTo>
                    <a:pt x="4912" y="5981"/>
                  </a:lnTo>
                  <a:lnTo>
                    <a:pt x="4912" y="5992"/>
                  </a:lnTo>
                  <a:lnTo>
                    <a:pt x="4924" y="5992"/>
                  </a:lnTo>
                  <a:lnTo>
                    <a:pt x="4924" y="6003"/>
                  </a:lnTo>
                  <a:lnTo>
                    <a:pt x="4924" y="6013"/>
                  </a:lnTo>
                  <a:cubicBezTo>
                    <a:pt x="4924" y="6003"/>
                    <a:pt x="4924" y="6003"/>
                    <a:pt x="4934" y="6003"/>
                  </a:cubicBezTo>
                  <a:cubicBezTo>
                    <a:pt x="4951" y="6037"/>
                    <a:pt x="5001" y="6053"/>
                    <a:pt x="5079" y="6053"/>
                  </a:cubicBezTo>
                  <a:cubicBezTo>
                    <a:pt x="5151" y="6053"/>
                    <a:pt x="5247" y="6039"/>
                    <a:pt x="5366" y="6013"/>
                  </a:cubicBezTo>
                  <a:cubicBezTo>
                    <a:pt x="5409" y="6035"/>
                    <a:pt x="5452" y="6035"/>
                    <a:pt x="5507" y="6046"/>
                  </a:cubicBezTo>
                  <a:lnTo>
                    <a:pt x="5507" y="6294"/>
                  </a:lnTo>
                  <a:cubicBezTo>
                    <a:pt x="5085" y="6380"/>
                    <a:pt x="4697" y="6629"/>
                    <a:pt x="4557" y="7050"/>
                  </a:cubicBezTo>
                  <a:cubicBezTo>
                    <a:pt x="4394" y="7546"/>
                    <a:pt x="4254" y="10915"/>
                    <a:pt x="4373" y="12643"/>
                  </a:cubicBezTo>
                  <a:cubicBezTo>
                    <a:pt x="4103" y="12935"/>
                    <a:pt x="3941" y="13118"/>
                    <a:pt x="3941" y="13118"/>
                  </a:cubicBezTo>
                  <a:lnTo>
                    <a:pt x="3995" y="13151"/>
                  </a:lnTo>
                  <a:cubicBezTo>
                    <a:pt x="3995" y="13151"/>
                    <a:pt x="4146" y="13064"/>
                    <a:pt x="4384" y="12902"/>
                  </a:cubicBezTo>
                  <a:cubicBezTo>
                    <a:pt x="4427" y="13290"/>
                    <a:pt x="4470" y="13550"/>
                    <a:pt x="4545" y="13636"/>
                  </a:cubicBezTo>
                  <a:cubicBezTo>
                    <a:pt x="4773" y="13885"/>
                    <a:pt x="5291" y="13993"/>
                    <a:pt x="5819" y="13993"/>
                  </a:cubicBezTo>
                  <a:cubicBezTo>
                    <a:pt x="5852" y="14900"/>
                    <a:pt x="5884" y="15774"/>
                    <a:pt x="5917" y="16519"/>
                  </a:cubicBezTo>
                  <a:lnTo>
                    <a:pt x="5917" y="16541"/>
                  </a:lnTo>
                  <a:lnTo>
                    <a:pt x="5917" y="16594"/>
                  </a:lnTo>
                  <a:cubicBezTo>
                    <a:pt x="5927" y="16616"/>
                    <a:pt x="5927" y="16649"/>
                    <a:pt x="5927" y="16670"/>
                  </a:cubicBezTo>
                  <a:lnTo>
                    <a:pt x="5927" y="16746"/>
                  </a:lnTo>
                  <a:lnTo>
                    <a:pt x="5927" y="16757"/>
                  </a:lnTo>
                  <a:cubicBezTo>
                    <a:pt x="5927" y="16843"/>
                    <a:pt x="5939" y="16930"/>
                    <a:pt x="5939" y="17016"/>
                  </a:cubicBezTo>
                  <a:cubicBezTo>
                    <a:pt x="5971" y="17674"/>
                    <a:pt x="5992" y="18192"/>
                    <a:pt x="6003" y="18516"/>
                  </a:cubicBezTo>
                  <a:lnTo>
                    <a:pt x="6003" y="18549"/>
                  </a:lnTo>
                  <a:lnTo>
                    <a:pt x="6014" y="18560"/>
                  </a:lnTo>
                  <a:lnTo>
                    <a:pt x="6014" y="18571"/>
                  </a:lnTo>
                  <a:lnTo>
                    <a:pt x="6014" y="18624"/>
                  </a:lnTo>
                  <a:lnTo>
                    <a:pt x="6014" y="18636"/>
                  </a:lnTo>
                  <a:lnTo>
                    <a:pt x="6014" y="18646"/>
                  </a:lnTo>
                  <a:lnTo>
                    <a:pt x="6014" y="18679"/>
                  </a:lnTo>
                  <a:lnTo>
                    <a:pt x="6014" y="18689"/>
                  </a:lnTo>
                  <a:lnTo>
                    <a:pt x="6014" y="18722"/>
                  </a:lnTo>
                  <a:lnTo>
                    <a:pt x="6014" y="18732"/>
                  </a:lnTo>
                  <a:cubicBezTo>
                    <a:pt x="6025" y="18808"/>
                    <a:pt x="6025" y="18840"/>
                    <a:pt x="6025" y="18840"/>
                  </a:cubicBezTo>
                  <a:lnTo>
                    <a:pt x="6694" y="18776"/>
                  </a:lnTo>
                  <a:lnTo>
                    <a:pt x="6618" y="21054"/>
                  </a:lnTo>
                  <a:lnTo>
                    <a:pt x="6608" y="21313"/>
                  </a:lnTo>
                  <a:lnTo>
                    <a:pt x="6608" y="21421"/>
                  </a:lnTo>
                  <a:lnTo>
                    <a:pt x="6597" y="21712"/>
                  </a:lnTo>
                  <a:lnTo>
                    <a:pt x="6586" y="22166"/>
                  </a:lnTo>
                  <a:lnTo>
                    <a:pt x="6543" y="23354"/>
                  </a:lnTo>
                  <a:cubicBezTo>
                    <a:pt x="6478" y="23375"/>
                    <a:pt x="6414" y="23408"/>
                    <a:pt x="6349" y="23440"/>
                  </a:cubicBezTo>
                  <a:lnTo>
                    <a:pt x="0" y="23440"/>
                  </a:lnTo>
                  <a:cubicBezTo>
                    <a:pt x="0" y="23440"/>
                    <a:pt x="8411" y="24865"/>
                    <a:pt x="19186" y="24865"/>
                  </a:cubicBezTo>
                  <a:cubicBezTo>
                    <a:pt x="29962" y="24865"/>
                    <a:pt x="38028" y="23440"/>
                    <a:pt x="38028" y="23440"/>
                  </a:cubicBezTo>
                  <a:lnTo>
                    <a:pt x="35545" y="23440"/>
                  </a:lnTo>
                  <a:lnTo>
                    <a:pt x="35545" y="21983"/>
                  </a:lnTo>
                  <a:lnTo>
                    <a:pt x="35545" y="20222"/>
                  </a:lnTo>
                  <a:lnTo>
                    <a:pt x="35933" y="20222"/>
                  </a:lnTo>
                  <a:lnTo>
                    <a:pt x="35933" y="18538"/>
                  </a:lnTo>
                  <a:lnTo>
                    <a:pt x="35545" y="18538"/>
                  </a:lnTo>
                  <a:lnTo>
                    <a:pt x="35545" y="16832"/>
                  </a:lnTo>
                  <a:lnTo>
                    <a:pt x="35545" y="16486"/>
                  </a:lnTo>
                  <a:lnTo>
                    <a:pt x="35847" y="16486"/>
                  </a:lnTo>
                  <a:cubicBezTo>
                    <a:pt x="35847" y="16282"/>
                    <a:pt x="35717" y="16087"/>
                    <a:pt x="35533" y="16001"/>
                  </a:cubicBezTo>
                  <a:cubicBezTo>
                    <a:pt x="35415" y="15044"/>
                    <a:pt x="34582" y="14569"/>
                    <a:pt x="33749" y="14569"/>
                  </a:cubicBezTo>
                  <a:cubicBezTo>
                    <a:pt x="32909" y="14569"/>
                    <a:pt x="32068" y="15052"/>
                    <a:pt x="31960" y="16011"/>
                  </a:cubicBezTo>
                  <a:cubicBezTo>
                    <a:pt x="31776" y="16087"/>
                    <a:pt x="31646" y="16282"/>
                    <a:pt x="31646" y="16486"/>
                  </a:cubicBezTo>
                  <a:lnTo>
                    <a:pt x="31938" y="16486"/>
                  </a:lnTo>
                  <a:lnTo>
                    <a:pt x="31938" y="18538"/>
                  </a:lnTo>
                  <a:lnTo>
                    <a:pt x="31593" y="18538"/>
                  </a:lnTo>
                  <a:lnTo>
                    <a:pt x="31593" y="20222"/>
                  </a:lnTo>
                  <a:lnTo>
                    <a:pt x="31938" y="20222"/>
                  </a:lnTo>
                  <a:lnTo>
                    <a:pt x="31938" y="22922"/>
                  </a:lnTo>
                  <a:lnTo>
                    <a:pt x="26010" y="22922"/>
                  </a:lnTo>
                  <a:lnTo>
                    <a:pt x="25978" y="22350"/>
                  </a:lnTo>
                  <a:lnTo>
                    <a:pt x="25957" y="21928"/>
                  </a:lnTo>
                  <a:lnTo>
                    <a:pt x="25892" y="20881"/>
                  </a:lnTo>
                  <a:lnTo>
                    <a:pt x="25892" y="20709"/>
                  </a:lnTo>
                  <a:lnTo>
                    <a:pt x="25762" y="18387"/>
                  </a:lnTo>
                  <a:lnTo>
                    <a:pt x="26367" y="18398"/>
                  </a:lnTo>
                  <a:cubicBezTo>
                    <a:pt x="26367" y="18398"/>
                    <a:pt x="26377" y="17804"/>
                    <a:pt x="26367" y="16875"/>
                  </a:cubicBezTo>
                  <a:cubicBezTo>
                    <a:pt x="26788" y="16875"/>
                    <a:pt x="27123" y="16854"/>
                    <a:pt x="27176" y="16778"/>
                  </a:cubicBezTo>
                  <a:lnTo>
                    <a:pt x="27176" y="16767"/>
                  </a:lnTo>
                  <a:lnTo>
                    <a:pt x="27188" y="16767"/>
                  </a:lnTo>
                  <a:lnTo>
                    <a:pt x="27188" y="16757"/>
                  </a:lnTo>
                  <a:lnTo>
                    <a:pt x="27188" y="16746"/>
                  </a:lnTo>
                  <a:cubicBezTo>
                    <a:pt x="27188" y="16746"/>
                    <a:pt x="27188" y="16735"/>
                    <a:pt x="27198" y="16735"/>
                  </a:cubicBezTo>
                  <a:lnTo>
                    <a:pt x="27198" y="16724"/>
                  </a:lnTo>
                  <a:lnTo>
                    <a:pt x="27198" y="16714"/>
                  </a:lnTo>
                  <a:lnTo>
                    <a:pt x="27198" y="16702"/>
                  </a:lnTo>
                  <a:lnTo>
                    <a:pt x="27209" y="16702"/>
                  </a:lnTo>
                  <a:lnTo>
                    <a:pt x="27209" y="16681"/>
                  </a:lnTo>
                  <a:cubicBezTo>
                    <a:pt x="27209" y="16670"/>
                    <a:pt x="27209" y="16670"/>
                    <a:pt x="27220" y="16659"/>
                  </a:cubicBezTo>
                  <a:lnTo>
                    <a:pt x="27220" y="16649"/>
                  </a:lnTo>
                  <a:lnTo>
                    <a:pt x="27220" y="16638"/>
                  </a:lnTo>
                  <a:lnTo>
                    <a:pt x="27220" y="16627"/>
                  </a:lnTo>
                  <a:cubicBezTo>
                    <a:pt x="27220" y="16616"/>
                    <a:pt x="27231" y="16616"/>
                    <a:pt x="27231" y="16616"/>
                  </a:cubicBezTo>
                  <a:lnTo>
                    <a:pt x="27231" y="16594"/>
                  </a:lnTo>
                  <a:lnTo>
                    <a:pt x="27231" y="16584"/>
                  </a:lnTo>
                  <a:lnTo>
                    <a:pt x="27231" y="16573"/>
                  </a:lnTo>
                  <a:lnTo>
                    <a:pt x="27241" y="16563"/>
                  </a:lnTo>
                  <a:lnTo>
                    <a:pt x="27241" y="16541"/>
                  </a:lnTo>
                  <a:lnTo>
                    <a:pt x="27241" y="16530"/>
                  </a:lnTo>
                  <a:cubicBezTo>
                    <a:pt x="27241" y="16530"/>
                    <a:pt x="27252" y="16519"/>
                    <a:pt x="27252" y="16508"/>
                  </a:cubicBezTo>
                  <a:lnTo>
                    <a:pt x="27252" y="16498"/>
                  </a:lnTo>
                  <a:lnTo>
                    <a:pt x="27252" y="16476"/>
                  </a:lnTo>
                  <a:cubicBezTo>
                    <a:pt x="27382" y="15839"/>
                    <a:pt x="27587" y="14327"/>
                    <a:pt x="27651" y="12535"/>
                  </a:cubicBezTo>
                  <a:cubicBezTo>
                    <a:pt x="28386" y="11736"/>
                    <a:pt x="29174" y="10775"/>
                    <a:pt x="29066" y="10365"/>
                  </a:cubicBezTo>
                  <a:cubicBezTo>
                    <a:pt x="29055" y="10354"/>
                    <a:pt x="29055" y="10343"/>
                    <a:pt x="29055" y="10332"/>
                  </a:cubicBezTo>
                  <a:cubicBezTo>
                    <a:pt x="29055" y="10322"/>
                    <a:pt x="29045" y="10322"/>
                    <a:pt x="29045" y="10310"/>
                  </a:cubicBezTo>
                  <a:cubicBezTo>
                    <a:pt x="28710" y="9425"/>
                    <a:pt x="28073" y="8561"/>
                    <a:pt x="27392" y="7860"/>
                  </a:cubicBezTo>
                  <a:cubicBezTo>
                    <a:pt x="27317" y="7395"/>
                    <a:pt x="27220" y="6942"/>
                    <a:pt x="27101" y="6510"/>
                  </a:cubicBezTo>
                  <a:cubicBezTo>
                    <a:pt x="26993" y="6154"/>
                    <a:pt x="26550" y="5916"/>
                    <a:pt x="26032" y="5840"/>
                  </a:cubicBezTo>
                  <a:lnTo>
                    <a:pt x="26032" y="5538"/>
                  </a:lnTo>
                  <a:cubicBezTo>
                    <a:pt x="26572" y="5495"/>
                    <a:pt x="26993" y="5053"/>
                    <a:pt x="26993" y="4513"/>
                  </a:cubicBezTo>
                  <a:cubicBezTo>
                    <a:pt x="26993" y="3940"/>
                    <a:pt x="26529" y="3476"/>
                    <a:pt x="25957" y="3476"/>
                  </a:cubicBezTo>
                  <a:cubicBezTo>
                    <a:pt x="25838" y="3476"/>
                    <a:pt x="25730" y="3498"/>
                    <a:pt x="25633" y="3530"/>
                  </a:cubicBezTo>
                  <a:cubicBezTo>
                    <a:pt x="25719" y="2666"/>
                    <a:pt x="25730" y="734"/>
                    <a:pt x="24196" y="183"/>
                  </a:cubicBezTo>
                  <a:cubicBezTo>
                    <a:pt x="23970" y="100"/>
                    <a:pt x="23757" y="63"/>
                    <a:pt x="23556" y="63"/>
                  </a:cubicBezTo>
                  <a:cubicBezTo>
                    <a:pt x="22212" y="63"/>
                    <a:pt x="21427" y="1719"/>
                    <a:pt x="21173" y="2385"/>
                  </a:cubicBezTo>
                  <a:cubicBezTo>
                    <a:pt x="20955" y="2364"/>
                    <a:pt x="20767" y="2355"/>
                    <a:pt x="20605" y="2355"/>
                  </a:cubicBezTo>
                  <a:cubicBezTo>
                    <a:pt x="19518" y="2355"/>
                    <a:pt x="19575" y="2764"/>
                    <a:pt x="19575" y="2764"/>
                  </a:cubicBezTo>
                  <a:cubicBezTo>
                    <a:pt x="19575" y="2752"/>
                    <a:pt x="19586" y="2752"/>
                    <a:pt x="19597" y="2752"/>
                  </a:cubicBezTo>
                  <a:cubicBezTo>
                    <a:pt x="19575" y="2904"/>
                    <a:pt x="20256" y="3239"/>
                    <a:pt x="21292" y="3616"/>
                  </a:cubicBezTo>
                  <a:cubicBezTo>
                    <a:pt x="21120" y="4793"/>
                    <a:pt x="21475" y="5981"/>
                    <a:pt x="21475" y="5981"/>
                  </a:cubicBezTo>
                  <a:lnTo>
                    <a:pt x="21475" y="5992"/>
                  </a:lnTo>
                  <a:lnTo>
                    <a:pt x="21487" y="5992"/>
                  </a:lnTo>
                  <a:lnTo>
                    <a:pt x="21487" y="6003"/>
                  </a:lnTo>
                  <a:lnTo>
                    <a:pt x="21497" y="6003"/>
                  </a:lnTo>
                  <a:lnTo>
                    <a:pt x="21497" y="6013"/>
                  </a:lnTo>
                  <a:lnTo>
                    <a:pt x="21508" y="6013"/>
                  </a:lnTo>
                  <a:lnTo>
                    <a:pt x="21508" y="6024"/>
                  </a:lnTo>
                  <a:lnTo>
                    <a:pt x="21519" y="6024"/>
                  </a:lnTo>
                  <a:cubicBezTo>
                    <a:pt x="21519" y="6035"/>
                    <a:pt x="21530" y="6035"/>
                    <a:pt x="21530" y="6035"/>
                  </a:cubicBezTo>
                  <a:cubicBezTo>
                    <a:pt x="21540" y="6035"/>
                    <a:pt x="21540" y="6046"/>
                    <a:pt x="21540" y="6046"/>
                  </a:cubicBezTo>
                  <a:lnTo>
                    <a:pt x="21551" y="6046"/>
                  </a:lnTo>
                  <a:lnTo>
                    <a:pt x="21562" y="6056"/>
                  </a:lnTo>
                  <a:cubicBezTo>
                    <a:pt x="21562" y="6056"/>
                    <a:pt x="21573" y="6056"/>
                    <a:pt x="21573" y="6068"/>
                  </a:cubicBezTo>
                  <a:cubicBezTo>
                    <a:pt x="21583" y="6068"/>
                    <a:pt x="21583" y="6068"/>
                    <a:pt x="21595" y="6078"/>
                  </a:cubicBezTo>
                  <a:cubicBezTo>
                    <a:pt x="21735" y="6154"/>
                    <a:pt x="21972" y="6229"/>
                    <a:pt x="22264" y="6294"/>
                  </a:cubicBezTo>
                  <a:cubicBezTo>
                    <a:pt x="22166" y="6337"/>
                    <a:pt x="22080" y="6391"/>
                    <a:pt x="21994" y="6445"/>
                  </a:cubicBezTo>
                  <a:cubicBezTo>
                    <a:pt x="21324" y="6575"/>
                    <a:pt x="20860" y="7147"/>
                    <a:pt x="20784" y="7860"/>
                  </a:cubicBezTo>
                  <a:cubicBezTo>
                    <a:pt x="20774" y="7881"/>
                    <a:pt x="20774" y="7903"/>
                    <a:pt x="20763" y="7925"/>
                  </a:cubicBezTo>
                  <a:cubicBezTo>
                    <a:pt x="20353" y="8734"/>
                    <a:pt x="19910" y="9965"/>
                    <a:pt x="19586" y="11477"/>
                  </a:cubicBezTo>
                  <a:cubicBezTo>
                    <a:pt x="19435" y="11963"/>
                    <a:pt x="18852" y="13226"/>
                    <a:pt x="18183" y="14349"/>
                  </a:cubicBezTo>
                  <a:lnTo>
                    <a:pt x="18312" y="14478"/>
                  </a:lnTo>
                  <a:lnTo>
                    <a:pt x="18128" y="14900"/>
                  </a:lnTo>
                  <a:lnTo>
                    <a:pt x="18247" y="15008"/>
                  </a:lnTo>
                  <a:cubicBezTo>
                    <a:pt x="18183" y="15137"/>
                    <a:pt x="18128" y="15267"/>
                    <a:pt x="18107" y="15385"/>
                  </a:cubicBezTo>
                  <a:cubicBezTo>
                    <a:pt x="18053" y="15450"/>
                    <a:pt x="17977" y="15493"/>
                    <a:pt x="17934" y="15515"/>
                  </a:cubicBezTo>
                  <a:cubicBezTo>
                    <a:pt x="17869" y="15536"/>
                    <a:pt x="17696" y="15548"/>
                    <a:pt x="17621" y="15601"/>
                  </a:cubicBezTo>
                  <a:cubicBezTo>
                    <a:pt x="17578" y="15612"/>
                    <a:pt x="17556" y="15634"/>
                    <a:pt x="17556" y="15666"/>
                  </a:cubicBezTo>
                  <a:lnTo>
                    <a:pt x="17556" y="15677"/>
                  </a:lnTo>
                  <a:cubicBezTo>
                    <a:pt x="16930" y="15742"/>
                    <a:pt x="16336" y="15968"/>
                    <a:pt x="15839" y="16271"/>
                  </a:cubicBezTo>
                  <a:lnTo>
                    <a:pt x="15688" y="16087"/>
                  </a:lnTo>
                  <a:lnTo>
                    <a:pt x="14457" y="17437"/>
                  </a:lnTo>
                  <a:lnTo>
                    <a:pt x="14360" y="17329"/>
                  </a:lnTo>
                  <a:lnTo>
                    <a:pt x="14090" y="17696"/>
                  </a:lnTo>
                  <a:lnTo>
                    <a:pt x="14587" y="18182"/>
                  </a:lnTo>
                  <a:lnTo>
                    <a:pt x="15008" y="17977"/>
                  </a:lnTo>
                  <a:lnTo>
                    <a:pt x="14911" y="17880"/>
                  </a:lnTo>
                  <a:lnTo>
                    <a:pt x="16369" y="16930"/>
                  </a:lnTo>
                  <a:lnTo>
                    <a:pt x="16185" y="16702"/>
                  </a:lnTo>
                  <a:cubicBezTo>
                    <a:pt x="16563" y="16476"/>
                    <a:pt x="17017" y="16303"/>
                    <a:pt x="17492" y="16227"/>
                  </a:cubicBezTo>
                  <a:cubicBezTo>
                    <a:pt x="17502" y="16260"/>
                    <a:pt x="17524" y="16282"/>
                    <a:pt x="17556" y="16303"/>
                  </a:cubicBezTo>
                  <a:cubicBezTo>
                    <a:pt x="17602" y="16349"/>
                    <a:pt x="17702" y="16363"/>
                    <a:pt x="17790" y="16363"/>
                  </a:cubicBezTo>
                  <a:cubicBezTo>
                    <a:pt x="17827" y="16363"/>
                    <a:pt x="17862" y="16360"/>
                    <a:pt x="17891" y="16357"/>
                  </a:cubicBezTo>
                  <a:cubicBezTo>
                    <a:pt x="17924" y="16390"/>
                    <a:pt x="17967" y="16411"/>
                    <a:pt x="17999" y="16411"/>
                  </a:cubicBezTo>
                  <a:cubicBezTo>
                    <a:pt x="18014" y="16417"/>
                    <a:pt x="18031" y="16420"/>
                    <a:pt x="18048" y="16420"/>
                  </a:cubicBezTo>
                  <a:cubicBezTo>
                    <a:pt x="18094" y="16420"/>
                    <a:pt x="18146" y="16402"/>
                    <a:pt x="18193" y="16379"/>
                  </a:cubicBezTo>
                  <a:cubicBezTo>
                    <a:pt x="18215" y="16411"/>
                    <a:pt x="18236" y="16433"/>
                    <a:pt x="18269" y="16443"/>
                  </a:cubicBezTo>
                  <a:cubicBezTo>
                    <a:pt x="18285" y="16457"/>
                    <a:pt x="18302" y="16462"/>
                    <a:pt x="18321" y="16462"/>
                  </a:cubicBezTo>
                  <a:cubicBezTo>
                    <a:pt x="18394" y="16462"/>
                    <a:pt x="18485" y="16379"/>
                    <a:pt x="18528" y="16335"/>
                  </a:cubicBezTo>
                  <a:cubicBezTo>
                    <a:pt x="18539" y="16325"/>
                    <a:pt x="18550" y="16303"/>
                    <a:pt x="18571" y="16271"/>
                  </a:cubicBezTo>
                  <a:cubicBezTo>
                    <a:pt x="18874" y="16347"/>
                    <a:pt x="19176" y="16476"/>
                    <a:pt x="19457" y="16681"/>
                  </a:cubicBezTo>
                  <a:cubicBezTo>
                    <a:pt x="19575" y="16767"/>
                    <a:pt x="19694" y="16886"/>
                    <a:pt x="19813" y="17016"/>
                  </a:cubicBezTo>
                  <a:cubicBezTo>
                    <a:pt x="19964" y="17199"/>
                    <a:pt x="20105" y="17415"/>
                    <a:pt x="20245" y="17653"/>
                  </a:cubicBezTo>
                  <a:cubicBezTo>
                    <a:pt x="20223" y="18020"/>
                    <a:pt x="20201" y="18236"/>
                    <a:pt x="20201" y="18236"/>
                  </a:cubicBezTo>
                  <a:lnTo>
                    <a:pt x="20547" y="18247"/>
                  </a:lnTo>
                  <a:cubicBezTo>
                    <a:pt x="20688" y="18538"/>
                    <a:pt x="20828" y="18852"/>
                    <a:pt x="20968" y="19175"/>
                  </a:cubicBezTo>
                  <a:cubicBezTo>
                    <a:pt x="20979" y="19207"/>
                    <a:pt x="21000" y="19251"/>
                    <a:pt x="21012" y="19283"/>
                  </a:cubicBezTo>
                  <a:lnTo>
                    <a:pt x="21141" y="22998"/>
                  </a:lnTo>
                  <a:cubicBezTo>
                    <a:pt x="20904" y="23073"/>
                    <a:pt x="20547" y="23322"/>
                    <a:pt x="20364" y="23440"/>
                  </a:cubicBezTo>
                  <a:lnTo>
                    <a:pt x="13183" y="23440"/>
                  </a:lnTo>
                  <a:cubicBezTo>
                    <a:pt x="13000" y="23354"/>
                    <a:pt x="12827" y="23278"/>
                    <a:pt x="12698" y="23246"/>
                  </a:cubicBezTo>
                  <a:lnTo>
                    <a:pt x="12168" y="18322"/>
                  </a:lnTo>
                  <a:lnTo>
                    <a:pt x="12535" y="18300"/>
                  </a:lnTo>
                  <a:cubicBezTo>
                    <a:pt x="12535" y="18300"/>
                    <a:pt x="12298" y="16627"/>
                    <a:pt x="11931" y="14586"/>
                  </a:cubicBezTo>
                  <a:lnTo>
                    <a:pt x="11866" y="14111"/>
                  </a:lnTo>
                  <a:cubicBezTo>
                    <a:pt x="12093" y="14079"/>
                    <a:pt x="12319" y="13982"/>
                    <a:pt x="12514" y="13842"/>
                  </a:cubicBezTo>
                  <a:cubicBezTo>
                    <a:pt x="12578" y="13798"/>
                    <a:pt x="12633" y="13744"/>
                    <a:pt x="12686" y="13690"/>
                  </a:cubicBezTo>
                  <a:cubicBezTo>
                    <a:pt x="12719" y="13658"/>
                    <a:pt x="12751" y="13636"/>
                    <a:pt x="12773" y="13604"/>
                  </a:cubicBezTo>
                  <a:cubicBezTo>
                    <a:pt x="12881" y="13485"/>
                    <a:pt x="12989" y="13334"/>
                    <a:pt x="13086" y="13161"/>
                  </a:cubicBezTo>
                  <a:cubicBezTo>
                    <a:pt x="13086" y="13151"/>
                    <a:pt x="13097" y="13129"/>
                    <a:pt x="13108" y="13118"/>
                  </a:cubicBezTo>
                  <a:lnTo>
                    <a:pt x="13108" y="13096"/>
                  </a:lnTo>
                  <a:cubicBezTo>
                    <a:pt x="13130" y="13053"/>
                    <a:pt x="13140" y="13010"/>
                    <a:pt x="13151" y="12956"/>
                  </a:cubicBezTo>
                  <a:cubicBezTo>
                    <a:pt x="13432" y="12794"/>
                    <a:pt x="13756" y="12578"/>
                    <a:pt x="14166" y="12319"/>
                  </a:cubicBezTo>
                  <a:cubicBezTo>
                    <a:pt x="14490" y="12114"/>
                    <a:pt x="14598" y="11553"/>
                    <a:pt x="14544" y="11088"/>
                  </a:cubicBezTo>
                  <a:lnTo>
                    <a:pt x="14544" y="11088"/>
                  </a:lnTo>
                  <a:cubicBezTo>
                    <a:pt x="14805" y="11138"/>
                    <a:pt x="15061" y="11164"/>
                    <a:pt x="15298" y="11164"/>
                  </a:cubicBezTo>
                  <a:cubicBezTo>
                    <a:pt x="15779" y="11164"/>
                    <a:pt x="16184" y="11056"/>
                    <a:pt x="16401" y="10818"/>
                  </a:cubicBezTo>
                  <a:cubicBezTo>
                    <a:pt x="17125" y="10051"/>
                    <a:pt x="16369" y="8497"/>
                    <a:pt x="15958" y="8249"/>
                  </a:cubicBezTo>
                  <a:cubicBezTo>
                    <a:pt x="15958" y="8249"/>
                    <a:pt x="16833" y="7546"/>
                    <a:pt x="16045" y="5452"/>
                  </a:cubicBezTo>
                  <a:cubicBezTo>
                    <a:pt x="15563" y="4154"/>
                    <a:pt x="14700" y="3499"/>
                    <a:pt x="13992" y="3499"/>
                  </a:cubicBezTo>
                  <a:cubicBezTo>
                    <a:pt x="13558" y="3499"/>
                    <a:pt x="13182" y="3746"/>
                    <a:pt x="12989" y="4242"/>
                  </a:cubicBezTo>
                  <a:cubicBezTo>
                    <a:pt x="12762" y="4815"/>
                    <a:pt x="12633" y="5182"/>
                    <a:pt x="12525" y="5408"/>
                  </a:cubicBezTo>
                  <a:lnTo>
                    <a:pt x="12525" y="5420"/>
                  </a:lnTo>
                  <a:cubicBezTo>
                    <a:pt x="12514" y="5420"/>
                    <a:pt x="12514" y="5430"/>
                    <a:pt x="12514" y="5430"/>
                  </a:cubicBezTo>
                  <a:cubicBezTo>
                    <a:pt x="12514" y="5441"/>
                    <a:pt x="12514" y="5441"/>
                    <a:pt x="12503" y="5441"/>
                  </a:cubicBezTo>
                  <a:lnTo>
                    <a:pt x="12503" y="5452"/>
                  </a:lnTo>
                  <a:cubicBezTo>
                    <a:pt x="12503" y="5463"/>
                    <a:pt x="12503" y="5463"/>
                    <a:pt x="12492" y="5473"/>
                  </a:cubicBezTo>
                  <a:cubicBezTo>
                    <a:pt x="12492" y="5485"/>
                    <a:pt x="12492" y="5485"/>
                    <a:pt x="12482" y="5485"/>
                  </a:cubicBezTo>
                  <a:lnTo>
                    <a:pt x="12482" y="5495"/>
                  </a:lnTo>
                  <a:cubicBezTo>
                    <a:pt x="12482" y="5495"/>
                    <a:pt x="12482" y="5506"/>
                    <a:pt x="12471" y="5506"/>
                  </a:cubicBezTo>
                  <a:lnTo>
                    <a:pt x="12471" y="5516"/>
                  </a:lnTo>
                  <a:lnTo>
                    <a:pt x="12471" y="5528"/>
                  </a:lnTo>
                  <a:lnTo>
                    <a:pt x="12460" y="5528"/>
                  </a:lnTo>
                  <a:lnTo>
                    <a:pt x="12460" y="5549"/>
                  </a:lnTo>
                  <a:lnTo>
                    <a:pt x="12449" y="5549"/>
                  </a:lnTo>
                  <a:lnTo>
                    <a:pt x="12449" y="5560"/>
                  </a:lnTo>
                  <a:lnTo>
                    <a:pt x="12439" y="5571"/>
                  </a:lnTo>
                  <a:lnTo>
                    <a:pt x="12439" y="5581"/>
                  </a:lnTo>
                  <a:cubicBezTo>
                    <a:pt x="12427" y="5581"/>
                    <a:pt x="12427" y="5592"/>
                    <a:pt x="12427" y="5592"/>
                  </a:cubicBezTo>
                  <a:lnTo>
                    <a:pt x="12417" y="5603"/>
                  </a:lnTo>
                  <a:lnTo>
                    <a:pt x="12417" y="5614"/>
                  </a:lnTo>
                  <a:cubicBezTo>
                    <a:pt x="12417" y="5614"/>
                    <a:pt x="12406" y="5614"/>
                    <a:pt x="12406" y="5624"/>
                  </a:cubicBezTo>
                  <a:cubicBezTo>
                    <a:pt x="12406" y="5624"/>
                    <a:pt x="12395" y="5624"/>
                    <a:pt x="12395" y="5636"/>
                  </a:cubicBezTo>
                  <a:cubicBezTo>
                    <a:pt x="12395" y="5636"/>
                    <a:pt x="12384" y="5636"/>
                    <a:pt x="12384" y="5646"/>
                  </a:cubicBezTo>
                  <a:lnTo>
                    <a:pt x="12374" y="5657"/>
                  </a:lnTo>
                  <a:lnTo>
                    <a:pt x="12363" y="5668"/>
                  </a:lnTo>
                  <a:lnTo>
                    <a:pt x="12352" y="5679"/>
                  </a:lnTo>
                  <a:lnTo>
                    <a:pt x="12341" y="5679"/>
                  </a:lnTo>
                  <a:lnTo>
                    <a:pt x="12341" y="5689"/>
                  </a:lnTo>
                  <a:lnTo>
                    <a:pt x="12331" y="5689"/>
                  </a:lnTo>
                  <a:lnTo>
                    <a:pt x="12319" y="5700"/>
                  </a:lnTo>
                  <a:lnTo>
                    <a:pt x="12309" y="5700"/>
                  </a:lnTo>
                  <a:lnTo>
                    <a:pt x="12309" y="5711"/>
                  </a:lnTo>
                  <a:lnTo>
                    <a:pt x="12276" y="5711"/>
                  </a:lnTo>
                  <a:lnTo>
                    <a:pt x="12276" y="5722"/>
                  </a:lnTo>
                  <a:lnTo>
                    <a:pt x="12158" y="5722"/>
                  </a:lnTo>
                  <a:lnTo>
                    <a:pt x="12158" y="5711"/>
                  </a:lnTo>
                  <a:lnTo>
                    <a:pt x="12115" y="5711"/>
                  </a:lnTo>
                  <a:cubicBezTo>
                    <a:pt x="12115" y="5711"/>
                    <a:pt x="12223" y="5884"/>
                    <a:pt x="12427" y="5970"/>
                  </a:cubicBezTo>
                  <a:cubicBezTo>
                    <a:pt x="12384" y="6100"/>
                    <a:pt x="12341" y="6219"/>
                    <a:pt x="12298" y="6337"/>
                  </a:cubicBezTo>
                  <a:cubicBezTo>
                    <a:pt x="12265" y="6332"/>
                    <a:pt x="12231" y="6329"/>
                    <a:pt x="12196" y="6329"/>
                  </a:cubicBezTo>
                  <a:cubicBezTo>
                    <a:pt x="11874" y="6329"/>
                    <a:pt x="11482" y="6555"/>
                    <a:pt x="11424" y="7071"/>
                  </a:cubicBezTo>
                  <a:lnTo>
                    <a:pt x="11424" y="7082"/>
                  </a:lnTo>
                  <a:lnTo>
                    <a:pt x="11424" y="7136"/>
                  </a:lnTo>
                  <a:lnTo>
                    <a:pt x="11424" y="7190"/>
                  </a:lnTo>
                  <a:lnTo>
                    <a:pt x="11424" y="7201"/>
                  </a:lnTo>
                  <a:lnTo>
                    <a:pt x="11424" y="7255"/>
                  </a:lnTo>
                  <a:cubicBezTo>
                    <a:pt x="11434" y="7709"/>
                    <a:pt x="11575" y="7968"/>
                    <a:pt x="11748" y="8119"/>
                  </a:cubicBezTo>
                  <a:cubicBezTo>
                    <a:pt x="11294" y="7925"/>
                    <a:pt x="10797" y="7719"/>
                    <a:pt x="10322" y="7525"/>
                  </a:cubicBezTo>
                  <a:cubicBezTo>
                    <a:pt x="10193" y="7352"/>
                    <a:pt x="10063" y="7190"/>
                    <a:pt x="9934" y="7071"/>
                  </a:cubicBezTo>
                  <a:cubicBezTo>
                    <a:pt x="10138" y="7061"/>
                    <a:pt x="10365" y="6975"/>
                    <a:pt x="10603" y="6747"/>
                  </a:cubicBezTo>
                  <a:lnTo>
                    <a:pt x="10625" y="6726"/>
                  </a:lnTo>
                  <a:lnTo>
                    <a:pt x="10678" y="6672"/>
                  </a:lnTo>
                  <a:cubicBezTo>
                    <a:pt x="10721" y="6629"/>
                    <a:pt x="10765" y="6575"/>
                    <a:pt x="10808" y="6521"/>
                  </a:cubicBezTo>
                  <a:lnTo>
                    <a:pt x="10841" y="6488"/>
                  </a:lnTo>
                  <a:lnTo>
                    <a:pt x="10841" y="6478"/>
                  </a:lnTo>
                  <a:cubicBezTo>
                    <a:pt x="10851" y="6478"/>
                    <a:pt x="10851" y="6467"/>
                    <a:pt x="10862" y="6467"/>
                  </a:cubicBezTo>
                  <a:cubicBezTo>
                    <a:pt x="10862" y="6456"/>
                    <a:pt x="10862" y="6456"/>
                    <a:pt x="10873" y="6445"/>
                  </a:cubicBezTo>
                  <a:lnTo>
                    <a:pt x="10873" y="6435"/>
                  </a:lnTo>
                  <a:lnTo>
                    <a:pt x="10894" y="6413"/>
                  </a:lnTo>
                  <a:lnTo>
                    <a:pt x="10894" y="6402"/>
                  </a:lnTo>
                  <a:cubicBezTo>
                    <a:pt x="10905" y="6402"/>
                    <a:pt x="10905" y="6391"/>
                    <a:pt x="10905" y="6380"/>
                  </a:cubicBezTo>
                  <a:lnTo>
                    <a:pt x="10916" y="6380"/>
                  </a:lnTo>
                  <a:cubicBezTo>
                    <a:pt x="10916" y="6370"/>
                    <a:pt x="10927" y="6359"/>
                    <a:pt x="10927" y="6359"/>
                  </a:cubicBezTo>
                  <a:lnTo>
                    <a:pt x="10927" y="6348"/>
                  </a:lnTo>
                  <a:lnTo>
                    <a:pt x="10949" y="6327"/>
                  </a:lnTo>
                  <a:cubicBezTo>
                    <a:pt x="11261" y="5765"/>
                    <a:pt x="10970" y="5257"/>
                    <a:pt x="10635" y="5085"/>
                  </a:cubicBezTo>
                  <a:cubicBezTo>
                    <a:pt x="10592" y="5074"/>
                    <a:pt x="10560" y="5053"/>
                    <a:pt x="10517" y="5041"/>
                  </a:cubicBezTo>
                  <a:cubicBezTo>
                    <a:pt x="10495" y="4480"/>
                    <a:pt x="10473" y="3767"/>
                    <a:pt x="10452" y="3368"/>
                  </a:cubicBezTo>
                  <a:cubicBezTo>
                    <a:pt x="11402" y="2634"/>
                    <a:pt x="11963" y="2008"/>
                    <a:pt x="11877" y="1857"/>
                  </a:cubicBezTo>
                  <a:lnTo>
                    <a:pt x="11856" y="1835"/>
                  </a:lnTo>
                  <a:cubicBezTo>
                    <a:pt x="11842" y="1779"/>
                    <a:pt x="11751" y="1598"/>
                    <a:pt x="11323" y="1598"/>
                  </a:cubicBezTo>
                  <a:cubicBezTo>
                    <a:pt x="11088" y="1598"/>
                    <a:pt x="10750" y="1653"/>
                    <a:pt x="10268" y="1813"/>
                  </a:cubicBezTo>
                  <a:cubicBezTo>
                    <a:pt x="10289" y="1641"/>
                    <a:pt x="10236" y="1435"/>
                    <a:pt x="10106" y="1187"/>
                  </a:cubicBezTo>
                  <a:cubicBezTo>
                    <a:pt x="9850" y="757"/>
                    <a:pt x="9486" y="467"/>
                    <a:pt x="9216" y="467"/>
                  </a:cubicBezTo>
                  <a:cubicBezTo>
                    <a:pt x="9167" y="467"/>
                    <a:pt x="9122" y="476"/>
                    <a:pt x="9080" y="496"/>
                  </a:cubicBezTo>
                  <a:cubicBezTo>
                    <a:pt x="8994" y="539"/>
                    <a:pt x="8940" y="615"/>
                    <a:pt x="8919" y="712"/>
                  </a:cubicBezTo>
                  <a:cubicBezTo>
                    <a:pt x="8435" y="318"/>
                    <a:pt x="7854" y="0"/>
                    <a:pt x="72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5"/>
            <p:cNvSpPr/>
            <p:nvPr/>
          </p:nvSpPr>
          <p:spPr>
            <a:xfrm>
              <a:off x="5494275" y="3603075"/>
              <a:ext cx="980425" cy="650300"/>
            </a:xfrm>
            <a:custGeom>
              <a:avLst/>
              <a:gdLst/>
              <a:ahLst/>
              <a:cxnLst/>
              <a:rect l="l" t="t" r="r" b="b"/>
              <a:pathLst>
                <a:path w="39217" h="26012" extrusionOk="0">
                  <a:moveTo>
                    <a:pt x="21682" y="6987"/>
                  </a:moveTo>
                  <a:cubicBezTo>
                    <a:pt x="21683" y="6989"/>
                    <a:pt x="21685" y="6990"/>
                    <a:pt x="21686" y="6991"/>
                  </a:cubicBezTo>
                  <a:lnTo>
                    <a:pt x="21686" y="6991"/>
                  </a:lnTo>
                  <a:lnTo>
                    <a:pt x="21693" y="6997"/>
                  </a:lnTo>
                  <a:lnTo>
                    <a:pt x="21682" y="6987"/>
                  </a:lnTo>
                  <a:close/>
                  <a:moveTo>
                    <a:pt x="35870" y="17093"/>
                  </a:moveTo>
                  <a:cubicBezTo>
                    <a:pt x="35870" y="17093"/>
                    <a:pt x="35870" y="17093"/>
                    <a:pt x="35870" y="17093"/>
                  </a:cubicBezTo>
                  <a:lnTo>
                    <a:pt x="35870" y="17093"/>
                  </a:lnTo>
                  <a:lnTo>
                    <a:pt x="35869" y="17093"/>
                  </a:lnTo>
                  <a:lnTo>
                    <a:pt x="35869" y="17093"/>
                  </a:lnTo>
                  <a:lnTo>
                    <a:pt x="35870" y="17093"/>
                  </a:lnTo>
                  <a:close/>
                  <a:moveTo>
                    <a:pt x="24155" y="1210"/>
                  </a:moveTo>
                  <a:cubicBezTo>
                    <a:pt x="24220" y="1210"/>
                    <a:pt x="24284" y="1221"/>
                    <a:pt x="24359" y="1232"/>
                  </a:cubicBezTo>
                  <a:cubicBezTo>
                    <a:pt x="24435" y="1243"/>
                    <a:pt x="24511" y="1265"/>
                    <a:pt x="24597" y="1296"/>
                  </a:cubicBezTo>
                  <a:cubicBezTo>
                    <a:pt x="24705" y="1340"/>
                    <a:pt x="24803" y="1383"/>
                    <a:pt x="24889" y="1448"/>
                  </a:cubicBezTo>
                  <a:cubicBezTo>
                    <a:pt x="24964" y="1491"/>
                    <a:pt x="25040" y="1545"/>
                    <a:pt x="25094" y="1610"/>
                  </a:cubicBezTo>
                  <a:cubicBezTo>
                    <a:pt x="25148" y="1664"/>
                    <a:pt x="25202" y="1718"/>
                    <a:pt x="25245" y="1783"/>
                  </a:cubicBezTo>
                  <a:cubicBezTo>
                    <a:pt x="25331" y="1891"/>
                    <a:pt x="25396" y="2020"/>
                    <a:pt x="25450" y="2150"/>
                  </a:cubicBezTo>
                  <a:cubicBezTo>
                    <a:pt x="25537" y="2355"/>
                    <a:pt x="25590" y="2582"/>
                    <a:pt x="25634" y="2808"/>
                  </a:cubicBezTo>
                  <a:cubicBezTo>
                    <a:pt x="25666" y="3046"/>
                    <a:pt x="25677" y="3283"/>
                    <a:pt x="25677" y="3499"/>
                  </a:cubicBezTo>
                  <a:cubicBezTo>
                    <a:pt x="25677" y="3705"/>
                    <a:pt x="25666" y="3899"/>
                    <a:pt x="25655" y="4050"/>
                  </a:cubicBezTo>
                  <a:cubicBezTo>
                    <a:pt x="25634" y="4245"/>
                    <a:pt x="25710" y="4439"/>
                    <a:pt x="25871" y="4557"/>
                  </a:cubicBezTo>
                  <a:cubicBezTo>
                    <a:pt x="25975" y="4639"/>
                    <a:pt x="26105" y="4680"/>
                    <a:pt x="26235" y="4680"/>
                  </a:cubicBezTo>
                  <a:cubicBezTo>
                    <a:pt x="26294" y="4680"/>
                    <a:pt x="26354" y="4672"/>
                    <a:pt x="26411" y="4655"/>
                  </a:cubicBezTo>
                  <a:cubicBezTo>
                    <a:pt x="26454" y="4633"/>
                    <a:pt x="26497" y="4633"/>
                    <a:pt x="26552" y="4633"/>
                  </a:cubicBezTo>
                  <a:cubicBezTo>
                    <a:pt x="26617" y="4633"/>
                    <a:pt x="26670" y="4644"/>
                    <a:pt x="26724" y="4665"/>
                  </a:cubicBezTo>
                  <a:cubicBezTo>
                    <a:pt x="26811" y="4698"/>
                    <a:pt x="26886" y="4752"/>
                    <a:pt x="26929" y="4828"/>
                  </a:cubicBezTo>
                  <a:cubicBezTo>
                    <a:pt x="26951" y="4871"/>
                    <a:pt x="26972" y="4903"/>
                    <a:pt x="26984" y="4946"/>
                  </a:cubicBezTo>
                  <a:cubicBezTo>
                    <a:pt x="27005" y="4989"/>
                    <a:pt x="27005" y="5032"/>
                    <a:pt x="27005" y="5087"/>
                  </a:cubicBezTo>
                  <a:cubicBezTo>
                    <a:pt x="27005" y="5140"/>
                    <a:pt x="26994" y="5205"/>
                    <a:pt x="26972" y="5248"/>
                  </a:cubicBezTo>
                  <a:cubicBezTo>
                    <a:pt x="26940" y="5335"/>
                    <a:pt x="26886" y="5399"/>
                    <a:pt x="26821" y="5454"/>
                  </a:cubicBezTo>
                  <a:cubicBezTo>
                    <a:pt x="26789" y="5475"/>
                    <a:pt x="26756" y="5497"/>
                    <a:pt x="26713" y="5507"/>
                  </a:cubicBezTo>
                  <a:cubicBezTo>
                    <a:pt x="26670" y="5529"/>
                    <a:pt x="26627" y="5540"/>
                    <a:pt x="26584" y="5540"/>
                  </a:cubicBezTo>
                  <a:cubicBezTo>
                    <a:pt x="26567" y="5541"/>
                    <a:pt x="26550" y="5544"/>
                    <a:pt x="26533" y="5546"/>
                  </a:cubicBezTo>
                  <a:lnTo>
                    <a:pt x="26533" y="5546"/>
                  </a:lnTo>
                  <a:cubicBezTo>
                    <a:pt x="26511" y="5539"/>
                    <a:pt x="26489" y="5534"/>
                    <a:pt x="26465" y="5529"/>
                  </a:cubicBezTo>
                  <a:cubicBezTo>
                    <a:pt x="26454" y="5529"/>
                    <a:pt x="26444" y="5529"/>
                    <a:pt x="26422" y="5519"/>
                  </a:cubicBezTo>
                  <a:cubicBezTo>
                    <a:pt x="26374" y="5506"/>
                    <a:pt x="26325" y="5500"/>
                    <a:pt x="26275" y="5500"/>
                  </a:cubicBezTo>
                  <a:cubicBezTo>
                    <a:pt x="26111" y="5500"/>
                    <a:pt x="25946" y="5567"/>
                    <a:pt x="25839" y="5691"/>
                  </a:cubicBezTo>
                  <a:cubicBezTo>
                    <a:pt x="25753" y="5788"/>
                    <a:pt x="25655" y="5864"/>
                    <a:pt x="25558" y="5939"/>
                  </a:cubicBezTo>
                  <a:cubicBezTo>
                    <a:pt x="25342" y="6090"/>
                    <a:pt x="25256" y="6371"/>
                    <a:pt x="25353" y="6620"/>
                  </a:cubicBezTo>
                  <a:cubicBezTo>
                    <a:pt x="25448" y="6840"/>
                    <a:pt x="25654" y="6983"/>
                    <a:pt x="25888" y="6983"/>
                  </a:cubicBezTo>
                  <a:cubicBezTo>
                    <a:pt x="25918" y="6983"/>
                    <a:pt x="25948" y="6981"/>
                    <a:pt x="25979" y="6976"/>
                  </a:cubicBezTo>
                  <a:cubicBezTo>
                    <a:pt x="26055" y="6965"/>
                    <a:pt x="26141" y="6954"/>
                    <a:pt x="26238" y="6954"/>
                  </a:cubicBezTo>
                  <a:cubicBezTo>
                    <a:pt x="26271" y="6954"/>
                    <a:pt x="26303" y="6965"/>
                    <a:pt x="26336" y="6965"/>
                  </a:cubicBezTo>
                  <a:cubicBezTo>
                    <a:pt x="26368" y="6965"/>
                    <a:pt x="26400" y="6963"/>
                    <a:pt x="26432" y="6959"/>
                  </a:cubicBezTo>
                  <a:lnTo>
                    <a:pt x="26432" y="6959"/>
                  </a:lnTo>
                  <a:cubicBezTo>
                    <a:pt x="26466" y="6972"/>
                    <a:pt x="26503" y="6981"/>
                    <a:pt x="26540" y="6987"/>
                  </a:cubicBezTo>
                  <a:cubicBezTo>
                    <a:pt x="26638" y="6997"/>
                    <a:pt x="26735" y="7019"/>
                    <a:pt x="26811" y="7052"/>
                  </a:cubicBezTo>
                  <a:cubicBezTo>
                    <a:pt x="26876" y="7073"/>
                    <a:pt x="26929" y="7095"/>
                    <a:pt x="26972" y="7117"/>
                  </a:cubicBezTo>
                  <a:cubicBezTo>
                    <a:pt x="27016" y="7138"/>
                    <a:pt x="27037" y="7149"/>
                    <a:pt x="27059" y="7170"/>
                  </a:cubicBezTo>
                  <a:cubicBezTo>
                    <a:pt x="27102" y="7192"/>
                    <a:pt x="27124" y="7213"/>
                    <a:pt x="27135" y="7235"/>
                  </a:cubicBezTo>
                  <a:lnTo>
                    <a:pt x="27135" y="7246"/>
                  </a:lnTo>
                  <a:lnTo>
                    <a:pt x="27145" y="7246"/>
                  </a:lnTo>
                  <a:cubicBezTo>
                    <a:pt x="27253" y="7645"/>
                    <a:pt x="27351" y="8077"/>
                    <a:pt x="27426" y="8531"/>
                  </a:cubicBezTo>
                  <a:cubicBezTo>
                    <a:pt x="27447" y="8639"/>
                    <a:pt x="27502" y="8747"/>
                    <a:pt x="27577" y="8833"/>
                  </a:cubicBezTo>
                  <a:cubicBezTo>
                    <a:pt x="27891" y="9157"/>
                    <a:pt x="28203" y="9535"/>
                    <a:pt x="28474" y="9913"/>
                  </a:cubicBezTo>
                  <a:cubicBezTo>
                    <a:pt x="28603" y="10107"/>
                    <a:pt x="28722" y="10301"/>
                    <a:pt x="28830" y="10496"/>
                  </a:cubicBezTo>
                  <a:cubicBezTo>
                    <a:pt x="28929" y="10685"/>
                    <a:pt x="29010" y="10864"/>
                    <a:pt x="29081" y="11042"/>
                  </a:cubicBezTo>
                  <a:lnTo>
                    <a:pt x="29081" y="11042"/>
                  </a:lnTo>
                  <a:cubicBezTo>
                    <a:pt x="29072" y="11063"/>
                    <a:pt x="29062" y="11092"/>
                    <a:pt x="29045" y="11133"/>
                  </a:cubicBezTo>
                  <a:cubicBezTo>
                    <a:pt x="29035" y="11176"/>
                    <a:pt x="29002" y="11220"/>
                    <a:pt x="28970" y="11273"/>
                  </a:cubicBezTo>
                  <a:cubicBezTo>
                    <a:pt x="28916" y="11360"/>
                    <a:pt x="28851" y="11468"/>
                    <a:pt x="28765" y="11587"/>
                  </a:cubicBezTo>
                  <a:cubicBezTo>
                    <a:pt x="28646" y="11759"/>
                    <a:pt x="28495" y="11943"/>
                    <a:pt x="28333" y="12137"/>
                  </a:cubicBezTo>
                  <a:cubicBezTo>
                    <a:pt x="28171" y="12331"/>
                    <a:pt x="27999" y="12526"/>
                    <a:pt x="27826" y="12710"/>
                  </a:cubicBezTo>
                  <a:cubicBezTo>
                    <a:pt x="27728" y="12818"/>
                    <a:pt x="27675" y="12947"/>
                    <a:pt x="27663" y="13087"/>
                  </a:cubicBezTo>
                  <a:cubicBezTo>
                    <a:pt x="27631" y="13962"/>
                    <a:pt x="27567" y="14783"/>
                    <a:pt x="27502" y="15452"/>
                  </a:cubicBezTo>
                  <a:cubicBezTo>
                    <a:pt x="27459" y="15786"/>
                    <a:pt x="27426" y="16078"/>
                    <a:pt x="27383" y="16338"/>
                  </a:cubicBezTo>
                  <a:cubicBezTo>
                    <a:pt x="27372" y="16456"/>
                    <a:pt x="27351" y="16575"/>
                    <a:pt x="27329" y="16672"/>
                  </a:cubicBezTo>
                  <a:cubicBezTo>
                    <a:pt x="27321" y="16747"/>
                    <a:pt x="27309" y="16811"/>
                    <a:pt x="27298" y="16865"/>
                  </a:cubicBezTo>
                  <a:lnTo>
                    <a:pt x="27298" y="16865"/>
                  </a:lnTo>
                  <a:cubicBezTo>
                    <a:pt x="27284" y="16866"/>
                    <a:pt x="27269" y="16866"/>
                    <a:pt x="27253" y="16866"/>
                  </a:cubicBezTo>
                  <a:lnTo>
                    <a:pt x="26972" y="16866"/>
                  </a:lnTo>
                  <a:cubicBezTo>
                    <a:pt x="26811" y="16866"/>
                    <a:pt x="26670" y="16931"/>
                    <a:pt x="26562" y="17039"/>
                  </a:cubicBezTo>
                  <a:cubicBezTo>
                    <a:pt x="26454" y="17147"/>
                    <a:pt x="26389" y="17298"/>
                    <a:pt x="26389" y="17449"/>
                  </a:cubicBezTo>
                  <a:lnTo>
                    <a:pt x="26389" y="18248"/>
                  </a:lnTo>
                  <a:lnTo>
                    <a:pt x="26389" y="18379"/>
                  </a:lnTo>
                  <a:lnTo>
                    <a:pt x="26389" y="18379"/>
                  </a:lnTo>
                  <a:lnTo>
                    <a:pt x="26368" y="18378"/>
                  </a:lnTo>
                  <a:cubicBezTo>
                    <a:pt x="26206" y="18378"/>
                    <a:pt x="26055" y="18443"/>
                    <a:pt x="25947" y="18562"/>
                  </a:cubicBezTo>
                  <a:cubicBezTo>
                    <a:pt x="25887" y="18616"/>
                    <a:pt x="25843" y="18684"/>
                    <a:pt x="25816" y="18760"/>
                  </a:cubicBezTo>
                  <a:lnTo>
                    <a:pt x="25816" y="18760"/>
                  </a:lnTo>
                  <a:cubicBezTo>
                    <a:pt x="25739" y="18522"/>
                    <a:pt x="25523" y="18356"/>
                    <a:pt x="25278" y="18356"/>
                  </a:cubicBezTo>
                  <a:lnTo>
                    <a:pt x="24347" y="18331"/>
                  </a:lnTo>
                  <a:lnTo>
                    <a:pt x="24347" y="18331"/>
                  </a:lnTo>
                  <a:cubicBezTo>
                    <a:pt x="24242" y="18199"/>
                    <a:pt x="24085" y="18116"/>
                    <a:pt x="23917" y="18108"/>
                  </a:cubicBezTo>
                  <a:lnTo>
                    <a:pt x="23399" y="18097"/>
                  </a:lnTo>
                  <a:cubicBezTo>
                    <a:pt x="23393" y="18097"/>
                    <a:pt x="23386" y="18097"/>
                    <a:pt x="23380" y="18097"/>
                  </a:cubicBezTo>
                  <a:cubicBezTo>
                    <a:pt x="23213" y="18097"/>
                    <a:pt x="23057" y="18172"/>
                    <a:pt x="22950" y="18293"/>
                  </a:cubicBezTo>
                  <a:lnTo>
                    <a:pt x="22950" y="18293"/>
                  </a:lnTo>
                  <a:lnTo>
                    <a:pt x="22869" y="18291"/>
                  </a:lnTo>
                  <a:lnTo>
                    <a:pt x="22675" y="18281"/>
                  </a:lnTo>
                  <a:cubicBezTo>
                    <a:pt x="22373" y="18281"/>
                    <a:pt x="22125" y="18486"/>
                    <a:pt x="22082" y="18778"/>
                  </a:cubicBezTo>
                  <a:lnTo>
                    <a:pt x="22005" y="19322"/>
                  </a:lnTo>
                  <a:lnTo>
                    <a:pt x="22005" y="19322"/>
                  </a:lnTo>
                  <a:cubicBezTo>
                    <a:pt x="21894" y="19066"/>
                    <a:pt x="21780" y="18812"/>
                    <a:pt x="21660" y="18572"/>
                  </a:cubicBezTo>
                  <a:cubicBezTo>
                    <a:pt x="21609" y="18457"/>
                    <a:pt x="21519" y="18364"/>
                    <a:pt x="21410" y="18306"/>
                  </a:cubicBezTo>
                  <a:lnTo>
                    <a:pt x="21410" y="18306"/>
                  </a:lnTo>
                  <a:cubicBezTo>
                    <a:pt x="21411" y="18294"/>
                    <a:pt x="21411" y="18282"/>
                    <a:pt x="21412" y="18270"/>
                  </a:cubicBezTo>
                  <a:cubicBezTo>
                    <a:pt x="21423" y="18162"/>
                    <a:pt x="21401" y="18043"/>
                    <a:pt x="21336" y="17946"/>
                  </a:cubicBezTo>
                  <a:cubicBezTo>
                    <a:pt x="21309" y="17897"/>
                    <a:pt x="21281" y="17848"/>
                    <a:pt x="21252" y="17801"/>
                  </a:cubicBezTo>
                  <a:lnTo>
                    <a:pt x="21252" y="17801"/>
                  </a:lnTo>
                  <a:cubicBezTo>
                    <a:pt x="21384" y="17703"/>
                    <a:pt x="21472" y="17555"/>
                    <a:pt x="21487" y="17384"/>
                  </a:cubicBezTo>
                  <a:cubicBezTo>
                    <a:pt x="21552" y="16564"/>
                    <a:pt x="21639" y="15484"/>
                    <a:pt x="21736" y="14329"/>
                  </a:cubicBezTo>
                  <a:cubicBezTo>
                    <a:pt x="21758" y="14070"/>
                    <a:pt x="21595" y="13821"/>
                    <a:pt x="21347" y="13735"/>
                  </a:cubicBezTo>
                  <a:cubicBezTo>
                    <a:pt x="21287" y="13714"/>
                    <a:pt x="21224" y="13704"/>
                    <a:pt x="21162" y="13704"/>
                  </a:cubicBezTo>
                  <a:cubicBezTo>
                    <a:pt x="20970" y="13704"/>
                    <a:pt x="20784" y="13801"/>
                    <a:pt x="20678" y="13972"/>
                  </a:cubicBezTo>
                  <a:cubicBezTo>
                    <a:pt x="20548" y="14167"/>
                    <a:pt x="20408" y="14372"/>
                    <a:pt x="20268" y="14577"/>
                  </a:cubicBezTo>
                  <a:cubicBezTo>
                    <a:pt x="20085" y="14837"/>
                    <a:pt x="19894" y="15095"/>
                    <a:pt x="19740" y="15301"/>
                  </a:cubicBezTo>
                  <a:lnTo>
                    <a:pt x="19740" y="15301"/>
                  </a:lnTo>
                  <a:cubicBezTo>
                    <a:pt x="19717" y="15299"/>
                    <a:pt x="19694" y="15297"/>
                    <a:pt x="19670" y="15297"/>
                  </a:cubicBezTo>
                  <a:cubicBezTo>
                    <a:pt x="19578" y="15297"/>
                    <a:pt x="19485" y="15319"/>
                    <a:pt x="19399" y="15365"/>
                  </a:cubicBezTo>
                  <a:lnTo>
                    <a:pt x="19399" y="15365"/>
                  </a:lnTo>
                  <a:lnTo>
                    <a:pt x="19436" y="15279"/>
                  </a:lnTo>
                  <a:cubicBezTo>
                    <a:pt x="19487" y="15157"/>
                    <a:pt x="19493" y="15019"/>
                    <a:pt x="19454" y="14893"/>
                  </a:cubicBezTo>
                  <a:lnTo>
                    <a:pt x="19454" y="14893"/>
                  </a:lnTo>
                  <a:cubicBezTo>
                    <a:pt x="19732" y="14413"/>
                    <a:pt x="19980" y="13930"/>
                    <a:pt x="20192" y="13497"/>
                  </a:cubicBezTo>
                  <a:cubicBezTo>
                    <a:pt x="20321" y="13228"/>
                    <a:pt x="20429" y="12990"/>
                    <a:pt x="20516" y="12774"/>
                  </a:cubicBezTo>
                  <a:cubicBezTo>
                    <a:pt x="20570" y="12666"/>
                    <a:pt x="20602" y="12569"/>
                    <a:pt x="20645" y="12482"/>
                  </a:cubicBezTo>
                  <a:cubicBezTo>
                    <a:pt x="20674" y="12406"/>
                    <a:pt x="20703" y="12329"/>
                    <a:pt x="20724" y="12260"/>
                  </a:cubicBezTo>
                  <a:lnTo>
                    <a:pt x="20724" y="12260"/>
                  </a:lnTo>
                  <a:lnTo>
                    <a:pt x="20732" y="12245"/>
                  </a:lnTo>
                  <a:lnTo>
                    <a:pt x="20732" y="12235"/>
                  </a:lnTo>
                  <a:cubicBezTo>
                    <a:pt x="20731" y="12238"/>
                    <a:pt x="20730" y="12241"/>
                    <a:pt x="20729" y="12244"/>
                  </a:cubicBezTo>
                  <a:lnTo>
                    <a:pt x="20729" y="12244"/>
                  </a:lnTo>
                  <a:lnTo>
                    <a:pt x="20726" y="12243"/>
                  </a:lnTo>
                  <a:lnTo>
                    <a:pt x="20726" y="12243"/>
                  </a:lnTo>
                  <a:cubicBezTo>
                    <a:pt x="20735" y="12217"/>
                    <a:pt x="20744" y="12197"/>
                    <a:pt x="20753" y="12170"/>
                  </a:cubicBezTo>
                  <a:cubicBezTo>
                    <a:pt x="20904" y="11436"/>
                    <a:pt x="21088" y="10766"/>
                    <a:pt x="21283" y="10193"/>
                  </a:cubicBezTo>
                  <a:cubicBezTo>
                    <a:pt x="21379" y="9902"/>
                    <a:pt x="21477" y="9643"/>
                    <a:pt x="21574" y="9394"/>
                  </a:cubicBezTo>
                  <a:cubicBezTo>
                    <a:pt x="21682" y="9157"/>
                    <a:pt x="21779" y="8941"/>
                    <a:pt x="21876" y="8758"/>
                  </a:cubicBezTo>
                  <a:cubicBezTo>
                    <a:pt x="21898" y="8715"/>
                    <a:pt x="21909" y="8671"/>
                    <a:pt x="21919" y="8617"/>
                  </a:cubicBezTo>
                  <a:cubicBezTo>
                    <a:pt x="21931" y="8607"/>
                    <a:pt x="21931" y="8585"/>
                    <a:pt x="21941" y="8563"/>
                  </a:cubicBezTo>
                  <a:cubicBezTo>
                    <a:pt x="21941" y="8542"/>
                    <a:pt x="21952" y="8509"/>
                    <a:pt x="21952" y="8487"/>
                  </a:cubicBezTo>
                  <a:cubicBezTo>
                    <a:pt x="21962" y="8369"/>
                    <a:pt x="21995" y="8250"/>
                    <a:pt x="22038" y="8153"/>
                  </a:cubicBezTo>
                  <a:cubicBezTo>
                    <a:pt x="22070" y="8077"/>
                    <a:pt x="22103" y="8002"/>
                    <a:pt x="22157" y="7937"/>
                  </a:cubicBezTo>
                  <a:cubicBezTo>
                    <a:pt x="22222" y="7851"/>
                    <a:pt x="22298" y="7775"/>
                    <a:pt x="22394" y="7710"/>
                  </a:cubicBezTo>
                  <a:cubicBezTo>
                    <a:pt x="22481" y="7656"/>
                    <a:pt x="22578" y="7613"/>
                    <a:pt x="22697" y="7592"/>
                  </a:cubicBezTo>
                  <a:cubicBezTo>
                    <a:pt x="22773" y="7570"/>
                    <a:pt x="22848" y="7549"/>
                    <a:pt x="22913" y="7505"/>
                  </a:cubicBezTo>
                  <a:cubicBezTo>
                    <a:pt x="22977" y="7462"/>
                    <a:pt x="23042" y="7419"/>
                    <a:pt x="23118" y="7386"/>
                  </a:cubicBezTo>
                  <a:cubicBezTo>
                    <a:pt x="23334" y="7268"/>
                    <a:pt x="23464" y="7030"/>
                    <a:pt x="23431" y="6793"/>
                  </a:cubicBezTo>
                  <a:cubicBezTo>
                    <a:pt x="23399" y="6544"/>
                    <a:pt x="23215" y="6350"/>
                    <a:pt x="22977" y="6306"/>
                  </a:cubicBezTo>
                  <a:cubicBezTo>
                    <a:pt x="22848" y="6274"/>
                    <a:pt x="22740" y="6242"/>
                    <a:pt x="22643" y="6220"/>
                  </a:cubicBezTo>
                  <a:cubicBezTo>
                    <a:pt x="22614" y="6205"/>
                    <a:pt x="22589" y="6196"/>
                    <a:pt x="22567" y="6188"/>
                  </a:cubicBezTo>
                  <a:lnTo>
                    <a:pt x="22567" y="6188"/>
                  </a:lnTo>
                  <a:cubicBezTo>
                    <a:pt x="22550" y="6120"/>
                    <a:pt x="22532" y="6036"/>
                    <a:pt x="22514" y="5939"/>
                  </a:cubicBezTo>
                  <a:cubicBezTo>
                    <a:pt x="22470" y="5659"/>
                    <a:pt x="22416" y="5281"/>
                    <a:pt x="22416" y="4881"/>
                  </a:cubicBezTo>
                  <a:cubicBezTo>
                    <a:pt x="22416" y="4687"/>
                    <a:pt x="22427" y="4471"/>
                    <a:pt x="22459" y="4277"/>
                  </a:cubicBezTo>
                  <a:cubicBezTo>
                    <a:pt x="22502" y="3996"/>
                    <a:pt x="22341" y="3737"/>
                    <a:pt x="22082" y="3640"/>
                  </a:cubicBezTo>
                  <a:cubicBezTo>
                    <a:pt x="21979" y="3604"/>
                    <a:pt x="21880" y="3568"/>
                    <a:pt x="21785" y="3533"/>
                  </a:cubicBezTo>
                  <a:lnTo>
                    <a:pt x="21785" y="3533"/>
                  </a:lnTo>
                  <a:cubicBezTo>
                    <a:pt x="22008" y="3524"/>
                    <a:pt x="22219" y="3380"/>
                    <a:pt x="22298" y="3165"/>
                  </a:cubicBezTo>
                  <a:cubicBezTo>
                    <a:pt x="22362" y="3014"/>
                    <a:pt x="22449" y="2808"/>
                    <a:pt x="22567" y="2582"/>
                  </a:cubicBezTo>
                  <a:cubicBezTo>
                    <a:pt x="22653" y="2409"/>
                    <a:pt x="22761" y="2236"/>
                    <a:pt x="22881" y="2064"/>
                  </a:cubicBezTo>
                  <a:cubicBezTo>
                    <a:pt x="22967" y="1944"/>
                    <a:pt x="23064" y="1826"/>
                    <a:pt x="23161" y="1718"/>
                  </a:cubicBezTo>
                  <a:cubicBezTo>
                    <a:pt x="23237" y="1632"/>
                    <a:pt x="23313" y="1567"/>
                    <a:pt x="23399" y="1502"/>
                  </a:cubicBezTo>
                  <a:cubicBezTo>
                    <a:pt x="23452" y="1448"/>
                    <a:pt x="23517" y="1416"/>
                    <a:pt x="23582" y="1372"/>
                  </a:cubicBezTo>
                  <a:cubicBezTo>
                    <a:pt x="23668" y="1318"/>
                    <a:pt x="23766" y="1275"/>
                    <a:pt x="23852" y="1253"/>
                  </a:cubicBezTo>
                  <a:cubicBezTo>
                    <a:pt x="23949" y="1221"/>
                    <a:pt x="24047" y="1210"/>
                    <a:pt x="24155" y="1210"/>
                  </a:cubicBezTo>
                  <a:close/>
                  <a:moveTo>
                    <a:pt x="7818" y="1145"/>
                  </a:moveTo>
                  <a:cubicBezTo>
                    <a:pt x="7926" y="1145"/>
                    <a:pt x="8034" y="1167"/>
                    <a:pt x="8153" y="1189"/>
                  </a:cubicBezTo>
                  <a:cubicBezTo>
                    <a:pt x="8315" y="1232"/>
                    <a:pt x="8477" y="1296"/>
                    <a:pt x="8650" y="1394"/>
                  </a:cubicBezTo>
                  <a:cubicBezTo>
                    <a:pt x="8823" y="1480"/>
                    <a:pt x="8984" y="1599"/>
                    <a:pt x="9147" y="1728"/>
                  </a:cubicBezTo>
                  <a:cubicBezTo>
                    <a:pt x="9254" y="1813"/>
                    <a:pt x="9384" y="1860"/>
                    <a:pt x="9516" y="1860"/>
                  </a:cubicBezTo>
                  <a:cubicBezTo>
                    <a:pt x="9569" y="1860"/>
                    <a:pt x="9622" y="1852"/>
                    <a:pt x="9675" y="1836"/>
                  </a:cubicBezTo>
                  <a:cubicBezTo>
                    <a:pt x="9764" y="1805"/>
                    <a:pt x="9843" y="1756"/>
                    <a:pt x="9908" y="1693"/>
                  </a:cubicBezTo>
                  <a:lnTo>
                    <a:pt x="9908" y="1693"/>
                  </a:lnTo>
                  <a:cubicBezTo>
                    <a:pt x="9909" y="1694"/>
                    <a:pt x="9911" y="1695"/>
                    <a:pt x="9913" y="1696"/>
                  </a:cubicBezTo>
                  <a:cubicBezTo>
                    <a:pt x="9956" y="1740"/>
                    <a:pt x="10010" y="1783"/>
                    <a:pt x="10054" y="1848"/>
                  </a:cubicBezTo>
                  <a:cubicBezTo>
                    <a:pt x="10107" y="1901"/>
                    <a:pt x="10150" y="1977"/>
                    <a:pt x="10193" y="2052"/>
                  </a:cubicBezTo>
                  <a:cubicBezTo>
                    <a:pt x="10237" y="2117"/>
                    <a:pt x="10258" y="2182"/>
                    <a:pt x="10280" y="2225"/>
                  </a:cubicBezTo>
                  <a:cubicBezTo>
                    <a:pt x="10291" y="2268"/>
                    <a:pt x="10291" y="2301"/>
                    <a:pt x="10291" y="2311"/>
                  </a:cubicBezTo>
                  <a:lnTo>
                    <a:pt x="10291" y="2323"/>
                  </a:lnTo>
                  <a:cubicBezTo>
                    <a:pt x="10269" y="2517"/>
                    <a:pt x="10345" y="2711"/>
                    <a:pt x="10496" y="2830"/>
                  </a:cubicBezTo>
                  <a:cubicBezTo>
                    <a:pt x="10601" y="2920"/>
                    <a:pt x="10732" y="2963"/>
                    <a:pt x="10867" y="2963"/>
                  </a:cubicBezTo>
                  <a:cubicBezTo>
                    <a:pt x="10927" y="2963"/>
                    <a:pt x="10987" y="2954"/>
                    <a:pt x="11047" y="2938"/>
                  </a:cubicBezTo>
                  <a:cubicBezTo>
                    <a:pt x="11221" y="2877"/>
                    <a:pt x="11374" y="2830"/>
                    <a:pt x="11500" y="2803"/>
                  </a:cubicBezTo>
                  <a:lnTo>
                    <a:pt x="11500" y="2803"/>
                  </a:lnTo>
                  <a:cubicBezTo>
                    <a:pt x="11441" y="2859"/>
                    <a:pt x="11377" y="2918"/>
                    <a:pt x="11306" y="2981"/>
                  </a:cubicBezTo>
                  <a:cubicBezTo>
                    <a:pt x="11133" y="3132"/>
                    <a:pt x="10928" y="3305"/>
                    <a:pt x="10701" y="3489"/>
                  </a:cubicBezTo>
                  <a:cubicBezTo>
                    <a:pt x="10550" y="3607"/>
                    <a:pt x="10464" y="3780"/>
                    <a:pt x="10474" y="3964"/>
                  </a:cubicBezTo>
                  <a:cubicBezTo>
                    <a:pt x="10485" y="4363"/>
                    <a:pt x="10517" y="5076"/>
                    <a:pt x="10539" y="5637"/>
                  </a:cubicBezTo>
                  <a:cubicBezTo>
                    <a:pt x="10539" y="5896"/>
                    <a:pt x="10723" y="6112"/>
                    <a:pt x="10971" y="6177"/>
                  </a:cubicBezTo>
                  <a:cubicBezTo>
                    <a:pt x="10971" y="6177"/>
                    <a:pt x="10992" y="6188"/>
                    <a:pt x="11004" y="6210"/>
                  </a:cubicBezTo>
                  <a:cubicBezTo>
                    <a:pt x="11014" y="6220"/>
                    <a:pt x="11036" y="6231"/>
                    <a:pt x="11047" y="6242"/>
                  </a:cubicBezTo>
                  <a:cubicBezTo>
                    <a:pt x="11057" y="6274"/>
                    <a:pt x="11079" y="6296"/>
                    <a:pt x="11090" y="6328"/>
                  </a:cubicBezTo>
                  <a:cubicBezTo>
                    <a:pt x="11090" y="6350"/>
                    <a:pt x="11100" y="6382"/>
                    <a:pt x="11100" y="6414"/>
                  </a:cubicBezTo>
                  <a:cubicBezTo>
                    <a:pt x="11100" y="6447"/>
                    <a:pt x="11100" y="6469"/>
                    <a:pt x="11090" y="6501"/>
                  </a:cubicBezTo>
                  <a:cubicBezTo>
                    <a:pt x="11079" y="6534"/>
                    <a:pt x="11068" y="6577"/>
                    <a:pt x="11036" y="6620"/>
                  </a:cubicBezTo>
                  <a:lnTo>
                    <a:pt x="11036" y="6630"/>
                  </a:lnTo>
                  <a:lnTo>
                    <a:pt x="11025" y="6630"/>
                  </a:lnTo>
                  <a:lnTo>
                    <a:pt x="11025" y="6642"/>
                  </a:lnTo>
                  <a:lnTo>
                    <a:pt x="11014" y="6652"/>
                  </a:lnTo>
                  <a:lnTo>
                    <a:pt x="11025" y="6652"/>
                  </a:lnTo>
                  <a:cubicBezTo>
                    <a:pt x="11014" y="6652"/>
                    <a:pt x="11014" y="6663"/>
                    <a:pt x="11014" y="6663"/>
                  </a:cubicBezTo>
                  <a:lnTo>
                    <a:pt x="11004" y="6674"/>
                  </a:lnTo>
                  <a:cubicBezTo>
                    <a:pt x="11004" y="6685"/>
                    <a:pt x="11004" y="6685"/>
                    <a:pt x="10992" y="6685"/>
                  </a:cubicBezTo>
                  <a:lnTo>
                    <a:pt x="10992" y="6695"/>
                  </a:lnTo>
                  <a:cubicBezTo>
                    <a:pt x="10992" y="6695"/>
                    <a:pt x="10982" y="6695"/>
                    <a:pt x="10982" y="6706"/>
                  </a:cubicBezTo>
                  <a:lnTo>
                    <a:pt x="10971" y="6717"/>
                  </a:lnTo>
                  <a:cubicBezTo>
                    <a:pt x="10971" y="6717"/>
                    <a:pt x="10971" y="6728"/>
                    <a:pt x="10960" y="6728"/>
                  </a:cubicBezTo>
                  <a:cubicBezTo>
                    <a:pt x="10928" y="6771"/>
                    <a:pt x="10896" y="6814"/>
                    <a:pt x="10863" y="6846"/>
                  </a:cubicBezTo>
                  <a:cubicBezTo>
                    <a:pt x="10841" y="6858"/>
                    <a:pt x="10831" y="6868"/>
                    <a:pt x="10820" y="6889"/>
                  </a:cubicBezTo>
                  <a:cubicBezTo>
                    <a:pt x="10820" y="6889"/>
                    <a:pt x="10809" y="6901"/>
                    <a:pt x="10798" y="6901"/>
                  </a:cubicBezTo>
                  <a:cubicBezTo>
                    <a:pt x="10766" y="6944"/>
                    <a:pt x="10723" y="6965"/>
                    <a:pt x="10690" y="6987"/>
                  </a:cubicBezTo>
                  <a:cubicBezTo>
                    <a:pt x="10647" y="7030"/>
                    <a:pt x="10604" y="7041"/>
                    <a:pt x="10572" y="7052"/>
                  </a:cubicBezTo>
                  <a:cubicBezTo>
                    <a:pt x="10550" y="7062"/>
                    <a:pt x="10529" y="7073"/>
                    <a:pt x="10507" y="7073"/>
                  </a:cubicBezTo>
                  <a:cubicBezTo>
                    <a:pt x="10436" y="7077"/>
                    <a:pt x="10368" y="7091"/>
                    <a:pt x="10305" y="7116"/>
                  </a:cubicBezTo>
                  <a:lnTo>
                    <a:pt x="10305" y="7116"/>
                  </a:lnTo>
                  <a:cubicBezTo>
                    <a:pt x="10294" y="7076"/>
                    <a:pt x="10279" y="7036"/>
                    <a:pt x="10258" y="6997"/>
                  </a:cubicBezTo>
                  <a:lnTo>
                    <a:pt x="10258" y="6987"/>
                  </a:lnTo>
                  <a:lnTo>
                    <a:pt x="10254" y="6989"/>
                  </a:lnTo>
                  <a:lnTo>
                    <a:pt x="10254" y="6989"/>
                  </a:lnTo>
                  <a:cubicBezTo>
                    <a:pt x="10156" y="6791"/>
                    <a:pt x="9960" y="6678"/>
                    <a:pt x="9751" y="6678"/>
                  </a:cubicBezTo>
                  <a:cubicBezTo>
                    <a:pt x="9705" y="6678"/>
                    <a:pt x="9657" y="6683"/>
                    <a:pt x="9610" y="6695"/>
                  </a:cubicBezTo>
                  <a:cubicBezTo>
                    <a:pt x="9341" y="6760"/>
                    <a:pt x="9157" y="6997"/>
                    <a:pt x="9168" y="7268"/>
                  </a:cubicBezTo>
                  <a:lnTo>
                    <a:pt x="9168" y="7278"/>
                  </a:lnTo>
                  <a:cubicBezTo>
                    <a:pt x="9179" y="7580"/>
                    <a:pt x="9427" y="7818"/>
                    <a:pt x="9730" y="7829"/>
                  </a:cubicBezTo>
                  <a:cubicBezTo>
                    <a:pt x="9740" y="7830"/>
                    <a:pt x="9750" y="7830"/>
                    <a:pt x="9759" y="7830"/>
                  </a:cubicBezTo>
                  <a:cubicBezTo>
                    <a:pt x="9834" y="7830"/>
                    <a:pt x="9907" y="7816"/>
                    <a:pt x="9974" y="7789"/>
                  </a:cubicBezTo>
                  <a:lnTo>
                    <a:pt x="9974" y="7789"/>
                  </a:lnTo>
                  <a:cubicBezTo>
                    <a:pt x="10000" y="7892"/>
                    <a:pt x="10056" y="7988"/>
                    <a:pt x="10140" y="8067"/>
                  </a:cubicBezTo>
                  <a:cubicBezTo>
                    <a:pt x="10237" y="8153"/>
                    <a:pt x="10334" y="8272"/>
                    <a:pt x="10431" y="8423"/>
                  </a:cubicBezTo>
                  <a:cubicBezTo>
                    <a:pt x="10496" y="8520"/>
                    <a:pt x="10593" y="8595"/>
                    <a:pt x="10701" y="8639"/>
                  </a:cubicBezTo>
                  <a:cubicBezTo>
                    <a:pt x="10710" y="8642"/>
                    <a:pt x="10718" y="8645"/>
                    <a:pt x="10727" y="8649"/>
                  </a:cubicBezTo>
                  <a:lnTo>
                    <a:pt x="10727" y="8649"/>
                  </a:lnTo>
                  <a:cubicBezTo>
                    <a:pt x="10686" y="8805"/>
                    <a:pt x="10712" y="8978"/>
                    <a:pt x="10809" y="9125"/>
                  </a:cubicBezTo>
                  <a:cubicBezTo>
                    <a:pt x="10841" y="9168"/>
                    <a:pt x="10874" y="9222"/>
                    <a:pt x="10906" y="9276"/>
                  </a:cubicBezTo>
                  <a:cubicBezTo>
                    <a:pt x="10969" y="9371"/>
                    <a:pt x="11062" y="9443"/>
                    <a:pt x="11167" y="9487"/>
                  </a:cubicBezTo>
                  <a:lnTo>
                    <a:pt x="11167" y="9487"/>
                  </a:lnTo>
                  <a:cubicBezTo>
                    <a:pt x="11157" y="9598"/>
                    <a:pt x="11181" y="9713"/>
                    <a:pt x="11241" y="9816"/>
                  </a:cubicBezTo>
                  <a:cubicBezTo>
                    <a:pt x="11446" y="10183"/>
                    <a:pt x="11630" y="10550"/>
                    <a:pt x="11791" y="10884"/>
                  </a:cubicBezTo>
                  <a:cubicBezTo>
                    <a:pt x="11889" y="11079"/>
                    <a:pt x="12094" y="11208"/>
                    <a:pt x="12321" y="11208"/>
                  </a:cubicBezTo>
                  <a:cubicBezTo>
                    <a:pt x="12537" y="11208"/>
                    <a:pt x="12742" y="11079"/>
                    <a:pt x="12839" y="10874"/>
                  </a:cubicBezTo>
                  <a:cubicBezTo>
                    <a:pt x="12904" y="10712"/>
                    <a:pt x="12990" y="10539"/>
                    <a:pt x="13077" y="10377"/>
                  </a:cubicBezTo>
                  <a:cubicBezTo>
                    <a:pt x="13163" y="10226"/>
                    <a:pt x="13173" y="10042"/>
                    <a:pt x="13098" y="9881"/>
                  </a:cubicBezTo>
                  <a:cubicBezTo>
                    <a:pt x="13077" y="9816"/>
                    <a:pt x="13044" y="9740"/>
                    <a:pt x="13034" y="9654"/>
                  </a:cubicBezTo>
                  <a:cubicBezTo>
                    <a:pt x="13001" y="9429"/>
                    <a:pt x="12841" y="9256"/>
                    <a:pt x="12627" y="9191"/>
                  </a:cubicBezTo>
                  <a:lnTo>
                    <a:pt x="12627" y="9191"/>
                  </a:lnTo>
                  <a:cubicBezTo>
                    <a:pt x="12711" y="9143"/>
                    <a:pt x="12785" y="9073"/>
                    <a:pt x="12839" y="8984"/>
                  </a:cubicBezTo>
                  <a:cubicBezTo>
                    <a:pt x="12990" y="8747"/>
                    <a:pt x="12936" y="8423"/>
                    <a:pt x="12710" y="8250"/>
                  </a:cubicBezTo>
                  <a:cubicBezTo>
                    <a:pt x="12698" y="8240"/>
                    <a:pt x="12698" y="8228"/>
                    <a:pt x="12688" y="8218"/>
                  </a:cubicBezTo>
                  <a:cubicBezTo>
                    <a:pt x="12677" y="8207"/>
                    <a:pt x="12666" y="8196"/>
                    <a:pt x="12666" y="8175"/>
                  </a:cubicBezTo>
                  <a:cubicBezTo>
                    <a:pt x="12645" y="8142"/>
                    <a:pt x="12634" y="8099"/>
                    <a:pt x="12623" y="8045"/>
                  </a:cubicBezTo>
                  <a:cubicBezTo>
                    <a:pt x="12602" y="7980"/>
                    <a:pt x="12590" y="7904"/>
                    <a:pt x="12590" y="7808"/>
                  </a:cubicBezTo>
                  <a:lnTo>
                    <a:pt x="12590" y="7775"/>
                  </a:lnTo>
                  <a:lnTo>
                    <a:pt x="12590" y="7743"/>
                  </a:lnTo>
                  <a:lnTo>
                    <a:pt x="12590" y="7710"/>
                  </a:lnTo>
                  <a:cubicBezTo>
                    <a:pt x="12602" y="7678"/>
                    <a:pt x="12602" y="7656"/>
                    <a:pt x="12612" y="7635"/>
                  </a:cubicBezTo>
                  <a:cubicBezTo>
                    <a:pt x="12623" y="7602"/>
                    <a:pt x="12634" y="7570"/>
                    <a:pt x="12645" y="7559"/>
                  </a:cubicBezTo>
                  <a:cubicBezTo>
                    <a:pt x="12655" y="7537"/>
                    <a:pt x="12666" y="7527"/>
                    <a:pt x="12677" y="7527"/>
                  </a:cubicBezTo>
                  <a:cubicBezTo>
                    <a:pt x="12698" y="7505"/>
                    <a:pt x="12720" y="7494"/>
                    <a:pt x="12742" y="7484"/>
                  </a:cubicBezTo>
                  <a:cubicBezTo>
                    <a:pt x="12763" y="7484"/>
                    <a:pt x="12785" y="7473"/>
                    <a:pt x="12796" y="7473"/>
                  </a:cubicBezTo>
                  <a:lnTo>
                    <a:pt x="12806" y="7484"/>
                  </a:lnTo>
                  <a:cubicBezTo>
                    <a:pt x="12837" y="7488"/>
                    <a:pt x="12867" y="7491"/>
                    <a:pt x="12896" y="7491"/>
                  </a:cubicBezTo>
                  <a:cubicBezTo>
                    <a:pt x="13141" y="7491"/>
                    <a:pt x="13357" y="7335"/>
                    <a:pt x="13444" y="7095"/>
                  </a:cubicBezTo>
                  <a:cubicBezTo>
                    <a:pt x="13476" y="6987"/>
                    <a:pt x="13519" y="6868"/>
                    <a:pt x="13562" y="6738"/>
                  </a:cubicBezTo>
                  <a:cubicBezTo>
                    <a:pt x="13614" y="6613"/>
                    <a:pt x="13615" y="6479"/>
                    <a:pt x="13575" y="6359"/>
                  </a:cubicBezTo>
                  <a:lnTo>
                    <a:pt x="13575" y="6359"/>
                  </a:lnTo>
                  <a:cubicBezTo>
                    <a:pt x="13584" y="6348"/>
                    <a:pt x="13584" y="6339"/>
                    <a:pt x="13595" y="6339"/>
                  </a:cubicBezTo>
                  <a:lnTo>
                    <a:pt x="13595" y="6328"/>
                  </a:lnTo>
                  <a:cubicBezTo>
                    <a:pt x="13595" y="6318"/>
                    <a:pt x="13595" y="6318"/>
                    <a:pt x="13605" y="6306"/>
                  </a:cubicBezTo>
                  <a:lnTo>
                    <a:pt x="13605" y="6296"/>
                  </a:lnTo>
                  <a:cubicBezTo>
                    <a:pt x="13605" y="6296"/>
                    <a:pt x="13617" y="6285"/>
                    <a:pt x="13617" y="6274"/>
                  </a:cubicBezTo>
                  <a:lnTo>
                    <a:pt x="13627" y="6274"/>
                  </a:lnTo>
                  <a:lnTo>
                    <a:pt x="13627" y="6253"/>
                  </a:lnTo>
                  <a:cubicBezTo>
                    <a:pt x="13638" y="6242"/>
                    <a:pt x="13638" y="6242"/>
                    <a:pt x="13638" y="6231"/>
                  </a:cubicBezTo>
                  <a:lnTo>
                    <a:pt x="13649" y="6220"/>
                  </a:lnTo>
                  <a:cubicBezTo>
                    <a:pt x="13670" y="6155"/>
                    <a:pt x="13703" y="6080"/>
                    <a:pt x="13735" y="6004"/>
                  </a:cubicBezTo>
                  <a:cubicBezTo>
                    <a:pt x="13789" y="5886"/>
                    <a:pt x="13843" y="5745"/>
                    <a:pt x="13897" y="5583"/>
                  </a:cubicBezTo>
                  <a:cubicBezTo>
                    <a:pt x="13962" y="5421"/>
                    <a:pt x="14037" y="5238"/>
                    <a:pt x="14113" y="5032"/>
                  </a:cubicBezTo>
                  <a:cubicBezTo>
                    <a:pt x="14145" y="4946"/>
                    <a:pt x="14178" y="4881"/>
                    <a:pt x="14221" y="4838"/>
                  </a:cubicBezTo>
                  <a:cubicBezTo>
                    <a:pt x="14243" y="4795"/>
                    <a:pt x="14275" y="4773"/>
                    <a:pt x="14296" y="4752"/>
                  </a:cubicBezTo>
                  <a:cubicBezTo>
                    <a:pt x="14340" y="4708"/>
                    <a:pt x="14383" y="4687"/>
                    <a:pt x="14426" y="4676"/>
                  </a:cubicBezTo>
                  <a:cubicBezTo>
                    <a:pt x="14480" y="4655"/>
                    <a:pt x="14524" y="4644"/>
                    <a:pt x="14588" y="4644"/>
                  </a:cubicBezTo>
                  <a:cubicBezTo>
                    <a:pt x="14632" y="4644"/>
                    <a:pt x="14685" y="4655"/>
                    <a:pt x="14740" y="4665"/>
                  </a:cubicBezTo>
                  <a:cubicBezTo>
                    <a:pt x="14826" y="4687"/>
                    <a:pt x="14934" y="4730"/>
                    <a:pt x="15052" y="4795"/>
                  </a:cubicBezTo>
                  <a:cubicBezTo>
                    <a:pt x="15236" y="4903"/>
                    <a:pt x="15419" y="5065"/>
                    <a:pt x="15603" y="5303"/>
                  </a:cubicBezTo>
                  <a:cubicBezTo>
                    <a:pt x="15786" y="5540"/>
                    <a:pt x="15959" y="5853"/>
                    <a:pt x="16100" y="6231"/>
                  </a:cubicBezTo>
                  <a:cubicBezTo>
                    <a:pt x="16218" y="6522"/>
                    <a:pt x="16283" y="6793"/>
                    <a:pt x="16326" y="7019"/>
                  </a:cubicBezTo>
                  <a:cubicBezTo>
                    <a:pt x="16381" y="7246"/>
                    <a:pt x="16391" y="7429"/>
                    <a:pt x="16391" y="7592"/>
                  </a:cubicBezTo>
                  <a:cubicBezTo>
                    <a:pt x="16391" y="7775"/>
                    <a:pt x="16369" y="7916"/>
                    <a:pt x="16348" y="8024"/>
                  </a:cubicBezTo>
                  <a:cubicBezTo>
                    <a:pt x="16326" y="8110"/>
                    <a:pt x="16305" y="8175"/>
                    <a:pt x="16273" y="8228"/>
                  </a:cubicBezTo>
                  <a:cubicBezTo>
                    <a:pt x="16240" y="8304"/>
                    <a:pt x="16208" y="8348"/>
                    <a:pt x="16186" y="8369"/>
                  </a:cubicBezTo>
                  <a:cubicBezTo>
                    <a:pt x="16186" y="8373"/>
                    <a:pt x="16186" y="8376"/>
                    <a:pt x="16186" y="8377"/>
                  </a:cubicBezTo>
                  <a:lnTo>
                    <a:pt x="16186" y="8377"/>
                  </a:lnTo>
                  <a:cubicBezTo>
                    <a:pt x="16185" y="8378"/>
                    <a:pt x="16184" y="8379"/>
                    <a:pt x="16183" y="8379"/>
                  </a:cubicBezTo>
                  <a:lnTo>
                    <a:pt x="16183" y="8379"/>
                  </a:lnTo>
                  <a:cubicBezTo>
                    <a:pt x="16181" y="8379"/>
                    <a:pt x="16179" y="8379"/>
                    <a:pt x="16175" y="8379"/>
                  </a:cubicBezTo>
                  <a:lnTo>
                    <a:pt x="16175" y="8388"/>
                  </a:lnTo>
                  <a:lnTo>
                    <a:pt x="16175" y="8388"/>
                  </a:lnTo>
                  <a:cubicBezTo>
                    <a:pt x="16048" y="8507"/>
                    <a:pt x="15971" y="8681"/>
                    <a:pt x="15981" y="8855"/>
                  </a:cubicBezTo>
                  <a:cubicBezTo>
                    <a:pt x="15992" y="9038"/>
                    <a:pt x="16088" y="9210"/>
                    <a:pt x="16249" y="9307"/>
                  </a:cubicBezTo>
                  <a:lnTo>
                    <a:pt x="16249" y="9307"/>
                  </a:lnTo>
                  <a:lnTo>
                    <a:pt x="16283" y="9341"/>
                  </a:lnTo>
                  <a:cubicBezTo>
                    <a:pt x="16305" y="9362"/>
                    <a:pt x="16326" y="9394"/>
                    <a:pt x="16348" y="9427"/>
                  </a:cubicBezTo>
                  <a:cubicBezTo>
                    <a:pt x="16391" y="9492"/>
                    <a:pt x="16434" y="9567"/>
                    <a:pt x="16477" y="9665"/>
                  </a:cubicBezTo>
                  <a:cubicBezTo>
                    <a:pt x="16553" y="9794"/>
                    <a:pt x="16607" y="9946"/>
                    <a:pt x="16650" y="10107"/>
                  </a:cubicBezTo>
                  <a:cubicBezTo>
                    <a:pt x="16693" y="10258"/>
                    <a:pt x="16715" y="10409"/>
                    <a:pt x="16715" y="10550"/>
                  </a:cubicBezTo>
                  <a:cubicBezTo>
                    <a:pt x="16715" y="10604"/>
                    <a:pt x="16715" y="10647"/>
                    <a:pt x="16705" y="10701"/>
                  </a:cubicBezTo>
                  <a:cubicBezTo>
                    <a:pt x="16693" y="10766"/>
                    <a:pt x="16683" y="10820"/>
                    <a:pt x="16661" y="10874"/>
                  </a:cubicBezTo>
                  <a:cubicBezTo>
                    <a:pt x="16640" y="10917"/>
                    <a:pt x="16607" y="10960"/>
                    <a:pt x="16575" y="11004"/>
                  </a:cubicBezTo>
                  <a:cubicBezTo>
                    <a:pt x="16564" y="11014"/>
                    <a:pt x="16542" y="11025"/>
                    <a:pt x="16510" y="11047"/>
                  </a:cubicBezTo>
                  <a:cubicBezTo>
                    <a:pt x="16489" y="11057"/>
                    <a:pt x="16456" y="11068"/>
                    <a:pt x="16424" y="11090"/>
                  </a:cubicBezTo>
                  <a:cubicBezTo>
                    <a:pt x="16359" y="11112"/>
                    <a:pt x="16283" y="11122"/>
                    <a:pt x="16197" y="11144"/>
                  </a:cubicBezTo>
                  <a:cubicBezTo>
                    <a:pt x="16110" y="11155"/>
                    <a:pt x="16002" y="11155"/>
                    <a:pt x="15894" y="11155"/>
                  </a:cubicBezTo>
                  <a:cubicBezTo>
                    <a:pt x="15700" y="11155"/>
                    <a:pt x="15484" y="11133"/>
                    <a:pt x="15247" y="11090"/>
                  </a:cubicBezTo>
                  <a:cubicBezTo>
                    <a:pt x="15213" y="11084"/>
                    <a:pt x="15179" y="11081"/>
                    <a:pt x="15146" y="11081"/>
                  </a:cubicBezTo>
                  <a:cubicBezTo>
                    <a:pt x="15005" y="11081"/>
                    <a:pt x="14864" y="11134"/>
                    <a:pt x="14750" y="11230"/>
                  </a:cubicBezTo>
                  <a:cubicBezTo>
                    <a:pt x="14620" y="11360"/>
                    <a:pt x="14545" y="11532"/>
                    <a:pt x="14567" y="11716"/>
                  </a:cubicBezTo>
                  <a:cubicBezTo>
                    <a:pt x="14577" y="11770"/>
                    <a:pt x="14577" y="11824"/>
                    <a:pt x="14577" y="11867"/>
                  </a:cubicBezTo>
                  <a:cubicBezTo>
                    <a:pt x="14577" y="11943"/>
                    <a:pt x="14567" y="12029"/>
                    <a:pt x="14556" y="12094"/>
                  </a:cubicBezTo>
                  <a:cubicBezTo>
                    <a:pt x="14556" y="12148"/>
                    <a:pt x="14545" y="12202"/>
                    <a:pt x="14524" y="12245"/>
                  </a:cubicBezTo>
                  <a:cubicBezTo>
                    <a:pt x="14524" y="12278"/>
                    <a:pt x="14512" y="12299"/>
                    <a:pt x="14502" y="12331"/>
                  </a:cubicBezTo>
                  <a:cubicBezTo>
                    <a:pt x="14480" y="12364"/>
                    <a:pt x="14469" y="12386"/>
                    <a:pt x="14459" y="12407"/>
                  </a:cubicBezTo>
                  <a:cubicBezTo>
                    <a:pt x="14453" y="12407"/>
                    <a:pt x="14450" y="12407"/>
                    <a:pt x="14449" y="12409"/>
                  </a:cubicBezTo>
                  <a:lnTo>
                    <a:pt x="14449" y="12409"/>
                  </a:lnTo>
                  <a:lnTo>
                    <a:pt x="14448" y="12407"/>
                  </a:lnTo>
                  <a:cubicBezTo>
                    <a:pt x="14049" y="12666"/>
                    <a:pt x="13713" y="12882"/>
                    <a:pt x="13454" y="13034"/>
                  </a:cubicBezTo>
                  <a:cubicBezTo>
                    <a:pt x="13303" y="13120"/>
                    <a:pt x="13206" y="13260"/>
                    <a:pt x="13173" y="13422"/>
                  </a:cubicBezTo>
                  <a:cubicBezTo>
                    <a:pt x="13173" y="13454"/>
                    <a:pt x="13163" y="13476"/>
                    <a:pt x="13163" y="13476"/>
                  </a:cubicBezTo>
                  <a:lnTo>
                    <a:pt x="13167" y="13477"/>
                  </a:lnTo>
                  <a:lnTo>
                    <a:pt x="13167" y="13477"/>
                  </a:lnTo>
                  <a:cubicBezTo>
                    <a:pt x="13094" y="13602"/>
                    <a:pt x="13020" y="13706"/>
                    <a:pt x="12947" y="13789"/>
                  </a:cubicBezTo>
                  <a:lnTo>
                    <a:pt x="12882" y="13854"/>
                  </a:lnTo>
                  <a:cubicBezTo>
                    <a:pt x="12850" y="13886"/>
                    <a:pt x="12806" y="13919"/>
                    <a:pt x="12774" y="13951"/>
                  </a:cubicBezTo>
                  <a:cubicBezTo>
                    <a:pt x="12710" y="13994"/>
                    <a:pt x="12645" y="14037"/>
                    <a:pt x="12569" y="14059"/>
                  </a:cubicBezTo>
                  <a:cubicBezTo>
                    <a:pt x="12504" y="14092"/>
                    <a:pt x="12439" y="14113"/>
                    <a:pt x="12364" y="14124"/>
                  </a:cubicBezTo>
                  <a:cubicBezTo>
                    <a:pt x="12051" y="14178"/>
                    <a:pt x="11846" y="14469"/>
                    <a:pt x="11889" y="14771"/>
                  </a:cubicBezTo>
                  <a:lnTo>
                    <a:pt x="11964" y="15236"/>
                  </a:lnTo>
                  <a:lnTo>
                    <a:pt x="11964" y="15258"/>
                  </a:lnTo>
                  <a:cubicBezTo>
                    <a:pt x="12148" y="16273"/>
                    <a:pt x="12288" y="17201"/>
                    <a:pt x="12396" y="17871"/>
                  </a:cubicBezTo>
                  <a:cubicBezTo>
                    <a:pt x="12428" y="18070"/>
                    <a:pt x="12457" y="18246"/>
                    <a:pt x="12479" y="18397"/>
                  </a:cubicBezTo>
                  <a:lnTo>
                    <a:pt x="12479" y="18397"/>
                  </a:lnTo>
                  <a:cubicBezTo>
                    <a:pt x="12419" y="18431"/>
                    <a:pt x="12364" y="18476"/>
                    <a:pt x="12321" y="18529"/>
                  </a:cubicBezTo>
                  <a:cubicBezTo>
                    <a:pt x="12213" y="18648"/>
                    <a:pt x="12170" y="18810"/>
                    <a:pt x="12191" y="18961"/>
                  </a:cubicBezTo>
                  <a:lnTo>
                    <a:pt x="12242" y="19429"/>
                  </a:lnTo>
                  <a:lnTo>
                    <a:pt x="12242" y="19429"/>
                  </a:lnTo>
                  <a:lnTo>
                    <a:pt x="12040" y="18810"/>
                  </a:lnTo>
                  <a:cubicBezTo>
                    <a:pt x="11959" y="18577"/>
                    <a:pt x="11745" y="18411"/>
                    <a:pt x="11496" y="18409"/>
                  </a:cubicBezTo>
                  <a:lnTo>
                    <a:pt x="11496" y="18409"/>
                  </a:lnTo>
                  <a:cubicBezTo>
                    <a:pt x="11460" y="18300"/>
                    <a:pt x="11395" y="18203"/>
                    <a:pt x="11306" y="18130"/>
                  </a:cubicBezTo>
                  <a:cubicBezTo>
                    <a:pt x="11199" y="18058"/>
                    <a:pt x="11077" y="18016"/>
                    <a:pt x="10952" y="18016"/>
                  </a:cubicBezTo>
                  <a:cubicBezTo>
                    <a:pt x="10926" y="18016"/>
                    <a:pt x="10900" y="18018"/>
                    <a:pt x="10874" y="18022"/>
                  </a:cubicBezTo>
                  <a:lnTo>
                    <a:pt x="10334" y="18097"/>
                  </a:lnTo>
                  <a:cubicBezTo>
                    <a:pt x="10098" y="18130"/>
                    <a:pt x="9904" y="18301"/>
                    <a:pt x="9849" y="18536"/>
                  </a:cubicBezTo>
                  <a:lnTo>
                    <a:pt x="9849" y="18536"/>
                  </a:lnTo>
                  <a:lnTo>
                    <a:pt x="8887" y="18627"/>
                  </a:lnTo>
                  <a:cubicBezTo>
                    <a:pt x="8887" y="18627"/>
                    <a:pt x="8887" y="18627"/>
                    <a:pt x="8887" y="18627"/>
                  </a:cubicBezTo>
                  <a:lnTo>
                    <a:pt x="8887" y="18627"/>
                  </a:lnTo>
                  <a:lnTo>
                    <a:pt x="8358" y="18680"/>
                  </a:lnTo>
                  <a:cubicBezTo>
                    <a:pt x="8110" y="18702"/>
                    <a:pt x="7904" y="18886"/>
                    <a:pt x="7851" y="19123"/>
                  </a:cubicBezTo>
                  <a:lnTo>
                    <a:pt x="7840" y="19173"/>
                  </a:lnTo>
                  <a:lnTo>
                    <a:pt x="7840" y="19173"/>
                  </a:lnTo>
                  <a:cubicBezTo>
                    <a:pt x="7809" y="19084"/>
                    <a:pt x="7758" y="19002"/>
                    <a:pt x="7688" y="18939"/>
                  </a:cubicBezTo>
                  <a:cubicBezTo>
                    <a:pt x="7580" y="18831"/>
                    <a:pt x="7435" y="18776"/>
                    <a:pt x="7279" y="18776"/>
                  </a:cubicBezTo>
                  <a:cubicBezTo>
                    <a:pt x="7265" y="18776"/>
                    <a:pt x="7250" y="18777"/>
                    <a:pt x="7235" y="18778"/>
                  </a:cubicBezTo>
                  <a:lnTo>
                    <a:pt x="7165" y="18784"/>
                  </a:lnTo>
                  <a:lnTo>
                    <a:pt x="7165" y="18784"/>
                  </a:lnTo>
                  <a:cubicBezTo>
                    <a:pt x="7148" y="18476"/>
                    <a:pt x="7130" y="18061"/>
                    <a:pt x="7105" y="17568"/>
                  </a:cubicBezTo>
                  <a:cubicBezTo>
                    <a:pt x="7105" y="17482"/>
                    <a:pt x="7105" y="17396"/>
                    <a:pt x="7095" y="17309"/>
                  </a:cubicBezTo>
                  <a:lnTo>
                    <a:pt x="7095" y="17298"/>
                  </a:lnTo>
                  <a:lnTo>
                    <a:pt x="7095" y="17288"/>
                  </a:lnTo>
                  <a:lnTo>
                    <a:pt x="7095" y="17223"/>
                  </a:lnTo>
                  <a:lnTo>
                    <a:pt x="7095" y="17147"/>
                  </a:lnTo>
                  <a:lnTo>
                    <a:pt x="7095" y="17093"/>
                  </a:lnTo>
                  <a:cubicBezTo>
                    <a:pt x="7095" y="17082"/>
                    <a:pt x="7095" y="17072"/>
                    <a:pt x="7084" y="17072"/>
                  </a:cubicBezTo>
                  <a:cubicBezTo>
                    <a:pt x="7062" y="16316"/>
                    <a:pt x="7030" y="15452"/>
                    <a:pt x="6997" y="14556"/>
                  </a:cubicBezTo>
                  <a:cubicBezTo>
                    <a:pt x="6987" y="14243"/>
                    <a:pt x="6738" y="13994"/>
                    <a:pt x="6426" y="13994"/>
                  </a:cubicBezTo>
                  <a:cubicBezTo>
                    <a:pt x="6306" y="13994"/>
                    <a:pt x="6198" y="13984"/>
                    <a:pt x="6090" y="13972"/>
                  </a:cubicBezTo>
                  <a:cubicBezTo>
                    <a:pt x="6015" y="13962"/>
                    <a:pt x="5939" y="13951"/>
                    <a:pt x="5875" y="13941"/>
                  </a:cubicBezTo>
                  <a:cubicBezTo>
                    <a:pt x="5778" y="13919"/>
                    <a:pt x="5691" y="13886"/>
                    <a:pt x="5637" y="13864"/>
                  </a:cubicBezTo>
                  <a:cubicBezTo>
                    <a:pt x="5627" y="13861"/>
                    <a:pt x="5619" y="13858"/>
                    <a:pt x="5612" y="13855"/>
                  </a:cubicBezTo>
                  <a:lnTo>
                    <a:pt x="5612" y="13855"/>
                  </a:lnTo>
                  <a:cubicBezTo>
                    <a:pt x="5603" y="13820"/>
                    <a:pt x="5593" y="13761"/>
                    <a:pt x="5583" y="13692"/>
                  </a:cubicBezTo>
                  <a:cubicBezTo>
                    <a:pt x="5572" y="13617"/>
                    <a:pt x="5562" y="13530"/>
                    <a:pt x="5562" y="13422"/>
                  </a:cubicBezTo>
                  <a:cubicBezTo>
                    <a:pt x="5557" y="13381"/>
                    <a:pt x="5548" y="13341"/>
                    <a:pt x="5536" y="13302"/>
                  </a:cubicBezTo>
                  <a:lnTo>
                    <a:pt x="5536" y="13302"/>
                  </a:lnTo>
                  <a:cubicBezTo>
                    <a:pt x="5541" y="13263"/>
                    <a:pt x="5543" y="13224"/>
                    <a:pt x="5540" y="13185"/>
                  </a:cubicBezTo>
                  <a:cubicBezTo>
                    <a:pt x="5529" y="12979"/>
                    <a:pt x="5519" y="12742"/>
                    <a:pt x="5507" y="12494"/>
                  </a:cubicBezTo>
                  <a:cubicBezTo>
                    <a:pt x="5507" y="12245"/>
                    <a:pt x="5497" y="11975"/>
                    <a:pt x="5497" y="11695"/>
                  </a:cubicBezTo>
                  <a:cubicBezTo>
                    <a:pt x="5497" y="10852"/>
                    <a:pt x="5529" y="9946"/>
                    <a:pt x="5572" y="9190"/>
                  </a:cubicBezTo>
                  <a:cubicBezTo>
                    <a:pt x="5594" y="8823"/>
                    <a:pt x="5615" y="8487"/>
                    <a:pt x="5637" y="8240"/>
                  </a:cubicBezTo>
                  <a:cubicBezTo>
                    <a:pt x="5659" y="8110"/>
                    <a:pt x="5670" y="8002"/>
                    <a:pt x="5680" y="7926"/>
                  </a:cubicBezTo>
                  <a:cubicBezTo>
                    <a:pt x="5691" y="7883"/>
                    <a:pt x="5691" y="7851"/>
                    <a:pt x="5702" y="7829"/>
                  </a:cubicBezTo>
                  <a:lnTo>
                    <a:pt x="5702" y="7808"/>
                  </a:lnTo>
                  <a:lnTo>
                    <a:pt x="5702" y="7796"/>
                  </a:lnTo>
                  <a:cubicBezTo>
                    <a:pt x="5723" y="7753"/>
                    <a:pt x="5735" y="7721"/>
                    <a:pt x="5767" y="7678"/>
                  </a:cubicBezTo>
                  <a:cubicBezTo>
                    <a:pt x="5788" y="7656"/>
                    <a:pt x="5810" y="7624"/>
                    <a:pt x="5831" y="7602"/>
                  </a:cubicBezTo>
                  <a:cubicBezTo>
                    <a:pt x="5886" y="7570"/>
                    <a:pt x="5939" y="7527"/>
                    <a:pt x="6004" y="7505"/>
                  </a:cubicBezTo>
                  <a:cubicBezTo>
                    <a:pt x="6069" y="7473"/>
                    <a:pt x="6145" y="7451"/>
                    <a:pt x="6220" y="7429"/>
                  </a:cubicBezTo>
                  <a:cubicBezTo>
                    <a:pt x="6249" y="7424"/>
                    <a:pt x="6277" y="7416"/>
                    <a:pt x="6304" y="7407"/>
                  </a:cubicBezTo>
                  <a:lnTo>
                    <a:pt x="6304" y="7407"/>
                  </a:lnTo>
                  <a:cubicBezTo>
                    <a:pt x="6320" y="7408"/>
                    <a:pt x="6337" y="7409"/>
                    <a:pt x="6354" y="7409"/>
                  </a:cubicBezTo>
                  <a:cubicBezTo>
                    <a:pt x="6367" y="7409"/>
                    <a:pt x="6380" y="7409"/>
                    <a:pt x="6393" y="7408"/>
                  </a:cubicBezTo>
                  <a:lnTo>
                    <a:pt x="6458" y="7408"/>
                  </a:lnTo>
                  <a:cubicBezTo>
                    <a:pt x="6522" y="7408"/>
                    <a:pt x="6577" y="7408"/>
                    <a:pt x="6620" y="7419"/>
                  </a:cubicBezTo>
                  <a:cubicBezTo>
                    <a:pt x="6706" y="7429"/>
                    <a:pt x="6771" y="7451"/>
                    <a:pt x="6814" y="7473"/>
                  </a:cubicBezTo>
                  <a:lnTo>
                    <a:pt x="6879" y="7505"/>
                  </a:lnTo>
                  <a:cubicBezTo>
                    <a:pt x="6889" y="7516"/>
                    <a:pt x="6901" y="7516"/>
                    <a:pt x="6901" y="7527"/>
                  </a:cubicBezTo>
                  <a:cubicBezTo>
                    <a:pt x="7014" y="7640"/>
                    <a:pt x="7164" y="7701"/>
                    <a:pt x="7319" y="7701"/>
                  </a:cubicBezTo>
                  <a:cubicBezTo>
                    <a:pt x="7384" y="7701"/>
                    <a:pt x="7451" y="7690"/>
                    <a:pt x="7516" y="7667"/>
                  </a:cubicBezTo>
                  <a:cubicBezTo>
                    <a:pt x="7721" y="7592"/>
                    <a:pt x="7872" y="7397"/>
                    <a:pt x="7894" y="7170"/>
                  </a:cubicBezTo>
                  <a:cubicBezTo>
                    <a:pt x="7904" y="6944"/>
                    <a:pt x="7926" y="6685"/>
                    <a:pt x="7937" y="6414"/>
                  </a:cubicBezTo>
                  <a:cubicBezTo>
                    <a:pt x="7937" y="6274"/>
                    <a:pt x="7894" y="6134"/>
                    <a:pt x="7796" y="6026"/>
                  </a:cubicBezTo>
                  <a:cubicBezTo>
                    <a:pt x="7753" y="5972"/>
                    <a:pt x="7700" y="5907"/>
                    <a:pt x="7657" y="5843"/>
                  </a:cubicBezTo>
                  <a:cubicBezTo>
                    <a:pt x="7542" y="5698"/>
                    <a:pt x="7369" y="5612"/>
                    <a:pt x="7193" y="5612"/>
                  </a:cubicBezTo>
                  <a:cubicBezTo>
                    <a:pt x="7120" y="5612"/>
                    <a:pt x="7046" y="5627"/>
                    <a:pt x="6976" y="5659"/>
                  </a:cubicBezTo>
                  <a:lnTo>
                    <a:pt x="6814" y="5723"/>
                  </a:lnTo>
                  <a:cubicBezTo>
                    <a:pt x="6717" y="5756"/>
                    <a:pt x="6642" y="5810"/>
                    <a:pt x="6577" y="5896"/>
                  </a:cubicBezTo>
                  <a:cubicBezTo>
                    <a:pt x="6534" y="5939"/>
                    <a:pt x="6490" y="5972"/>
                    <a:pt x="6447" y="6004"/>
                  </a:cubicBezTo>
                  <a:cubicBezTo>
                    <a:pt x="6404" y="6026"/>
                    <a:pt x="6350" y="6047"/>
                    <a:pt x="6285" y="6047"/>
                  </a:cubicBezTo>
                  <a:cubicBezTo>
                    <a:pt x="6266" y="6050"/>
                    <a:pt x="6248" y="6054"/>
                    <a:pt x="6230" y="6058"/>
                  </a:cubicBezTo>
                  <a:lnTo>
                    <a:pt x="6230" y="6058"/>
                  </a:lnTo>
                  <a:cubicBezTo>
                    <a:pt x="6213" y="6054"/>
                    <a:pt x="6195" y="6050"/>
                    <a:pt x="6177" y="6047"/>
                  </a:cubicBezTo>
                  <a:cubicBezTo>
                    <a:pt x="6155" y="6047"/>
                    <a:pt x="6145" y="6047"/>
                    <a:pt x="6123" y="6037"/>
                  </a:cubicBezTo>
                  <a:cubicBezTo>
                    <a:pt x="6084" y="6027"/>
                    <a:pt x="6043" y="6020"/>
                    <a:pt x="6000" y="6016"/>
                  </a:cubicBezTo>
                  <a:lnTo>
                    <a:pt x="6000" y="6016"/>
                  </a:lnTo>
                  <a:cubicBezTo>
                    <a:pt x="5980" y="5981"/>
                    <a:pt x="5956" y="5948"/>
                    <a:pt x="5929" y="5918"/>
                  </a:cubicBezTo>
                  <a:cubicBezTo>
                    <a:pt x="5896" y="5875"/>
                    <a:pt x="5864" y="5831"/>
                    <a:pt x="5853" y="5788"/>
                  </a:cubicBezTo>
                  <a:cubicBezTo>
                    <a:pt x="5831" y="5745"/>
                    <a:pt x="5821" y="5691"/>
                    <a:pt x="5821" y="5637"/>
                  </a:cubicBezTo>
                  <a:lnTo>
                    <a:pt x="5821" y="5615"/>
                  </a:lnTo>
                  <a:cubicBezTo>
                    <a:pt x="5821" y="5572"/>
                    <a:pt x="5831" y="5519"/>
                    <a:pt x="5843" y="5475"/>
                  </a:cubicBezTo>
                  <a:cubicBezTo>
                    <a:pt x="5864" y="5411"/>
                    <a:pt x="5907" y="5346"/>
                    <a:pt x="5961" y="5291"/>
                  </a:cubicBezTo>
                  <a:cubicBezTo>
                    <a:pt x="5983" y="5270"/>
                    <a:pt x="6015" y="5248"/>
                    <a:pt x="6037" y="5238"/>
                  </a:cubicBezTo>
                  <a:cubicBezTo>
                    <a:pt x="6069" y="5216"/>
                    <a:pt x="6102" y="5205"/>
                    <a:pt x="6134" y="5195"/>
                  </a:cubicBezTo>
                  <a:cubicBezTo>
                    <a:pt x="6285" y="5152"/>
                    <a:pt x="6414" y="5054"/>
                    <a:pt x="6490" y="4914"/>
                  </a:cubicBezTo>
                  <a:cubicBezTo>
                    <a:pt x="6566" y="4773"/>
                    <a:pt x="6577" y="4612"/>
                    <a:pt x="6534" y="4471"/>
                  </a:cubicBezTo>
                  <a:cubicBezTo>
                    <a:pt x="6469" y="4266"/>
                    <a:pt x="6404" y="4039"/>
                    <a:pt x="6361" y="3791"/>
                  </a:cubicBezTo>
                  <a:cubicBezTo>
                    <a:pt x="6318" y="3542"/>
                    <a:pt x="6285" y="3294"/>
                    <a:pt x="6285" y="3046"/>
                  </a:cubicBezTo>
                  <a:cubicBezTo>
                    <a:pt x="6285" y="2873"/>
                    <a:pt x="6306" y="2711"/>
                    <a:pt x="6328" y="2560"/>
                  </a:cubicBezTo>
                  <a:cubicBezTo>
                    <a:pt x="6350" y="2441"/>
                    <a:pt x="6382" y="2333"/>
                    <a:pt x="6414" y="2225"/>
                  </a:cubicBezTo>
                  <a:cubicBezTo>
                    <a:pt x="6469" y="2074"/>
                    <a:pt x="6544" y="1923"/>
                    <a:pt x="6642" y="1793"/>
                  </a:cubicBezTo>
                  <a:cubicBezTo>
                    <a:pt x="6738" y="1653"/>
                    <a:pt x="6868" y="1534"/>
                    <a:pt x="7030" y="1416"/>
                  </a:cubicBezTo>
                  <a:cubicBezTo>
                    <a:pt x="7170" y="1318"/>
                    <a:pt x="7311" y="1253"/>
                    <a:pt x="7441" y="1210"/>
                  </a:cubicBezTo>
                  <a:cubicBezTo>
                    <a:pt x="7570" y="1167"/>
                    <a:pt x="7700" y="1145"/>
                    <a:pt x="7818" y="1145"/>
                  </a:cubicBezTo>
                  <a:close/>
                  <a:moveTo>
                    <a:pt x="23648" y="19390"/>
                  </a:moveTo>
                  <a:cubicBezTo>
                    <a:pt x="23739" y="19451"/>
                    <a:pt x="23846" y="19486"/>
                    <a:pt x="23959" y="19486"/>
                  </a:cubicBezTo>
                  <a:cubicBezTo>
                    <a:pt x="23988" y="19486"/>
                    <a:pt x="24017" y="19484"/>
                    <a:pt x="24047" y="19479"/>
                  </a:cubicBezTo>
                  <a:lnTo>
                    <a:pt x="24132" y="19471"/>
                  </a:lnTo>
                  <a:lnTo>
                    <a:pt x="24132" y="19471"/>
                  </a:lnTo>
                  <a:lnTo>
                    <a:pt x="24803" y="19490"/>
                  </a:lnTo>
                  <a:lnTo>
                    <a:pt x="25364" y="21876"/>
                  </a:lnTo>
                  <a:lnTo>
                    <a:pt x="25364" y="21887"/>
                  </a:lnTo>
                  <a:lnTo>
                    <a:pt x="25364" y="21898"/>
                  </a:lnTo>
                  <a:lnTo>
                    <a:pt x="25612" y="22924"/>
                  </a:lnTo>
                  <a:lnTo>
                    <a:pt x="25158" y="22924"/>
                  </a:lnTo>
                  <a:cubicBezTo>
                    <a:pt x="25050" y="22924"/>
                    <a:pt x="24964" y="22902"/>
                    <a:pt x="24867" y="22881"/>
                  </a:cubicBezTo>
                  <a:cubicBezTo>
                    <a:pt x="24791" y="22859"/>
                    <a:pt x="24705" y="22816"/>
                    <a:pt x="24630" y="22773"/>
                  </a:cubicBezTo>
                  <a:cubicBezTo>
                    <a:pt x="24554" y="22729"/>
                    <a:pt x="24489" y="22675"/>
                    <a:pt x="24414" y="22622"/>
                  </a:cubicBezTo>
                  <a:cubicBezTo>
                    <a:pt x="24284" y="22514"/>
                    <a:pt x="24165" y="22373"/>
                    <a:pt x="24036" y="22211"/>
                  </a:cubicBezTo>
                  <a:cubicBezTo>
                    <a:pt x="23841" y="21962"/>
                    <a:pt x="23658" y="21650"/>
                    <a:pt x="23485" y="21304"/>
                  </a:cubicBezTo>
                  <a:cubicBezTo>
                    <a:pt x="23334" y="21002"/>
                    <a:pt x="23183" y="20667"/>
                    <a:pt x="23032" y="20328"/>
                  </a:cubicBezTo>
                  <a:lnTo>
                    <a:pt x="23032" y="20328"/>
                  </a:lnTo>
                  <a:lnTo>
                    <a:pt x="23154" y="19453"/>
                  </a:lnTo>
                  <a:lnTo>
                    <a:pt x="23154" y="19453"/>
                  </a:lnTo>
                  <a:lnTo>
                    <a:pt x="23356" y="19457"/>
                  </a:lnTo>
                  <a:cubicBezTo>
                    <a:pt x="23363" y="19458"/>
                    <a:pt x="23370" y="19458"/>
                    <a:pt x="23377" y="19458"/>
                  </a:cubicBezTo>
                  <a:cubicBezTo>
                    <a:pt x="23475" y="19458"/>
                    <a:pt x="23568" y="19433"/>
                    <a:pt x="23648" y="19390"/>
                  </a:cubicBezTo>
                  <a:close/>
                  <a:moveTo>
                    <a:pt x="10694" y="19510"/>
                  </a:moveTo>
                  <a:cubicBezTo>
                    <a:pt x="10784" y="19567"/>
                    <a:pt x="10891" y="19600"/>
                    <a:pt x="11006" y="19600"/>
                  </a:cubicBezTo>
                  <a:cubicBezTo>
                    <a:pt x="11019" y="19600"/>
                    <a:pt x="11033" y="19599"/>
                    <a:pt x="11047" y="19598"/>
                  </a:cubicBezTo>
                  <a:lnTo>
                    <a:pt x="11079" y="19587"/>
                  </a:lnTo>
                  <a:lnTo>
                    <a:pt x="11835" y="21919"/>
                  </a:lnTo>
                  <a:lnTo>
                    <a:pt x="11899" y="22114"/>
                  </a:lnTo>
                  <a:lnTo>
                    <a:pt x="12029" y="22502"/>
                  </a:lnTo>
                  <a:lnTo>
                    <a:pt x="12170" y="22924"/>
                  </a:lnTo>
                  <a:lnTo>
                    <a:pt x="12170" y="22924"/>
                  </a:lnTo>
                  <a:lnTo>
                    <a:pt x="12170" y="22924"/>
                  </a:lnTo>
                  <a:cubicBezTo>
                    <a:pt x="12170" y="22924"/>
                    <a:pt x="12170" y="22925"/>
                    <a:pt x="12170" y="22925"/>
                  </a:cubicBezTo>
                  <a:lnTo>
                    <a:pt x="12170" y="22925"/>
                  </a:lnTo>
                  <a:lnTo>
                    <a:pt x="12335" y="23442"/>
                  </a:lnTo>
                  <a:lnTo>
                    <a:pt x="8058" y="23442"/>
                  </a:lnTo>
                  <a:lnTo>
                    <a:pt x="8876" y="19781"/>
                  </a:lnTo>
                  <a:lnTo>
                    <a:pt x="8995" y="19771"/>
                  </a:lnTo>
                  <a:cubicBezTo>
                    <a:pt x="9003" y="19771"/>
                    <a:pt x="9010" y="19770"/>
                    <a:pt x="9017" y="19769"/>
                  </a:cubicBezTo>
                  <a:lnTo>
                    <a:pt x="9017" y="19769"/>
                  </a:lnTo>
                  <a:lnTo>
                    <a:pt x="10377" y="19641"/>
                  </a:lnTo>
                  <a:cubicBezTo>
                    <a:pt x="10497" y="19631"/>
                    <a:pt x="10606" y="19583"/>
                    <a:pt x="10694" y="19510"/>
                  </a:cubicBezTo>
                  <a:close/>
                  <a:moveTo>
                    <a:pt x="22625" y="23173"/>
                  </a:moveTo>
                  <a:cubicBezTo>
                    <a:pt x="22662" y="23223"/>
                    <a:pt x="22700" y="23273"/>
                    <a:pt x="22740" y="23323"/>
                  </a:cubicBezTo>
                  <a:cubicBezTo>
                    <a:pt x="22771" y="23363"/>
                    <a:pt x="22803" y="23403"/>
                    <a:pt x="22836" y="23442"/>
                  </a:cubicBezTo>
                  <a:lnTo>
                    <a:pt x="22587" y="23442"/>
                  </a:lnTo>
                  <a:lnTo>
                    <a:pt x="22625" y="23173"/>
                  </a:lnTo>
                  <a:close/>
                  <a:moveTo>
                    <a:pt x="34336" y="15722"/>
                  </a:moveTo>
                  <a:cubicBezTo>
                    <a:pt x="34499" y="15722"/>
                    <a:pt x="34650" y="15743"/>
                    <a:pt x="34790" y="15786"/>
                  </a:cubicBezTo>
                  <a:cubicBezTo>
                    <a:pt x="34898" y="15808"/>
                    <a:pt x="34995" y="15851"/>
                    <a:pt x="35082" y="15906"/>
                  </a:cubicBezTo>
                  <a:cubicBezTo>
                    <a:pt x="35146" y="15949"/>
                    <a:pt x="35200" y="15992"/>
                    <a:pt x="35254" y="16046"/>
                  </a:cubicBezTo>
                  <a:cubicBezTo>
                    <a:pt x="35341" y="16110"/>
                    <a:pt x="35405" y="16197"/>
                    <a:pt x="35449" y="16294"/>
                  </a:cubicBezTo>
                  <a:cubicBezTo>
                    <a:pt x="35502" y="16402"/>
                    <a:pt x="35535" y="16510"/>
                    <a:pt x="35557" y="16650"/>
                  </a:cubicBezTo>
                  <a:cubicBezTo>
                    <a:pt x="35564" y="16717"/>
                    <a:pt x="35584" y="16781"/>
                    <a:pt x="35615" y="16840"/>
                  </a:cubicBezTo>
                  <a:lnTo>
                    <a:pt x="35615" y="16840"/>
                  </a:lnTo>
                  <a:cubicBezTo>
                    <a:pt x="35584" y="16909"/>
                    <a:pt x="35567" y="16983"/>
                    <a:pt x="35567" y="17060"/>
                  </a:cubicBezTo>
                  <a:lnTo>
                    <a:pt x="35567" y="17406"/>
                  </a:lnTo>
                  <a:lnTo>
                    <a:pt x="35567" y="19112"/>
                  </a:lnTo>
                  <a:cubicBezTo>
                    <a:pt x="35567" y="19263"/>
                    <a:pt x="35632" y="19414"/>
                    <a:pt x="35740" y="19512"/>
                  </a:cubicBezTo>
                  <a:cubicBezTo>
                    <a:pt x="35802" y="19574"/>
                    <a:pt x="35876" y="19622"/>
                    <a:pt x="35956" y="19652"/>
                  </a:cubicBezTo>
                  <a:lnTo>
                    <a:pt x="35956" y="19652"/>
                  </a:lnTo>
                  <a:lnTo>
                    <a:pt x="35956" y="20253"/>
                  </a:lnTo>
                  <a:lnTo>
                    <a:pt x="35956" y="20253"/>
                  </a:lnTo>
                  <a:cubicBezTo>
                    <a:pt x="35876" y="20279"/>
                    <a:pt x="35802" y="20324"/>
                    <a:pt x="35740" y="20386"/>
                  </a:cubicBezTo>
                  <a:cubicBezTo>
                    <a:pt x="35632" y="20494"/>
                    <a:pt x="35567" y="20645"/>
                    <a:pt x="35567" y="20796"/>
                  </a:cubicBezTo>
                  <a:lnTo>
                    <a:pt x="35567" y="22557"/>
                  </a:lnTo>
                  <a:lnTo>
                    <a:pt x="35567" y="23877"/>
                  </a:lnTo>
                  <a:lnTo>
                    <a:pt x="35567" y="23877"/>
                  </a:lnTo>
                  <a:cubicBezTo>
                    <a:pt x="34860" y="23968"/>
                    <a:pt x="34039" y="24067"/>
                    <a:pt x="33116" y="24165"/>
                  </a:cubicBezTo>
                  <a:cubicBezTo>
                    <a:pt x="29769" y="24511"/>
                    <a:pt x="25115" y="24867"/>
                    <a:pt x="19781" y="24867"/>
                  </a:cubicBezTo>
                  <a:cubicBezTo>
                    <a:pt x="16733" y="24867"/>
                    <a:pt x="13871" y="24752"/>
                    <a:pt x="11337" y="24587"/>
                  </a:cubicBezTo>
                  <a:lnTo>
                    <a:pt x="13066" y="24587"/>
                  </a:lnTo>
                  <a:cubicBezTo>
                    <a:pt x="13192" y="24587"/>
                    <a:pt x="13308" y="24547"/>
                    <a:pt x="13403" y="24479"/>
                  </a:cubicBezTo>
                  <a:lnTo>
                    <a:pt x="13403" y="24479"/>
                  </a:lnTo>
                  <a:cubicBezTo>
                    <a:pt x="13443" y="24494"/>
                    <a:pt x="13483" y="24511"/>
                    <a:pt x="13519" y="24532"/>
                  </a:cubicBezTo>
                  <a:cubicBezTo>
                    <a:pt x="13605" y="24565"/>
                    <a:pt x="13681" y="24587"/>
                    <a:pt x="13778" y="24587"/>
                  </a:cubicBezTo>
                  <a:lnTo>
                    <a:pt x="20959" y="24587"/>
                  </a:lnTo>
                  <a:cubicBezTo>
                    <a:pt x="21077" y="24587"/>
                    <a:pt x="21185" y="24554"/>
                    <a:pt x="21283" y="24489"/>
                  </a:cubicBezTo>
                  <a:cubicBezTo>
                    <a:pt x="21343" y="24451"/>
                    <a:pt x="21426" y="24397"/>
                    <a:pt x="21514" y="24342"/>
                  </a:cubicBezTo>
                  <a:lnTo>
                    <a:pt x="21514" y="24342"/>
                  </a:lnTo>
                  <a:cubicBezTo>
                    <a:pt x="21526" y="24359"/>
                    <a:pt x="21539" y="24376"/>
                    <a:pt x="21552" y="24392"/>
                  </a:cubicBezTo>
                  <a:cubicBezTo>
                    <a:pt x="21660" y="24522"/>
                    <a:pt x="21823" y="24587"/>
                    <a:pt x="21984" y="24587"/>
                  </a:cubicBezTo>
                  <a:lnTo>
                    <a:pt x="24803" y="24587"/>
                  </a:lnTo>
                  <a:cubicBezTo>
                    <a:pt x="25090" y="24587"/>
                    <a:pt x="25346" y="24365"/>
                    <a:pt x="25373" y="24068"/>
                  </a:cubicBezTo>
                  <a:lnTo>
                    <a:pt x="26336" y="24068"/>
                  </a:lnTo>
                  <a:cubicBezTo>
                    <a:pt x="26381" y="24068"/>
                    <a:pt x="26426" y="24063"/>
                    <a:pt x="26470" y="24053"/>
                  </a:cubicBezTo>
                  <a:lnTo>
                    <a:pt x="26470" y="24053"/>
                  </a:lnTo>
                  <a:cubicBezTo>
                    <a:pt x="26513" y="24063"/>
                    <a:pt x="26559" y="24068"/>
                    <a:pt x="26605" y="24068"/>
                  </a:cubicBezTo>
                  <a:lnTo>
                    <a:pt x="32533" y="24068"/>
                  </a:lnTo>
                  <a:cubicBezTo>
                    <a:pt x="32685" y="24068"/>
                    <a:pt x="32836" y="24014"/>
                    <a:pt x="32944" y="23906"/>
                  </a:cubicBezTo>
                  <a:cubicBezTo>
                    <a:pt x="33052" y="23798"/>
                    <a:pt x="33116" y="23647"/>
                    <a:pt x="33116" y="23496"/>
                  </a:cubicBezTo>
                  <a:lnTo>
                    <a:pt x="33116" y="20796"/>
                  </a:lnTo>
                  <a:cubicBezTo>
                    <a:pt x="33116" y="20645"/>
                    <a:pt x="33052" y="20494"/>
                    <a:pt x="32944" y="20386"/>
                  </a:cubicBezTo>
                  <a:cubicBezTo>
                    <a:pt x="32894" y="20336"/>
                    <a:pt x="32835" y="20298"/>
                    <a:pt x="32771" y="20271"/>
                  </a:cubicBezTo>
                  <a:lnTo>
                    <a:pt x="32771" y="20271"/>
                  </a:lnTo>
                  <a:lnTo>
                    <a:pt x="32771" y="19632"/>
                  </a:lnTo>
                  <a:lnTo>
                    <a:pt x="32771" y="19632"/>
                  </a:lnTo>
                  <a:cubicBezTo>
                    <a:pt x="32835" y="19602"/>
                    <a:pt x="32894" y="19562"/>
                    <a:pt x="32944" y="19512"/>
                  </a:cubicBezTo>
                  <a:cubicBezTo>
                    <a:pt x="33052" y="19414"/>
                    <a:pt x="33116" y="19263"/>
                    <a:pt x="33116" y="19112"/>
                  </a:cubicBezTo>
                  <a:lnTo>
                    <a:pt x="33116" y="17060"/>
                  </a:lnTo>
                  <a:cubicBezTo>
                    <a:pt x="33116" y="16980"/>
                    <a:pt x="33098" y="16903"/>
                    <a:pt x="33065" y="16832"/>
                  </a:cubicBezTo>
                  <a:lnTo>
                    <a:pt x="33065" y="16832"/>
                  </a:lnTo>
                  <a:cubicBezTo>
                    <a:pt x="33092" y="16775"/>
                    <a:pt x="33109" y="16714"/>
                    <a:pt x="33116" y="16650"/>
                  </a:cubicBezTo>
                  <a:cubicBezTo>
                    <a:pt x="33127" y="16564"/>
                    <a:pt x="33148" y="16489"/>
                    <a:pt x="33170" y="16424"/>
                  </a:cubicBezTo>
                  <a:cubicBezTo>
                    <a:pt x="33192" y="16369"/>
                    <a:pt x="33213" y="16316"/>
                    <a:pt x="33235" y="16273"/>
                  </a:cubicBezTo>
                  <a:cubicBezTo>
                    <a:pt x="33289" y="16186"/>
                    <a:pt x="33354" y="16110"/>
                    <a:pt x="33419" y="16046"/>
                  </a:cubicBezTo>
                  <a:cubicBezTo>
                    <a:pt x="33472" y="15992"/>
                    <a:pt x="33537" y="15949"/>
                    <a:pt x="33602" y="15906"/>
                  </a:cubicBezTo>
                  <a:cubicBezTo>
                    <a:pt x="33710" y="15841"/>
                    <a:pt x="33829" y="15798"/>
                    <a:pt x="33947" y="15765"/>
                  </a:cubicBezTo>
                  <a:cubicBezTo>
                    <a:pt x="34077" y="15733"/>
                    <a:pt x="34207" y="15722"/>
                    <a:pt x="34336" y="15722"/>
                  </a:cubicBezTo>
                  <a:close/>
                  <a:moveTo>
                    <a:pt x="7818" y="1"/>
                  </a:moveTo>
                  <a:cubicBezTo>
                    <a:pt x="7581" y="1"/>
                    <a:pt x="7333" y="34"/>
                    <a:pt x="7095" y="109"/>
                  </a:cubicBezTo>
                  <a:cubicBezTo>
                    <a:pt x="6846" y="195"/>
                    <a:pt x="6609" y="314"/>
                    <a:pt x="6371" y="476"/>
                  </a:cubicBezTo>
                  <a:cubicBezTo>
                    <a:pt x="6134" y="638"/>
                    <a:pt x="5939" y="821"/>
                    <a:pt x="5778" y="1027"/>
                  </a:cubicBezTo>
                  <a:cubicBezTo>
                    <a:pt x="5659" y="1178"/>
                    <a:pt x="5551" y="1340"/>
                    <a:pt x="5464" y="1512"/>
                  </a:cubicBezTo>
                  <a:cubicBezTo>
                    <a:pt x="5346" y="1761"/>
                    <a:pt x="5260" y="2020"/>
                    <a:pt x="5205" y="2279"/>
                  </a:cubicBezTo>
                  <a:cubicBezTo>
                    <a:pt x="5162" y="2539"/>
                    <a:pt x="5140" y="2798"/>
                    <a:pt x="5140" y="3046"/>
                  </a:cubicBezTo>
                  <a:cubicBezTo>
                    <a:pt x="5140" y="3381"/>
                    <a:pt x="5173" y="3705"/>
                    <a:pt x="5227" y="3996"/>
                  </a:cubicBezTo>
                  <a:cubicBezTo>
                    <a:pt x="5248" y="4116"/>
                    <a:pt x="5273" y="4231"/>
                    <a:pt x="5300" y="4341"/>
                  </a:cubicBezTo>
                  <a:lnTo>
                    <a:pt x="5300" y="4341"/>
                  </a:lnTo>
                  <a:cubicBezTo>
                    <a:pt x="5120" y="4485"/>
                    <a:pt x="4968" y="4664"/>
                    <a:pt x="4860" y="4860"/>
                  </a:cubicBezTo>
                  <a:cubicBezTo>
                    <a:pt x="4795" y="4979"/>
                    <a:pt x="4752" y="5097"/>
                    <a:pt x="4720" y="5227"/>
                  </a:cubicBezTo>
                  <a:cubicBezTo>
                    <a:pt x="4687" y="5356"/>
                    <a:pt x="4665" y="5486"/>
                    <a:pt x="4665" y="5615"/>
                  </a:cubicBezTo>
                  <a:lnTo>
                    <a:pt x="4665" y="5670"/>
                  </a:lnTo>
                  <a:cubicBezTo>
                    <a:pt x="4676" y="5864"/>
                    <a:pt x="4708" y="6047"/>
                    <a:pt x="4784" y="6220"/>
                  </a:cubicBezTo>
                  <a:cubicBezTo>
                    <a:pt x="4819" y="6307"/>
                    <a:pt x="4863" y="6393"/>
                    <a:pt x="4914" y="6475"/>
                  </a:cubicBezTo>
                  <a:lnTo>
                    <a:pt x="4914" y="6475"/>
                  </a:lnTo>
                  <a:lnTo>
                    <a:pt x="4914" y="6479"/>
                  </a:lnTo>
                  <a:lnTo>
                    <a:pt x="4914" y="6490"/>
                  </a:lnTo>
                  <a:lnTo>
                    <a:pt x="4914" y="6501"/>
                  </a:lnTo>
                  <a:lnTo>
                    <a:pt x="4924" y="6501"/>
                  </a:lnTo>
                  <a:lnTo>
                    <a:pt x="4924" y="6512"/>
                  </a:lnTo>
                  <a:lnTo>
                    <a:pt x="4924" y="6534"/>
                  </a:lnTo>
                  <a:lnTo>
                    <a:pt x="4924" y="6544"/>
                  </a:lnTo>
                  <a:cubicBezTo>
                    <a:pt x="4924" y="6561"/>
                    <a:pt x="4924" y="6572"/>
                    <a:pt x="4930" y="6586"/>
                  </a:cubicBezTo>
                  <a:lnTo>
                    <a:pt x="4930" y="6586"/>
                  </a:lnTo>
                  <a:lnTo>
                    <a:pt x="4924" y="6587"/>
                  </a:lnTo>
                  <a:lnTo>
                    <a:pt x="4936" y="6598"/>
                  </a:lnTo>
                  <a:lnTo>
                    <a:pt x="4936" y="6609"/>
                  </a:lnTo>
                  <a:lnTo>
                    <a:pt x="4936" y="6620"/>
                  </a:lnTo>
                  <a:lnTo>
                    <a:pt x="4936" y="6630"/>
                  </a:lnTo>
                  <a:lnTo>
                    <a:pt x="4936" y="6642"/>
                  </a:lnTo>
                  <a:lnTo>
                    <a:pt x="4936" y="6652"/>
                  </a:lnTo>
                  <a:lnTo>
                    <a:pt x="4946" y="6652"/>
                  </a:lnTo>
                  <a:lnTo>
                    <a:pt x="4946" y="6663"/>
                  </a:lnTo>
                  <a:lnTo>
                    <a:pt x="4946" y="6674"/>
                  </a:lnTo>
                  <a:lnTo>
                    <a:pt x="4946" y="6685"/>
                  </a:lnTo>
                  <a:lnTo>
                    <a:pt x="4946" y="6695"/>
                  </a:lnTo>
                  <a:lnTo>
                    <a:pt x="4957" y="6695"/>
                  </a:lnTo>
                  <a:lnTo>
                    <a:pt x="4957" y="6706"/>
                  </a:lnTo>
                  <a:lnTo>
                    <a:pt x="4957" y="6717"/>
                  </a:lnTo>
                  <a:lnTo>
                    <a:pt x="4957" y="6728"/>
                  </a:lnTo>
                  <a:lnTo>
                    <a:pt x="4968" y="6738"/>
                  </a:lnTo>
                  <a:lnTo>
                    <a:pt x="4968" y="6750"/>
                  </a:lnTo>
                  <a:lnTo>
                    <a:pt x="4968" y="6760"/>
                  </a:lnTo>
                  <a:cubicBezTo>
                    <a:pt x="4979" y="6781"/>
                    <a:pt x="4979" y="6803"/>
                    <a:pt x="4989" y="6814"/>
                  </a:cubicBezTo>
                  <a:cubicBezTo>
                    <a:pt x="4990" y="6816"/>
                    <a:pt x="4990" y="6817"/>
                    <a:pt x="4991" y="6818"/>
                  </a:cubicBezTo>
                  <a:lnTo>
                    <a:pt x="4991" y="6818"/>
                  </a:lnTo>
                  <a:cubicBezTo>
                    <a:pt x="4952" y="6858"/>
                    <a:pt x="4915" y="6900"/>
                    <a:pt x="4881" y="6944"/>
                  </a:cubicBezTo>
                  <a:cubicBezTo>
                    <a:pt x="4816" y="7019"/>
                    <a:pt x="4763" y="7095"/>
                    <a:pt x="4720" y="7181"/>
                  </a:cubicBezTo>
                  <a:cubicBezTo>
                    <a:pt x="4676" y="7257"/>
                    <a:pt x="4633" y="7354"/>
                    <a:pt x="4612" y="7441"/>
                  </a:cubicBezTo>
                  <a:cubicBezTo>
                    <a:pt x="4600" y="7473"/>
                    <a:pt x="4590" y="7494"/>
                    <a:pt x="4590" y="7516"/>
                  </a:cubicBezTo>
                  <a:cubicBezTo>
                    <a:pt x="4579" y="7570"/>
                    <a:pt x="4569" y="7613"/>
                    <a:pt x="4557" y="7667"/>
                  </a:cubicBezTo>
                  <a:cubicBezTo>
                    <a:pt x="4536" y="7753"/>
                    <a:pt x="4525" y="7861"/>
                    <a:pt x="4514" y="7980"/>
                  </a:cubicBezTo>
                  <a:cubicBezTo>
                    <a:pt x="4493" y="8175"/>
                    <a:pt x="4471" y="8423"/>
                    <a:pt x="4449" y="8703"/>
                  </a:cubicBezTo>
                  <a:cubicBezTo>
                    <a:pt x="4417" y="9125"/>
                    <a:pt x="4396" y="9610"/>
                    <a:pt x="4374" y="10129"/>
                  </a:cubicBezTo>
                  <a:cubicBezTo>
                    <a:pt x="4363" y="10647"/>
                    <a:pt x="4353" y="11176"/>
                    <a:pt x="4353" y="11695"/>
                  </a:cubicBezTo>
                  <a:cubicBezTo>
                    <a:pt x="4353" y="11975"/>
                    <a:pt x="4353" y="12256"/>
                    <a:pt x="4363" y="12526"/>
                  </a:cubicBezTo>
                  <a:cubicBezTo>
                    <a:pt x="4363" y="12694"/>
                    <a:pt x="4368" y="12857"/>
                    <a:pt x="4374" y="13010"/>
                  </a:cubicBezTo>
                  <a:lnTo>
                    <a:pt x="4374" y="13010"/>
                  </a:lnTo>
                  <a:lnTo>
                    <a:pt x="4104" y="13314"/>
                  </a:lnTo>
                  <a:cubicBezTo>
                    <a:pt x="3985" y="13444"/>
                    <a:pt x="3942" y="13617"/>
                    <a:pt x="3964" y="13778"/>
                  </a:cubicBezTo>
                  <a:cubicBezTo>
                    <a:pt x="3985" y="13951"/>
                    <a:pt x="4082" y="14102"/>
                    <a:pt x="4233" y="14188"/>
                  </a:cubicBezTo>
                  <a:lnTo>
                    <a:pt x="4288" y="14221"/>
                  </a:lnTo>
                  <a:cubicBezTo>
                    <a:pt x="4368" y="14273"/>
                    <a:pt x="4457" y="14300"/>
                    <a:pt x="4547" y="14305"/>
                  </a:cubicBezTo>
                  <a:lnTo>
                    <a:pt x="4547" y="14305"/>
                  </a:lnTo>
                  <a:cubicBezTo>
                    <a:pt x="4558" y="14338"/>
                    <a:pt x="4570" y="14372"/>
                    <a:pt x="4590" y="14404"/>
                  </a:cubicBezTo>
                  <a:cubicBezTo>
                    <a:pt x="4600" y="14426"/>
                    <a:pt x="4612" y="14459"/>
                    <a:pt x="4633" y="14491"/>
                  </a:cubicBezTo>
                  <a:cubicBezTo>
                    <a:pt x="4655" y="14524"/>
                    <a:pt x="4676" y="14556"/>
                    <a:pt x="4708" y="14588"/>
                  </a:cubicBezTo>
                  <a:cubicBezTo>
                    <a:pt x="4773" y="14653"/>
                    <a:pt x="4838" y="14718"/>
                    <a:pt x="4903" y="14761"/>
                  </a:cubicBezTo>
                  <a:cubicBezTo>
                    <a:pt x="4957" y="14804"/>
                    <a:pt x="5011" y="14836"/>
                    <a:pt x="5076" y="14869"/>
                  </a:cubicBezTo>
                  <a:cubicBezTo>
                    <a:pt x="5173" y="14923"/>
                    <a:pt x="5281" y="14966"/>
                    <a:pt x="5389" y="14999"/>
                  </a:cubicBezTo>
                  <a:cubicBezTo>
                    <a:pt x="5540" y="15049"/>
                    <a:pt x="5700" y="15080"/>
                    <a:pt x="5861" y="15102"/>
                  </a:cubicBezTo>
                  <a:lnTo>
                    <a:pt x="5861" y="15102"/>
                  </a:lnTo>
                  <a:cubicBezTo>
                    <a:pt x="5887" y="15823"/>
                    <a:pt x="5913" y="16511"/>
                    <a:pt x="5939" y="17115"/>
                  </a:cubicBezTo>
                  <a:lnTo>
                    <a:pt x="5939" y="17137"/>
                  </a:lnTo>
                  <a:lnTo>
                    <a:pt x="5939" y="17190"/>
                  </a:lnTo>
                  <a:lnTo>
                    <a:pt x="5939" y="17266"/>
                  </a:lnTo>
                  <a:cubicBezTo>
                    <a:pt x="5951" y="17288"/>
                    <a:pt x="5951" y="17320"/>
                    <a:pt x="5951" y="17341"/>
                  </a:cubicBezTo>
                  <a:lnTo>
                    <a:pt x="5951" y="17352"/>
                  </a:lnTo>
                  <a:lnTo>
                    <a:pt x="5951" y="17363"/>
                  </a:lnTo>
                  <a:cubicBezTo>
                    <a:pt x="5951" y="17449"/>
                    <a:pt x="5961" y="17525"/>
                    <a:pt x="5961" y="17612"/>
                  </a:cubicBezTo>
                  <a:lnTo>
                    <a:pt x="5961" y="17622"/>
                  </a:lnTo>
                  <a:cubicBezTo>
                    <a:pt x="5983" y="18270"/>
                    <a:pt x="6015" y="18799"/>
                    <a:pt x="6026" y="19112"/>
                  </a:cubicBezTo>
                  <a:lnTo>
                    <a:pt x="6026" y="19145"/>
                  </a:lnTo>
                  <a:lnTo>
                    <a:pt x="6026" y="19166"/>
                  </a:lnTo>
                  <a:cubicBezTo>
                    <a:pt x="6026" y="19188"/>
                    <a:pt x="6026" y="19210"/>
                    <a:pt x="6037" y="19220"/>
                  </a:cubicBezTo>
                  <a:lnTo>
                    <a:pt x="6037" y="19231"/>
                  </a:lnTo>
                  <a:lnTo>
                    <a:pt x="6037" y="19242"/>
                  </a:lnTo>
                  <a:lnTo>
                    <a:pt x="6037" y="19274"/>
                  </a:lnTo>
                  <a:lnTo>
                    <a:pt x="6037" y="19296"/>
                  </a:lnTo>
                  <a:lnTo>
                    <a:pt x="6037" y="19318"/>
                  </a:lnTo>
                  <a:lnTo>
                    <a:pt x="6037" y="19328"/>
                  </a:lnTo>
                  <a:lnTo>
                    <a:pt x="6037" y="19339"/>
                  </a:lnTo>
                  <a:cubicBezTo>
                    <a:pt x="6037" y="19404"/>
                    <a:pt x="6037" y="19447"/>
                    <a:pt x="6047" y="19447"/>
                  </a:cubicBezTo>
                  <a:cubicBezTo>
                    <a:pt x="6047" y="19598"/>
                    <a:pt x="6123" y="19749"/>
                    <a:pt x="6242" y="19857"/>
                  </a:cubicBezTo>
                  <a:cubicBezTo>
                    <a:pt x="6343" y="19940"/>
                    <a:pt x="6468" y="19992"/>
                    <a:pt x="6603" y="19992"/>
                  </a:cubicBezTo>
                  <a:cubicBezTo>
                    <a:pt x="6626" y="19992"/>
                    <a:pt x="6650" y="19990"/>
                    <a:pt x="6674" y="19987"/>
                  </a:cubicBezTo>
                  <a:lnTo>
                    <a:pt x="6695" y="19987"/>
                  </a:lnTo>
                  <a:lnTo>
                    <a:pt x="6642" y="21607"/>
                  </a:lnTo>
                  <a:lnTo>
                    <a:pt x="6630" y="21866"/>
                  </a:lnTo>
                  <a:lnTo>
                    <a:pt x="6630" y="21974"/>
                  </a:lnTo>
                  <a:lnTo>
                    <a:pt x="6620" y="22276"/>
                  </a:lnTo>
                  <a:lnTo>
                    <a:pt x="6598" y="22729"/>
                  </a:lnTo>
                  <a:lnTo>
                    <a:pt x="6572" y="23442"/>
                  </a:lnTo>
                  <a:lnTo>
                    <a:pt x="595" y="23442"/>
                  </a:lnTo>
                  <a:cubicBezTo>
                    <a:pt x="293" y="23442"/>
                    <a:pt x="44" y="23668"/>
                    <a:pt x="22" y="23960"/>
                  </a:cubicBezTo>
                  <a:cubicBezTo>
                    <a:pt x="1" y="24263"/>
                    <a:pt x="206" y="24532"/>
                    <a:pt x="498" y="24587"/>
                  </a:cubicBezTo>
                  <a:cubicBezTo>
                    <a:pt x="509" y="24587"/>
                    <a:pt x="2625" y="24942"/>
                    <a:pt x="6090" y="25299"/>
                  </a:cubicBezTo>
                  <a:cubicBezTo>
                    <a:pt x="9557" y="25655"/>
                    <a:pt x="14372" y="26012"/>
                    <a:pt x="19781" y="26012"/>
                  </a:cubicBezTo>
                  <a:cubicBezTo>
                    <a:pt x="25202" y="26012"/>
                    <a:pt x="29931" y="25655"/>
                    <a:pt x="33300" y="25299"/>
                  </a:cubicBezTo>
                  <a:cubicBezTo>
                    <a:pt x="36680" y="24942"/>
                    <a:pt x="38709" y="24587"/>
                    <a:pt x="38720" y="24575"/>
                  </a:cubicBezTo>
                  <a:cubicBezTo>
                    <a:pt x="39012" y="24532"/>
                    <a:pt x="39216" y="24263"/>
                    <a:pt x="39195" y="23960"/>
                  </a:cubicBezTo>
                  <a:cubicBezTo>
                    <a:pt x="39173" y="23668"/>
                    <a:pt x="38914" y="23442"/>
                    <a:pt x="38623" y="23442"/>
                  </a:cubicBezTo>
                  <a:lnTo>
                    <a:pt x="36723" y="23442"/>
                  </a:lnTo>
                  <a:lnTo>
                    <a:pt x="36723" y="22557"/>
                  </a:lnTo>
                  <a:lnTo>
                    <a:pt x="36723" y="21338"/>
                  </a:lnTo>
                  <a:lnTo>
                    <a:pt x="36723" y="21338"/>
                  </a:lnTo>
                  <a:cubicBezTo>
                    <a:pt x="36803" y="21311"/>
                    <a:pt x="36878" y="21267"/>
                    <a:pt x="36939" y="21207"/>
                  </a:cubicBezTo>
                  <a:cubicBezTo>
                    <a:pt x="37047" y="21099"/>
                    <a:pt x="37111" y="20948"/>
                    <a:pt x="37111" y="20796"/>
                  </a:cubicBezTo>
                  <a:lnTo>
                    <a:pt x="37111" y="19112"/>
                  </a:lnTo>
                  <a:cubicBezTo>
                    <a:pt x="37111" y="18961"/>
                    <a:pt x="37047" y="18810"/>
                    <a:pt x="36939" y="18702"/>
                  </a:cubicBezTo>
                  <a:cubicBezTo>
                    <a:pt x="36878" y="18641"/>
                    <a:pt x="36803" y="18594"/>
                    <a:pt x="36723" y="18564"/>
                  </a:cubicBezTo>
                  <a:lnTo>
                    <a:pt x="36723" y="18564"/>
                  </a:lnTo>
                  <a:lnTo>
                    <a:pt x="36723" y="17564"/>
                  </a:lnTo>
                  <a:lnTo>
                    <a:pt x="36723" y="17564"/>
                  </a:lnTo>
                  <a:cubicBezTo>
                    <a:pt x="36765" y="17538"/>
                    <a:pt x="36805" y="17507"/>
                    <a:pt x="36841" y="17471"/>
                  </a:cubicBezTo>
                  <a:cubicBezTo>
                    <a:pt x="36949" y="17363"/>
                    <a:pt x="37014" y="17212"/>
                    <a:pt x="37014" y="17060"/>
                  </a:cubicBezTo>
                  <a:cubicBezTo>
                    <a:pt x="37014" y="16953"/>
                    <a:pt x="37003" y="16845"/>
                    <a:pt x="36971" y="16748"/>
                  </a:cubicBezTo>
                  <a:cubicBezTo>
                    <a:pt x="36917" y="16585"/>
                    <a:pt x="36841" y="16456"/>
                    <a:pt x="36744" y="16338"/>
                  </a:cubicBezTo>
                  <a:cubicBezTo>
                    <a:pt x="36714" y="16304"/>
                    <a:pt x="36684" y="16273"/>
                    <a:pt x="36652" y="16244"/>
                  </a:cubicBezTo>
                  <a:lnTo>
                    <a:pt x="36652" y="16244"/>
                  </a:lnTo>
                  <a:cubicBezTo>
                    <a:pt x="36635" y="16179"/>
                    <a:pt x="36616" y="16117"/>
                    <a:pt x="36593" y="16057"/>
                  </a:cubicBezTo>
                  <a:cubicBezTo>
                    <a:pt x="36507" y="15808"/>
                    <a:pt x="36388" y="15582"/>
                    <a:pt x="36226" y="15387"/>
                  </a:cubicBezTo>
                  <a:cubicBezTo>
                    <a:pt x="36107" y="15247"/>
                    <a:pt x="35967" y="15128"/>
                    <a:pt x="35826" y="15020"/>
                  </a:cubicBezTo>
                  <a:cubicBezTo>
                    <a:pt x="35600" y="14858"/>
                    <a:pt x="35362" y="14750"/>
                    <a:pt x="35114" y="14675"/>
                  </a:cubicBezTo>
                  <a:cubicBezTo>
                    <a:pt x="34854" y="14599"/>
                    <a:pt x="34595" y="14567"/>
                    <a:pt x="34336" y="14567"/>
                  </a:cubicBezTo>
                  <a:cubicBezTo>
                    <a:pt x="34077" y="14567"/>
                    <a:pt x="33807" y="14599"/>
                    <a:pt x="33559" y="14685"/>
                  </a:cubicBezTo>
                  <a:cubicBezTo>
                    <a:pt x="33364" y="14740"/>
                    <a:pt x="33181" y="14815"/>
                    <a:pt x="32997" y="14923"/>
                  </a:cubicBezTo>
                  <a:cubicBezTo>
                    <a:pt x="32868" y="14999"/>
                    <a:pt x="32749" y="15095"/>
                    <a:pt x="32630" y="15203"/>
                  </a:cubicBezTo>
                  <a:cubicBezTo>
                    <a:pt x="32457" y="15366"/>
                    <a:pt x="32306" y="15560"/>
                    <a:pt x="32198" y="15776"/>
                  </a:cubicBezTo>
                  <a:cubicBezTo>
                    <a:pt x="32121" y="15925"/>
                    <a:pt x="32061" y="16083"/>
                    <a:pt x="32023" y="16248"/>
                  </a:cubicBezTo>
                  <a:lnTo>
                    <a:pt x="32023" y="16248"/>
                  </a:lnTo>
                  <a:cubicBezTo>
                    <a:pt x="31956" y="16309"/>
                    <a:pt x="31896" y="16378"/>
                    <a:pt x="31842" y="16456"/>
                  </a:cubicBezTo>
                  <a:cubicBezTo>
                    <a:pt x="31788" y="16553"/>
                    <a:pt x="31745" y="16640"/>
                    <a:pt x="31713" y="16748"/>
                  </a:cubicBezTo>
                  <a:cubicBezTo>
                    <a:pt x="31680" y="16845"/>
                    <a:pt x="31670" y="16953"/>
                    <a:pt x="31670" y="17060"/>
                  </a:cubicBezTo>
                  <a:cubicBezTo>
                    <a:pt x="31670" y="17212"/>
                    <a:pt x="31723" y="17363"/>
                    <a:pt x="31831" y="17471"/>
                  </a:cubicBezTo>
                  <a:cubicBezTo>
                    <a:pt x="31870" y="17509"/>
                    <a:pt x="31913" y="17542"/>
                    <a:pt x="31961" y="17569"/>
                  </a:cubicBezTo>
                  <a:lnTo>
                    <a:pt x="31961" y="17569"/>
                  </a:lnTo>
                  <a:lnTo>
                    <a:pt x="31961" y="18580"/>
                  </a:lnTo>
                  <a:lnTo>
                    <a:pt x="31961" y="18580"/>
                  </a:lnTo>
                  <a:cubicBezTo>
                    <a:pt x="31897" y="18609"/>
                    <a:pt x="31839" y="18651"/>
                    <a:pt x="31788" y="18702"/>
                  </a:cubicBezTo>
                  <a:cubicBezTo>
                    <a:pt x="31680" y="18810"/>
                    <a:pt x="31615" y="18961"/>
                    <a:pt x="31615" y="19112"/>
                  </a:cubicBezTo>
                  <a:lnTo>
                    <a:pt x="31615" y="20796"/>
                  </a:lnTo>
                  <a:cubicBezTo>
                    <a:pt x="31615" y="20948"/>
                    <a:pt x="31680" y="21099"/>
                    <a:pt x="31788" y="21207"/>
                  </a:cubicBezTo>
                  <a:cubicBezTo>
                    <a:pt x="31839" y="21258"/>
                    <a:pt x="31897" y="21297"/>
                    <a:pt x="31961" y="21324"/>
                  </a:cubicBezTo>
                  <a:lnTo>
                    <a:pt x="31961" y="21324"/>
                  </a:lnTo>
                  <a:lnTo>
                    <a:pt x="31961" y="22924"/>
                  </a:lnTo>
                  <a:lnTo>
                    <a:pt x="27147" y="22924"/>
                  </a:lnTo>
                  <a:cubicBezTo>
                    <a:pt x="27146" y="22913"/>
                    <a:pt x="27146" y="22902"/>
                    <a:pt x="27145" y="22891"/>
                  </a:cubicBezTo>
                  <a:lnTo>
                    <a:pt x="27124" y="22470"/>
                  </a:lnTo>
                  <a:lnTo>
                    <a:pt x="27070" y="21423"/>
                  </a:lnTo>
                  <a:lnTo>
                    <a:pt x="27059" y="21250"/>
                  </a:lnTo>
                  <a:lnTo>
                    <a:pt x="26964" y="19555"/>
                  </a:lnTo>
                  <a:lnTo>
                    <a:pt x="26964" y="19555"/>
                  </a:lnTo>
                  <a:cubicBezTo>
                    <a:pt x="27111" y="19552"/>
                    <a:pt x="27256" y="19497"/>
                    <a:pt x="27361" y="19393"/>
                  </a:cubicBezTo>
                  <a:cubicBezTo>
                    <a:pt x="27480" y="19285"/>
                    <a:pt x="27545" y="19134"/>
                    <a:pt x="27545" y="18982"/>
                  </a:cubicBezTo>
                  <a:lnTo>
                    <a:pt x="27545" y="18248"/>
                  </a:lnTo>
                  <a:lnTo>
                    <a:pt x="27545" y="18000"/>
                  </a:lnTo>
                  <a:lnTo>
                    <a:pt x="27545" y="18000"/>
                  </a:lnTo>
                  <a:cubicBezTo>
                    <a:pt x="27585" y="18000"/>
                    <a:pt x="27619" y="17998"/>
                    <a:pt x="27653" y="17989"/>
                  </a:cubicBezTo>
                  <a:cubicBezTo>
                    <a:pt x="27696" y="17989"/>
                    <a:pt x="27728" y="17979"/>
                    <a:pt x="27761" y="17967"/>
                  </a:cubicBezTo>
                  <a:cubicBezTo>
                    <a:pt x="27793" y="17967"/>
                    <a:pt x="27815" y="17957"/>
                    <a:pt x="27847" y="17957"/>
                  </a:cubicBezTo>
                  <a:lnTo>
                    <a:pt x="27912" y="17924"/>
                  </a:lnTo>
                  <a:cubicBezTo>
                    <a:pt x="27955" y="17914"/>
                    <a:pt x="27999" y="17892"/>
                    <a:pt x="28052" y="17871"/>
                  </a:cubicBezTo>
                  <a:cubicBezTo>
                    <a:pt x="28074" y="17849"/>
                    <a:pt x="28107" y="17828"/>
                    <a:pt x="28138" y="17806"/>
                  </a:cubicBezTo>
                  <a:cubicBezTo>
                    <a:pt x="28160" y="17784"/>
                    <a:pt x="28193" y="17752"/>
                    <a:pt x="28225" y="17708"/>
                  </a:cubicBezTo>
                  <a:lnTo>
                    <a:pt x="28225" y="17698"/>
                  </a:lnTo>
                  <a:lnTo>
                    <a:pt x="28258" y="17665"/>
                  </a:lnTo>
                  <a:cubicBezTo>
                    <a:pt x="28268" y="17655"/>
                    <a:pt x="28268" y="17644"/>
                    <a:pt x="28268" y="17633"/>
                  </a:cubicBezTo>
                  <a:lnTo>
                    <a:pt x="28275" y="17620"/>
                  </a:lnTo>
                  <a:lnTo>
                    <a:pt x="28279" y="17622"/>
                  </a:lnTo>
                  <a:cubicBezTo>
                    <a:pt x="28283" y="17619"/>
                    <a:pt x="28285" y="17615"/>
                    <a:pt x="28287" y="17612"/>
                  </a:cubicBezTo>
                  <a:lnTo>
                    <a:pt x="28290" y="17612"/>
                  </a:lnTo>
                  <a:lnTo>
                    <a:pt x="28287" y="17610"/>
                  </a:lnTo>
                  <a:lnTo>
                    <a:pt x="28287" y="17610"/>
                  </a:lnTo>
                  <a:cubicBezTo>
                    <a:pt x="28291" y="17604"/>
                    <a:pt x="28294" y="17597"/>
                    <a:pt x="28301" y="17590"/>
                  </a:cubicBezTo>
                  <a:lnTo>
                    <a:pt x="28301" y="17579"/>
                  </a:lnTo>
                  <a:lnTo>
                    <a:pt x="28301" y="17568"/>
                  </a:lnTo>
                  <a:cubicBezTo>
                    <a:pt x="28311" y="17568"/>
                    <a:pt x="28311" y="17557"/>
                    <a:pt x="28311" y="17547"/>
                  </a:cubicBezTo>
                  <a:cubicBezTo>
                    <a:pt x="28311" y="17547"/>
                    <a:pt x="28322" y="17547"/>
                    <a:pt x="28322" y="17536"/>
                  </a:cubicBezTo>
                  <a:lnTo>
                    <a:pt x="28322" y="17514"/>
                  </a:lnTo>
                  <a:cubicBezTo>
                    <a:pt x="28333" y="17514"/>
                    <a:pt x="28333" y="17514"/>
                    <a:pt x="28333" y="17504"/>
                  </a:cubicBezTo>
                  <a:lnTo>
                    <a:pt x="28333" y="17492"/>
                  </a:lnTo>
                  <a:cubicBezTo>
                    <a:pt x="28333" y="17482"/>
                    <a:pt x="28333" y="17482"/>
                    <a:pt x="28344" y="17482"/>
                  </a:cubicBezTo>
                  <a:lnTo>
                    <a:pt x="28344" y="17460"/>
                  </a:lnTo>
                  <a:lnTo>
                    <a:pt x="28344" y="17449"/>
                  </a:lnTo>
                  <a:cubicBezTo>
                    <a:pt x="28354" y="17449"/>
                    <a:pt x="28354" y="17439"/>
                    <a:pt x="28354" y="17439"/>
                  </a:cubicBezTo>
                  <a:lnTo>
                    <a:pt x="28354" y="17428"/>
                  </a:lnTo>
                  <a:cubicBezTo>
                    <a:pt x="28354" y="17417"/>
                    <a:pt x="28354" y="17417"/>
                    <a:pt x="28366" y="17406"/>
                  </a:cubicBezTo>
                  <a:lnTo>
                    <a:pt x="28354" y="17406"/>
                  </a:lnTo>
                  <a:cubicBezTo>
                    <a:pt x="28354" y="17406"/>
                    <a:pt x="28366" y="17406"/>
                    <a:pt x="28366" y="17396"/>
                  </a:cubicBezTo>
                  <a:lnTo>
                    <a:pt x="28366" y="17374"/>
                  </a:lnTo>
                  <a:cubicBezTo>
                    <a:pt x="28366" y="17374"/>
                    <a:pt x="28366" y="17363"/>
                    <a:pt x="28376" y="17363"/>
                  </a:cubicBezTo>
                  <a:lnTo>
                    <a:pt x="28376" y="17341"/>
                  </a:lnTo>
                  <a:lnTo>
                    <a:pt x="28376" y="17331"/>
                  </a:lnTo>
                  <a:cubicBezTo>
                    <a:pt x="28376" y="17331"/>
                    <a:pt x="28376" y="17320"/>
                    <a:pt x="28387" y="17320"/>
                  </a:cubicBezTo>
                  <a:lnTo>
                    <a:pt x="28387" y="17309"/>
                  </a:lnTo>
                  <a:lnTo>
                    <a:pt x="28387" y="17298"/>
                  </a:lnTo>
                  <a:lnTo>
                    <a:pt x="28387" y="17288"/>
                  </a:lnTo>
                  <a:cubicBezTo>
                    <a:pt x="28387" y="17276"/>
                    <a:pt x="28387" y="17276"/>
                    <a:pt x="28398" y="17266"/>
                  </a:cubicBezTo>
                  <a:lnTo>
                    <a:pt x="28398" y="17255"/>
                  </a:lnTo>
                  <a:lnTo>
                    <a:pt x="28398" y="17233"/>
                  </a:lnTo>
                  <a:lnTo>
                    <a:pt x="28398" y="17223"/>
                  </a:lnTo>
                  <a:cubicBezTo>
                    <a:pt x="28409" y="17212"/>
                    <a:pt x="28409" y="17212"/>
                    <a:pt x="28409" y="17201"/>
                  </a:cubicBezTo>
                  <a:lnTo>
                    <a:pt x="28409" y="17190"/>
                  </a:lnTo>
                  <a:cubicBezTo>
                    <a:pt x="28409" y="17180"/>
                    <a:pt x="28409" y="17180"/>
                    <a:pt x="28419" y="17168"/>
                  </a:cubicBezTo>
                  <a:lnTo>
                    <a:pt x="28419" y="17158"/>
                  </a:lnTo>
                  <a:cubicBezTo>
                    <a:pt x="28430" y="17072"/>
                    <a:pt x="28452" y="16974"/>
                    <a:pt x="28474" y="16866"/>
                  </a:cubicBezTo>
                  <a:cubicBezTo>
                    <a:pt x="28506" y="16672"/>
                    <a:pt x="28538" y="16445"/>
                    <a:pt x="28570" y="16186"/>
                  </a:cubicBezTo>
                  <a:cubicBezTo>
                    <a:pt x="28662" y="15445"/>
                    <a:pt x="28763" y="14455"/>
                    <a:pt x="28811" y="13334"/>
                  </a:cubicBezTo>
                  <a:lnTo>
                    <a:pt x="28811" y="13334"/>
                  </a:lnTo>
                  <a:cubicBezTo>
                    <a:pt x="28942" y="13193"/>
                    <a:pt x="29072" y="13051"/>
                    <a:pt x="29197" y="12904"/>
                  </a:cubicBezTo>
                  <a:cubicBezTo>
                    <a:pt x="29326" y="12753"/>
                    <a:pt x="29456" y="12590"/>
                    <a:pt x="29564" y="12439"/>
                  </a:cubicBezTo>
                  <a:cubicBezTo>
                    <a:pt x="29650" y="12331"/>
                    <a:pt x="29736" y="12213"/>
                    <a:pt x="29812" y="12105"/>
                  </a:cubicBezTo>
                  <a:lnTo>
                    <a:pt x="29974" y="11846"/>
                  </a:lnTo>
                  <a:cubicBezTo>
                    <a:pt x="30007" y="11781"/>
                    <a:pt x="30039" y="11727"/>
                    <a:pt x="30072" y="11662"/>
                  </a:cubicBezTo>
                  <a:cubicBezTo>
                    <a:pt x="30115" y="11565"/>
                    <a:pt x="30158" y="11468"/>
                    <a:pt x="30190" y="11360"/>
                  </a:cubicBezTo>
                  <a:cubicBezTo>
                    <a:pt x="30201" y="11316"/>
                    <a:pt x="30223" y="11263"/>
                    <a:pt x="30233" y="11198"/>
                  </a:cubicBezTo>
                  <a:cubicBezTo>
                    <a:pt x="30233" y="11144"/>
                    <a:pt x="30244" y="11090"/>
                    <a:pt x="30244" y="11025"/>
                  </a:cubicBezTo>
                  <a:cubicBezTo>
                    <a:pt x="30244" y="10961"/>
                    <a:pt x="30236" y="10897"/>
                    <a:pt x="30221" y="10826"/>
                  </a:cubicBezTo>
                  <a:lnTo>
                    <a:pt x="30221" y="10826"/>
                  </a:lnTo>
                  <a:cubicBezTo>
                    <a:pt x="30217" y="10794"/>
                    <a:pt x="30210" y="10763"/>
                    <a:pt x="30201" y="10734"/>
                  </a:cubicBezTo>
                  <a:lnTo>
                    <a:pt x="30201" y="10734"/>
                  </a:lnTo>
                  <a:cubicBezTo>
                    <a:pt x="30201" y="10734"/>
                    <a:pt x="30201" y="10733"/>
                    <a:pt x="30201" y="10733"/>
                  </a:cubicBezTo>
                  <a:cubicBezTo>
                    <a:pt x="30201" y="10733"/>
                    <a:pt x="30201" y="10733"/>
                    <a:pt x="30201" y="10733"/>
                  </a:cubicBezTo>
                  <a:lnTo>
                    <a:pt x="30201" y="10733"/>
                  </a:lnTo>
                  <a:cubicBezTo>
                    <a:pt x="30198" y="10722"/>
                    <a:pt x="30194" y="10712"/>
                    <a:pt x="30190" y="10701"/>
                  </a:cubicBezTo>
                  <a:lnTo>
                    <a:pt x="30180" y="10690"/>
                  </a:lnTo>
                  <a:lnTo>
                    <a:pt x="30180" y="10680"/>
                  </a:lnTo>
                  <a:cubicBezTo>
                    <a:pt x="30180" y="10680"/>
                    <a:pt x="30180" y="10675"/>
                    <a:pt x="30176" y="10672"/>
                  </a:cubicBezTo>
                  <a:lnTo>
                    <a:pt x="30176" y="10672"/>
                  </a:lnTo>
                  <a:cubicBezTo>
                    <a:pt x="30080" y="10426"/>
                    <a:pt x="29973" y="10181"/>
                    <a:pt x="29844" y="9956"/>
                  </a:cubicBezTo>
                  <a:cubicBezTo>
                    <a:pt x="29650" y="9600"/>
                    <a:pt x="29424" y="9254"/>
                    <a:pt x="29175" y="8931"/>
                  </a:cubicBezTo>
                  <a:cubicBezTo>
                    <a:pt x="28972" y="8654"/>
                    <a:pt x="28754" y="8394"/>
                    <a:pt x="28527" y="8155"/>
                  </a:cubicBezTo>
                  <a:lnTo>
                    <a:pt x="28527" y="8155"/>
                  </a:lnTo>
                  <a:cubicBezTo>
                    <a:pt x="28449" y="7735"/>
                    <a:pt x="28360" y="7329"/>
                    <a:pt x="28246" y="6933"/>
                  </a:cubicBezTo>
                  <a:cubicBezTo>
                    <a:pt x="28225" y="6836"/>
                    <a:pt x="28182" y="6760"/>
                    <a:pt x="28138" y="6674"/>
                  </a:cubicBezTo>
                  <a:cubicBezTo>
                    <a:pt x="28107" y="6609"/>
                    <a:pt x="28063" y="6544"/>
                    <a:pt x="28009" y="6490"/>
                  </a:cubicBezTo>
                  <a:cubicBezTo>
                    <a:pt x="27923" y="6393"/>
                    <a:pt x="27836" y="6306"/>
                    <a:pt x="27728" y="6231"/>
                  </a:cubicBezTo>
                  <a:cubicBezTo>
                    <a:pt x="27719" y="6224"/>
                    <a:pt x="27709" y="6218"/>
                    <a:pt x="27699" y="6211"/>
                  </a:cubicBezTo>
                  <a:lnTo>
                    <a:pt x="27699" y="6211"/>
                  </a:lnTo>
                  <a:cubicBezTo>
                    <a:pt x="27779" y="6132"/>
                    <a:pt x="27850" y="6045"/>
                    <a:pt x="27912" y="5951"/>
                  </a:cubicBezTo>
                  <a:cubicBezTo>
                    <a:pt x="27987" y="5821"/>
                    <a:pt x="28052" y="5691"/>
                    <a:pt x="28095" y="5540"/>
                  </a:cubicBezTo>
                  <a:cubicBezTo>
                    <a:pt x="28138" y="5399"/>
                    <a:pt x="28160" y="5238"/>
                    <a:pt x="28160" y="5087"/>
                  </a:cubicBezTo>
                  <a:cubicBezTo>
                    <a:pt x="28160" y="4860"/>
                    <a:pt x="28117" y="4655"/>
                    <a:pt x="28031" y="4461"/>
                  </a:cubicBezTo>
                  <a:cubicBezTo>
                    <a:pt x="27912" y="4169"/>
                    <a:pt x="27707" y="3921"/>
                    <a:pt x="27447" y="3748"/>
                  </a:cubicBezTo>
                  <a:cubicBezTo>
                    <a:pt x="27318" y="3662"/>
                    <a:pt x="27178" y="3597"/>
                    <a:pt x="27027" y="3554"/>
                  </a:cubicBezTo>
                  <a:cubicBezTo>
                    <a:pt x="26964" y="3531"/>
                    <a:pt x="26899" y="3514"/>
                    <a:pt x="26832" y="3502"/>
                  </a:cubicBezTo>
                  <a:lnTo>
                    <a:pt x="26832" y="3502"/>
                  </a:lnTo>
                  <a:cubicBezTo>
                    <a:pt x="26832" y="3501"/>
                    <a:pt x="26832" y="3500"/>
                    <a:pt x="26832" y="3499"/>
                  </a:cubicBezTo>
                  <a:cubicBezTo>
                    <a:pt x="26832" y="3230"/>
                    <a:pt x="26811" y="2949"/>
                    <a:pt x="26768" y="2635"/>
                  </a:cubicBezTo>
                  <a:cubicBezTo>
                    <a:pt x="26735" y="2409"/>
                    <a:pt x="26681" y="2182"/>
                    <a:pt x="26605" y="1944"/>
                  </a:cubicBezTo>
                  <a:cubicBezTo>
                    <a:pt x="26540" y="1772"/>
                    <a:pt x="26476" y="1599"/>
                    <a:pt x="26379" y="1426"/>
                  </a:cubicBezTo>
                  <a:cubicBezTo>
                    <a:pt x="26314" y="1296"/>
                    <a:pt x="26238" y="1178"/>
                    <a:pt x="26141" y="1059"/>
                  </a:cubicBezTo>
                  <a:cubicBezTo>
                    <a:pt x="26001" y="876"/>
                    <a:pt x="25839" y="713"/>
                    <a:pt x="25645" y="562"/>
                  </a:cubicBezTo>
                  <a:cubicBezTo>
                    <a:pt x="25461" y="422"/>
                    <a:pt x="25234" y="303"/>
                    <a:pt x="24986" y="217"/>
                  </a:cubicBezTo>
                  <a:cubicBezTo>
                    <a:pt x="24846" y="163"/>
                    <a:pt x="24705" y="120"/>
                    <a:pt x="24565" y="98"/>
                  </a:cubicBezTo>
                  <a:cubicBezTo>
                    <a:pt x="24424" y="77"/>
                    <a:pt x="24284" y="55"/>
                    <a:pt x="24155" y="55"/>
                  </a:cubicBezTo>
                  <a:cubicBezTo>
                    <a:pt x="23928" y="55"/>
                    <a:pt x="23701" y="98"/>
                    <a:pt x="23507" y="152"/>
                  </a:cubicBezTo>
                  <a:cubicBezTo>
                    <a:pt x="23323" y="217"/>
                    <a:pt x="23161" y="282"/>
                    <a:pt x="23010" y="379"/>
                  </a:cubicBezTo>
                  <a:cubicBezTo>
                    <a:pt x="22869" y="454"/>
                    <a:pt x="22751" y="541"/>
                    <a:pt x="22632" y="638"/>
                  </a:cubicBezTo>
                  <a:cubicBezTo>
                    <a:pt x="22438" y="800"/>
                    <a:pt x="22254" y="984"/>
                    <a:pt x="22103" y="1178"/>
                  </a:cubicBezTo>
                  <a:cubicBezTo>
                    <a:pt x="21876" y="1469"/>
                    <a:pt x="21693" y="1761"/>
                    <a:pt x="21552" y="2042"/>
                  </a:cubicBezTo>
                  <a:cubicBezTo>
                    <a:pt x="21491" y="2152"/>
                    <a:pt x="21438" y="2258"/>
                    <a:pt x="21392" y="2358"/>
                  </a:cubicBezTo>
                  <a:lnTo>
                    <a:pt x="21392" y="2358"/>
                  </a:lnTo>
                  <a:cubicBezTo>
                    <a:pt x="21328" y="2356"/>
                    <a:pt x="21266" y="2355"/>
                    <a:pt x="21207" y="2355"/>
                  </a:cubicBezTo>
                  <a:cubicBezTo>
                    <a:pt x="20926" y="2355"/>
                    <a:pt x="20700" y="2376"/>
                    <a:pt x="20494" y="2419"/>
                  </a:cubicBezTo>
                  <a:cubicBezTo>
                    <a:pt x="20354" y="2452"/>
                    <a:pt x="20225" y="2495"/>
                    <a:pt x="20105" y="2560"/>
                  </a:cubicBezTo>
                  <a:cubicBezTo>
                    <a:pt x="20019" y="2603"/>
                    <a:pt x="19933" y="2657"/>
                    <a:pt x="19868" y="2722"/>
                  </a:cubicBezTo>
                  <a:cubicBezTo>
                    <a:pt x="19814" y="2765"/>
                    <a:pt x="19771" y="2819"/>
                    <a:pt x="19728" y="2873"/>
                  </a:cubicBezTo>
                  <a:cubicBezTo>
                    <a:pt x="19673" y="2959"/>
                    <a:pt x="19641" y="3046"/>
                    <a:pt x="19620" y="3122"/>
                  </a:cubicBezTo>
                  <a:cubicBezTo>
                    <a:pt x="19598" y="3197"/>
                    <a:pt x="19587" y="3273"/>
                    <a:pt x="19587" y="3326"/>
                  </a:cubicBezTo>
                  <a:cubicBezTo>
                    <a:pt x="19587" y="3359"/>
                    <a:pt x="19587" y="3381"/>
                    <a:pt x="19598" y="3413"/>
                  </a:cubicBezTo>
                  <a:cubicBezTo>
                    <a:pt x="19616" y="3548"/>
                    <a:pt x="19679" y="3675"/>
                    <a:pt x="19780" y="3763"/>
                  </a:cubicBezTo>
                  <a:lnTo>
                    <a:pt x="19780" y="3763"/>
                  </a:lnTo>
                  <a:cubicBezTo>
                    <a:pt x="19793" y="3781"/>
                    <a:pt x="19805" y="3798"/>
                    <a:pt x="19814" y="3813"/>
                  </a:cubicBezTo>
                  <a:cubicBezTo>
                    <a:pt x="19846" y="3834"/>
                    <a:pt x="19868" y="3866"/>
                    <a:pt x="19901" y="3888"/>
                  </a:cubicBezTo>
                  <a:cubicBezTo>
                    <a:pt x="19954" y="3931"/>
                    <a:pt x="19997" y="3964"/>
                    <a:pt x="20052" y="3996"/>
                  </a:cubicBezTo>
                  <a:cubicBezTo>
                    <a:pt x="20095" y="4029"/>
                    <a:pt x="20149" y="4061"/>
                    <a:pt x="20192" y="4082"/>
                  </a:cubicBezTo>
                  <a:cubicBezTo>
                    <a:pt x="20278" y="4137"/>
                    <a:pt x="20376" y="4180"/>
                    <a:pt x="20484" y="4233"/>
                  </a:cubicBezTo>
                  <a:cubicBezTo>
                    <a:pt x="20645" y="4309"/>
                    <a:pt x="20829" y="4396"/>
                    <a:pt x="21034" y="4471"/>
                  </a:cubicBezTo>
                  <a:cubicBezTo>
                    <a:pt x="21109" y="4504"/>
                    <a:pt x="21188" y="4537"/>
                    <a:pt x="21271" y="4570"/>
                  </a:cubicBezTo>
                  <a:lnTo>
                    <a:pt x="21271" y="4570"/>
                  </a:lnTo>
                  <a:cubicBezTo>
                    <a:pt x="21265" y="4676"/>
                    <a:pt x="21261" y="4779"/>
                    <a:pt x="21261" y="4881"/>
                  </a:cubicBezTo>
                  <a:cubicBezTo>
                    <a:pt x="21261" y="5140"/>
                    <a:pt x="21283" y="5378"/>
                    <a:pt x="21304" y="5594"/>
                  </a:cubicBezTo>
                  <a:cubicBezTo>
                    <a:pt x="21336" y="5918"/>
                    <a:pt x="21391" y="6198"/>
                    <a:pt x="21434" y="6393"/>
                  </a:cubicBezTo>
                  <a:cubicBezTo>
                    <a:pt x="21477" y="6587"/>
                    <a:pt x="21509" y="6717"/>
                    <a:pt x="21520" y="6728"/>
                  </a:cubicBezTo>
                  <a:cubicBezTo>
                    <a:pt x="21536" y="6774"/>
                    <a:pt x="21556" y="6826"/>
                    <a:pt x="21587" y="6872"/>
                  </a:cubicBezTo>
                  <a:lnTo>
                    <a:pt x="21587" y="6872"/>
                  </a:lnTo>
                  <a:cubicBezTo>
                    <a:pt x="21534" y="6914"/>
                    <a:pt x="21483" y="6959"/>
                    <a:pt x="21434" y="7009"/>
                  </a:cubicBezTo>
                  <a:cubicBezTo>
                    <a:pt x="21261" y="7192"/>
                    <a:pt x="21110" y="7397"/>
                    <a:pt x="21002" y="7635"/>
                  </a:cubicBezTo>
                  <a:cubicBezTo>
                    <a:pt x="20913" y="7842"/>
                    <a:pt x="20842" y="8067"/>
                    <a:pt x="20814" y="8302"/>
                  </a:cubicBezTo>
                  <a:lnTo>
                    <a:pt x="20814" y="8302"/>
                  </a:lnTo>
                  <a:cubicBezTo>
                    <a:pt x="20814" y="8304"/>
                    <a:pt x="20813" y="8306"/>
                    <a:pt x="20812" y="8309"/>
                  </a:cubicBezTo>
                  <a:lnTo>
                    <a:pt x="20812" y="8309"/>
                  </a:lnTo>
                  <a:cubicBezTo>
                    <a:pt x="20715" y="8512"/>
                    <a:pt x="20611" y="8725"/>
                    <a:pt x="20516" y="8963"/>
                  </a:cubicBezTo>
                  <a:cubicBezTo>
                    <a:pt x="20354" y="9362"/>
                    <a:pt x="20192" y="9805"/>
                    <a:pt x="20041" y="10301"/>
                  </a:cubicBezTo>
                  <a:cubicBezTo>
                    <a:pt x="19890" y="10795"/>
                    <a:pt x="19751" y="11342"/>
                    <a:pt x="19623" y="11920"/>
                  </a:cubicBezTo>
                  <a:lnTo>
                    <a:pt x="19623" y="11920"/>
                  </a:lnTo>
                  <a:cubicBezTo>
                    <a:pt x="19607" y="11959"/>
                    <a:pt x="19589" y="12008"/>
                    <a:pt x="19565" y="12062"/>
                  </a:cubicBezTo>
                  <a:cubicBezTo>
                    <a:pt x="19522" y="12191"/>
                    <a:pt x="19447" y="12364"/>
                    <a:pt x="19361" y="12558"/>
                  </a:cubicBezTo>
                  <a:cubicBezTo>
                    <a:pt x="19231" y="12839"/>
                    <a:pt x="19069" y="13185"/>
                    <a:pt x="18886" y="13541"/>
                  </a:cubicBezTo>
                  <a:cubicBezTo>
                    <a:pt x="18702" y="13897"/>
                    <a:pt x="18497" y="14264"/>
                    <a:pt x="18281" y="14620"/>
                  </a:cubicBezTo>
                  <a:cubicBezTo>
                    <a:pt x="18187" y="14777"/>
                    <a:pt x="18173" y="14973"/>
                    <a:pt x="18241" y="15139"/>
                  </a:cubicBezTo>
                  <a:lnTo>
                    <a:pt x="18241" y="15139"/>
                  </a:lnTo>
                  <a:lnTo>
                    <a:pt x="18195" y="15247"/>
                  </a:lnTo>
                  <a:cubicBezTo>
                    <a:pt x="18149" y="15354"/>
                    <a:pt x="18136" y="15470"/>
                    <a:pt x="18155" y="15580"/>
                  </a:cubicBezTo>
                  <a:lnTo>
                    <a:pt x="18155" y="15580"/>
                  </a:lnTo>
                  <a:cubicBezTo>
                    <a:pt x="18134" y="15586"/>
                    <a:pt x="18111" y="15593"/>
                    <a:pt x="18087" y="15603"/>
                  </a:cubicBezTo>
                  <a:cubicBezTo>
                    <a:pt x="18065" y="15614"/>
                    <a:pt x="18032" y="15625"/>
                    <a:pt x="18000" y="15635"/>
                  </a:cubicBezTo>
                  <a:cubicBezTo>
                    <a:pt x="17967" y="15646"/>
                    <a:pt x="17936" y="15668"/>
                    <a:pt x="17903" y="15690"/>
                  </a:cubicBezTo>
                  <a:cubicBezTo>
                    <a:pt x="17890" y="15694"/>
                    <a:pt x="17877" y="15701"/>
                    <a:pt x="17862" y="15710"/>
                  </a:cubicBezTo>
                  <a:lnTo>
                    <a:pt x="17862" y="15710"/>
                  </a:lnTo>
                  <a:cubicBezTo>
                    <a:pt x="17582" y="15755"/>
                    <a:pt x="17306" y="15822"/>
                    <a:pt x="17050" y="15916"/>
                  </a:cubicBezTo>
                  <a:cubicBezTo>
                    <a:pt x="16872" y="15981"/>
                    <a:pt x="16701" y="16056"/>
                    <a:pt x="16536" y="16137"/>
                  </a:cubicBezTo>
                  <a:lnTo>
                    <a:pt x="16536" y="16137"/>
                  </a:lnTo>
                  <a:cubicBezTo>
                    <a:pt x="16466" y="16104"/>
                    <a:pt x="16388" y="16083"/>
                    <a:pt x="16305" y="16078"/>
                  </a:cubicBezTo>
                  <a:cubicBezTo>
                    <a:pt x="16143" y="16078"/>
                    <a:pt x="15981" y="16143"/>
                    <a:pt x="15862" y="16273"/>
                  </a:cubicBezTo>
                  <a:lnTo>
                    <a:pt x="14896" y="17332"/>
                  </a:lnTo>
                  <a:lnTo>
                    <a:pt x="14896" y="17332"/>
                  </a:lnTo>
                  <a:cubicBezTo>
                    <a:pt x="14730" y="17347"/>
                    <a:pt x="14585" y="17432"/>
                    <a:pt x="14491" y="17568"/>
                  </a:cubicBezTo>
                  <a:lnTo>
                    <a:pt x="14221" y="17936"/>
                  </a:lnTo>
                  <a:cubicBezTo>
                    <a:pt x="14059" y="18162"/>
                    <a:pt x="14080" y="18486"/>
                    <a:pt x="14286" y="18680"/>
                  </a:cubicBezTo>
                  <a:lnTo>
                    <a:pt x="14783" y="19166"/>
                  </a:lnTo>
                  <a:cubicBezTo>
                    <a:pt x="14892" y="19276"/>
                    <a:pt x="15036" y="19333"/>
                    <a:pt x="15182" y="19333"/>
                  </a:cubicBezTo>
                  <a:cubicBezTo>
                    <a:pt x="15266" y="19333"/>
                    <a:pt x="15351" y="19314"/>
                    <a:pt x="15431" y="19274"/>
                  </a:cubicBezTo>
                  <a:lnTo>
                    <a:pt x="15862" y="19069"/>
                  </a:lnTo>
                  <a:cubicBezTo>
                    <a:pt x="16002" y="19004"/>
                    <a:pt x="16111" y="18873"/>
                    <a:pt x="16158" y="18720"/>
                  </a:cubicBezTo>
                  <a:lnTo>
                    <a:pt x="16158" y="18720"/>
                  </a:lnTo>
                  <a:lnTo>
                    <a:pt x="17288" y="17989"/>
                  </a:lnTo>
                  <a:cubicBezTo>
                    <a:pt x="17417" y="17903"/>
                    <a:pt x="17514" y="17763"/>
                    <a:pt x="17536" y="17600"/>
                  </a:cubicBezTo>
                  <a:cubicBezTo>
                    <a:pt x="17539" y="17582"/>
                    <a:pt x="17542" y="17563"/>
                    <a:pt x="17544" y="17545"/>
                  </a:cubicBezTo>
                  <a:lnTo>
                    <a:pt x="17544" y="17545"/>
                  </a:lnTo>
                  <a:cubicBezTo>
                    <a:pt x="17563" y="17538"/>
                    <a:pt x="17581" y="17532"/>
                    <a:pt x="17600" y="17525"/>
                  </a:cubicBezTo>
                  <a:cubicBezTo>
                    <a:pt x="17711" y="17480"/>
                    <a:pt x="17825" y="17446"/>
                    <a:pt x="17938" y="17419"/>
                  </a:cubicBezTo>
                  <a:lnTo>
                    <a:pt x="17938" y="17419"/>
                  </a:lnTo>
                  <a:cubicBezTo>
                    <a:pt x="17962" y="17430"/>
                    <a:pt x="17987" y="17439"/>
                    <a:pt x="18011" y="17449"/>
                  </a:cubicBezTo>
                  <a:cubicBezTo>
                    <a:pt x="18087" y="17482"/>
                    <a:pt x="18151" y="17492"/>
                    <a:pt x="18205" y="17504"/>
                  </a:cubicBezTo>
                  <a:cubicBezTo>
                    <a:pt x="18268" y="17504"/>
                    <a:pt x="18321" y="17513"/>
                    <a:pt x="18363" y="17514"/>
                  </a:cubicBezTo>
                  <a:lnTo>
                    <a:pt x="18363" y="17514"/>
                  </a:lnTo>
                  <a:cubicBezTo>
                    <a:pt x="18373" y="17517"/>
                    <a:pt x="18383" y="17521"/>
                    <a:pt x="18393" y="17524"/>
                  </a:cubicBezTo>
                  <a:lnTo>
                    <a:pt x="18393" y="17524"/>
                  </a:lnTo>
                  <a:cubicBezTo>
                    <a:pt x="18428" y="17539"/>
                    <a:pt x="18462" y="17551"/>
                    <a:pt x="18497" y="17557"/>
                  </a:cubicBezTo>
                  <a:cubicBezTo>
                    <a:pt x="18551" y="17568"/>
                    <a:pt x="18605" y="17568"/>
                    <a:pt x="18648" y="17568"/>
                  </a:cubicBezTo>
                  <a:cubicBezTo>
                    <a:pt x="18658" y="17568"/>
                    <a:pt x="18668" y="17568"/>
                    <a:pt x="18678" y="17568"/>
                  </a:cubicBezTo>
                  <a:lnTo>
                    <a:pt x="18678" y="17568"/>
                  </a:lnTo>
                  <a:cubicBezTo>
                    <a:pt x="18701" y="17578"/>
                    <a:pt x="18724" y="17586"/>
                    <a:pt x="18745" y="17590"/>
                  </a:cubicBezTo>
                  <a:cubicBezTo>
                    <a:pt x="18810" y="17612"/>
                    <a:pt x="18864" y="17612"/>
                    <a:pt x="18918" y="17612"/>
                  </a:cubicBezTo>
                  <a:cubicBezTo>
                    <a:pt x="18982" y="17612"/>
                    <a:pt x="19037" y="17600"/>
                    <a:pt x="19090" y="17590"/>
                  </a:cubicBezTo>
                  <a:cubicBezTo>
                    <a:pt x="19123" y="17579"/>
                    <a:pt x="19166" y="17568"/>
                    <a:pt x="19198" y="17557"/>
                  </a:cubicBezTo>
                  <a:cubicBezTo>
                    <a:pt x="19242" y="17532"/>
                    <a:pt x="19278" y="17513"/>
                    <a:pt x="19307" y="17495"/>
                  </a:cubicBezTo>
                  <a:lnTo>
                    <a:pt x="19307" y="17495"/>
                  </a:lnTo>
                  <a:cubicBezTo>
                    <a:pt x="19329" y="17505"/>
                    <a:pt x="19350" y="17515"/>
                    <a:pt x="19371" y="17525"/>
                  </a:cubicBezTo>
                  <a:cubicBezTo>
                    <a:pt x="19490" y="17579"/>
                    <a:pt x="19598" y="17644"/>
                    <a:pt x="19706" y="17720"/>
                  </a:cubicBezTo>
                  <a:cubicBezTo>
                    <a:pt x="19787" y="17780"/>
                    <a:pt x="19868" y="17850"/>
                    <a:pt x="19948" y="17947"/>
                  </a:cubicBezTo>
                  <a:lnTo>
                    <a:pt x="19948" y="17947"/>
                  </a:lnTo>
                  <a:cubicBezTo>
                    <a:pt x="19954" y="17954"/>
                    <a:pt x="19960" y="17961"/>
                    <a:pt x="19965" y="17967"/>
                  </a:cubicBezTo>
                  <a:cubicBezTo>
                    <a:pt x="20056" y="18075"/>
                    <a:pt x="20153" y="18208"/>
                    <a:pt x="20252" y="18366"/>
                  </a:cubicBezTo>
                  <a:lnTo>
                    <a:pt x="20252" y="18366"/>
                  </a:lnTo>
                  <a:cubicBezTo>
                    <a:pt x="20232" y="18621"/>
                    <a:pt x="20225" y="18766"/>
                    <a:pt x="20225" y="18766"/>
                  </a:cubicBezTo>
                  <a:cubicBezTo>
                    <a:pt x="20213" y="18918"/>
                    <a:pt x="20268" y="19080"/>
                    <a:pt x="20376" y="19198"/>
                  </a:cubicBezTo>
                  <a:cubicBezTo>
                    <a:pt x="20470" y="19303"/>
                    <a:pt x="20615" y="19378"/>
                    <a:pt x="20773" y="19382"/>
                  </a:cubicBezTo>
                  <a:lnTo>
                    <a:pt x="20773" y="19382"/>
                  </a:lnTo>
                  <a:cubicBezTo>
                    <a:pt x="20858" y="19571"/>
                    <a:pt x="20941" y="19769"/>
                    <a:pt x="21024" y="19976"/>
                  </a:cubicBezTo>
                  <a:lnTo>
                    <a:pt x="21024" y="19965"/>
                  </a:lnTo>
                  <a:lnTo>
                    <a:pt x="21034" y="19976"/>
                  </a:lnTo>
                  <a:cubicBezTo>
                    <a:pt x="21035" y="19979"/>
                    <a:pt x="21036" y="19983"/>
                    <a:pt x="21038" y="19987"/>
                  </a:cubicBezTo>
                  <a:lnTo>
                    <a:pt x="21038" y="19987"/>
                  </a:lnTo>
                  <a:lnTo>
                    <a:pt x="21151" y="23214"/>
                  </a:lnTo>
                  <a:lnTo>
                    <a:pt x="21151" y="23214"/>
                  </a:lnTo>
                  <a:cubicBezTo>
                    <a:pt x="21054" y="23272"/>
                    <a:pt x="20959" y="23329"/>
                    <a:pt x="20872" y="23377"/>
                  </a:cubicBezTo>
                  <a:cubicBezTo>
                    <a:pt x="20842" y="23400"/>
                    <a:pt x="20811" y="23422"/>
                    <a:pt x="20781" y="23442"/>
                  </a:cubicBezTo>
                  <a:lnTo>
                    <a:pt x="13912" y="23442"/>
                  </a:lnTo>
                  <a:cubicBezTo>
                    <a:pt x="13884" y="23429"/>
                    <a:pt x="13855" y="23415"/>
                    <a:pt x="13826" y="23403"/>
                  </a:cubicBezTo>
                  <a:lnTo>
                    <a:pt x="13826" y="23403"/>
                  </a:lnTo>
                  <a:lnTo>
                    <a:pt x="13394" y="19386"/>
                  </a:lnTo>
                  <a:lnTo>
                    <a:pt x="13394" y="19386"/>
                  </a:lnTo>
                  <a:cubicBezTo>
                    <a:pt x="13465" y="19350"/>
                    <a:pt x="13529" y="19297"/>
                    <a:pt x="13584" y="19231"/>
                  </a:cubicBezTo>
                  <a:cubicBezTo>
                    <a:pt x="13681" y="19112"/>
                    <a:pt x="13725" y="18950"/>
                    <a:pt x="13703" y="18788"/>
                  </a:cubicBezTo>
                  <a:cubicBezTo>
                    <a:pt x="13703" y="18788"/>
                    <a:pt x="13468" y="17119"/>
                    <a:pt x="13103" y="15081"/>
                  </a:cubicBezTo>
                  <a:lnTo>
                    <a:pt x="13103" y="15081"/>
                  </a:lnTo>
                  <a:cubicBezTo>
                    <a:pt x="13224" y="15024"/>
                    <a:pt x="13340" y="14959"/>
                    <a:pt x="13454" y="14879"/>
                  </a:cubicBezTo>
                  <a:cubicBezTo>
                    <a:pt x="13530" y="14815"/>
                    <a:pt x="13617" y="14750"/>
                    <a:pt x="13692" y="14675"/>
                  </a:cubicBezTo>
                  <a:cubicBezTo>
                    <a:pt x="13725" y="14642"/>
                    <a:pt x="13757" y="14599"/>
                    <a:pt x="13800" y="14567"/>
                  </a:cubicBezTo>
                  <a:cubicBezTo>
                    <a:pt x="13941" y="14404"/>
                    <a:pt x="14070" y="14221"/>
                    <a:pt x="14178" y="14016"/>
                  </a:cubicBezTo>
                  <a:cubicBezTo>
                    <a:pt x="14206" y="13977"/>
                    <a:pt x="14218" y="13948"/>
                    <a:pt x="14228" y="13912"/>
                  </a:cubicBezTo>
                  <a:lnTo>
                    <a:pt x="14228" y="13912"/>
                  </a:lnTo>
                  <a:cubicBezTo>
                    <a:pt x="14474" y="13761"/>
                    <a:pt x="14750" y="13584"/>
                    <a:pt x="15074" y="13379"/>
                  </a:cubicBezTo>
                  <a:cubicBezTo>
                    <a:pt x="15150" y="13336"/>
                    <a:pt x="15215" y="13281"/>
                    <a:pt x="15268" y="13228"/>
                  </a:cubicBezTo>
                  <a:cubicBezTo>
                    <a:pt x="15366" y="13120"/>
                    <a:pt x="15441" y="13012"/>
                    <a:pt x="15495" y="12904"/>
                  </a:cubicBezTo>
                  <a:cubicBezTo>
                    <a:pt x="15539" y="12818"/>
                    <a:pt x="15582" y="12731"/>
                    <a:pt x="15603" y="12645"/>
                  </a:cubicBezTo>
                  <a:cubicBezTo>
                    <a:pt x="15641" y="12540"/>
                    <a:pt x="15670" y="12420"/>
                    <a:pt x="15692" y="12304"/>
                  </a:cubicBezTo>
                  <a:lnTo>
                    <a:pt x="15692" y="12304"/>
                  </a:lnTo>
                  <a:cubicBezTo>
                    <a:pt x="15760" y="12308"/>
                    <a:pt x="15827" y="12310"/>
                    <a:pt x="15894" y="12310"/>
                  </a:cubicBezTo>
                  <a:cubicBezTo>
                    <a:pt x="16035" y="12310"/>
                    <a:pt x="16175" y="12299"/>
                    <a:pt x="16316" y="12288"/>
                  </a:cubicBezTo>
                  <a:cubicBezTo>
                    <a:pt x="16413" y="12278"/>
                    <a:pt x="16510" y="12256"/>
                    <a:pt x="16607" y="12235"/>
                  </a:cubicBezTo>
                  <a:cubicBezTo>
                    <a:pt x="16758" y="12191"/>
                    <a:pt x="16899" y="12148"/>
                    <a:pt x="17039" y="12072"/>
                  </a:cubicBezTo>
                  <a:cubicBezTo>
                    <a:pt x="17104" y="12040"/>
                    <a:pt x="17168" y="11997"/>
                    <a:pt x="17233" y="11943"/>
                  </a:cubicBezTo>
                  <a:cubicBezTo>
                    <a:pt x="17298" y="11899"/>
                    <a:pt x="17363" y="11846"/>
                    <a:pt x="17417" y="11791"/>
                  </a:cubicBezTo>
                  <a:cubicBezTo>
                    <a:pt x="17504" y="11695"/>
                    <a:pt x="17568" y="11597"/>
                    <a:pt x="17633" y="11500"/>
                  </a:cubicBezTo>
                  <a:cubicBezTo>
                    <a:pt x="17720" y="11349"/>
                    <a:pt x="17784" y="11187"/>
                    <a:pt x="17816" y="11025"/>
                  </a:cubicBezTo>
                  <a:cubicBezTo>
                    <a:pt x="17860" y="10863"/>
                    <a:pt x="17871" y="10701"/>
                    <a:pt x="17871" y="10550"/>
                  </a:cubicBezTo>
                  <a:cubicBezTo>
                    <a:pt x="17871" y="10301"/>
                    <a:pt x="17838" y="10075"/>
                    <a:pt x="17773" y="9848"/>
                  </a:cubicBezTo>
                  <a:cubicBezTo>
                    <a:pt x="17730" y="9686"/>
                    <a:pt x="17676" y="9524"/>
                    <a:pt x="17622" y="9373"/>
                  </a:cubicBezTo>
                  <a:cubicBezTo>
                    <a:pt x="17568" y="9265"/>
                    <a:pt x="17525" y="9157"/>
                    <a:pt x="17471" y="9060"/>
                  </a:cubicBezTo>
                  <a:cubicBezTo>
                    <a:pt x="17428" y="8984"/>
                    <a:pt x="17384" y="8909"/>
                    <a:pt x="17341" y="8844"/>
                  </a:cubicBezTo>
                  <a:cubicBezTo>
                    <a:pt x="17324" y="8819"/>
                    <a:pt x="17308" y="8794"/>
                    <a:pt x="17291" y="8769"/>
                  </a:cubicBezTo>
                  <a:lnTo>
                    <a:pt x="17291" y="8769"/>
                  </a:lnTo>
                  <a:cubicBezTo>
                    <a:pt x="17348" y="8657"/>
                    <a:pt x="17401" y="8529"/>
                    <a:pt x="17439" y="8379"/>
                  </a:cubicBezTo>
                  <a:cubicBezTo>
                    <a:pt x="17504" y="8153"/>
                    <a:pt x="17547" y="7894"/>
                    <a:pt x="17547" y="7592"/>
                  </a:cubicBezTo>
                  <a:cubicBezTo>
                    <a:pt x="17547" y="7354"/>
                    <a:pt x="17514" y="7084"/>
                    <a:pt x="17460" y="6793"/>
                  </a:cubicBezTo>
                  <a:cubicBezTo>
                    <a:pt x="17406" y="6501"/>
                    <a:pt x="17309" y="6177"/>
                    <a:pt x="17180" y="5821"/>
                  </a:cubicBezTo>
                  <a:cubicBezTo>
                    <a:pt x="17050" y="5464"/>
                    <a:pt x="16888" y="5140"/>
                    <a:pt x="16693" y="4860"/>
                  </a:cubicBezTo>
                  <a:cubicBezTo>
                    <a:pt x="16564" y="4644"/>
                    <a:pt x="16413" y="4461"/>
                    <a:pt x="16251" y="4288"/>
                  </a:cubicBezTo>
                  <a:cubicBezTo>
                    <a:pt x="16002" y="4039"/>
                    <a:pt x="15743" y="3845"/>
                    <a:pt x="15463" y="3705"/>
                  </a:cubicBezTo>
                  <a:cubicBezTo>
                    <a:pt x="15323" y="3640"/>
                    <a:pt x="15182" y="3585"/>
                    <a:pt x="15031" y="3554"/>
                  </a:cubicBezTo>
                  <a:cubicBezTo>
                    <a:pt x="14891" y="3521"/>
                    <a:pt x="14740" y="3499"/>
                    <a:pt x="14588" y="3499"/>
                  </a:cubicBezTo>
                  <a:cubicBezTo>
                    <a:pt x="14426" y="3499"/>
                    <a:pt x="14264" y="3521"/>
                    <a:pt x="14102" y="3564"/>
                  </a:cubicBezTo>
                  <a:cubicBezTo>
                    <a:pt x="13984" y="3607"/>
                    <a:pt x="13876" y="3662"/>
                    <a:pt x="13768" y="3726"/>
                  </a:cubicBezTo>
                  <a:cubicBezTo>
                    <a:pt x="13605" y="3823"/>
                    <a:pt x="13454" y="3942"/>
                    <a:pt x="13336" y="4093"/>
                  </a:cubicBezTo>
                  <a:cubicBezTo>
                    <a:pt x="13217" y="4245"/>
                    <a:pt x="13120" y="4417"/>
                    <a:pt x="13044" y="4612"/>
                  </a:cubicBezTo>
                  <a:cubicBezTo>
                    <a:pt x="12926" y="4892"/>
                    <a:pt x="12839" y="5130"/>
                    <a:pt x="12763" y="5324"/>
                  </a:cubicBezTo>
                  <a:cubicBezTo>
                    <a:pt x="12731" y="5421"/>
                    <a:pt x="12698" y="5497"/>
                    <a:pt x="12666" y="5572"/>
                  </a:cubicBezTo>
                  <a:cubicBezTo>
                    <a:pt x="12649" y="5623"/>
                    <a:pt x="12632" y="5674"/>
                    <a:pt x="12615" y="5715"/>
                  </a:cubicBezTo>
                  <a:lnTo>
                    <a:pt x="12615" y="5715"/>
                  </a:lnTo>
                  <a:cubicBezTo>
                    <a:pt x="12475" y="5738"/>
                    <a:pt x="12345" y="5811"/>
                    <a:pt x="12256" y="5929"/>
                  </a:cubicBezTo>
                  <a:cubicBezTo>
                    <a:pt x="12233" y="5959"/>
                    <a:pt x="12214" y="5990"/>
                    <a:pt x="12197" y="6022"/>
                  </a:cubicBezTo>
                  <a:lnTo>
                    <a:pt x="12197" y="6022"/>
                  </a:lnTo>
                  <a:cubicBezTo>
                    <a:pt x="12195" y="6016"/>
                    <a:pt x="12193" y="6010"/>
                    <a:pt x="12191" y="6004"/>
                  </a:cubicBezTo>
                  <a:cubicBezTo>
                    <a:pt x="12159" y="5907"/>
                    <a:pt x="12127" y="5810"/>
                    <a:pt x="12072" y="5723"/>
                  </a:cubicBezTo>
                  <a:cubicBezTo>
                    <a:pt x="12007" y="5605"/>
                    <a:pt x="11921" y="5486"/>
                    <a:pt x="11824" y="5389"/>
                  </a:cubicBezTo>
                  <a:cubicBezTo>
                    <a:pt x="11776" y="5341"/>
                    <a:pt x="11726" y="5298"/>
                    <a:pt x="11671" y="5260"/>
                  </a:cubicBezTo>
                  <a:lnTo>
                    <a:pt x="11671" y="5260"/>
                  </a:lnTo>
                  <a:cubicBezTo>
                    <a:pt x="11659" y="4902"/>
                    <a:pt x="11647" y="4521"/>
                    <a:pt x="11638" y="4217"/>
                  </a:cubicBezTo>
                  <a:lnTo>
                    <a:pt x="11638" y="4217"/>
                  </a:lnTo>
                  <a:cubicBezTo>
                    <a:pt x="11780" y="4104"/>
                    <a:pt x="11909" y="3990"/>
                    <a:pt x="12029" y="3877"/>
                  </a:cubicBezTo>
                  <a:cubicBezTo>
                    <a:pt x="12170" y="3758"/>
                    <a:pt x="12299" y="3640"/>
                    <a:pt x="12407" y="3532"/>
                  </a:cubicBezTo>
                  <a:cubicBezTo>
                    <a:pt x="12494" y="3446"/>
                    <a:pt x="12569" y="3359"/>
                    <a:pt x="12634" y="3283"/>
                  </a:cubicBezTo>
                  <a:cubicBezTo>
                    <a:pt x="12688" y="3230"/>
                    <a:pt x="12731" y="3175"/>
                    <a:pt x="12774" y="3122"/>
                  </a:cubicBezTo>
                  <a:lnTo>
                    <a:pt x="12871" y="2992"/>
                  </a:lnTo>
                  <a:cubicBezTo>
                    <a:pt x="12893" y="2959"/>
                    <a:pt x="12914" y="2927"/>
                    <a:pt x="12926" y="2894"/>
                  </a:cubicBezTo>
                  <a:cubicBezTo>
                    <a:pt x="12947" y="2873"/>
                    <a:pt x="12958" y="2841"/>
                    <a:pt x="12969" y="2819"/>
                  </a:cubicBezTo>
                  <a:cubicBezTo>
                    <a:pt x="12990" y="2776"/>
                    <a:pt x="13012" y="2733"/>
                    <a:pt x="13022" y="2679"/>
                  </a:cubicBezTo>
                  <a:cubicBezTo>
                    <a:pt x="13034" y="2647"/>
                    <a:pt x="13044" y="2614"/>
                    <a:pt x="13044" y="2582"/>
                  </a:cubicBezTo>
                  <a:cubicBezTo>
                    <a:pt x="13055" y="2549"/>
                    <a:pt x="13055" y="2506"/>
                    <a:pt x="13055" y="2463"/>
                  </a:cubicBezTo>
                  <a:cubicBezTo>
                    <a:pt x="13055" y="2419"/>
                    <a:pt x="13055" y="2376"/>
                    <a:pt x="13044" y="2323"/>
                  </a:cubicBezTo>
                  <a:cubicBezTo>
                    <a:pt x="13022" y="2268"/>
                    <a:pt x="13001" y="2203"/>
                    <a:pt x="12979" y="2150"/>
                  </a:cubicBezTo>
                  <a:cubicBezTo>
                    <a:pt x="12969" y="2134"/>
                    <a:pt x="12956" y="2118"/>
                    <a:pt x="12943" y="2103"/>
                  </a:cubicBezTo>
                  <a:lnTo>
                    <a:pt x="12943" y="2103"/>
                  </a:lnTo>
                  <a:cubicBezTo>
                    <a:pt x="12916" y="2047"/>
                    <a:pt x="12871" y="1987"/>
                    <a:pt x="12818" y="1934"/>
                  </a:cubicBezTo>
                  <a:cubicBezTo>
                    <a:pt x="12774" y="1880"/>
                    <a:pt x="12720" y="1826"/>
                    <a:pt x="12655" y="1783"/>
                  </a:cubicBezTo>
                  <a:cubicBezTo>
                    <a:pt x="12602" y="1750"/>
                    <a:pt x="12547" y="1728"/>
                    <a:pt x="12494" y="1707"/>
                  </a:cubicBezTo>
                  <a:cubicBezTo>
                    <a:pt x="12407" y="1664"/>
                    <a:pt x="12321" y="1642"/>
                    <a:pt x="12223" y="1620"/>
                  </a:cubicBezTo>
                  <a:cubicBezTo>
                    <a:pt x="12127" y="1610"/>
                    <a:pt x="12029" y="1599"/>
                    <a:pt x="11921" y="1599"/>
                  </a:cubicBezTo>
                  <a:cubicBezTo>
                    <a:pt x="11759" y="1599"/>
                    <a:pt x="11576" y="1620"/>
                    <a:pt x="11371" y="1653"/>
                  </a:cubicBezTo>
                  <a:cubicBezTo>
                    <a:pt x="11346" y="1659"/>
                    <a:pt x="11321" y="1664"/>
                    <a:pt x="11295" y="1670"/>
                  </a:cubicBezTo>
                  <a:lnTo>
                    <a:pt x="11295" y="1670"/>
                  </a:lnTo>
                  <a:cubicBezTo>
                    <a:pt x="11265" y="1608"/>
                    <a:pt x="11233" y="1545"/>
                    <a:pt x="11198" y="1480"/>
                  </a:cubicBezTo>
                  <a:cubicBezTo>
                    <a:pt x="11122" y="1340"/>
                    <a:pt x="11036" y="1210"/>
                    <a:pt x="10939" y="1102"/>
                  </a:cubicBezTo>
                  <a:cubicBezTo>
                    <a:pt x="10863" y="1016"/>
                    <a:pt x="10788" y="929"/>
                    <a:pt x="10712" y="865"/>
                  </a:cubicBezTo>
                  <a:cubicBezTo>
                    <a:pt x="10647" y="811"/>
                    <a:pt x="10582" y="757"/>
                    <a:pt x="10517" y="713"/>
                  </a:cubicBezTo>
                  <a:cubicBezTo>
                    <a:pt x="10421" y="649"/>
                    <a:pt x="10313" y="584"/>
                    <a:pt x="10205" y="541"/>
                  </a:cubicBezTo>
                  <a:cubicBezTo>
                    <a:pt x="10140" y="519"/>
                    <a:pt x="10085" y="497"/>
                    <a:pt x="10021" y="487"/>
                  </a:cubicBezTo>
                  <a:cubicBezTo>
                    <a:pt x="9956" y="476"/>
                    <a:pt x="9881" y="466"/>
                    <a:pt x="9816" y="466"/>
                  </a:cubicBezTo>
                  <a:cubicBezTo>
                    <a:pt x="9751" y="466"/>
                    <a:pt x="9686" y="466"/>
                    <a:pt x="9622" y="487"/>
                  </a:cubicBezTo>
                  <a:cubicBezTo>
                    <a:pt x="9571" y="495"/>
                    <a:pt x="9512" y="510"/>
                    <a:pt x="9458" y="533"/>
                  </a:cubicBezTo>
                  <a:lnTo>
                    <a:pt x="9458" y="533"/>
                  </a:lnTo>
                  <a:cubicBezTo>
                    <a:pt x="9452" y="528"/>
                    <a:pt x="9445" y="524"/>
                    <a:pt x="9438" y="519"/>
                  </a:cubicBezTo>
                  <a:cubicBezTo>
                    <a:pt x="9211" y="379"/>
                    <a:pt x="8963" y="250"/>
                    <a:pt x="8693" y="152"/>
                  </a:cubicBezTo>
                  <a:cubicBezTo>
                    <a:pt x="8564" y="109"/>
                    <a:pt x="8412" y="66"/>
                    <a:pt x="8272" y="44"/>
                  </a:cubicBezTo>
                  <a:cubicBezTo>
                    <a:pt x="8132" y="12"/>
                    <a:pt x="7980" y="1"/>
                    <a:pt x="7818" y="1"/>
                  </a:cubicBezTo>
                  <a:close/>
                </a:path>
              </a:pathLst>
            </a:custGeom>
            <a:solidFill>
              <a:srgbClr val="FFFFFF"/>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5"/>
            <p:cNvSpPr/>
            <p:nvPr/>
          </p:nvSpPr>
          <p:spPr>
            <a:xfrm>
              <a:off x="6386675" y="4080850"/>
              <a:ext cx="20825" cy="42150"/>
            </a:xfrm>
            <a:custGeom>
              <a:avLst/>
              <a:gdLst/>
              <a:ahLst/>
              <a:cxnLst/>
              <a:rect l="l" t="t" r="r" b="b"/>
              <a:pathLst>
                <a:path w="833" h="1686" extrusionOk="0">
                  <a:moveTo>
                    <a:pt x="1" y="1"/>
                  </a:moveTo>
                  <a:lnTo>
                    <a:pt x="1" y="1685"/>
                  </a:lnTo>
                  <a:lnTo>
                    <a:pt x="832" y="1685"/>
                  </a:lnTo>
                  <a:lnTo>
                    <a:pt x="8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5"/>
            <p:cNvSpPr/>
            <p:nvPr/>
          </p:nvSpPr>
          <p:spPr>
            <a:xfrm>
              <a:off x="6332700" y="3983400"/>
              <a:ext cx="59150" cy="26275"/>
            </a:xfrm>
            <a:custGeom>
              <a:avLst/>
              <a:gdLst/>
              <a:ahLst/>
              <a:cxnLst/>
              <a:rect l="l" t="t" r="r" b="b"/>
              <a:pathLst>
                <a:path w="2366" h="1051" extrusionOk="0">
                  <a:moveTo>
                    <a:pt x="846" y="1"/>
                  </a:moveTo>
                  <a:cubicBezTo>
                    <a:pt x="550" y="1"/>
                    <a:pt x="254" y="70"/>
                    <a:pt x="0" y="206"/>
                  </a:cubicBezTo>
                  <a:cubicBezTo>
                    <a:pt x="184" y="498"/>
                    <a:pt x="681" y="779"/>
                    <a:pt x="1307" y="941"/>
                  </a:cubicBezTo>
                  <a:cubicBezTo>
                    <a:pt x="1599" y="1014"/>
                    <a:pt x="1884" y="1050"/>
                    <a:pt x="2132" y="1050"/>
                  </a:cubicBezTo>
                  <a:cubicBezTo>
                    <a:pt x="2214" y="1050"/>
                    <a:pt x="2292" y="1046"/>
                    <a:pt x="2365" y="1038"/>
                  </a:cubicBezTo>
                  <a:cubicBezTo>
                    <a:pt x="2171" y="344"/>
                    <a:pt x="1508" y="1"/>
                    <a:pt x="846" y="1"/>
                  </a:cubicBez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5"/>
            <p:cNvSpPr/>
            <p:nvPr/>
          </p:nvSpPr>
          <p:spPr>
            <a:xfrm>
              <a:off x="6367525" y="4038500"/>
              <a:ext cx="4600" cy="138475"/>
            </a:xfrm>
            <a:custGeom>
              <a:avLst/>
              <a:gdLst/>
              <a:ahLst/>
              <a:cxnLst/>
              <a:rect l="l" t="t" r="r" b="b"/>
              <a:pathLst>
                <a:path w="184" h="5539" extrusionOk="0">
                  <a:moveTo>
                    <a:pt x="0" y="0"/>
                  </a:moveTo>
                  <a:lnTo>
                    <a:pt x="0" y="5539"/>
                  </a:lnTo>
                  <a:lnTo>
                    <a:pt x="184" y="5539"/>
                  </a:lnTo>
                  <a:lnTo>
                    <a:pt x="184" y="0"/>
                  </a:ln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5"/>
            <p:cNvSpPr/>
            <p:nvPr/>
          </p:nvSpPr>
          <p:spPr>
            <a:xfrm>
              <a:off x="6385050" y="4038500"/>
              <a:ext cx="4625" cy="138475"/>
            </a:xfrm>
            <a:custGeom>
              <a:avLst/>
              <a:gdLst/>
              <a:ahLst/>
              <a:cxnLst/>
              <a:rect l="l" t="t" r="r" b="b"/>
              <a:pathLst>
                <a:path w="185" h="5539" extrusionOk="0">
                  <a:moveTo>
                    <a:pt x="1" y="0"/>
                  </a:moveTo>
                  <a:lnTo>
                    <a:pt x="1" y="5539"/>
                  </a:lnTo>
                  <a:lnTo>
                    <a:pt x="185" y="5539"/>
                  </a:lnTo>
                  <a:lnTo>
                    <a:pt x="185" y="0"/>
                  </a:ln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5"/>
            <p:cNvSpPr/>
            <p:nvPr/>
          </p:nvSpPr>
          <p:spPr>
            <a:xfrm>
              <a:off x="6348875" y="4038500"/>
              <a:ext cx="4625" cy="138475"/>
            </a:xfrm>
            <a:custGeom>
              <a:avLst/>
              <a:gdLst/>
              <a:ahLst/>
              <a:cxnLst/>
              <a:rect l="l" t="t" r="r" b="b"/>
              <a:pathLst>
                <a:path w="185" h="5539" extrusionOk="0">
                  <a:moveTo>
                    <a:pt x="1" y="0"/>
                  </a:moveTo>
                  <a:lnTo>
                    <a:pt x="1" y="5539"/>
                  </a:lnTo>
                  <a:lnTo>
                    <a:pt x="185" y="5539"/>
                  </a:lnTo>
                  <a:lnTo>
                    <a:pt x="185" y="0"/>
                  </a:ln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5"/>
            <p:cNvSpPr/>
            <p:nvPr/>
          </p:nvSpPr>
          <p:spPr>
            <a:xfrm>
              <a:off x="6329200" y="4081150"/>
              <a:ext cx="45075" cy="45075"/>
            </a:xfrm>
            <a:custGeom>
              <a:avLst/>
              <a:gdLst/>
              <a:ahLst/>
              <a:cxnLst/>
              <a:rect l="l" t="t" r="r" b="b"/>
              <a:pathLst>
                <a:path w="1803" h="1803" extrusionOk="0">
                  <a:moveTo>
                    <a:pt x="896" y="0"/>
                  </a:moveTo>
                  <a:cubicBezTo>
                    <a:pt x="399" y="0"/>
                    <a:pt x="0" y="399"/>
                    <a:pt x="0" y="896"/>
                  </a:cubicBezTo>
                  <a:cubicBezTo>
                    <a:pt x="0" y="1393"/>
                    <a:pt x="399" y="1803"/>
                    <a:pt x="896" y="1803"/>
                  </a:cubicBezTo>
                  <a:cubicBezTo>
                    <a:pt x="1393" y="1803"/>
                    <a:pt x="1803" y="1393"/>
                    <a:pt x="1803" y="896"/>
                  </a:cubicBezTo>
                  <a:cubicBezTo>
                    <a:pt x="1803" y="399"/>
                    <a:pt x="1393" y="0"/>
                    <a:pt x="896" y="0"/>
                  </a:cubicBez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5"/>
            <p:cNvSpPr/>
            <p:nvPr/>
          </p:nvSpPr>
          <p:spPr>
            <a:xfrm>
              <a:off x="6335675" y="4087625"/>
              <a:ext cx="31875" cy="31875"/>
            </a:xfrm>
            <a:custGeom>
              <a:avLst/>
              <a:gdLst/>
              <a:ahLst/>
              <a:cxnLst/>
              <a:rect l="l" t="t" r="r" b="b"/>
              <a:pathLst>
                <a:path w="1275" h="1275" extrusionOk="0">
                  <a:moveTo>
                    <a:pt x="637" y="0"/>
                  </a:moveTo>
                  <a:cubicBezTo>
                    <a:pt x="291" y="0"/>
                    <a:pt x="0" y="291"/>
                    <a:pt x="0" y="637"/>
                  </a:cubicBezTo>
                  <a:cubicBezTo>
                    <a:pt x="0" y="994"/>
                    <a:pt x="291" y="1274"/>
                    <a:pt x="637" y="1274"/>
                  </a:cubicBezTo>
                  <a:cubicBezTo>
                    <a:pt x="994" y="1274"/>
                    <a:pt x="1274" y="994"/>
                    <a:pt x="1274" y="637"/>
                  </a:cubicBezTo>
                  <a:cubicBezTo>
                    <a:pt x="1274" y="291"/>
                    <a:pt x="994" y="0"/>
                    <a:pt x="637" y="0"/>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5"/>
            <p:cNvSpPr/>
            <p:nvPr/>
          </p:nvSpPr>
          <p:spPr>
            <a:xfrm>
              <a:off x="6339450" y="4091400"/>
              <a:ext cx="24575" cy="24575"/>
            </a:xfrm>
            <a:custGeom>
              <a:avLst/>
              <a:gdLst/>
              <a:ahLst/>
              <a:cxnLst/>
              <a:rect l="l" t="t" r="r" b="b"/>
              <a:pathLst>
                <a:path w="983" h="983" extrusionOk="0">
                  <a:moveTo>
                    <a:pt x="486" y="0"/>
                  </a:moveTo>
                  <a:cubicBezTo>
                    <a:pt x="216" y="0"/>
                    <a:pt x="0" y="216"/>
                    <a:pt x="0" y="486"/>
                  </a:cubicBezTo>
                  <a:cubicBezTo>
                    <a:pt x="0" y="756"/>
                    <a:pt x="216" y="983"/>
                    <a:pt x="486" y="983"/>
                  </a:cubicBezTo>
                  <a:cubicBezTo>
                    <a:pt x="756" y="983"/>
                    <a:pt x="983" y="756"/>
                    <a:pt x="983" y="486"/>
                  </a:cubicBezTo>
                  <a:cubicBezTo>
                    <a:pt x="983" y="216"/>
                    <a:pt x="756" y="0"/>
                    <a:pt x="486" y="0"/>
                  </a:cubicBezTo>
                  <a:close/>
                </a:path>
              </a:pathLst>
            </a:custGeom>
            <a:solidFill>
              <a:srgbClr val="5637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5"/>
            <p:cNvSpPr/>
            <p:nvPr/>
          </p:nvSpPr>
          <p:spPr>
            <a:xfrm>
              <a:off x="6345100" y="4102725"/>
              <a:ext cx="12450" cy="90725"/>
            </a:xfrm>
            <a:custGeom>
              <a:avLst/>
              <a:gdLst/>
              <a:ahLst/>
              <a:cxnLst/>
              <a:rect l="l" t="t" r="r" b="b"/>
              <a:pathLst>
                <a:path w="498" h="3629" extrusionOk="0">
                  <a:moveTo>
                    <a:pt x="1" y="1"/>
                  </a:moveTo>
                  <a:lnTo>
                    <a:pt x="1" y="3629"/>
                  </a:lnTo>
                  <a:lnTo>
                    <a:pt x="497" y="3629"/>
                  </a:lnTo>
                  <a:lnTo>
                    <a:pt x="497" y="1"/>
                  </a:ln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5"/>
            <p:cNvSpPr/>
            <p:nvPr/>
          </p:nvSpPr>
          <p:spPr>
            <a:xfrm>
              <a:off x="6345100" y="4097050"/>
              <a:ext cx="13000" cy="13275"/>
            </a:xfrm>
            <a:custGeom>
              <a:avLst/>
              <a:gdLst/>
              <a:ahLst/>
              <a:cxnLst/>
              <a:rect l="l" t="t" r="r" b="b"/>
              <a:pathLst>
                <a:path w="520" h="531" extrusionOk="0">
                  <a:moveTo>
                    <a:pt x="260" y="1"/>
                  </a:moveTo>
                  <a:cubicBezTo>
                    <a:pt x="120" y="1"/>
                    <a:pt x="1" y="120"/>
                    <a:pt x="1" y="260"/>
                  </a:cubicBezTo>
                  <a:cubicBezTo>
                    <a:pt x="1" y="411"/>
                    <a:pt x="120" y="530"/>
                    <a:pt x="260" y="530"/>
                  </a:cubicBezTo>
                  <a:cubicBezTo>
                    <a:pt x="411" y="530"/>
                    <a:pt x="519" y="411"/>
                    <a:pt x="519" y="260"/>
                  </a:cubicBezTo>
                  <a:cubicBezTo>
                    <a:pt x="519" y="120"/>
                    <a:pt x="411" y="1"/>
                    <a:pt x="260" y="1"/>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5"/>
            <p:cNvSpPr/>
            <p:nvPr/>
          </p:nvSpPr>
          <p:spPr>
            <a:xfrm>
              <a:off x="6298950" y="4080850"/>
              <a:ext cx="21100" cy="42150"/>
            </a:xfrm>
            <a:custGeom>
              <a:avLst/>
              <a:gdLst/>
              <a:ahLst/>
              <a:cxnLst/>
              <a:rect l="l" t="t" r="r" b="b"/>
              <a:pathLst>
                <a:path w="844" h="1686" extrusionOk="0">
                  <a:moveTo>
                    <a:pt x="1" y="1"/>
                  </a:moveTo>
                  <a:lnTo>
                    <a:pt x="1" y="1685"/>
                  </a:lnTo>
                  <a:lnTo>
                    <a:pt x="843" y="1685"/>
                  </a:lnTo>
                  <a:lnTo>
                    <a:pt x="8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35"/>
            <p:cNvSpPr/>
            <p:nvPr/>
          </p:nvSpPr>
          <p:spPr>
            <a:xfrm>
              <a:off x="6307600" y="3981650"/>
              <a:ext cx="90175" cy="222600"/>
            </a:xfrm>
            <a:custGeom>
              <a:avLst/>
              <a:gdLst/>
              <a:ahLst/>
              <a:cxnLst/>
              <a:rect l="l" t="t" r="r" b="b"/>
              <a:pathLst>
                <a:path w="3607" h="8904" extrusionOk="0">
                  <a:moveTo>
                    <a:pt x="1804" y="1"/>
                  </a:moveTo>
                  <a:cubicBezTo>
                    <a:pt x="902" y="1"/>
                    <a:pt x="0" y="557"/>
                    <a:pt x="0" y="1658"/>
                  </a:cubicBezTo>
                  <a:lnTo>
                    <a:pt x="0" y="8904"/>
                  </a:lnTo>
                  <a:lnTo>
                    <a:pt x="3607" y="8904"/>
                  </a:lnTo>
                  <a:lnTo>
                    <a:pt x="3607" y="1680"/>
                  </a:lnTo>
                  <a:cubicBezTo>
                    <a:pt x="3607" y="557"/>
                    <a:pt x="2705" y="1"/>
                    <a:pt x="1804" y="1"/>
                  </a:cubicBez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5"/>
            <p:cNvSpPr/>
            <p:nvPr/>
          </p:nvSpPr>
          <p:spPr>
            <a:xfrm>
              <a:off x="6307600" y="4021475"/>
              <a:ext cx="90175" cy="182775"/>
            </a:xfrm>
            <a:custGeom>
              <a:avLst/>
              <a:gdLst/>
              <a:ahLst/>
              <a:cxnLst/>
              <a:rect l="l" t="t" r="r" b="b"/>
              <a:pathLst>
                <a:path w="3607" h="7311" extrusionOk="0">
                  <a:moveTo>
                    <a:pt x="11" y="1"/>
                  </a:moveTo>
                  <a:cubicBezTo>
                    <a:pt x="11" y="22"/>
                    <a:pt x="0" y="44"/>
                    <a:pt x="0" y="65"/>
                  </a:cubicBezTo>
                  <a:lnTo>
                    <a:pt x="0" y="7311"/>
                  </a:lnTo>
                  <a:lnTo>
                    <a:pt x="3607" y="7311"/>
                  </a:lnTo>
                  <a:lnTo>
                    <a:pt x="3607" y="5821"/>
                  </a:lnTo>
                  <a:cubicBezTo>
                    <a:pt x="3450" y="5857"/>
                    <a:pt x="3288" y="5875"/>
                    <a:pt x="3126" y="5875"/>
                  </a:cubicBezTo>
                  <a:cubicBezTo>
                    <a:pt x="2230" y="5875"/>
                    <a:pt x="1339" y="5317"/>
                    <a:pt x="1339" y="4201"/>
                  </a:cubicBezTo>
                  <a:lnTo>
                    <a:pt x="13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5"/>
            <p:cNvSpPr/>
            <p:nvPr/>
          </p:nvSpPr>
          <p:spPr>
            <a:xfrm>
              <a:off x="6315700" y="4024725"/>
              <a:ext cx="82075" cy="28900"/>
            </a:xfrm>
            <a:custGeom>
              <a:avLst/>
              <a:gdLst/>
              <a:ahLst/>
              <a:cxnLst/>
              <a:rect l="l" t="t" r="r" b="b"/>
              <a:pathLst>
                <a:path w="3283" h="1156" extrusionOk="0">
                  <a:moveTo>
                    <a:pt x="0" y="0"/>
                  </a:moveTo>
                  <a:lnTo>
                    <a:pt x="0" y="1156"/>
                  </a:lnTo>
                  <a:lnTo>
                    <a:pt x="3283" y="540"/>
                  </a:lnTo>
                  <a:lnTo>
                    <a:pt x="32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5"/>
            <p:cNvSpPr/>
            <p:nvPr/>
          </p:nvSpPr>
          <p:spPr>
            <a:xfrm>
              <a:off x="6300300" y="4016350"/>
              <a:ext cx="105025" cy="13250"/>
            </a:xfrm>
            <a:custGeom>
              <a:avLst/>
              <a:gdLst/>
              <a:ahLst/>
              <a:cxnLst/>
              <a:rect l="l" t="t" r="r" b="b"/>
              <a:pathLst>
                <a:path w="4201" h="530" extrusionOk="0">
                  <a:moveTo>
                    <a:pt x="540" y="1"/>
                  </a:moveTo>
                  <a:cubicBezTo>
                    <a:pt x="238" y="1"/>
                    <a:pt x="0" y="238"/>
                    <a:pt x="0" y="529"/>
                  </a:cubicBezTo>
                  <a:lnTo>
                    <a:pt x="4201" y="529"/>
                  </a:lnTo>
                  <a:cubicBezTo>
                    <a:pt x="4201" y="238"/>
                    <a:pt x="3963" y="1"/>
                    <a:pt x="36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5"/>
            <p:cNvSpPr/>
            <p:nvPr/>
          </p:nvSpPr>
          <p:spPr>
            <a:xfrm>
              <a:off x="5958575" y="3983425"/>
              <a:ext cx="22700" cy="40575"/>
            </a:xfrm>
            <a:custGeom>
              <a:avLst/>
              <a:gdLst/>
              <a:ahLst/>
              <a:cxnLst/>
              <a:rect l="l" t="t" r="r" b="b"/>
              <a:pathLst>
                <a:path w="908" h="1623" extrusionOk="0">
                  <a:moveTo>
                    <a:pt x="454" y="1"/>
                  </a:moveTo>
                  <a:cubicBezTo>
                    <a:pt x="454" y="1"/>
                    <a:pt x="87" y="616"/>
                    <a:pt x="119" y="896"/>
                  </a:cubicBezTo>
                  <a:cubicBezTo>
                    <a:pt x="141" y="1177"/>
                    <a:pt x="0" y="1458"/>
                    <a:pt x="65" y="1566"/>
                  </a:cubicBezTo>
                  <a:cubicBezTo>
                    <a:pt x="93" y="1606"/>
                    <a:pt x="170" y="1622"/>
                    <a:pt x="257" y="1622"/>
                  </a:cubicBezTo>
                  <a:cubicBezTo>
                    <a:pt x="404" y="1622"/>
                    <a:pt x="582" y="1577"/>
                    <a:pt x="616" y="1523"/>
                  </a:cubicBezTo>
                  <a:cubicBezTo>
                    <a:pt x="907" y="1026"/>
                    <a:pt x="410" y="637"/>
                    <a:pt x="842" y="217"/>
                  </a:cubicBezTo>
                  <a:lnTo>
                    <a:pt x="454" y="1"/>
                  </a:ln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35"/>
            <p:cNvSpPr/>
            <p:nvPr/>
          </p:nvSpPr>
          <p:spPr>
            <a:xfrm>
              <a:off x="5946975" y="3998675"/>
              <a:ext cx="21275" cy="13525"/>
            </a:xfrm>
            <a:custGeom>
              <a:avLst/>
              <a:gdLst/>
              <a:ahLst/>
              <a:cxnLst/>
              <a:rect l="l" t="t" r="r" b="b"/>
              <a:pathLst>
                <a:path w="851" h="541" extrusionOk="0">
                  <a:moveTo>
                    <a:pt x="704" y="0"/>
                  </a:moveTo>
                  <a:cubicBezTo>
                    <a:pt x="689" y="0"/>
                    <a:pt x="676" y="9"/>
                    <a:pt x="670" y="27"/>
                  </a:cubicBezTo>
                  <a:cubicBezTo>
                    <a:pt x="637" y="114"/>
                    <a:pt x="497" y="233"/>
                    <a:pt x="421" y="265"/>
                  </a:cubicBezTo>
                  <a:cubicBezTo>
                    <a:pt x="324" y="308"/>
                    <a:pt x="0" y="298"/>
                    <a:pt x="65" y="470"/>
                  </a:cubicBezTo>
                  <a:cubicBezTo>
                    <a:pt x="90" y="523"/>
                    <a:pt x="151" y="541"/>
                    <a:pt x="223" y="541"/>
                  </a:cubicBezTo>
                  <a:cubicBezTo>
                    <a:pt x="340" y="541"/>
                    <a:pt x="482" y="494"/>
                    <a:pt x="529" y="481"/>
                  </a:cubicBezTo>
                  <a:cubicBezTo>
                    <a:pt x="615" y="459"/>
                    <a:pt x="766" y="416"/>
                    <a:pt x="799" y="298"/>
                  </a:cubicBezTo>
                  <a:cubicBezTo>
                    <a:pt x="850" y="119"/>
                    <a:pt x="760" y="0"/>
                    <a:pt x="704" y="0"/>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35"/>
            <p:cNvSpPr/>
            <p:nvPr/>
          </p:nvSpPr>
          <p:spPr>
            <a:xfrm>
              <a:off x="5946700" y="4014325"/>
              <a:ext cx="19475" cy="12100"/>
            </a:xfrm>
            <a:custGeom>
              <a:avLst/>
              <a:gdLst/>
              <a:ahLst/>
              <a:cxnLst/>
              <a:rect l="l" t="t" r="r" b="b"/>
              <a:pathLst>
                <a:path w="779" h="484" extrusionOk="0">
                  <a:moveTo>
                    <a:pt x="689" y="0"/>
                  </a:moveTo>
                  <a:cubicBezTo>
                    <a:pt x="655" y="0"/>
                    <a:pt x="618" y="25"/>
                    <a:pt x="605" y="60"/>
                  </a:cubicBezTo>
                  <a:cubicBezTo>
                    <a:pt x="573" y="157"/>
                    <a:pt x="422" y="265"/>
                    <a:pt x="357" y="298"/>
                  </a:cubicBezTo>
                  <a:cubicBezTo>
                    <a:pt x="249" y="330"/>
                    <a:pt x="0" y="308"/>
                    <a:pt x="22" y="373"/>
                  </a:cubicBezTo>
                  <a:cubicBezTo>
                    <a:pt x="41" y="458"/>
                    <a:pt x="159" y="484"/>
                    <a:pt x="268" y="484"/>
                  </a:cubicBezTo>
                  <a:cubicBezTo>
                    <a:pt x="340" y="484"/>
                    <a:pt x="409" y="472"/>
                    <a:pt x="443" y="459"/>
                  </a:cubicBezTo>
                  <a:cubicBezTo>
                    <a:pt x="518" y="438"/>
                    <a:pt x="702" y="298"/>
                    <a:pt x="734" y="190"/>
                  </a:cubicBezTo>
                  <a:cubicBezTo>
                    <a:pt x="779" y="50"/>
                    <a:pt x="738" y="0"/>
                    <a:pt x="689" y="0"/>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35"/>
            <p:cNvSpPr/>
            <p:nvPr/>
          </p:nvSpPr>
          <p:spPr>
            <a:xfrm>
              <a:off x="5964500" y="4009950"/>
              <a:ext cx="11900" cy="19125"/>
            </a:xfrm>
            <a:custGeom>
              <a:avLst/>
              <a:gdLst/>
              <a:ahLst/>
              <a:cxnLst/>
              <a:rect l="l" t="t" r="r" b="b"/>
              <a:pathLst>
                <a:path w="476" h="765" extrusionOk="0">
                  <a:moveTo>
                    <a:pt x="412" y="0"/>
                  </a:moveTo>
                  <a:cubicBezTo>
                    <a:pt x="378" y="0"/>
                    <a:pt x="341" y="55"/>
                    <a:pt x="336" y="116"/>
                  </a:cubicBezTo>
                  <a:cubicBezTo>
                    <a:pt x="336" y="224"/>
                    <a:pt x="249" y="418"/>
                    <a:pt x="206" y="483"/>
                  </a:cubicBezTo>
                  <a:cubicBezTo>
                    <a:pt x="130" y="581"/>
                    <a:pt x="1" y="634"/>
                    <a:pt x="22" y="699"/>
                  </a:cubicBezTo>
                  <a:cubicBezTo>
                    <a:pt x="43" y="746"/>
                    <a:pt x="72" y="764"/>
                    <a:pt x="106" y="764"/>
                  </a:cubicBezTo>
                  <a:cubicBezTo>
                    <a:pt x="179" y="764"/>
                    <a:pt x="270" y="679"/>
                    <a:pt x="314" y="634"/>
                  </a:cubicBezTo>
                  <a:cubicBezTo>
                    <a:pt x="368" y="570"/>
                    <a:pt x="476" y="332"/>
                    <a:pt x="476" y="192"/>
                  </a:cubicBezTo>
                  <a:cubicBezTo>
                    <a:pt x="476" y="50"/>
                    <a:pt x="445" y="0"/>
                    <a:pt x="412" y="0"/>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35"/>
            <p:cNvSpPr/>
            <p:nvPr/>
          </p:nvSpPr>
          <p:spPr>
            <a:xfrm>
              <a:off x="5957225" y="4012400"/>
              <a:ext cx="13950" cy="15475"/>
            </a:xfrm>
            <a:custGeom>
              <a:avLst/>
              <a:gdLst/>
              <a:ahLst/>
              <a:cxnLst/>
              <a:rect l="l" t="t" r="r" b="b"/>
              <a:pathLst>
                <a:path w="558" h="619" extrusionOk="0">
                  <a:moveTo>
                    <a:pt x="487" y="1"/>
                  </a:moveTo>
                  <a:cubicBezTo>
                    <a:pt x="453" y="1"/>
                    <a:pt x="416" y="42"/>
                    <a:pt x="411" y="94"/>
                  </a:cubicBezTo>
                  <a:cubicBezTo>
                    <a:pt x="389" y="191"/>
                    <a:pt x="281" y="342"/>
                    <a:pt x="217" y="396"/>
                  </a:cubicBezTo>
                  <a:cubicBezTo>
                    <a:pt x="130" y="461"/>
                    <a:pt x="1" y="483"/>
                    <a:pt x="22" y="536"/>
                  </a:cubicBezTo>
                  <a:cubicBezTo>
                    <a:pt x="44" y="597"/>
                    <a:pt x="85" y="618"/>
                    <a:pt x="131" y="618"/>
                  </a:cubicBezTo>
                  <a:cubicBezTo>
                    <a:pt x="198" y="618"/>
                    <a:pt x="275" y="573"/>
                    <a:pt x="313" y="548"/>
                  </a:cubicBezTo>
                  <a:cubicBezTo>
                    <a:pt x="389" y="504"/>
                    <a:pt x="529" y="310"/>
                    <a:pt x="540" y="191"/>
                  </a:cubicBezTo>
                  <a:cubicBezTo>
                    <a:pt x="557" y="50"/>
                    <a:pt x="524" y="1"/>
                    <a:pt x="487" y="1"/>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35"/>
            <p:cNvSpPr/>
            <p:nvPr/>
          </p:nvSpPr>
          <p:spPr>
            <a:xfrm>
              <a:off x="6153450" y="3731850"/>
              <a:ext cx="6500" cy="41325"/>
            </a:xfrm>
            <a:custGeom>
              <a:avLst/>
              <a:gdLst/>
              <a:ahLst/>
              <a:cxnLst/>
              <a:rect l="l" t="t" r="r" b="b"/>
              <a:pathLst>
                <a:path w="260" h="1653" extrusionOk="0">
                  <a:moveTo>
                    <a:pt x="1" y="1"/>
                  </a:moveTo>
                  <a:lnTo>
                    <a:pt x="1" y="1652"/>
                  </a:lnTo>
                  <a:lnTo>
                    <a:pt x="260" y="1652"/>
                  </a:lnTo>
                  <a:lnTo>
                    <a:pt x="260" y="1"/>
                  </a:ln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5"/>
            <p:cNvSpPr/>
            <p:nvPr/>
          </p:nvSpPr>
          <p:spPr>
            <a:xfrm>
              <a:off x="6132150" y="3704325"/>
              <a:ext cx="51850" cy="51575"/>
            </a:xfrm>
            <a:custGeom>
              <a:avLst/>
              <a:gdLst/>
              <a:ahLst/>
              <a:cxnLst/>
              <a:rect l="l" t="t" r="r" b="b"/>
              <a:pathLst>
                <a:path w="2074" h="2063" extrusionOk="0">
                  <a:moveTo>
                    <a:pt x="1037" y="0"/>
                  </a:moveTo>
                  <a:cubicBezTo>
                    <a:pt x="464" y="0"/>
                    <a:pt x="0" y="464"/>
                    <a:pt x="0" y="1037"/>
                  </a:cubicBezTo>
                  <a:cubicBezTo>
                    <a:pt x="0" y="1609"/>
                    <a:pt x="464" y="2062"/>
                    <a:pt x="1037" y="2062"/>
                  </a:cubicBezTo>
                  <a:cubicBezTo>
                    <a:pt x="1609" y="2062"/>
                    <a:pt x="2073" y="1609"/>
                    <a:pt x="2073" y="1037"/>
                  </a:cubicBezTo>
                  <a:cubicBezTo>
                    <a:pt x="2073" y="464"/>
                    <a:pt x="1609" y="0"/>
                    <a:pt x="1037" y="0"/>
                  </a:cubicBezTo>
                  <a:close/>
                </a:path>
              </a:pathLst>
            </a:custGeom>
            <a:solidFill>
              <a:srgbClr val="FF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5"/>
            <p:cNvSpPr/>
            <p:nvPr/>
          </p:nvSpPr>
          <p:spPr>
            <a:xfrm>
              <a:off x="6138350" y="3710525"/>
              <a:ext cx="39425" cy="39425"/>
            </a:xfrm>
            <a:custGeom>
              <a:avLst/>
              <a:gdLst/>
              <a:ahLst/>
              <a:cxnLst/>
              <a:rect l="l" t="t" r="r" b="b"/>
              <a:pathLst>
                <a:path w="1577" h="1577" extrusionOk="0">
                  <a:moveTo>
                    <a:pt x="789" y="0"/>
                  </a:moveTo>
                  <a:cubicBezTo>
                    <a:pt x="357" y="0"/>
                    <a:pt x="0" y="357"/>
                    <a:pt x="0" y="789"/>
                  </a:cubicBezTo>
                  <a:cubicBezTo>
                    <a:pt x="0" y="1221"/>
                    <a:pt x="357" y="1577"/>
                    <a:pt x="789" y="1577"/>
                  </a:cubicBezTo>
                  <a:cubicBezTo>
                    <a:pt x="1221" y="1577"/>
                    <a:pt x="1576" y="1221"/>
                    <a:pt x="1576" y="789"/>
                  </a:cubicBezTo>
                  <a:cubicBezTo>
                    <a:pt x="1576" y="357"/>
                    <a:pt x="1221" y="0"/>
                    <a:pt x="789" y="0"/>
                  </a:cubicBezTo>
                  <a:close/>
                </a:path>
              </a:pathLst>
            </a:custGeom>
            <a:solidFill>
              <a:srgbClr val="84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5"/>
            <p:cNvSpPr/>
            <p:nvPr/>
          </p:nvSpPr>
          <p:spPr>
            <a:xfrm>
              <a:off x="6140775" y="3712675"/>
              <a:ext cx="34850" cy="29175"/>
            </a:xfrm>
            <a:custGeom>
              <a:avLst/>
              <a:gdLst/>
              <a:ahLst/>
              <a:cxnLst/>
              <a:rect l="l" t="t" r="r" b="b"/>
              <a:pathLst>
                <a:path w="1394" h="1167" extrusionOk="0">
                  <a:moveTo>
                    <a:pt x="692" y="0"/>
                  </a:moveTo>
                  <a:cubicBezTo>
                    <a:pt x="335" y="0"/>
                    <a:pt x="54" y="260"/>
                    <a:pt x="1" y="595"/>
                  </a:cubicBezTo>
                  <a:cubicBezTo>
                    <a:pt x="130" y="454"/>
                    <a:pt x="313" y="357"/>
                    <a:pt x="529" y="357"/>
                  </a:cubicBezTo>
                  <a:cubicBezTo>
                    <a:pt x="908" y="357"/>
                    <a:pt x="1220" y="670"/>
                    <a:pt x="1220" y="1059"/>
                  </a:cubicBezTo>
                  <a:lnTo>
                    <a:pt x="1220" y="1167"/>
                  </a:lnTo>
                  <a:cubicBezTo>
                    <a:pt x="1328" y="1037"/>
                    <a:pt x="1393" y="876"/>
                    <a:pt x="1393" y="703"/>
                  </a:cubicBezTo>
                  <a:cubicBezTo>
                    <a:pt x="1393" y="314"/>
                    <a:pt x="1080" y="0"/>
                    <a:pt x="692" y="0"/>
                  </a:cubicBezTo>
                  <a:close/>
                </a:path>
              </a:pathLst>
            </a:custGeom>
            <a:solidFill>
              <a:srgbClr val="84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5"/>
            <p:cNvSpPr/>
            <p:nvPr/>
          </p:nvSpPr>
          <p:spPr>
            <a:xfrm>
              <a:off x="6154275" y="3726450"/>
              <a:ext cx="7575" cy="7575"/>
            </a:xfrm>
            <a:custGeom>
              <a:avLst/>
              <a:gdLst/>
              <a:ahLst/>
              <a:cxnLst/>
              <a:rect l="l" t="t" r="r" b="b"/>
              <a:pathLst>
                <a:path w="303" h="303" extrusionOk="0">
                  <a:moveTo>
                    <a:pt x="152" y="1"/>
                  </a:moveTo>
                  <a:cubicBezTo>
                    <a:pt x="65" y="1"/>
                    <a:pt x="1" y="65"/>
                    <a:pt x="1" y="152"/>
                  </a:cubicBezTo>
                  <a:cubicBezTo>
                    <a:pt x="1" y="227"/>
                    <a:pt x="65" y="303"/>
                    <a:pt x="152" y="303"/>
                  </a:cubicBezTo>
                  <a:cubicBezTo>
                    <a:pt x="238" y="303"/>
                    <a:pt x="303" y="227"/>
                    <a:pt x="303" y="152"/>
                  </a:cubicBezTo>
                  <a:cubicBezTo>
                    <a:pt x="303" y="65"/>
                    <a:pt x="238" y="1"/>
                    <a:pt x="152" y="1"/>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5"/>
            <p:cNvSpPr/>
            <p:nvPr/>
          </p:nvSpPr>
          <p:spPr>
            <a:xfrm>
              <a:off x="6160750" y="3719425"/>
              <a:ext cx="9750" cy="8400"/>
            </a:xfrm>
            <a:custGeom>
              <a:avLst/>
              <a:gdLst/>
              <a:ahLst/>
              <a:cxnLst/>
              <a:rect l="l" t="t" r="r" b="b"/>
              <a:pathLst>
                <a:path w="390" h="336" extrusionOk="0">
                  <a:moveTo>
                    <a:pt x="389" y="1"/>
                  </a:moveTo>
                  <a:lnTo>
                    <a:pt x="1" y="238"/>
                  </a:lnTo>
                  <a:lnTo>
                    <a:pt x="97" y="335"/>
                  </a:lnTo>
                  <a:lnTo>
                    <a:pt x="389" y="1"/>
                  </a:ln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5"/>
            <p:cNvSpPr/>
            <p:nvPr/>
          </p:nvSpPr>
          <p:spPr>
            <a:xfrm>
              <a:off x="5884075" y="4008675"/>
              <a:ext cx="472400" cy="195575"/>
            </a:xfrm>
            <a:custGeom>
              <a:avLst/>
              <a:gdLst/>
              <a:ahLst/>
              <a:cxnLst/>
              <a:rect l="l" t="t" r="r" b="b"/>
              <a:pathLst>
                <a:path w="18896" h="7823" extrusionOk="0">
                  <a:moveTo>
                    <a:pt x="2954" y="0"/>
                  </a:moveTo>
                  <a:cubicBezTo>
                    <a:pt x="1755" y="0"/>
                    <a:pt x="605" y="632"/>
                    <a:pt x="0" y="1301"/>
                  </a:cubicBezTo>
                  <a:lnTo>
                    <a:pt x="410" y="1657"/>
                  </a:lnTo>
                  <a:cubicBezTo>
                    <a:pt x="934" y="1091"/>
                    <a:pt x="1920" y="548"/>
                    <a:pt x="2941" y="548"/>
                  </a:cubicBezTo>
                  <a:cubicBezTo>
                    <a:pt x="3457" y="548"/>
                    <a:pt x="3981" y="687"/>
                    <a:pt x="4460" y="1031"/>
                  </a:cubicBezTo>
                  <a:cubicBezTo>
                    <a:pt x="5129" y="1517"/>
                    <a:pt x="5615" y="2672"/>
                    <a:pt x="6123" y="3893"/>
                  </a:cubicBezTo>
                  <a:cubicBezTo>
                    <a:pt x="6932" y="5825"/>
                    <a:pt x="7774" y="7823"/>
                    <a:pt x="9566" y="7823"/>
                  </a:cubicBezTo>
                  <a:lnTo>
                    <a:pt x="18895" y="7823"/>
                  </a:lnTo>
                  <a:lnTo>
                    <a:pt x="18895" y="7272"/>
                  </a:lnTo>
                  <a:lnTo>
                    <a:pt x="9566" y="7272"/>
                  </a:lnTo>
                  <a:cubicBezTo>
                    <a:pt x="8141" y="7272"/>
                    <a:pt x="7375" y="5447"/>
                    <a:pt x="6641" y="3687"/>
                  </a:cubicBezTo>
                  <a:cubicBezTo>
                    <a:pt x="6090" y="2391"/>
                    <a:pt x="5583" y="1160"/>
                    <a:pt x="4784" y="589"/>
                  </a:cubicBezTo>
                  <a:cubicBezTo>
                    <a:pt x="4206" y="169"/>
                    <a:pt x="3573" y="0"/>
                    <a:pt x="2954" y="0"/>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5"/>
            <p:cNvSpPr/>
            <p:nvPr/>
          </p:nvSpPr>
          <p:spPr>
            <a:xfrm>
              <a:off x="5968275" y="4009350"/>
              <a:ext cx="388200" cy="194900"/>
            </a:xfrm>
            <a:custGeom>
              <a:avLst/>
              <a:gdLst/>
              <a:ahLst/>
              <a:cxnLst/>
              <a:rect l="l" t="t" r="r" b="b"/>
              <a:pathLst>
                <a:path w="15528" h="7796" extrusionOk="0">
                  <a:moveTo>
                    <a:pt x="1" y="0"/>
                  </a:moveTo>
                  <a:cubicBezTo>
                    <a:pt x="876" y="248"/>
                    <a:pt x="1459" y="702"/>
                    <a:pt x="1459" y="1220"/>
                  </a:cubicBezTo>
                  <a:cubicBezTo>
                    <a:pt x="1459" y="1263"/>
                    <a:pt x="1448" y="1296"/>
                    <a:pt x="1448" y="1339"/>
                  </a:cubicBezTo>
                  <a:cubicBezTo>
                    <a:pt x="1934" y="1922"/>
                    <a:pt x="2333" y="2872"/>
                    <a:pt x="2755" y="3866"/>
                  </a:cubicBezTo>
                  <a:cubicBezTo>
                    <a:pt x="3564" y="5798"/>
                    <a:pt x="4406" y="7796"/>
                    <a:pt x="6198" y="7796"/>
                  </a:cubicBezTo>
                  <a:lnTo>
                    <a:pt x="15527" y="7796"/>
                  </a:lnTo>
                  <a:lnTo>
                    <a:pt x="15527" y="7245"/>
                  </a:lnTo>
                  <a:lnTo>
                    <a:pt x="6198" y="7245"/>
                  </a:lnTo>
                  <a:cubicBezTo>
                    <a:pt x="4773" y="7245"/>
                    <a:pt x="4007" y="5420"/>
                    <a:pt x="3273" y="3660"/>
                  </a:cubicBezTo>
                  <a:cubicBezTo>
                    <a:pt x="2722" y="2364"/>
                    <a:pt x="2215" y="1133"/>
                    <a:pt x="1416" y="562"/>
                  </a:cubicBezTo>
                  <a:cubicBezTo>
                    <a:pt x="973" y="238"/>
                    <a:pt x="487" y="65"/>
                    <a:pt x="1" y="0"/>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5"/>
            <p:cNvSpPr/>
            <p:nvPr/>
          </p:nvSpPr>
          <p:spPr>
            <a:xfrm>
              <a:off x="6106500" y="3762650"/>
              <a:ext cx="108800" cy="276525"/>
            </a:xfrm>
            <a:custGeom>
              <a:avLst/>
              <a:gdLst/>
              <a:ahLst/>
              <a:cxnLst/>
              <a:rect l="l" t="t" r="r" b="b"/>
              <a:pathLst>
                <a:path w="4352" h="11061" extrusionOk="0">
                  <a:moveTo>
                    <a:pt x="1752" y="0"/>
                  </a:moveTo>
                  <a:cubicBezTo>
                    <a:pt x="1248" y="0"/>
                    <a:pt x="755" y="152"/>
                    <a:pt x="530" y="485"/>
                  </a:cubicBezTo>
                  <a:cubicBezTo>
                    <a:pt x="0" y="1241"/>
                    <a:pt x="605" y="10969"/>
                    <a:pt x="605" y="10969"/>
                  </a:cubicBezTo>
                  <a:cubicBezTo>
                    <a:pt x="605" y="10969"/>
                    <a:pt x="1728" y="11060"/>
                    <a:pt x="2521" y="11060"/>
                  </a:cubicBezTo>
                  <a:cubicBezTo>
                    <a:pt x="2918" y="11060"/>
                    <a:pt x="3232" y="11038"/>
                    <a:pt x="3282" y="10969"/>
                  </a:cubicBezTo>
                  <a:cubicBezTo>
                    <a:pt x="3434" y="10775"/>
                    <a:pt x="4352" y="4761"/>
                    <a:pt x="3207" y="701"/>
                  </a:cubicBezTo>
                  <a:cubicBezTo>
                    <a:pt x="3079" y="256"/>
                    <a:pt x="2406" y="0"/>
                    <a:pt x="1752" y="0"/>
                  </a:cubicBez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5"/>
            <p:cNvSpPr/>
            <p:nvPr/>
          </p:nvSpPr>
          <p:spPr>
            <a:xfrm>
              <a:off x="6106500" y="3762625"/>
              <a:ext cx="104200" cy="276550"/>
            </a:xfrm>
            <a:custGeom>
              <a:avLst/>
              <a:gdLst/>
              <a:ahLst/>
              <a:cxnLst/>
              <a:rect l="l" t="t" r="r" b="b"/>
              <a:pathLst>
                <a:path w="4168" h="11062" extrusionOk="0">
                  <a:moveTo>
                    <a:pt x="1743" y="0"/>
                  </a:moveTo>
                  <a:cubicBezTo>
                    <a:pt x="1241" y="0"/>
                    <a:pt x="751" y="150"/>
                    <a:pt x="530" y="486"/>
                  </a:cubicBezTo>
                  <a:cubicBezTo>
                    <a:pt x="0" y="1242"/>
                    <a:pt x="605" y="10970"/>
                    <a:pt x="605" y="10970"/>
                  </a:cubicBezTo>
                  <a:cubicBezTo>
                    <a:pt x="605" y="10970"/>
                    <a:pt x="1728" y="11061"/>
                    <a:pt x="2521" y="11061"/>
                  </a:cubicBezTo>
                  <a:cubicBezTo>
                    <a:pt x="2918" y="11061"/>
                    <a:pt x="3232" y="11039"/>
                    <a:pt x="3282" y="10970"/>
                  </a:cubicBezTo>
                  <a:cubicBezTo>
                    <a:pt x="3412" y="10798"/>
                    <a:pt x="4168" y="5939"/>
                    <a:pt x="3498" y="2009"/>
                  </a:cubicBezTo>
                  <a:cubicBezTo>
                    <a:pt x="3164" y="1846"/>
                    <a:pt x="2819" y="1512"/>
                    <a:pt x="2559" y="1059"/>
                  </a:cubicBezTo>
                  <a:cubicBezTo>
                    <a:pt x="2365" y="713"/>
                    <a:pt x="2246" y="368"/>
                    <a:pt x="2214" y="44"/>
                  </a:cubicBezTo>
                  <a:cubicBezTo>
                    <a:pt x="2061" y="15"/>
                    <a:pt x="1901" y="0"/>
                    <a:pt x="1743" y="0"/>
                  </a:cubicBez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5"/>
            <p:cNvSpPr/>
            <p:nvPr/>
          </p:nvSpPr>
          <p:spPr>
            <a:xfrm>
              <a:off x="5997725" y="3679875"/>
              <a:ext cx="174650" cy="58275"/>
            </a:xfrm>
            <a:custGeom>
              <a:avLst/>
              <a:gdLst/>
              <a:ahLst/>
              <a:cxnLst/>
              <a:rect l="l" t="t" r="r" b="b"/>
              <a:pathLst>
                <a:path w="6986" h="2331" extrusionOk="0">
                  <a:moveTo>
                    <a:pt x="1117" y="0"/>
                  </a:moveTo>
                  <a:cubicBezTo>
                    <a:pt x="444" y="0"/>
                    <a:pt x="88" y="131"/>
                    <a:pt x="54" y="244"/>
                  </a:cubicBezTo>
                  <a:cubicBezTo>
                    <a:pt x="0" y="460"/>
                    <a:pt x="1490" y="1086"/>
                    <a:pt x="3390" y="1648"/>
                  </a:cubicBezTo>
                  <a:cubicBezTo>
                    <a:pt x="4842" y="2068"/>
                    <a:pt x="6104" y="2331"/>
                    <a:pt x="6649" y="2331"/>
                  </a:cubicBezTo>
                  <a:cubicBezTo>
                    <a:pt x="6817" y="2331"/>
                    <a:pt x="6917" y="2306"/>
                    <a:pt x="6932" y="2252"/>
                  </a:cubicBezTo>
                  <a:cubicBezTo>
                    <a:pt x="6986" y="2036"/>
                    <a:pt x="6133" y="1129"/>
                    <a:pt x="3746" y="438"/>
                  </a:cubicBezTo>
                  <a:cubicBezTo>
                    <a:pt x="2609" y="109"/>
                    <a:pt x="1731" y="0"/>
                    <a:pt x="1117" y="0"/>
                  </a:cubicBez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5"/>
            <p:cNvSpPr/>
            <p:nvPr/>
          </p:nvSpPr>
          <p:spPr>
            <a:xfrm>
              <a:off x="6021200" y="3649575"/>
              <a:ext cx="137150" cy="127725"/>
            </a:xfrm>
            <a:custGeom>
              <a:avLst/>
              <a:gdLst/>
              <a:ahLst/>
              <a:cxnLst/>
              <a:rect l="l" t="t" r="r" b="b"/>
              <a:pathLst>
                <a:path w="5486" h="5109" extrusionOk="0">
                  <a:moveTo>
                    <a:pt x="3331" y="0"/>
                  </a:moveTo>
                  <a:cubicBezTo>
                    <a:pt x="2965" y="0"/>
                    <a:pt x="2562" y="99"/>
                    <a:pt x="2160" y="300"/>
                  </a:cubicBezTo>
                  <a:cubicBezTo>
                    <a:pt x="0" y="1380"/>
                    <a:pt x="993" y="4695"/>
                    <a:pt x="993" y="4695"/>
                  </a:cubicBezTo>
                  <a:cubicBezTo>
                    <a:pt x="1141" y="4873"/>
                    <a:pt x="1905" y="5108"/>
                    <a:pt x="2786" y="5108"/>
                  </a:cubicBezTo>
                  <a:cubicBezTo>
                    <a:pt x="3776" y="5108"/>
                    <a:pt x="4914" y="4810"/>
                    <a:pt x="5485" y="3799"/>
                  </a:cubicBezTo>
                  <a:cubicBezTo>
                    <a:pt x="5485" y="3799"/>
                    <a:pt x="5237" y="3702"/>
                    <a:pt x="5064" y="3388"/>
                  </a:cubicBezTo>
                  <a:cubicBezTo>
                    <a:pt x="4978" y="3216"/>
                    <a:pt x="5043" y="1747"/>
                    <a:pt x="4708" y="873"/>
                  </a:cubicBezTo>
                  <a:cubicBezTo>
                    <a:pt x="4489" y="298"/>
                    <a:pt x="3965" y="0"/>
                    <a:pt x="3331" y="0"/>
                  </a:cubicBezTo>
                  <a:close/>
                </a:path>
              </a:pathLst>
            </a:custGeom>
            <a:solidFill>
              <a:srgbClr val="84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5"/>
            <p:cNvSpPr/>
            <p:nvPr/>
          </p:nvSpPr>
          <p:spPr>
            <a:xfrm>
              <a:off x="6046025" y="3729375"/>
              <a:ext cx="111525" cy="47850"/>
            </a:xfrm>
            <a:custGeom>
              <a:avLst/>
              <a:gdLst/>
              <a:ahLst/>
              <a:cxnLst/>
              <a:rect l="l" t="t" r="r" b="b"/>
              <a:pathLst>
                <a:path w="4461" h="1914" extrusionOk="0">
                  <a:moveTo>
                    <a:pt x="2155" y="1"/>
                  </a:moveTo>
                  <a:cubicBezTo>
                    <a:pt x="2142" y="1"/>
                    <a:pt x="2130" y="1"/>
                    <a:pt x="2117" y="2"/>
                  </a:cubicBezTo>
                  <a:cubicBezTo>
                    <a:pt x="944" y="116"/>
                    <a:pt x="958" y="1514"/>
                    <a:pt x="129" y="1514"/>
                  </a:cubicBezTo>
                  <a:cubicBezTo>
                    <a:pt x="88" y="1514"/>
                    <a:pt x="46" y="1510"/>
                    <a:pt x="0" y="1503"/>
                  </a:cubicBezTo>
                  <a:lnTo>
                    <a:pt x="0" y="1503"/>
                  </a:lnTo>
                  <a:cubicBezTo>
                    <a:pt x="144" y="1678"/>
                    <a:pt x="912" y="1914"/>
                    <a:pt x="1796" y="1914"/>
                  </a:cubicBezTo>
                  <a:cubicBezTo>
                    <a:pt x="2769" y="1914"/>
                    <a:pt x="3883" y="1628"/>
                    <a:pt x="4460" y="661"/>
                  </a:cubicBezTo>
                  <a:lnTo>
                    <a:pt x="4460" y="661"/>
                  </a:lnTo>
                  <a:cubicBezTo>
                    <a:pt x="4134" y="837"/>
                    <a:pt x="3874" y="906"/>
                    <a:pt x="3659" y="906"/>
                  </a:cubicBezTo>
                  <a:cubicBezTo>
                    <a:pt x="3268" y="906"/>
                    <a:pt x="3028" y="678"/>
                    <a:pt x="2819" y="455"/>
                  </a:cubicBezTo>
                  <a:cubicBezTo>
                    <a:pt x="2612" y="228"/>
                    <a:pt x="2435" y="1"/>
                    <a:pt x="2155" y="1"/>
                  </a:cubicBezTo>
                  <a:close/>
                </a:path>
              </a:pathLst>
            </a:custGeom>
            <a:solidFill>
              <a:srgbClr val="84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5"/>
            <p:cNvSpPr/>
            <p:nvPr/>
          </p:nvSpPr>
          <p:spPr>
            <a:xfrm>
              <a:off x="5962350" y="3972100"/>
              <a:ext cx="35400" cy="32950"/>
            </a:xfrm>
            <a:custGeom>
              <a:avLst/>
              <a:gdLst/>
              <a:ahLst/>
              <a:cxnLst/>
              <a:rect l="l" t="t" r="r" b="b"/>
              <a:pathLst>
                <a:path w="1416" h="1318" extrusionOk="0">
                  <a:moveTo>
                    <a:pt x="303" y="0"/>
                  </a:moveTo>
                  <a:lnTo>
                    <a:pt x="0" y="713"/>
                  </a:lnTo>
                  <a:lnTo>
                    <a:pt x="670" y="1317"/>
                  </a:lnTo>
                  <a:lnTo>
                    <a:pt x="1415" y="766"/>
                  </a:lnTo>
                  <a:lnTo>
                    <a:pt x="303" y="0"/>
                  </a:ln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5"/>
            <p:cNvSpPr/>
            <p:nvPr/>
          </p:nvSpPr>
          <p:spPr>
            <a:xfrm>
              <a:off x="6058975" y="4012050"/>
              <a:ext cx="65350" cy="59400"/>
            </a:xfrm>
            <a:custGeom>
              <a:avLst/>
              <a:gdLst/>
              <a:ahLst/>
              <a:cxnLst/>
              <a:rect l="l" t="t" r="r" b="b"/>
              <a:pathLst>
                <a:path w="2614" h="2376" extrusionOk="0">
                  <a:moveTo>
                    <a:pt x="1" y="0"/>
                  </a:moveTo>
                  <a:lnTo>
                    <a:pt x="1" y="2278"/>
                  </a:lnTo>
                  <a:lnTo>
                    <a:pt x="2614" y="2375"/>
                  </a:lnTo>
                  <a:lnTo>
                    <a:pt x="2614" y="86"/>
                  </a:lnTo>
                  <a:lnTo>
                    <a:pt x="1" y="0"/>
                  </a:lnTo>
                  <a:close/>
                </a:path>
              </a:pathLst>
            </a:custGeom>
            <a:solidFill>
              <a:srgbClr val="84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5"/>
            <p:cNvSpPr/>
            <p:nvPr/>
          </p:nvSpPr>
          <p:spPr>
            <a:xfrm>
              <a:off x="5996900" y="3788600"/>
              <a:ext cx="67475" cy="159225"/>
            </a:xfrm>
            <a:custGeom>
              <a:avLst/>
              <a:gdLst/>
              <a:ahLst/>
              <a:cxnLst/>
              <a:rect l="l" t="t" r="r" b="b"/>
              <a:pathLst>
                <a:path w="2699" h="6369" extrusionOk="0">
                  <a:moveTo>
                    <a:pt x="2158" y="1"/>
                  </a:moveTo>
                  <a:cubicBezTo>
                    <a:pt x="2141" y="1"/>
                    <a:pt x="2124" y="3"/>
                    <a:pt x="2106" y="8"/>
                  </a:cubicBezTo>
                  <a:cubicBezTo>
                    <a:pt x="1566" y="171"/>
                    <a:pt x="551" y="2125"/>
                    <a:pt x="0" y="5029"/>
                  </a:cubicBezTo>
                  <a:lnTo>
                    <a:pt x="1382" y="6368"/>
                  </a:lnTo>
                  <a:cubicBezTo>
                    <a:pt x="1382" y="6368"/>
                    <a:pt x="2656" y="3269"/>
                    <a:pt x="2678" y="2676"/>
                  </a:cubicBezTo>
                  <a:cubicBezTo>
                    <a:pt x="2699" y="2101"/>
                    <a:pt x="2650" y="1"/>
                    <a:pt x="2158" y="1"/>
                  </a:cubicBez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5"/>
            <p:cNvSpPr/>
            <p:nvPr/>
          </p:nvSpPr>
          <p:spPr>
            <a:xfrm>
              <a:off x="6009600" y="3788600"/>
              <a:ext cx="54775" cy="159225"/>
            </a:xfrm>
            <a:custGeom>
              <a:avLst/>
              <a:gdLst/>
              <a:ahLst/>
              <a:cxnLst/>
              <a:rect l="l" t="t" r="r" b="b"/>
              <a:pathLst>
                <a:path w="2191" h="6369" extrusionOk="0">
                  <a:moveTo>
                    <a:pt x="1650" y="1"/>
                  </a:moveTo>
                  <a:cubicBezTo>
                    <a:pt x="1633" y="1"/>
                    <a:pt x="1616" y="3"/>
                    <a:pt x="1598" y="8"/>
                  </a:cubicBezTo>
                  <a:cubicBezTo>
                    <a:pt x="0" y="483"/>
                    <a:pt x="1112" y="3485"/>
                    <a:pt x="87" y="5666"/>
                  </a:cubicBezTo>
                  <a:lnTo>
                    <a:pt x="874" y="6368"/>
                  </a:lnTo>
                  <a:cubicBezTo>
                    <a:pt x="874" y="6368"/>
                    <a:pt x="2148" y="3269"/>
                    <a:pt x="2170" y="2676"/>
                  </a:cubicBezTo>
                  <a:cubicBezTo>
                    <a:pt x="2191" y="2101"/>
                    <a:pt x="2142" y="1"/>
                    <a:pt x="1650" y="1"/>
                  </a:cubicBez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5"/>
            <p:cNvSpPr/>
            <p:nvPr/>
          </p:nvSpPr>
          <p:spPr>
            <a:xfrm>
              <a:off x="6024700" y="3777975"/>
              <a:ext cx="43225" cy="183050"/>
            </a:xfrm>
            <a:custGeom>
              <a:avLst/>
              <a:gdLst/>
              <a:ahLst/>
              <a:cxnLst/>
              <a:rect l="l" t="t" r="r" b="b"/>
              <a:pathLst>
                <a:path w="1729" h="7322" extrusionOk="0">
                  <a:moveTo>
                    <a:pt x="1667" y="0"/>
                  </a:moveTo>
                  <a:cubicBezTo>
                    <a:pt x="815" y="0"/>
                    <a:pt x="225" y="648"/>
                    <a:pt x="152" y="1481"/>
                  </a:cubicBezTo>
                  <a:cubicBezTo>
                    <a:pt x="1" y="3349"/>
                    <a:pt x="498" y="6275"/>
                    <a:pt x="821" y="7322"/>
                  </a:cubicBezTo>
                  <a:lnTo>
                    <a:pt x="1177" y="7074"/>
                  </a:lnTo>
                  <a:cubicBezTo>
                    <a:pt x="141" y="1664"/>
                    <a:pt x="1728" y="1"/>
                    <a:pt x="1728" y="1"/>
                  </a:cubicBezTo>
                  <a:cubicBezTo>
                    <a:pt x="1708" y="1"/>
                    <a:pt x="1687" y="0"/>
                    <a:pt x="1667" y="0"/>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5"/>
            <p:cNvSpPr/>
            <p:nvPr/>
          </p:nvSpPr>
          <p:spPr>
            <a:xfrm>
              <a:off x="5963700" y="3902750"/>
              <a:ext cx="71700" cy="102300"/>
            </a:xfrm>
            <a:custGeom>
              <a:avLst/>
              <a:gdLst/>
              <a:ahLst/>
              <a:cxnLst/>
              <a:rect l="l" t="t" r="r" b="b"/>
              <a:pathLst>
                <a:path w="2868" h="4092" extrusionOk="0">
                  <a:moveTo>
                    <a:pt x="1507" y="1"/>
                  </a:moveTo>
                  <a:cubicBezTo>
                    <a:pt x="1456" y="1"/>
                    <a:pt x="1420" y="20"/>
                    <a:pt x="1404" y="64"/>
                  </a:cubicBezTo>
                  <a:cubicBezTo>
                    <a:pt x="1253" y="550"/>
                    <a:pt x="670" y="1813"/>
                    <a:pt x="1" y="2936"/>
                  </a:cubicBezTo>
                  <a:lnTo>
                    <a:pt x="1091" y="4091"/>
                  </a:lnTo>
                  <a:cubicBezTo>
                    <a:pt x="1091" y="4091"/>
                    <a:pt x="2786" y="1954"/>
                    <a:pt x="2830" y="1381"/>
                  </a:cubicBezTo>
                  <a:cubicBezTo>
                    <a:pt x="2867" y="883"/>
                    <a:pt x="1849" y="1"/>
                    <a:pt x="1507" y="1"/>
                  </a:cubicBez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5"/>
            <p:cNvSpPr/>
            <p:nvPr/>
          </p:nvSpPr>
          <p:spPr>
            <a:xfrm>
              <a:off x="5977750" y="3904075"/>
              <a:ext cx="57250" cy="100975"/>
            </a:xfrm>
            <a:custGeom>
              <a:avLst/>
              <a:gdLst/>
              <a:ahLst/>
              <a:cxnLst/>
              <a:rect l="l" t="t" r="r" b="b"/>
              <a:pathLst>
                <a:path w="2290" h="4039" extrusionOk="0">
                  <a:moveTo>
                    <a:pt x="1716" y="0"/>
                  </a:moveTo>
                  <a:cubicBezTo>
                    <a:pt x="1479" y="1090"/>
                    <a:pt x="842" y="2861"/>
                    <a:pt x="0" y="3477"/>
                  </a:cubicBezTo>
                  <a:lnTo>
                    <a:pt x="529" y="4038"/>
                  </a:lnTo>
                  <a:cubicBezTo>
                    <a:pt x="529" y="4038"/>
                    <a:pt x="2224" y="1901"/>
                    <a:pt x="2268" y="1328"/>
                  </a:cubicBezTo>
                  <a:cubicBezTo>
                    <a:pt x="2289" y="1037"/>
                    <a:pt x="2062" y="303"/>
                    <a:pt x="1716" y="0"/>
                  </a:cubicBez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5"/>
            <p:cNvSpPr/>
            <p:nvPr/>
          </p:nvSpPr>
          <p:spPr>
            <a:xfrm>
              <a:off x="6030375" y="3962625"/>
              <a:ext cx="129575" cy="238650"/>
            </a:xfrm>
            <a:custGeom>
              <a:avLst/>
              <a:gdLst/>
              <a:ahLst/>
              <a:cxnLst/>
              <a:rect l="l" t="t" r="r" b="b"/>
              <a:pathLst>
                <a:path w="5183" h="9546" extrusionOk="0">
                  <a:moveTo>
                    <a:pt x="1264" y="1"/>
                  </a:moveTo>
                  <a:lnTo>
                    <a:pt x="1264" y="595"/>
                  </a:lnTo>
                  <a:lnTo>
                    <a:pt x="0" y="1005"/>
                  </a:lnTo>
                  <a:lnTo>
                    <a:pt x="303" y="9546"/>
                  </a:lnTo>
                  <a:lnTo>
                    <a:pt x="497" y="9546"/>
                  </a:lnTo>
                  <a:lnTo>
                    <a:pt x="1512" y="2323"/>
                  </a:lnTo>
                  <a:lnTo>
                    <a:pt x="3304" y="2323"/>
                  </a:lnTo>
                  <a:lnTo>
                    <a:pt x="4989" y="9546"/>
                  </a:lnTo>
                  <a:lnTo>
                    <a:pt x="5183" y="9546"/>
                  </a:lnTo>
                  <a:lnTo>
                    <a:pt x="4665" y="22"/>
                  </a:lnTo>
                  <a:lnTo>
                    <a:pt x="3639" y="142"/>
                  </a:lnTo>
                  <a:lnTo>
                    <a:pt x="3639" y="1"/>
                  </a:ln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5"/>
            <p:cNvSpPr/>
            <p:nvPr/>
          </p:nvSpPr>
          <p:spPr>
            <a:xfrm>
              <a:off x="6036575" y="4163200"/>
              <a:ext cx="11625" cy="15675"/>
            </a:xfrm>
            <a:custGeom>
              <a:avLst/>
              <a:gdLst/>
              <a:ahLst/>
              <a:cxnLst/>
              <a:rect l="l" t="t" r="r" b="b"/>
              <a:pathLst>
                <a:path w="465" h="627" extrusionOk="0">
                  <a:moveTo>
                    <a:pt x="465" y="1"/>
                  </a:moveTo>
                  <a:lnTo>
                    <a:pt x="1" y="22"/>
                  </a:lnTo>
                  <a:lnTo>
                    <a:pt x="23" y="627"/>
                  </a:lnTo>
                  <a:lnTo>
                    <a:pt x="378" y="616"/>
                  </a:lnTo>
                  <a:lnTo>
                    <a:pt x="465" y="1"/>
                  </a:ln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5"/>
            <p:cNvSpPr/>
            <p:nvPr/>
          </p:nvSpPr>
          <p:spPr>
            <a:xfrm>
              <a:off x="6145650" y="4159675"/>
              <a:ext cx="12975" cy="16775"/>
            </a:xfrm>
            <a:custGeom>
              <a:avLst/>
              <a:gdLst/>
              <a:ahLst/>
              <a:cxnLst/>
              <a:rect l="l" t="t" r="r" b="b"/>
              <a:pathLst>
                <a:path w="519" h="671" extrusionOk="0">
                  <a:moveTo>
                    <a:pt x="475" y="1"/>
                  </a:moveTo>
                  <a:lnTo>
                    <a:pt x="0" y="22"/>
                  </a:lnTo>
                  <a:lnTo>
                    <a:pt x="151" y="670"/>
                  </a:lnTo>
                  <a:lnTo>
                    <a:pt x="518" y="660"/>
                  </a:lnTo>
                  <a:lnTo>
                    <a:pt x="475" y="1"/>
                  </a:ln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5"/>
            <p:cNvSpPr/>
            <p:nvPr/>
          </p:nvSpPr>
          <p:spPr>
            <a:xfrm>
              <a:off x="6035775" y="4136475"/>
              <a:ext cx="16200" cy="12725"/>
            </a:xfrm>
            <a:custGeom>
              <a:avLst/>
              <a:gdLst/>
              <a:ahLst/>
              <a:cxnLst/>
              <a:rect l="l" t="t" r="r" b="b"/>
              <a:pathLst>
                <a:path w="648" h="509" extrusionOk="0">
                  <a:moveTo>
                    <a:pt x="648" y="0"/>
                  </a:moveTo>
                  <a:lnTo>
                    <a:pt x="0" y="11"/>
                  </a:lnTo>
                  <a:lnTo>
                    <a:pt x="11" y="508"/>
                  </a:lnTo>
                  <a:lnTo>
                    <a:pt x="573" y="497"/>
                  </a:lnTo>
                  <a:lnTo>
                    <a:pt x="648" y="0"/>
                  </a:ln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5"/>
            <p:cNvSpPr/>
            <p:nvPr/>
          </p:nvSpPr>
          <p:spPr>
            <a:xfrm>
              <a:off x="6139700" y="4135125"/>
              <a:ext cx="17300" cy="11900"/>
            </a:xfrm>
            <a:custGeom>
              <a:avLst/>
              <a:gdLst/>
              <a:ahLst/>
              <a:cxnLst/>
              <a:rect l="l" t="t" r="r" b="b"/>
              <a:pathLst>
                <a:path w="692" h="476" extrusionOk="0">
                  <a:moveTo>
                    <a:pt x="670" y="1"/>
                  </a:moveTo>
                  <a:lnTo>
                    <a:pt x="1" y="11"/>
                  </a:lnTo>
                  <a:lnTo>
                    <a:pt x="108" y="476"/>
                  </a:lnTo>
                  <a:lnTo>
                    <a:pt x="692" y="465"/>
                  </a:lnTo>
                  <a:lnTo>
                    <a:pt x="670" y="1"/>
                  </a:ln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5"/>
            <p:cNvSpPr/>
            <p:nvPr/>
          </p:nvSpPr>
          <p:spPr>
            <a:xfrm>
              <a:off x="6142400" y="4146725"/>
              <a:ext cx="15150" cy="13525"/>
            </a:xfrm>
            <a:custGeom>
              <a:avLst/>
              <a:gdLst/>
              <a:ahLst/>
              <a:cxnLst/>
              <a:rect l="l" t="t" r="r" b="b"/>
              <a:pathLst>
                <a:path w="606" h="541" extrusionOk="0">
                  <a:moveTo>
                    <a:pt x="584" y="1"/>
                  </a:moveTo>
                  <a:lnTo>
                    <a:pt x="0" y="12"/>
                  </a:lnTo>
                  <a:lnTo>
                    <a:pt x="130" y="540"/>
                  </a:lnTo>
                  <a:lnTo>
                    <a:pt x="605" y="519"/>
                  </a:lnTo>
                  <a:lnTo>
                    <a:pt x="584" y="1"/>
                  </a:lnTo>
                  <a:close/>
                </a:path>
              </a:pathLst>
            </a:custGeom>
            <a:solidFill>
              <a:srgbClr val="FF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5"/>
            <p:cNvSpPr/>
            <p:nvPr/>
          </p:nvSpPr>
          <p:spPr>
            <a:xfrm>
              <a:off x="6036050" y="4148875"/>
              <a:ext cx="14050" cy="14900"/>
            </a:xfrm>
            <a:custGeom>
              <a:avLst/>
              <a:gdLst/>
              <a:ahLst/>
              <a:cxnLst/>
              <a:rect l="l" t="t" r="r" b="b"/>
              <a:pathLst>
                <a:path w="562" h="596" extrusionOk="0">
                  <a:moveTo>
                    <a:pt x="562" y="1"/>
                  </a:moveTo>
                  <a:lnTo>
                    <a:pt x="0" y="12"/>
                  </a:lnTo>
                  <a:lnTo>
                    <a:pt x="22" y="595"/>
                  </a:lnTo>
                  <a:lnTo>
                    <a:pt x="486" y="574"/>
                  </a:lnTo>
                  <a:lnTo>
                    <a:pt x="562" y="1"/>
                  </a:lnTo>
                  <a:close/>
                </a:path>
              </a:pathLst>
            </a:custGeom>
            <a:solidFill>
              <a:srgbClr val="FF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5"/>
            <p:cNvSpPr/>
            <p:nvPr/>
          </p:nvSpPr>
          <p:spPr>
            <a:xfrm>
              <a:off x="6042775" y="4074675"/>
              <a:ext cx="17850" cy="126600"/>
            </a:xfrm>
            <a:custGeom>
              <a:avLst/>
              <a:gdLst/>
              <a:ahLst/>
              <a:cxnLst/>
              <a:rect l="l" t="t" r="r" b="b"/>
              <a:pathLst>
                <a:path w="714" h="5064" extrusionOk="0">
                  <a:moveTo>
                    <a:pt x="358" y="2570"/>
                  </a:moveTo>
                  <a:lnTo>
                    <a:pt x="1" y="5064"/>
                  </a:lnTo>
                  <a:close/>
                  <a:moveTo>
                    <a:pt x="713" y="0"/>
                  </a:moveTo>
                  <a:lnTo>
                    <a:pt x="498" y="1533"/>
                  </a:lnTo>
                  <a:lnTo>
                    <a:pt x="498" y="1533"/>
                  </a:lnTo>
                  <a:close/>
                </a:path>
              </a:pathLst>
            </a:custGeom>
            <a:solidFill>
              <a:srgbClr val="FFB4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5"/>
            <p:cNvSpPr/>
            <p:nvPr/>
          </p:nvSpPr>
          <p:spPr>
            <a:xfrm>
              <a:off x="6051700" y="4113000"/>
              <a:ext cx="3525" cy="25925"/>
            </a:xfrm>
            <a:custGeom>
              <a:avLst/>
              <a:gdLst/>
              <a:ahLst/>
              <a:cxnLst/>
              <a:rect l="l" t="t" r="r" b="b"/>
              <a:pathLst>
                <a:path w="141" h="1037" extrusionOk="0">
                  <a:moveTo>
                    <a:pt x="141" y="0"/>
                  </a:moveTo>
                  <a:lnTo>
                    <a:pt x="1" y="1037"/>
                  </a:lnTo>
                  <a:lnTo>
                    <a:pt x="1" y="1037"/>
                  </a:lnTo>
                  <a:close/>
                </a:path>
              </a:pathLst>
            </a:custGeom>
            <a:solidFill>
              <a:srgbClr val="F41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5"/>
            <p:cNvSpPr/>
            <p:nvPr/>
          </p:nvSpPr>
          <p:spPr>
            <a:xfrm>
              <a:off x="6033600" y="4073850"/>
              <a:ext cx="27025" cy="127425"/>
            </a:xfrm>
            <a:custGeom>
              <a:avLst/>
              <a:gdLst/>
              <a:ahLst/>
              <a:cxnLst/>
              <a:rect l="l" t="t" r="r" b="b"/>
              <a:pathLst>
                <a:path w="1081" h="5097" extrusionOk="0">
                  <a:moveTo>
                    <a:pt x="1" y="0"/>
                  </a:moveTo>
                  <a:lnTo>
                    <a:pt x="22" y="767"/>
                  </a:lnTo>
                  <a:lnTo>
                    <a:pt x="757" y="799"/>
                  </a:lnTo>
                  <a:lnTo>
                    <a:pt x="509" y="2505"/>
                  </a:lnTo>
                  <a:lnTo>
                    <a:pt x="735" y="2505"/>
                  </a:lnTo>
                  <a:lnTo>
                    <a:pt x="660" y="3002"/>
                  </a:lnTo>
                  <a:lnTo>
                    <a:pt x="584" y="3575"/>
                  </a:lnTo>
                  <a:lnTo>
                    <a:pt x="497" y="4190"/>
                  </a:lnTo>
                  <a:lnTo>
                    <a:pt x="271" y="4201"/>
                  </a:lnTo>
                  <a:lnTo>
                    <a:pt x="174" y="4935"/>
                  </a:lnTo>
                  <a:lnTo>
                    <a:pt x="174" y="5097"/>
                  </a:lnTo>
                  <a:lnTo>
                    <a:pt x="368" y="5097"/>
                  </a:lnTo>
                  <a:lnTo>
                    <a:pt x="725" y="2603"/>
                  </a:lnTo>
                  <a:lnTo>
                    <a:pt x="865" y="1566"/>
                  </a:lnTo>
                  <a:lnTo>
                    <a:pt x="1080" y="33"/>
                  </a:lnTo>
                  <a:lnTo>
                    <a:pt x="1" y="0"/>
                  </a:lnTo>
                  <a:close/>
                </a:path>
              </a:pathLst>
            </a:custGeom>
            <a:solidFill>
              <a:srgbClr val="FF68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5"/>
            <p:cNvSpPr/>
            <p:nvPr/>
          </p:nvSpPr>
          <p:spPr>
            <a:xfrm>
              <a:off x="6040375" y="4163200"/>
              <a:ext cx="7825" cy="15675"/>
            </a:xfrm>
            <a:custGeom>
              <a:avLst/>
              <a:gdLst/>
              <a:ahLst/>
              <a:cxnLst/>
              <a:rect l="l" t="t" r="r" b="b"/>
              <a:pathLst>
                <a:path w="313" h="627" extrusionOk="0">
                  <a:moveTo>
                    <a:pt x="313" y="1"/>
                  </a:moveTo>
                  <a:lnTo>
                    <a:pt x="87" y="11"/>
                  </a:lnTo>
                  <a:lnTo>
                    <a:pt x="0" y="627"/>
                  </a:lnTo>
                  <a:lnTo>
                    <a:pt x="226" y="616"/>
                  </a:lnTo>
                  <a:lnTo>
                    <a:pt x="313" y="1"/>
                  </a:lnTo>
                  <a:close/>
                </a:path>
              </a:pathLst>
            </a:custGeom>
            <a:solidFill>
              <a:srgbClr val="FF80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5"/>
            <p:cNvSpPr/>
            <p:nvPr/>
          </p:nvSpPr>
          <p:spPr>
            <a:xfrm>
              <a:off x="6044675" y="4136475"/>
              <a:ext cx="7300" cy="12425"/>
            </a:xfrm>
            <a:custGeom>
              <a:avLst/>
              <a:gdLst/>
              <a:ahLst/>
              <a:cxnLst/>
              <a:rect l="l" t="t" r="r" b="b"/>
              <a:pathLst>
                <a:path w="292" h="497" extrusionOk="0">
                  <a:moveTo>
                    <a:pt x="66" y="0"/>
                  </a:moveTo>
                  <a:lnTo>
                    <a:pt x="1" y="497"/>
                  </a:lnTo>
                  <a:lnTo>
                    <a:pt x="217" y="497"/>
                  </a:lnTo>
                  <a:lnTo>
                    <a:pt x="292" y="0"/>
                  </a:lnTo>
                  <a:close/>
                </a:path>
              </a:pathLst>
            </a:custGeom>
            <a:solidFill>
              <a:srgbClr val="FF80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5"/>
            <p:cNvSpPr/>
            <p:nvPr/>
          </p:nvSpPr>
          <p:spPr>
            <a:xfrm>
              <a:off x="6042525" y="4148875"/>
              <a:ext cx="7575" cy="14600"/>
            </a:xfrm>
            <a:custGeom>
              <a:avLst/>
              <a:gdLst/>
              <a:ahLst/>
              <a:cxnLst/>
              <a:rect l="l" t="t" r="r" b="b"/>
              <a:pathLst>
                <a:path w="303" h="584" extrusionOk="0">
                  <a:moveTo>
                    <a:pt x="87" y="1"/>
                  </a:moveTo>
                  <a:lnTo>
                    <a:pt x="1" y="584"/>
                  </a:lnTo>
                  <a:lnTo>
                    <a:pt x="227" y="574"/>
                  </a:lnTo>
                  <a:lnTo>
                    <a:pt x="303" y="1"/>
                  </a:lnTo>
                  <a:close/>
                </a:path>
              </a:pathLst>
            </a:custGeom>
            <a:solidFill>
              <a:srgbClr val="FF7D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5"/>
            <p:cNvSpPr/>
            <p:nvPr/>
          </p:nvSpPr>
          <p:spPr>
            <a:xfrm>
              <a:off x="6153200" y="4077075"/>
              <a:ext cx="3250" cy="58075"/>
            </a:xfrm>
            <a:custGeom>
              <a:avLst/>
              <a:gdLst/>
              <a:ahLst/>
              <a:cxnLst/>
              <a:rect l="l" t="t" r="r" b="b"/>
              <a:pathLst>
                <a:path w="130" h="2323" extrusionOk="0">
                  <a:moveTo>
                    <a:pt x="0" y="1"/>
                  </a:moveTo>
                  <a:lnTo>
                    <a:pt x="130" y="2323"/>
                  </a:lnTo>
                  <a:lnTo>
                    <a:pt x="130" y="2323"/>
                  </a:lnTo>
                  <a:close/>
                </a:path>
              </a:pathLst>
            </a:custGeom>
            <a:solidFill>
              <a:srgbClr val="FFB4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5"/>
            <p:cNvSpPr/>
            <p:nvPr/>
          </p:nvSpPr>
          <p:spPr>
            <a:xfrm>
              <a:off x="6125925" y="4076275"/>
              <a:ext cx="30525" cy="59150"/>
            </a:xfrm>
            <a:custGeom>
              <a:avLst/>
              <a:gdLst/>
              <a:ahLst/>
              <a:cxnLst/>
              <a:rect l="l" t="t" r="r" b="b"/>
              <a:pathLst>
                <a:path w="1221" h="2366" extrusionOk="0">
                  <a:moveTo>
                    <a:pt x="0" y="1"/>
                  </a:moveTo>
                  <a:lnTo>
                    <a:pt x="216" y="865"/>
                  </a:lnTo>
                  <a:lnTo>
                    <a:pt x="875" y="1026"/>
                  </a:lnTo>
                  <a:lnTo>
                    <a:pt x="972" y="2365"/>
                  </a:lnTo>
                  <a:lnTo>
                    <a:pt x="1221" y="2355"/>
                  </a:lnTo>
                  <a:lnTo>
                    <a:pt x="1091" y="33"/>
                  </a:lnTo>
                  <a:lnTo>
                    <a:pt x="0" y="1"/>
                  </a:lnTo>
                  <a:close/>
                </a:path>
              </a:pathLst>
            </a:custGeom>
            <a:solidFill>
              <a:srgbClr val="FF68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35"/>
            <p:cNvSpPr/>
            <p:nvPr/>
          </p:nvSpPr>
          <p:spPr>
            <a:xfrm>
              <a:off x="6156425" y="4138900"/>
              <a:ext cx="1650" cy="31075"/>
            </a:xfrm>
            <a:custGeom>
              <a:avLst/>
              <a:gdLst/>
              <a:ahLst/>
              <a:cxnLst/>
              <a:rect l="l" t="t" r="r" b="b"/>
              <a:pathLst>
                <a:path w="66" h="1243" extrusionOk="0">
                  <a:moveTo>
                    <a:pt x="1" y="1"/>
                  </a:moveTo>
                  <a:lnTo>
                    <a:pt x="66" y="1242"/>
                  </a:lnTo>
                  <a:lnTo>
                    <a:pt x="66" y="1113"/>
                  </a:lnTo>
                  <a:lnTo>
                    <a:pt x="11" y="66"/>
                  </a:lnTo>
                  <a:lnTo>
                    <a:pt x="1" y="1"/>
                  </a:lnTo>
                  <a:close/>
                </a:path>
              </a:pathLst>
            </a:custGeom>
            <a:solidFill>
              <a:srgbClr val="FFB4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35"/>
            <p:cNvSpPr/>
            <p:nvPr/>
          </p:nvSpPr>
          <p:spPr>
            <a:xfrm>
              <a:off x="6153200" y="4140525"/>
              <a:ext cx="6750" cy="60750"/>
            </a:xfrm>
            <a:custGeom>
              <a:avLst/>
              <a:gdLst/>
              <a:ahLst/>
              <a:cxnLst/>
              <a:rect l="l" t="t" r="r" b="b"/>
              <a:pathLst>
                <a:path w="270" h="2430" extrusionOk="0">
                  <a:moveTo>
                    <a:pt x="140" y="1"/>
                  </a:moveTo>
                  <a:lnTo>
                    <a:pt x="152" y="249"/>
                  </a:lnTo>
                  <a:lnTo>
                    <a:pt x="173" y="767"/>
                  </a:lnTo>
                  <a:lnTo>
                    <a:pt x="195" y="1048"/>
                  </a:lnTo>
                  <a:lnTo>
                    <a:pt x="140" y="1"/>
                  </a:lnTo>
                  <a:close/>
                  <a:moveTo>
                    <a:pt x="0" y="1426"/>
                  </a:moveTo>
                  <a:lnTo>
                    <a:pt x="65" y="2398"/>
                  </a:lnTo>
                  <a:lnTo>
                    <a:pt x="76" y="2430"/>
                  </a:lnTo>
                  <a:lnTo>
                    <a:pt x="270" y="2430"/>
                  </a:lnTo>
                  <a:lnTo>
                    <a:pt x="248" y="1998"/>
                  </a:lnTo>
                  <a:lnTo>
                    <a:pt x="216" y="1426"/>
                  </a:lnTo>
                  <a:close/>
                </a:path>
              </a:pathLst>
            </a:custGeom>
            <a:solidFill>
              <a:srgbClr val="FF68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35"/>
            <p:cNvSpPr/>
            <p:nvPr/>
          </p:nvSpPr>
          <p:spPr>
            <a:xfrm>
              <a:off x="6152125" y="4159675"/>
              <a:ext cx="6500" cy="16500"/>
            </a:xfrm>
            <a:custGeom>
              <a:avLst/>
              <a:gdLst/>
              <a:ahLst/>
              <a:cxnLst/>
              <a:rect l="l" t="t" r="r" b="b"/>
              <a:pathLst>
                <a:path w="260" h="660" extrusionOk="0">
                  <a:moveTo>
                    <a:pt x="216" y="1"/>
                  </a:moveTo>
                  <a:lnTo>
                    <a:pt x="0" y="12"/>
                  </a:lnTo>
                  <a:lnTo>
                    <a:pt x="43" y="660"/>
                  </a:lnTo>
                  <a:lnTo>
                    <a:pt x="259" y="660"/>
                  </a:lnTo>
                  <a:lnTo>
                    <a:pt x="238" y="411"/>
                  </a:lnTo>
                  <a:lnTo>
                    <a:pt x="238" y="282"/>
                  </a:lnTo>
                  <a:lnTo>
                    <a:pt x="216" y="1"/>
                  </a:lnTo>
                  <a:close/>
                </a:path>
              </a:pathLst>
            </a:custGeom>
            <a:solidFill>
              <a:srgbClr val="FF80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35"/>
            <p:cNvSpPr/>
            <p:nvPr/>
          </p:nvSpPr>
          <p:spPr>
            <a:xfrm>
              <a:off x="6150225" y="4135125"/>
              <a:ext cx="6775" cy="11625"/>
            </a:xfrm>
            <a:custGeom>
              <a:avLst/>
              <a:gdLst/>
              <a:ahLst/>
              <a:cxnLst/>
              <a:rect l="l" t="t" r="r" b="b"/>
              <a:pathLst>
                <a:path w="271" h="465" extrusionOk="0">
                  <a:moveTo>
                    <a:pt x="249" y="1"/>
                  </a:moveTo>
                  <a:lnTo>
                    <a:pt x="0" y="11"/>
                  </a:lnTo>
                  <a:lnTo>
                    <a:pt x="33" y="465"/>
                  </a:lnTo>
                  <a:lnTo>
                    <a:pt x="271" y="465"/>
                  </a:lnTo>
                  <a:lnTo>
                    <a:pt x="259" y="217"/>
                  </a:lnTo>
                  <a:lnTo>
                    <a:pt x="249" y="152"/>
                  </a:lnTo>
                  <a:lnTo>
                    <a:pt x="249" y="1"/>
                  </a:lnTo>
                  <a:close/>
                </a:path>
              </a:pathLst>
            </a:custGeom>
            <a:solidFill>
              <a:srgbClr val="FF80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35"/>
            <p:cNvSpPr/>
            <p:nvPr/>
          </p:nvSpPr>
          <p:spPr>
            <a:xfrm>
              <a:off x="6151025" y="4146725"/>
              <a:ext cx="6525" cy="13250"/>
            </a:xfrm>
            <a:custGeom>
              <a:avLst/>
              <a:gdLst/>
              <a:ahLst/>
              <a:cxnLst/>
              <a:rect l="l" t="t" r="r" b="b"/>
              <a:pathLst>
                <a:path w="261" h="530" extrusionOk="0">
                  <a:moveTo>
                    <a:pt x="1" y="1"/>
                  </a:moveTo>
                  <a:lnTo>
                    <a:pt x="44" y="530"/>
                  </a:lnTo>
                  <a:lnTo>
                    <a:pt x="260" y="519"/>
                  </a:lnTo>
                  <a:lnTo>
                    <a:pt x="239" y="1"/>
                  </a:lnTo>
                  <a:close/>
                </a:path>
              </a:pathLst>
            </a:custGeom>
            <a:solidFill>
              <a:srgbClr val="FF7D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35"/>
            <p:cNvSpPr/>
            <p:nvPr/>
          </p:nvSpPr>
          <p:spPr>
            <a:xfrm>
              <a:off x="6014175" y="3765125"/>
              <a:ext cx="156850" cy="312275"/>
            </a:xfrm>
            <a:custGeom>
              <a:avLst/>
              <a:gdLst/>
              <a:ahLst/>
              <a:cxnLst/>
              <a:rect l="l" t="t" r="r" b="b"/>
              <a:pathLst>
                <a:path w="6274" h="12491" extrusionOk="0">
                  <a:moveTo>
                    <a:pt x="3730" y="0"/>
                  </a:moveTo>
                  <a:cubicBezTo>
                    <a:pt x="2705" y="0"/>
                    <a:pt x="1545" y="438"/>
                    <a:pt x="1188" y="1206"/>
                  </a:cubicBezTo>
                  <a:cubicBezTo>
                    <a:pt x="735" y="2146"/>
                    <a:pt x="0" y="12328"/>
                    <a:pt x="0" y="12328"/>
                  </a:cubicBezTo>
                  <a:lnTo>
                    <a:pt x="2570" y="12404"/>
                  </a:lnTo>
                  <a:lnTo>
                    <a:pt x="2689" y="10492"/>
                  </a:lnTo>
                  <a:lnTo>
                    <a:pt x="3218" y="12414"/>
                  </a:lnTo>
                  <a:lnTo>
                    <a:pt x="6166" y="12490"/>
                  </a:lnTo>
                  <a:cubicBezTo>
                    <a:pt x="6166" y="12490"/>
                    <a:pt x="6274" y="1487"/>
                    <a:pt x="5183" y="451"/>
                  </a:cubicBezTo>
                  <a:cubicBezTo>
                    <a:pt x="4861" y="144"/>
                    <a:pt x="4318" y="0"/>
                    <a:pt x="3730" y="0"/>
                  </a:cubicBez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35"/>
            <p:cNvSpPr/>
            <p:nvPr/>
          </p:nvSpPr>
          <p:spPr>
            <a:xfrm>
              <a:off x="6066825" y="3744800"/>
              <a:ext cx="53725" cy="54550"/>
            </a:xfrm>
            <a:custGeom>
              <a:avLst/>
              <a:gdLst/>
              <a:ahLst/>
              <a:cxnLst/>
              <a:rect l="l" t="t" r="r" b="b"/>
              <a:pathLst>
                <a:path w="2149" h="2182" extrusionOk="0">
                  <a:moveTo>
                    <a:pt x="2019" y="1"/>
                  </a:moveTo>
                  <a:cubicBezTo>
                    <a:pt x="2019" y="1"/>
                    <a:pt x="0" y="22"/>
                    <a:pt x="65" y="821"/>
                  </a:cubicBezTo>
                  <a:cubicBezTo>
                    <a:pt x="119" y="1620"/>
                    <a:pt x="734" y="2182"/>
                    <a:pt x="734" y="2182"/>
                  </a:cubicBezTo>
                  <a:cubicBezTo>
                    <a:pt x="1058" y="2031"/>
                    <a:pt x="2148" y="853"/>
                    <a:pt x="2148" y="853"/>
                  </a:cubicBezTo>
                  <a:lnTo>
                    <a:pt x="2019" y="1"/>
                  </a:ln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35"/>
            <p:cNvSpPr/>
            <p:nvPr/>
          </p:nvSpPr>
          <p:spPr>
            <a:xfrm>
              <a:off x="6151825" y="4191400"/>
              <a:ext cx="43225" cy="13925"/>
            </a:xfrm>
            <a:custGeom>
              <a:avLst/>
              <a:gdLst/>
              <a:ahLst/>
              <a:cxnLst/>
              <a:rect l="l" t="t" r="r" b="b"/>
              <a:pathLst>
                <a:path w="1729" h="557" extrusionOk="0">
                  <a:moveTo>
                    <a:pt x="255" y="0"/>
                  </a:moveTo>
                  <a:cubicBezTo>
                    <a:pt x="212" y="0"/>
                    <a:pt x="180" y="9"/>
                    <a:pt x="163" y="27"/>
                  </a:cubicBezTo>
                  <a:cubicBezTo>
                    <a:pt x="1" y="200"/>
                    <a:pt x="109" y="557"/>
                    <a:pt x="109" y="557"/>
                  </a:cubicBezTo>
                  <a:lnTo>
                    <a:pt x="1729" y="557"/>
                  </a:lnTo>
                  <a:cubicBezTo>
                    <a:pt x="1729" y="557"/>
                    <a:pt x="607" y="0"/>
                    <a:pt x="255" y="0"/>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5"/>
            <p:cNvSpPr/>
            <p:nvPr/>
          </p:nvSpPr>
          <p:spPr>
            <a:xfrm>
              <a:off x="6015525" y="4191400"/>
              <a:ext cx="29975" cy="13925"/>
            </a:xfrm>
            <a:custGeom>
              <a:avLst/>
              <a:gdLst/>
              <a:ahLst/>
              <a:cxnLst/>
              <a:rect l="l" t="t" r="r" b="b"/>
              <a:pathLst>
                <a:path w="1199" h="557" extrusionOk="0">
                  <a:moveTo>
                    <a:pt x="1026" y="0"/>
                  </a:moveTo>
                  <a:cubicBezTo>
                    <a:pt x="780" y="0"/>
                    <a:pt x="1" y="557"/>
                    <a:pt x="1" y="557"/>
                  </a:cubicBezTo>
                  <a:lnTo>
                    <a:pt x="1124" y="557"/>
                  </a:lnTo>
                  <a:cubicBezTo>
                    <a:pt x="1124" y="557"/>
                    <a:pt x="1199" y="200"/>
                    <a:pt x="1091" y="27"/>
                  </a:cubicBezTo>
                  <a:cubicBezTo>
                    <a:pt x="1079" y="9"/>
                    <a:pt x="1057" y="0"/>
                    <a:pt x="1026" y="0"/>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5"/>
            <p:cNvSpPr/>
            <p:nvPr/>
          </p:nvSpPr>
          <p:spPr>
            <a:xfrm>
              <a:off x="6082200" y="4029575"/>
              <a:ext cx="86400" cy="17050"/>
            </a:xfrm>
            <a:custGeom>
              <a:avLst/>
              <a:gdLst/>
              <a:ahLst/>
              <a:cxnLst/>
              <a:rect l="l" t="t" r="r" b="b"/>
              <a:pathLst>
                <a:path w="3456" h="682" extrusionOk="0">
                  <a:moveTo>
                    <a:pt x="0" y="0"/>
                  </a:moveTo>
                  <a:lnTo>
                    <a:pt x="173" y="638"/>
                  </a:lnTo>
                  <a:lnTo>
                    <a:pt x="3455" y="681"/>
                  </a:lnTo>
                  <a:cubicBezTo>
                    <a:pt x="3445" y="476"/>
                    <a:pt x="3445" y="249"/>
                    <a:pt x="3445" y="12"/>
                  </a:cubicBezTo>
                  <a:lnTo>
                    <a:pt x="0" y="0"/>
                  </a:ln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5"/>
            <p:cNvSpPr/>
            <p:nvPr/>
          </p:nvSpPr>
          <p:spPr>
            <a:xfrm>
              <a:off x="6018775" y="4002325"/>
              <a:ext cx="149575" cy="14850"/>
            </a:xfrm>
            <a:custGeom>
              <a:avLst/>
              <a:gdLst/>
              <a:ahLst/>
              <a:cxnLst/>
              <a:rect l="l" t="t" r="r" b="b"/>
              <a:pathLst>
                <a:path w="5983" h="594" extrusionOk="0">
                  <a:moveTo>
                    <a:pt x="44" y="0"/>
                  </a:moveTo>
                  <a:cubicBezTo>
                    <a:pt x="22" y="173"/>
                    <a:pt x="11" y="346"/>
                    <a:pt x="0" y="507"/>
                  </a:cubicBezTo>
                  <a:lnTo>
                    <a:pt x="5982" y="594"/>
                  </a:lnTo>
                  <a:cubicBezTo>
                    <a:pt x="5982" y="443"/>
                    <a:pt x="5971" y="291"/>
                    <a:pt x="5971" y="140"/>
                  </a:cubicBezTo>
                  <a:lnTo>
                    <a:pt x="44" y="0"/>
                  </a:ln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5"/>
            <p:cNvSpPr/>
            <p:nvPr/>
          </p:nvSpPr>
          <p:spPr>
            <a:xfrm>
              <a:off x="6016325" y="4029325"/>
              <a:ext cx="65100" cy="16200"/>
            </a:xfrm>
            <a:custGeom>
              <a:avLst/>
              <a:gdLst/>
              <a:ahLst/>
              <a:cxnLst/>
              <a:rect l="l" t="t" r="r" b="b"/>
              <a:pathLst>
                <a:path w="2604" h="648" extrusionOk="0">
                  <a:moveTo>
                    <a:pt x="44" y="0"/>
                  </a:moveTo>
                  <a:cubicBezTo>
                    <a:pt x="34" y="226"/>
                    <a:pt x="12" y="432"/>
                    <a:pt x="1" y="615"/>
                  </a:cubicBezTo>
                  <a:lnTo>
                    <a:pt x="2560" y="648"/>
                  </a:lnTo>
                  <a:lnTo>
                    <a:pt x="2603" y="10"/>
                  </a:lnTo>
                  <a:lnTo>
                    <a:pt x="44" y="0"/>
                  </a:ln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5"/>
            <p:cNvSpPr/>
            <p:nvPr/>
          </p:nvSpPr>
          <p:spPr>
            <a:xfrm>
              <a:off x="6017400" y="4015000"/>
              <a:ext cx="150950" cy="14875"/>
            </a:xfrm>
            <a:custGeom>
              <a:avLst/>
              <a:gdLst/>
              <a:ahLst/>
              <a:cxnLst/>
              <a:rect l="l" t="t" r="r" b="b"/>
              <a:pathLst>
                <a:path w="6038" h="595" extrusionOk="0">
                  <a:moveTo>
                    <a:pt x="55" y="0"/>
                  </a:moveTo>
                  <a:cubicBezTo>
                    <a:pt x="34" y="195"/>
                    <a:pt x="23" y="389"/>
                    <a:pt x="1" y="573"/>
                  </a:cubicBezTo>
                  <a:lnTo>
                    <a:pt x="2560" y="583"/>
                  </a:lnTo>
                  <a:lnTo>
                    <a:pt x="2560" y="497"/>
                  </a:lnTo>
                  <a:lnTo>
                    <a:pt x="2592" y="583"/>
                  </a:lnTo>
                  <a:lnTo>
                    <a:pt x="6037" y="595"/>
                  </a:lnTo>
                  <a:lnTo>
                    <a:pt x="6037" y="87"/>
                  </a:lnTo>
                  <a:lnTo>
                    <a:pt x="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5"/>
            <p:cNvSpPr/>
            <p:nvPr/>
          </p:nvSpPr>
          <p:spPr>
            <a:xfrm>
              <a:off x="6033875" y="3833600"/>
              <a:ext cx="126900" cy="18925"/>
            </a:xfrm>
            <a:custGeom>
              <a:avLst/>
              <a:gdLst/>
              <a:ahLst/>
              <a:cxnLst/>
              <a:rect l="l" t="t" r="r" b="b"/>
              <a:pathLst>
                <a:path w="5076" h="757" extrusionOk="0">
                  <a:moveTo>
                    <a:pt x="5000" y="1"/>
                  </a:moveTo>
                  <a:lnTo>
                    <a:pt x="76" y="141"/>
                  </a:lnTo>
                  <a:cubicBezTo>
                    <a:pt x="55" y="336"/>
                    <a:pt x="33" y="541"/>
                    <a:pt x="1" y="756"/>
                  </a:cubicBezTo>
                  <a:lnTo>
                    <a:pt x="5076" y="649"/>
                  </a:lnTo>
                  <a:cubicBezTo>
                    <a:pt x="5054" y="422"/>
                    <a:pt x="5033" y="206"/>
                    <a:pt x="5000" y="1"/>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5"/>
            <p:cNvSpPr/>
            <p:nvPr/>
          </p:nvSpPr>
          <p:spPr>
            <a:xfrm>
              <a:off x="6037925" y="3809050"/>
              <a:ext cx="119325" cy="13775"/>
            </a:xfrm>
            <a:custGeom>
              <a:avLst/>
              <a:gdLst/>
              <a:ahLst/>
              <a:cxnLst/>
              <a:rect l="l" t="t" r="r" b="b"/>
              <a:pathLst>
                <a:path w="4773" h="551" extrusionOk="0">
                  <a:moveTo>
                    <a:pt x="4687" y="1"/>
                  </a:moveTo>
                  <a:lnTo>
                    <a:pt x="77" y="54"/>
                  </a:lnTo>
                  <a:cubicBezTo>
                    <a:pt x="55" y="195"/>
                    <a:pt x="22" y="368"/>
                    <a:pt x="1" y="551"/>
                  </a:cubicBezTo>
                  <a:lnTo>
                    <a:pt x="4773" y="454"/>
                  </a:lnTo>
                  <a:cubicBezTo>
                    <a:pt x="4741" y="303"/>
                    <a:pt x="4719" y="140"/>
                    <a:pt x="4687" y="1"/>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5"/>
            <p:cNvSpPr/>
            <p:nvPr/>
          </p:nvSpPr>
          <p:spPr>
            <a:xfrm>
              <a:off x="6035775" y="3820400"/>
              <a:ext cx="123100" cy="16750"/>
            </a:xfrm>
            <a:custGeom>
              <a:avLst/>
              <a:gdLst/>
              <a:ahLst/>
              <a:cxnLst/>
              <a:rect l="l" t="t" r="r" b="b"/>
              <a:pathLst>
                <a:path w="4924" h="670" extrusionOk="0">
                  <a:moveTo>
                    <a:pt x="4859" y="0"/>
                  </a:moveTo>
                  <a:lnTo>
                    <a:pt x="87" y="97"/>
                  </a:lnTo>
                  <a:cubicBezTo>
                    <a:pt x="55" y="270"/>
                    <a:pt x="33" y="464"/>
                    <a:pt x="0" y="669"/>
                  </a:cubicBezTo>
                  <a:lnTo>
                    <a:pt x="4924" y="529"/>
                  </a:lnTo>
                  <a:cubicBezTo>
                    <a:pt x="4902" y="346"/>
                    <a:pt x="4880" y="173"/>
                    <a:pt x="48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5"/>
            <p:cNvSpPr/>
            <p:nvPr/>
          </p:nvSpPr>
          <p:spPr>
            <a:xfrm>
              <a:off x="6148600" y="3856275"/>
              <a:ext cx="17575" cy="75600"/>
            </a:xfrm>
            <a:custGeom>
              <a:avLst/>
              <a:gdLst/>
              <a:ahLst/>
              <a:cxnLst/>
              <a:rect l="l" t="t" r="r" b="b"/>
              <a:pathLst>
                <a:path w="703" h="3024" extrusionOk="0">
                  <a:moveTo>
                    <a:pt x="0" y="1"/>
                  </a:moveTo>
                  <a:cubicBezTo>
                    <a:pt x="120" y="811"/>
                    <a:pt x="336" y="1804"/>
                    <a:pt x="703" y="3024"/>
                  </a:cubicBezTo>
                  <a:cubicBezTo>
                    <a:pt x="670" y="2160"/>
                    <a:pt x="616" y="1296"/>
                    <a:pt x="551" y="497"/>
                  </a:cubicBezTo>
                  <a:cubicBezTo>
                    <a:pt x="357" y="336"/>
                    <a:pt x="163" y="163"/>
                    <a:pt x="0" y="1"/>
                  </a:cubicBezTo>
                  <a:close/>
                </a:path>
              </a:pathLst>
            </a:custGeom>
            <a:solidFill>
              <a:srgbClr val="FF70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5"/>
            <p:cNvSpPr/>
            <p:nvPr/>
          </p:nvSpPr>
          <p:spPr>
            <a:xfrm>
              <a:off x="6130775" y="3859250"/>
              <a:ext cx="37825" cy="218150"/>
            </a:xfrm>
            <a:custGeom>
              <a:avLst/>
              <a:gdLst/>
              <a:ahLst/>
              <a:cxnLst/>
              <a:rect l="l" t="t" r="r" b="b"/>
              <a:pathLst>
                <a:path w="1513" h="8726" extrusionOk="0">
                  <a:moveTo>
                    <a:pt x="195" y="1"/>
                  </a:moveTo>
                  <a:lnTo>
                    <a:pt x="195" y="1"/>
                  </a:lnTo>
                  <a:cubicBezTo>
                    <a:pt x="228" y="1912"/>
                    <a:pt x="185" y="4082"/>
                    <a:pt x="120" y="5831"/>
                  </a:cubicBezTo>
                  <a:lnTo>
                    <a:pt x="1491" y="5863"/>
                  </a:lnTo>
                  <a:cubicBezTo>
                    <a:pt x="1491" y="5982"/>
                    <a:pt x="1498" y="6100"/>
                    <a:pt x="1501" y="6218"/>
                  </a:cubicBezTo>
                  <a:lnTo>
                    <a:pt x="1501" y="6218"/>
                  </a:lnTo>
                  <a:cubicBezTo>
                    <a:pt x="1490" y="5418"/>
                    <a:pt x="1471" y="4490"/>
                    <a:pt x="1437" y="3531"/>
                  </a:cubicBezTo>
                  <a:cubicBezTo>
                    <a:pt x="1135" y="2818"/>
                    <a:pt x="562" y="1415"/>
                    <a:pt x="195" y="1"/>
                  </a:cubicBezTo>
                  <a:close/>
                  <a:moveTo>
                    <a:pt x="1501" y="6218"/>
                  </a:moveTo>
                  <a:cubicBezTo>
                    <a:pt x="1501" y="6255"/>
                    <a:pt x="1502" y="6291"/>
                    <a:pt x="1502" y="6326"/>
                  </a:cubicBezTo>
                  <a:lnTo>
                    <a:pt x="1502" y="6326"/>
                  </a:lnTo>
                  <a:lnTo>
                    <a:pt x="1502" y="6317"/>
                  </a:lnTo>
                  <a:cubicBezTo>
                    <a:pt x="1502" y="6284"/>
                    <a:pt x="1501" y="6251"/>
                    <a:pt x="1501" y="6218"/>
                  </a:cubicBezTo>
                  <a:close/>
                  <a:moveTo>
                    <a:pt x="1502" y="6326"/>
                  </a:moveTo>
                  <a:lnTo>
                    <a:pt x="1502" y="6825"/>
                  </a:lnTo>
                  <a:cubicBezTo>
                    <a:pt x="1502" y="7054"/>
                    <a:pt x="1502" y="7272"/>
                    <a:pt x="1511" y="7472"/>
                  </a:cubicBezTo>
                  <a:lnTo>
                    <a:pt x="1511" y="7472"/>
                  </a:lnTo>
                  <a:cubicBezTo>
                    <a:pt x="1510" y="7139"/>
                    <a:pt x="1507" y="6752"/>
                    <a:pt x="1502" y="6326"/>
                  </a:cubicBezTo>
                  <a:close/>
                  <a:moveTo>
                    <a:pt x="1511" y="7472"/>
                  </a:moveTo>
                  <a:lnTo>
                    <a:pt x="1511" y="7472"/>
                  </a:lnTo>
                  <a:cubicBezTo>
                    <a:pt x="1511" y="7479"/>
                    <a:pt x="1511" y="7487"/>
                    <a:pt x="1511" y="7494"/>
                  </a:cubicBezTo>
                  <a:lnTo>
                    <a:pt x="1511" y="7494"/>
                  </a:lnTo>
                  <a:lnTo>
                    <a:pt x="1512" y="7494"/>
                  </a:lnTo>
                  <a:cubicBezTo>
                    <a:pt x="1512" y="7487"/>
                    <a:pt x="1512" y="7479"/>
                    <a:pt x="1511" y="7472"/>
                  </a:cubicBezTo>
                  <a:close/>
                  <a:moveTo>
                    <a:pt x="66" y="7473"/>
                  </a:moveTo>
                  <a:cubicBezTo>
                    <a:pt x="34" y="7991"/>
                    <a:pt x="22" y="8401"/>
                    <a:pt x="1" y="8682"/>
                  </a:cubicBezTo>
                  <a:lnTo>
                    <a:pt x="1502" y="8725"/>
                  </a:lnTo>
                  <a:cubicBezTo>
                    <a:pt x="1502" y="8725"/>
                    <a:pt x="1512" y="8455"/>
                    <a:pt x="1512" y="8001"/>
                  </a:cubicBezTo>
                  <a:cubicBezTo>
                    <a:pt x="1512" y="7852"/>
                    <a:pt x="1512" y="7682"/>
                    <a:pt x="1511" y="7494"/>
                  </a:cubicBezTo>
                  <a:lnTo>
                    <a:pt x="1511" y="7494"/>
                  </a:lnTo>
                  <a:lnTo>
                    <a:pt x="66" y="7473"/>
                  </a:lnTo>
                  <a:close/>
                </a:path>
              </a:pathLst>
            </a:custGeom>
            <a:solidFill>
              <a:srgbClr val="FF70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5"/>
            <p:cNvSpPr/>
            <p:nvPr/>
          </p:nvSpPr>
          <p:spPr>
            <a:xfrm>
              <a:off x="6132400" y="4029850"/>
              <a:ext cx="36200" cy="16775"/>
            </a:xfrm>
            <a:custGeom>
              <a:avLst/>
              <a:gdLst/>
              <a:ahLst/>
              <a:cxnLst/>
              <a:rect l="l" t="t" r="r" b="b"/>
              <a:pathLst>
                <a:path w="1448" h="671" extrusionOk="0">
                  <a:moveTo>
                    <a:pt x="22" y="1"/>
                  </a:moveTo>
                  <a:cubicBezTo>
                    <a:pt x="12" y="227"/>
                    <a:pt x="1" y="443"/>
                    <a:pt x="1" y="649"/>
                  </a:cubicBezTo>
                  <a:lnTo>
                    <a:pt x="1447" y="670"/>
                  </a:lnTo>
                  <a:cubicBezTo>
                    <a:pt x="1437" y="465"/>
                    <a:pt x="1437" y="238"/>
                    <a:pt x="1437" y="1"/>
                  </a:cubicBezTo>
                  <a:close/>
                </a:path>
              </a:pathLst>
            </a:custGeom>
            <a:solidFill>
              <a:srgbClr val="FF88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35"/>
            <p:cNvSpPr/>
            <p:nvPr/>
          </p:nvSpPr>
          <p:spPr>
            <a:xfrm>
              <a:off x="6133475" y="4005025"/>
              <a:ext cx="34875" cy="12150"/>
            </a:xfrm>
            <a:custGeom>
              <a:avLst/>
              <a:gdLst/>
              <a:ahLst/>
              <a:cxnLst/>
              <a:rect l="l" t="t" r="r" b="b"/>
              <a:pathLst>
                <a:path w="1395" h="486" extrusionOk="0">
                  <a:moveTo>
                    <a:pt x="12" y="0"/>
                  </a:moveTo>
                  <a:cubicBezTo>
                    <a:pt x="12" y="162"/>
                    <a:pt x="1" y="313"/>
                    <a:pt x="1" y="464"/>
                  </a:cubicBezTo>
                  <a:lnTo>
                    <a:pt x="1394" y="486"/>
                  </a:lnTo>
                  <a:cubicBezTo>
                    <a:pt x="1394" y="335"/>
                    <a:pt x="1383" y="183"/>
                    <a:pt x="1383" y="32"/>
                  </a:cubicBezTo>
                  <a:lnTo>
                    <a:pt x="12" y="0"/>
                  </a:lnTo>
                  <a:close/>
                </a:path>
              </a:pathLst>
            </a:custGeom>
            <a:solidFill>
              <a:srgbClr val="FF88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5"/>
            <p:cNvSpPr/>
            <p:nvPr/>
          </p:nvSpPr>
          <p:spPr>
            <a:xfrm>
              <a:off x="6132950" y="4016625"/>
              <a:ext cx="35400" cy="13250"/>
            </a:xfrm>
            <a:custGeom>
              <a:avLst/>
              <a:gdLst/>
              <a:ahLst/>
              <a:cxnLst/>
              <a:rect l="l" t="t" r="r" b="b"/>
              <a:pathLst>
                <a:path w="1416" h="530" extrusionOk="0">
                  <a:moveTo>
                    <a:pt x="22" y="0"/>
                  </a:moveTo>
                  <a:cubicBezTo>
                    <a:pt x="11" y="184"/>
                    <a:pt x="11" y="357"/>
                    <a:pt x="0" y="530"/>
                  </a:cubicBezTo>
                  <a:lnTo>
                    <a:pt x="1415" y="530"/>
                  </a:lnTo>
                  <a:lnTo>
                    <a:pt x="1415" y="22"/>
                  </a:lnTo>
                  <a:lnTo>
                    <a:pt x="22" y="0"/>
                  </a:lnTo>
                  <a:close/>
                </a:path>
              </a:pathLst>
            </a:custGeom>
            <a:solidFill>
              <a:srgbClr val="FF86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35"/>
            <p:cNvSpPr/>
            <p:nvPr/>
          </p:nvSpPr>
          <p:spPr>
            <a:xfrm>
              <a:off x="6124050" y="3775675"/>
              <a:ext cx="111500" cy="115175"/>
            </a:xfrm>
            <a:custGeom>
              <a:avLst/>
              <a:gdLst/>
              <a:ahLst/>
              <a:cxnLst/>
              <a:rect l="l" t="t" r="r" b="b"/>
              <a:pathLst>
                <a:path w="4460" h="4607" extrusionOk="0">
                  <a:moveTo>
                    <a:pt x="623" y="0"/>
                  </a:moveTo>
                  <a:cubicBezTo>
                    <a:pt x="601" y="0"/>
                    <a:pt x="580" y="2"/>
                    <a:pt x="562" y="7"/>
                  </a:cubicBezTo>
                  <a:cubicBezTo>
                    <a:pt x="0" y="148"/>
                    <a:pt x="195" y="2037"/>
                    <a:pt x="519" y="2545"/>
                  </a:cubicBezTo>
                  <a:cubicBezTo>
                    <a:pt x="831" y="3052"/>
                    <a:pt x="2645" y="4607"/>
                    <a:pt x="2645" y="4607"/>
                  </a:cubicBezTo>
                  <a:lnTo>
                    <a:pt x="4459" y="4002"/>
                  </a:lnTo>
                  <a:cubicBezTo>
                    <a:pt x="3697" y="1966"/>
                    <a:pt x="1288" y="0"/>
                    <a:pt x="623" y="0"/>
                  </a:cubicBez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5"/>
            <p:cNvSpPr/>
            <p:nvPr/>
          </p:nvSpPr>
          <p:spPr>
            <a:xfrm>
              <a:off x="6124050" y="3775650"/>
              <a:ext cx="75600" cy="115200"/>
            </a:xfrm>
            <a:custGeom>
              <a:avLst/>
              <a:gdLst/>
              <a:ahLst/>
              <a:cxnLst/>
              <a:rect l="l" t="t" r="r" b="b"/>
              <a:pathLst>
                <a:path w="3024" h="4608" extrusionOk="0">
                  <a:moveTo>
                    <a:pt x="628" y="0"/>
                  </a:moveTo>
                  <a:cubicBezTo>
                    <a:pt x="604" y="0"/>
                    <a:pt x="582" y="3"/>
                    <a:pt x="562" y="8"/>
                  </a:cubicBezTo>
                  <a:cubicBezTo>
                    <a:pt x="0" y="149"/>
                    <a:pt x="238" y="2254"/>
                    <a:pt x="550" y="2762"/>
                  </a:cubicBezTo>
                  <a:cubicBezTo>
                    <a:pt x="864" y="3269"/>
                    <a:pt x="2645" y="4608"/>
                    <a:pt x="2645" y="4608"/>
                  </a:cubicBezTo>
                  <a:lnTo>
                    <a:pt x="3024" y="4478"/>
                  </a:lnTo>
                  <a:cubicBezTo>
                    <a:pt x="1335" y="3205"/>
                    <a:pt x="544" y="704"/>
                    <a:pt x="1552" y="704"/>
                  </a:cubicBezTo>
                  <a:cubicBezTo>
                    <a:pt x="1698" y="704"/>
                    <a:pt x="1882" y="756"/>
                    <a:pt x="2105" y="872"/>
                  </a:cubicBezTo>
                  <a:cubicBezTo>
                    <a:pt x="1480" y="336"/>
                    <a:pt x="909" y="0"/>
                    <a:pt x="628" y="0"/>
                  </a:cubicBez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35"/>
            <p:cNvSpPr/>
            <p:nvPr/>
          </p:nvSpPr>
          <p:spPr>
            <a:xfrm>
              <a:off x="6041175" y="3799050"/>
              <a:ext cx="55075" cy="276725"/>
            </a:xfrm>
            <a:custGeom>
              <a:avLst/>
              <a:gdLst/>
              <a:ahLst/>
              <a:cxnLst/>
              <a:rect l="l" t="t" r="r" b="b"/>
              <a:pathLst>
                <a:path w="2203" h="11069" extrusionOk="0">
                  <a:moveTo>
                    <a:pt x="1706" y="1"/>
                  </a:moveTo>
                  <a:lnTo>
                    <a:pt x="1706" y="1"/>
                  </a:lnTo>
                  <a:cubicBezTo>
                    <a:pt x="0" y="5183"/>
                    <a:pt x="2073" y="11014"/>
                    <a:pt x="2095" y="11068"/>
                  </a:cubicBezTo>
                  <a:lnTo>
                    <a:pt x="2203" y="11057"/>
                  </a:lnTo>
                  <a:cubicBezTo>
                    <a:pt x="2181" y="11003"/>
                    <a:pt x="108" y="5183"/>
                    <a:pt x="1804" y="22"/>
                  </a:cubicBezTo>
                  <a:lnTo>
                    <a:pt x="1706" y="1"/>
                  </a:ln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35"/>
            <p:cNvSpPr/>
            <p:nvPr/>
          </p:nvSpPr>
          <p:spPr>
            <a:xfrm>
              <a:off x="6020400" y="3924300"/>
              <a:ext cx="154425" cy="25150"/>
            </a:xfrm>
            <a:custGeom>
              <a:avLst/>
              <a:gdLst/>
              <a:ahLst/>
              <a:cxnLst/>
              <a:rect l="l" t="t" r="r" b="b"/>
              <a:pathLst>
                <a:path w="6177" h="1006" extrusionOk="0">
                  <a:moveTo>
                    <a:pt x="0" y="1"/>
                  </a:moveTo>
                  <a:lnTo>
                    <a:pt x="0" y="908"/>
                  </a:lnTo>
                  <a:lnTo>
                    <a:pt x="6176" y="1005"/>
                  </a:lnTo>
                  <a:lnTo>
                    <a:pt x="6176" y="98"/>
                  </a:lnTo>
                  <a:lnTo>
                    <a:pt x="0" y="1"/>
                  </a:ln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35"/>
            <p:cNvSpPr/>
            <p:nvPr/>
          </p:nvSpPr>
          <p:spPr>
            <a:xfrm>
              <a:off x="6059525" y="3923225"/>
              <a:ext cx="27825" cy="27025"/>
            </a:xfrm>
            <a:custGeom>
              <a:avLst/>
              <a:gdLst/>
              <a:ahLst/>
              <a:cxnLst/>
              <a:rect l="l" t="t" r="r" b="b"/>
              <a:pathLst>
                <a:path w="1113" h="1081" extrusionOk="0">
                  <a:moveTo>
                    <a:pt x="0" y="0"/>
                  </a:moveTo>
                  <a:lnTo>
                    <a:pt x="0" y="1037"/>
                  </a:lnTo>
                  <a:lnTo>
                    <a:pt x="1113" y="1080"/>
                  </a:lnTo>
                  <a:lnTo>
                    <a:pt x="1113" y="44"/>
                  </a:lnTo>
                  <a:lnTo>
                    <a:pt x="0" y="0"/>
                  </a:ln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35"/>
            <p:cNvSpPr/>
            <p:nvPr/>
          </p:nvSpPr>
          <p:spPr>
            <a:xfrm>
              <a:off x="6064125" y="3928900"/>
              <a:ext cx="17025" cy="16750"/>
            </a:xfrm>
            <a:custGeom>
              <a:avLst/>
              <a:gdLst/>
              <a:ahLst/>
              <a:cxnLst/>
              <a:rect l="l" t="t" r="r" b="b"/>
              <a:pathLst>
                <a:path w="681" h="670" extrusionOk="0">
                  <a:moveTo>
                    <a:pt x="0" y="1"/>
                  </a:moveTo>
                  <a:lnTo>
                    <a:pt x="0" y="637"/>
                  </a:lnTo>
                  <a:lnTo>
                    <a:pt x="680" y="670"/>
                  </a:lnTo>
                  <a:lnTo>
                    <a:pt x="680" y="22"/>
                  </a:lnTo>
                  <a:lnTo>
                    <a:pt x="0" y="1"/>
                  </a:ln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5"/>
            <p:cNvSpPr/>
            <p:nvPr/>
          </p:nvSpPr>
          <p:spPr>
            <a:xfrm>
              <a:off x="6070325" y="3935100"/>
              <a:ext cx="8125" cy="3800"/>
            </a:xfrm>
            <a:custGeom>
              <a:avLst/>
              <a:gdLst/>
              <a:ahLst/>
              <a:cxnLst/>
              <a:rect l="l" t="t" r="r" b="b"/>
              <a:pathLst>
                <a:path w="325" h="152" extrusionOk="0">
                  <a:moveTo>
                    <a:pt x="11" y="0"/>
                  </a:moveTo>
                  <a:lnTo>
                    <a:pt x="0" y="141"/>
                  </a:lnTo>
                  <a:lnTo>
                    <a:pt x="314" y="152"/>
                  </a:lnTo>
                  <a:lnTo>
                    <a:pt x="324" y="12"/>
                  </a:lnTo>
                  <a:lnTo>
                    <a:pt x="11" y="0"/>
                  </a:ln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35"/>
            <p:cNvSpPr/>
            <p:nvPr/>
          </p:nvSpPr>
          <p:spPr>
            <a:xfrm>
              <a:off x="6048175" y="3931850"/>
              <a:ext cx="4900" cy="6800"/>
            </a:xfrm>
            <a:custGeom>
              <a:avLst/>
              <a:gdLst/>
              <a:ahLst/>
              <a:cxnLst/>
              <a:rect l="l" t="t" r="r" b="b"/>
              <a:pathLst>
                <a:path w="196" h="272" extrusionOk="0">
                  <a:moveTo>
                    <a:pt x="98" y="1"/>
                  </a:moveTo>
                  <a:cubicBezTo>
                    <a:pt x="44" y="1"/>
                    <a:pt x="1" y="66"/>
                    <a:pt x="1" y="142"/>
                  </a:cubicBezTo>
                  <a:cubicBezTo>
                    <a:pt x="1" y="217"/>
                    <a:pt x="44" y="271"/>
                    <a:pt x="98" y="271"/>
                  </a:cubicBezTo>
                  <a:cubicBezTo>
                    <a:pt x="152" y="271"/>
                    <a:pt x="195" y="206"/>
                    <a:pt x="195" y="130"/>
                  </a:cubicBezTo>
                  <a:cubicBezTo>
                    <a:pt x="195" y="55"/>
                    <a:pt x="152" y="1"/>
                    <a:pt x="98" y="1"/>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35"/>
            <p:cNvSpPr/>
            <p:nvPr/>
          </p:nvSpPr>
          <p:spPr>
            <a:xfrm>
              <a:off x="6032275" y="3932675"/>
              <a:ext cx="4875" cy="6775"/>
            </a:xfrm>
            <a:custGeom>
              <a:avLst/>
              <a:gdLst/>
              <a:ahLst/>
              <a:cxnLst/>
              <a:rect l="l" t="t" r="r" b="b"/>
              <a:pathLst>
                <a:path w="195" h="271" extrusionOk="0">
                  <a:moveTo>
                    <a:pt x="97" y="1"/>
                  </a:moveTo>
                  <a:cubicBezTo>
                    <a:pt x="43" y="1"/>
                    <a:pt x="0" y="65"/>
                    <a:pt x="0" y="141"/>
                  </a:cubicBezTo>
                  <a:cubicBezTo>
                    <a:pt x="0" y="217"/>
                    <a:pt x="43" y="270"/>
                    <a:pt x="97" y="270"/>
                  </a:cubicBezTo>
                  <a:cubicBezTo>
                    <a:pt x="151" y="270"/>
                    <a:pt x="195" y="205"/>
                    <a:pt x="195" y="130"/>
                  </a:cubicBezTo>
                  <a:cubicBezTo>
                    <a:pt x="195" y="54"/>
                    <a:pt x="151" y="1"/>
                    <a:pt x="97" y="1"/>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35"/>
            <p:cNvSpPr/>
            <p:nvPr/>
          </p:nvSpPr>
          <p:spPr>
            <a:xfrm>
              <a:off x="6097600" y="3933225"/>
              <a:ext cx="4875" cy="6750"/>
            </a:xfrm>
            <a:custGeom>
              <a:avLst/>
              <a:gdLst/>
              <a:ahLst/>
              <a:cxnLst/>
              <a:rect l="l" t="t" r="r" b="b"/>
              <a:pathLst>
                <a:path w="195" h="270" extrusionOk="0">
                  <a:moveTo>
                    <a:pt x="97" y="0"/>
                  </a:moveTo>
                  <a:cubicBezTo>
                    <a:pt x="43" y="0"/>
                    <a:pt x="0" y="65"/>
                    <a:pt x="0" y="140"/>
                  </a:cubicBezTo>
                  <a:cubicBezTo>
                    <a:pt x="0" y="216"/>
                    <a:pt x="43" y="270"/>
                    <a:pt x="97" y="270"/>
                  </a:cubicBezTo>
                  <a:cubicBezTo>
                    <a:pt x="151" y="270"/>
                    <a:pt x="194" y="205"/>
                    <a:pt x="194" y="130"/>
                  </a:cubicBezTo>
                  <a:cubicBezTo>
                    <a:pt x="194" y="54"/>
                    <a:pt x="151" y="0"/>
                    <a:pt x="97" y="0"/>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35"/>
            <p:cNvSpPr/>
            <p:nvPr/>
          </p:nvSpPr>
          <p:spPr>
            <a:xfrm>
              <a:off x="6118375" y="3933200"/>
              <a:ext cx="5150" cy="6775"/>
            </a:xfrm>
            <a:custGeom>
              <a:avLst/>
              <a:gdLst/>
              <a:ahLst/>
              <a:cxnLst/>
              <a:rect l="l" t="t" r="r" b="b"/>
              <a:pathLst>
                <a:path w="206" h="271" extrusionOk="0">
                  <a:moveTo>
                    <a:pt x="120" y="0"/>
                  </a:moveTo>
                  <a:cubicBezTo>
                    <a:pt x="116" y="0"/>
                    <a:pt x="112" y="0"/>
                    <a:pt x="108" y="1"/>
                  </a:cubicBezTo>
                  <a:cubicBezTo>
                    <a:pt x="43" y="1"/>
                    <a:pt x="0" y="66"/>
                    <a:pt x="0" y="141"/>
                  </a:cubicBezTo>
                  <a:cubicBezTo>
                    <a:pt x="0" y="206"/>
                    <a:pt x="43" y="271"/>
                    <a:pt x="108" y="271"/>
                  </a:cubicBezTo>
                  <a:cubicBezTo>
                    <a:pt x="162" y="260"/>
                    <a:pt x="206" y="206"/>
                    <a:pt x="206" y="131"/>
                  </a:cubicBezTo>
                  <a:cubicBezTo>
                    <a:pt x="206" y="61"/>
                    <a:pt x="169" y="0"/>
                    <a:pt x="120" y="0"/>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35"/>
            <p:cNvSpPr/>
            <p:nvPr/>
          </p:nvSpPr>
          <p:spPr>
            <a:xfrm>
              <a:off x="6107300" y="3768550"/>
              <a:ext cx="62650" cy="180600"/>
            </a:xfrm>
            <a:custGeom>
              <a:avLst/>
              <a:gdLst/>
              <a:ahLst/>
              <a:cxnLst/>
              <a:rect l="l" t="t" r="r" b="b"/>
              <a:pathLst>
                <a:path w="2506" h="7224" extrusionOk="0">
                  <a:moveTo>
                    <a:pt x="1134" y="1"/>
                  </a:moveTo>
                  <a:lnTo>
                    <a:pt x="1134" y="1"/>
                  </a:lnTo>
                  <a:cubicBezTo>
                    <a:pt x="1" y="1350"/>
                    <a:pt x="1815" y="5863"/>
                    <a:pt x="2408" y="7224"/>
                  </a:cubicBezTo>
                  <a:lnTo>
                    <a:pt x="2506" y="7019"/>
                  </a:lnTo>
                  <a:cubicBezTo>
                    <a:pt x="853" y="1760"/>
                    <a:pt x="1750" y="346"/>
                    <a:pt x="1750" y="346"/>
                  </a:cubicBezTo>
                  <a:lnTo>
                    <a:pt x="1134" y="1"/>
                  </a:ln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35"/>
            <p:cNvSpPr/>
            <p:nvPr/>
          </p:nvSpPr>
          <p:spPr>
            <a:xfrm>
              <a:off x="6123500" y="3943200"/>
              <a:ext cx="32150" cy="32200"/>
            </a:xfrm>
            <a:custGeom>
              <a:avLst/>
              <a:gdLst/>
              <a:ahLst/>
              <a:cxnLst/>
              <a:rect l="l" t="t" r="r" b="b"/>
              <a:pathLst>
                <a:path w="1286" h="1288" extrusionOk="0">
                  <a:moveTo>
                    <a:pt x="1080" y="0"/>
                  </a:moveTo>
                  <a:cubicBezTo>
                    <a:pt x="1080" y="0"/>
                    <a:pt x="260" y="367"/>
                    <a:pt x="281" y="638"/>
                  </a:cubicBezTo>
                  <a:cubicBezTo>
                    <a:pt x="292" y="897"/>
                    <a:pt x="1" y="1005"/>
                    <a:pt x="54" y="1113"/>
                  </a:cubicBezTo>
                  <a:cubicBezTo>
                    <a:pt x="87" y="1194"/>
                    <a:pt x="460" y="1287"/>
                    <a:pt x="667" y="1287"/>
                  </a:cubicBezTo>
                  <a:cubicBezTo>
                    <a:pt x="736" y="1287"/>
                    <a:pt x="786" y="1277"/>
                    <a:pt x="800" y="1253"/>
                  </a:cubicBezTo>
                  <a:cubicBezTo>
                    <a:pt x="1167" y="659"/>
                    <a:pt x="1134" y="314"/>
                    <a:pt x="1285" y="195"/>
                  </a:cubicBezTo>
                  <a:lnTo>
                    <a:pt x="1080" y="0"/>
                  </a:ln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35"/>
            <p:cNvSpPr/>
            <p:nvPr/>
          </p:nvSpPr>
          <p:spPr>
            <a:xfrm>
              <a:off x="6114050" y="3951750"/>
              <a:ext cx="27675" cy="9575"/>
            </a:xfrm>
            <a:custGeom>
              <a:avLst/>
              <a:gdLst/>
              <a:ahLst/>
              <a:cxnLst/>
              <a:rect l="l" t="t" r="r" b="b"/>
              <a:pathLst>
                <a:path w="1107" h="383" extrusionOk="0">
                  <a:moveTo>
                    <a:pt x="956" y="1"/>
                  </a:moveTo>
                  <a:cubicBezTo>
                    <a:pt x="943" y="1"/>
                    <a:pt x="930" y="5"/>
                    <a:pt x="919" y="15"/>
                  </a:cubicBezTo>
                  <a:cubicBezTo>
                    <a:pt x="843" y="90"/>
                    <a:pt x="627" y="155"/>
                    <a:pt x="530" y="155"/>
                  </a:cubicBezTo>
                  <a:cubicBezTo>
                    <a:pt x="389" y="166"/>
                    <a:pt x="33" y="166"/>
                    <a:pt x="22" y="231"/>
                  </a:cubicBezTo>
                  <a:cubicBezTo>
                    <a:pt x="0" y="371"/>
                    <a:pt x="454" y="382"/>
                    <a:pt x="562" y="382"/>
                  </a:cubicBezTo>
                  <a:cubicBezTo>
                    <a:pt x="581" y="382"/>
                    <a:pt x="603" y="383"/>
                    <a:pt x="626" y="383"/>
                  </a:cubicBezTo>
                  <a:cubicBezTo>
                    <a:pt x="735" y="383"/>
                    <a:pt x="879" y="376"/>
                    <a:pt x="950" y="296"/>
                  </a:cubicBezTo>
                  <a:cubicBezTo>
                    <a:pt x="1106" y="140"/>
                    <a:pt x="1029" y="1"/>
                    <a:pt x="956" y="1"/>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35"/>
            <p:cNvSpPr/>
            <p:nvPr/>
          </p:nvSpPr>
          <p:spPr>
            <a:xfrm>
              <a:off x="6109175" y="3963100"/>
              <a:ext cx="25375" cy="16250"/>
            </a:xfrm>
            <a:custGeom>
              <a:avLst/>
              <a:gdLst/>
              <a:ahLst/>
              <a:cxnLst/>
              <a:rect l="l" t="t" r="r" b="b"/>
              <a:pathLst>
                <a:path w="1015" h="650" extrusionOk="0">
                  <a:moveTo>
                    <a:pt x="863" y="1"/>
                  </a:moveTo>
                  <a:cubicBezTo>
                    <a:pt x="839" y="1"/>
                    <a:pt x="816" y="12"/>
                    <a:pt x="800" y="36"/>
                  </a:cubicBezTo>
                  <a:cubicBezTo>
                    <a:pt x="746" y="144"/>
                    <a:pt x="541" y="295"/>
                    <a:pt x="454" y="339"/>
                  </a:cubicBezTo>
                  <a:cubicBezTo>
                    <a:pt x="325" y="392"/>
                    <a:pt x="1" y="533"/>
                    <a:pt x="12" y="598"/>
                  </a:cubicBezTo>
                  <a:cubicBezTo>
                    <a:pt x="18" y="635"/>
                    <a:pt x="57" y="649"/>
                    <a:pt x="111" y="649"/>
                  </a:cubicBezTo>
                  <a:cubicBezTo>
                    <a:pt x="245" y="649"/>
                    <a:pt x="475" y="564"/>
                    <a:pt x="552" y="533"/>
                  </a:cubicBezTo>
                  <a:cubicBezTo>
                    <a:pt x="649" y="500"/>
                    <a:pt x="843" y="435"/>
                    <a:pt x="908" y="306"/>
                  </a:cubicBezTo>
                  <a:cubicBezTo>
                    <a:pt x="1014" y="110"/>
                    <a:pt x="936" y="1"/>
                    <a:pt x="863" y="1"/>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5"/>
            <p:cNvSpPr/>
            <p:nvPr/>
          </p:nvSpPr>
          <p:spPr>
            <a:xfrm>
              <a:off x="6118650" y="3964025"/>
              <a:ext cx="21100" cy="21900"/>
            </a:xfrm>
            <a:custGeom>
              <a:avLst/>
              <a:gdLst/>
              <a:ahLst/>
              <a:cxnLst/>
              <a:rect l="l" t="t" r="r" b="b"/>
              <a:pathLst>
                <a:path w="844" h="876" extrusionOk="0">
                  <a:moveTo>
                    <a:pt x="701" y="0"/>
                  </a:moveTo>
                  <a:cubicBezTo>
                    <a:pt x="670" y="0"/>
                    <a:pt x="644" y="22"/>
                    <a:pt x="637" y="64"/>
                  </a:cubicBezTo>
                  <a:cubicBezTo>
                    <a:pt x="605" y="182"/>
                    <a:pt x="454" y="388"/>
                    <a:pt x="389" y="453"/>
                  </a:cubicBezTo>
                  <a:cubicBezTo>
                    <a:pt x="281" y="549"/>
                    <a:pt x="0" y="787"/>
                    <a:pt x="32" y="841"/>
                  </a:cubicBezTo>
                  <a:cubicBezTo>
                    <a:pt x="42" y="865"/>
                    <a:pt x="62" y="875"/>
                    <a:pt x="88" y="875"/>
                  </a:cubicBezTo>
                  <a:cubicBezTo>
                    <a:pt x="205" y="875"/>
                    <a:pt x="448" y="678"/>
                    <a:pt x="519" y="625"/>
                  </a:cubicBezTo>
                  <a:cubicBezTo>
                    <a:pt x="605" y="561"/>
                    <a:pt x="766" y="431"/>
                    <a:pt x="799" y="290"/>
                  </a:cubicBezTo>
                  <a:cubicBezTo>
                    <a:pt x="843" y="94"/>
                    <a:pt x="764" y="0"/>
                    <a:pt x="701" y="0"/>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35"/>
            <p:cNvSpPr/>
            <p:nvPr/>
          </p:nvSpPr>
          <p:spPr>
            <a:xfrm>
              <a:off x="6129700" y="3965425"/>
              <a:ext cx="14875" cy="21325"/>
            </a:xfrm>
            <a:custGeom>
              <a:avLst/>
              <a:gdLst/>
              <a:ahLst/>
              <a:cxnLst/>
              <a:rect l="l" t="t" r="r" b="b"/>
              <a:pathLst>
                <a:path w="595" h="853" extrusionOk="0">
                  <a:moveTo>
                    <a:pt x="465" y="1"/>
                  </a:moveTo>
                  <a:cubicBezTo>
                    <a:pt x="434" y="1"/>
                    <a:pt x="411" y="23"/>
                    <a:pt x="411" y="62"/>
                  </a:cubicBezTo>
                  <a:cubicBezTo>
                    <a:pt x="411" y="181"/>
                    <a:pt x="314" y="375"/>
                    <a:pt x="271" y="450"/>
                  </a:cubicBezTo>
                  <a:cubicBezTo>
                    <a:pt x="195" y="548"/>
                    <a:pt x="1" y="785"/>
                    <a:pt x="33" y="829"/>
                  </a:cubicBezTo>
                  <a:cubicBezTo>
                    <a:pt x="45" y="845"/>
                    <a:pt x="60" y="852"/>
                    <a:pt x="78" y="852"/>
                  </a:cubicBezTo>
                  <a:cubicBezTo>
                    <a:pt x="177" y="852"/>
                    <a:pt x="356" y="635"/>
                    <a:pt x="411" y="580"/>
                  </a:cubicBezTo>
                  <a:cubicBezTo>
                    <a:pt x="476" y="505"/>
                    <a:pt x="584" y="375"/>
                    <a:pt x="595" y="246"/>
                  </a:cubicBezTo>
                  <a:cubicBezTo>
                    <a:pt x="595" y="72"/>
                    <a:pt x="519" y="1"/>
                    <a:pt x="465" y="1"/>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35"/>
            <p:cNvSpPr/>
            <p:nvPr/>
          </p:nvSpPr>
          <p:spPr>
            <a:xfrm>
              <a:off x="6137800" y="3928350"/>
              <a:ext cx="32700" cy="31900"/>
            </a:xfrm>
            <a:custGeom>
              <a:avLst/>
              <a:gdLst/>
              <a:ahLst/>
              <a:cxnLst/>
              <a:rect l="l" t="t" r="r" b="b"/>
              <a:pathLst>
                <a:path w="1308" h="1276" extrusionOk="0">
                  <a:moveTo>
                    <a:pt x="314" y="1"/>
                  </a:moveTo>
                  <a:lnTo>
                    <a:pt x="0" y="659"/>
                  </a:lnTo>
                  <a:lnTo>
                    <a:pt x="670" y="1275"/>
                  </a:lnTo>
                  <a:lnTo>
                    <a:pt x="1307" y="1059"/>
                  </a:lnTo>
                  <a:lnTo>
                    <a:pt x="314" y="1"/>
                  </a:ln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35"/>
            <p:cNvSpPr/>
            <p:nvPr/>
          </p:nvSpPr>
          <p:spPr>
            <a:xfrm>
              <a:off x="6141050" y="3867350"/>
              <a:ext cx="99625" cy="92900"/>
            </a:xfrm>
            <a:custGeom>
              <a:avLst/>
              <a:gdLst/>
              <a:ahLst/>
              <a:cxnLst/>
              <a:rect l="l" t="t" r="r" b="b"/>
              <a:pathLst>
                <a:path w="3985" h="3716" extrusionOk="0">
                  <a:moveTo>
                    <a:pt x="3078" y="1"/>
                  </a:moveTo>
                  <a:cubicBezTo>
                    <a:pt x="2727" y="1"/>
                    <a:pt x="2348" y="96"/>
                    <a:pt x="2181" y="152"/>
                  </a:cubicBezTo>
                  <a:cubicBezTo>
                    <a:pt x="1684" y="325"/>
                    <a:pt x="746" y="1512"/>
                    <a:pt x="0" y="2527"/>
                  </a:cubicBezTo>
                  <a:lnTo>
                    <a:pt x="1101" y="3715"/>
                  </a:lnTo>
                  <a:cubicBezTo>
                    <a:pt x="1101" y="3715"/>
                    <a:pt x="3985" y="1124"/>
                    <a:pt x="3790" y="368"/>
                  </a:cubicBezTo>
                  <a:cubicBezTo>
                    <a:pt x="3712" y="85"/>
                    <a:pt x="3407" y="1"/>
                    <a:pt x="3078" y="1"/>
                  </a:cubicBez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35"/>
            <p:cNvSpPr/>
            <p:nvPr/>
          </p:nvSpPr>
          <p:spPr>
            <a:xfrm>
              <a:off x="6140775" y="3871400"/>
              <a:ext cx="50500" cy="64550"/>
            </a:xfrm>
            <a:custGeom>
              <a:avLst/>
              <a:gdLst/>
              <a:ahLst/>
              <a:cxnLst/>
              <a:rect l="l" t="t" r="r" b="b"/>
              <a:pathLst>
                <a:path w="2020" h="2582" extrusionOk="0">
                  <a:moveTo>
                    <a:pt x="2019" y="0"/>
                  </a:moveTo>
                  <a:lnTo>
                    <a:pt x="2019" y="0"/>
                  </a:lnTo>
                  <a:cubicBezTo>
                    <a:pt x="1501" y="303"/>
                    <a:pt x="788" y="1447"/>
                    <a:pt x="1" y="2332"/>
                  </a:cubicBezTo>
                  <a:lnTo>
                    <a:pt x="217" y="2581"/>
                  </a:lnTo>
                  <a:cubicBezTo>
                    <a:pt x="411" y="2236"/>
                    <a:pt x="940" y="1123"/>
                    <a:pt x="2019" y="0"/>
                  </a:cubicBez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35"/>
            <p:cNvSpPr/>
            <p:nvPr/>
          </p:nvSpPr>
          <p:spPr>
            <a:xfrm>
              <a:off x="6165625" y="3872225"/>
              <a:ext cx="75050" cy="89100"/>
            </a:xfrm>
            <a:custGeom>
              <a:avLst/>
              <a:gdLst/>
              <a:ahLst/>
              <a:cxnLst/>
              <a:rect l="l" t="t" r="r" b="b"/>
              <a:pathLst>
                <a:path w="3002" h="3564" extrusionOk="0">
                  <a:moveTo>
                    <a:pt x="2710" y="0"/>
                  </a:moveTo>
                  <a:cubicBezTo>
                    <a:pt x="2440" y="1037"/>
                    <a:pt x="1101" y="2472"/>
                    <a:pt x="0" y="3390"/>
                  </a:cubicBezTo>
                  <a:lnTo>
                    <a:pt x="162" y="3563"/>
                  </a:lnTo>
                  <a:cubicBezTo>
                    <a:pt x="162" y="3563"/>
                    <a:pt x="3002" y="929"/>
                    <a:pt x="2807" y="173"/>
                  </a:cubicBezTo>
                  <a:cubicBezTo>
                    <a:pt x="2786" y="108"/>
                    <a:pt x="2753" y="43"/>
                    <a:pt x="2710" y="0"/>
                  </a:cubicBez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35"/>
            <p:cNvSpPr/>
            <p:nvPr/>
          </p:nvSpPr>
          <p:spPr>
            <a:xfrm>
              <a:off x="5865175" y="4019600"/>
              <a:ext cx="53200" cy="49700"/>
            </a:xfrm>
            <a:custGeom>
              <a:avLst/>
              <a:gdLst/>
              <a:ahLst/>
              <a:cxnLst/>
              <a:rect l="l" t="t" r="r" b="b"/>
              <a:pathLst>
                <a:path w="2128" h="1988" extrusionOk="0">
                  <a:moveTo>
                    <a:pt x="1447" y="0"/>
                  </a:moveTo>
                  <a:lnTo>
                    <a:pt x="0" y="1587"/>
                  </a:lnTo>
                  <a:lnTo>
                    <a:pt x="389" y="1987"/>
                  </a:lnTo>
                  <a:lnTo>
                    <a:pt x="2128" y="843"/>
                  </a:lnTo>
                  <a:lnTo>
                    <a:pt x="1447" y="0"/>
                  </a:lnTo>
                  <a:close/>
                </a:path>
              </a:pathLst>
            </a:custGeom>
            <a:solidFill>
              <a:srgbClr val="5FB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35"/>
            <p:cNvSpPr/>
            <p:nvPr/>
          </p:nvSpPr>
          <p:spPr>
            <a:xfrm>
              <a:off x="5861400" y="4050625"/>
              <a:ext cx="22975" cy="21375"/>
            </a:xfrm>
            <a:custGeom>
              <a:avLst/>
              <a:gdLst/>
              <a:ahLst/>
              <a:cxnLst/>
              <a:rect l="l" t="t" r="r" b="b"/>
              <a:pathLst>
                <a:path w="919" h="855" extrusionOk="0">
                  <a:moveTo>
                    <a:pt x="270" y="1"/>
                  </a:moveTo>
                  <a:lnTo>
                    <a:pt x="0" y="368"/>
                  </a:lnTo>
                  <a:lnTo>
                    <a:pt x="497" y="854"/>
                  </a:lnTo>
                  <a:lnTo>
                    <a:pt x="918" y="649"/>
                  </a:lnTo>
                  <a:lnTo>
                    <a:pt x="270" y="1"/>
                  </a:lnTo>
                  <a:close/>
                </a:path>
              </a:pathLst>
            </a:custGeom>
            <a:solidFill>
              <a:srgbClr val="5FB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35"/>
            <p:cNvSpPr/>
            <p:nvPr/>
          </p:nvSpPr>
          <p:spPr>
            <a:xfrm>
              <a:off x="6053325" y="3986375"/>
              <a:ext cx="12450" cy="88325"/>
            </a:xfrm>
            <a:custGeom>
              <a:avLst/>
              <a:gdLst/>
              <a:ahLst/>
              <a:cxnLst/>
              <a:rect l="l" t="t" r="r" b="b"/>
              <a:pathLst>
                <a:path w="498" h="3533" extrusionOk="0">
                  <a:moveTo>
                    <a:pt x="260" y="1"/>
                  </a:moveTo>
                  <a:lnTo>
                    <a:pt x="205" y="682"/>
                  </a:lnTo>
                  <a:lnTo>
                    <a:pt x="303" y="682"/>
                  </a:lnTo>
                  <a:lnTo>
                    <a:pt x="260" y="1"/>
                  </a:lnTo>
                  <a:close/>
                  <a:moveTo>
                    <a:pt x="87" y="2355"/>
                  </a:moveTo>
                  <a:lnTo>
                    <a:pt x="0" y="3521"/>
                  </a:lnTo>
                  <a:lnTo>
                    <a:pt x="497" y="3532"/>
                  </a:lnTo>
                  <a:lnTo>
                    <a:pt x="421" y="2355"/>
                  </a:lnTo>
                  <a:close/>
                </a:path>
              </a:pathLst>
            </a:custGeom>
            <a:solidFill>
              <a:srgbClr val="FF70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35"/>
            <p:cNvSpPr/>
            <p:nvPr/>
          </p:nvSpPr>
          <p:spPr>
            <a:xfrm>
              <a:off x="6057650" y="4003400"/>
              <a:ext cx="4050" cy="12175"/>
            </a:xfrm>
            <a:custGeom>
              <a:avLst/>
              <a:gdLst/>
              <a:ahLst/>
              <a:cxnLst/>
              <a:rect l="l" t="t" r="r" b="b"/>
              <a:pathLst>
                <a:path w="162" h="487" extrusionOk="0">
                  <a:moveTo>
                    <a:pt x="32" y="1"/>
                  </a:moveTo>
                  <a:lnTo>
                    <a:pt x="0" y="486"/>
                  </a:lnTo>
                  <a:lnTo>
                    <a:pt x="162" y="486"/>
                  </a:lnTo>
                  <a:lnTo>
                    <a:pt x="130" y="1"/>
                  </a:lnTo>
                  <a:close/>
                </a:path>
              </a:pathLst>
            </a:custGeom>
            <a:solidFill>
              <a:srgbClr val="FF88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35"/>
            <p:cNvSpPr/>
            <p:nvPr/>
          </p:nvSpPr>
          <p:spPr>
            <a:xfrm>
              <a:off x="6055475" y="4029575"/>
              <a:ext cx="8400" cy="15675"/>
            </a:xfrm>
            <a:custGeom>
              <a:avLst/>
              <a:gdLst/>
              <a:ahLst/>
              <a:cxnLst/>
              <a:rect l="l" t="t" r="r" b="b"/>
              <a:pathLst>
                <a:path w="336" h="627" extrusionOk="0">
                  <a:moveTo>
                    <a:pt x="44" y="0"/>
                  </a:moveTo>
                  <a:lnTo>
                    <a:pt x="1" y="627"/>
                  </a:lnTo>
                  <a:lnTo>
                    <a:pt x="335" y="627"/>
                  </a:lnTo>
                  <a:lnTo>
                    <a:pt x="292" y="0"/>
                  </a:lnTo>
                  <a:close/>
                </a:path>
              </a:pathLst>
            </a:custGeom>
            <a:solidFill>
              <a:srgbClr val="FF88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35"/>
            <p:cNvSpPr/>
            <p:nvPr/>
          </p:nvSpPr>
          <p:spPr>
            <a:xfrm>
              <a:off x="6056550" y="4015550"/>
              <a:ext cx="6225" cy="14050"/>
            </a:xfrm>
            <a:custGeom>
              <a:avLst/>
              <a:gdLst/>
              <a:ahLst/>
              <a:cxnLst/>
              <a:rect l="l" t="t" r="r" b="b"/>
              <a:pathLst>
                <a:path w="249" h="562" extrusionOk="0">
                  <a:moveTo>
                    <a:pt x="44" y="0"/>
                  </a:moveTo>
                  <a:lnTo>
                    <a:pt x="1" y="561"/>
                  </a:lnTo>
                  <a:lnTo>
                    <a:pt x="249" y="561"/>
                  </a:lnTo>
                  <a:lnTo>
                    <a:pt x="206" y="0"/>
                  </a:lnTo>
                  <a:close/>
                </a:path>
              </a:pathLst>
            </a:custGeom>
            <a:solidFill>
              <a:srgbClr val="FF86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35"/>
            <p:cNvSpPr/>
            <p:nvPr/>
          </p:nvSpPr>
          <p:spPr>
            <a:xfrm>
              <a:off x="6161825" y="3763700"/>
              <a:ext cx="10825" cy="8125"/>
            </a:xfrm>
            <a:custGeom>
              <a:avLst/>
              <a:gdLst/>
              <a:ahLst/>
              <a:cxnLst/>
              <a:rect l="l" t="t" r="r" b="b"/>
              <a:pathLst>
                <a:path w="433" h="325" extrusionOk="0">
                  <a:moveTo>
                    <a:pt x="1" y="1"/>
                  </a:moveTo>
                  <a:cubicBezTo>
                    <a:pt x="11" y="109"/>
                    <a:pt x="33" y="217"/>
                    <a:pt x="66" y="325"/>
                  </a:cubicBezTo>
                  <a:cubicBezTo>
                    <a:pt x="195" y="238"/>
                    <a:pt x="325" y="173"/>
                    <a:pt x="433" y="130"/>
                  </a:cubicBezTo>
                  <a:cubicBezTo>
                    <a:pt x="303" y="76"/>
                    <a:pt x="162" y="33"/>
                    <a:pt x="1" y="1"/>
                  </a:cubicBezTo>
                  <a:close/>
                </a:path>
              </a:pathLst>
            </a:custGeom>
            <a:solidFill>
              <a:srgbClr val="F528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35"/>
            <p:cNvSpPr/>
            <p:nvPr/>
          </p:nvSpPr>
          <p:spPr>
            <a:xfrm>
              <a:off x="6131600" y="3762625"/>
              <a:ext cx="31875" cy="17025"/>
            </a:xfrm>
            <a:custGeom>
              <a:avLst/>
              <a:gdLst/>
              <a:ahLst/>
              <a:cxnLst/>
              <a:rect l="l" t="t" r="r" b="b"/>
              <a:pathLst>
                <a:path w="1275" h="681" extrusionOk="0">
                  <a:moveTo>
                    <a:pt x="605" y="0"/>
                  </a:moveTo>
                  <a:cubicBezTo>
                    <a:pt x="605" y="0"/>
                    <a:pt x="594" y="11"/>
                    <a:pt x="584" y="11"/>
                  </a:cubicBezTo>
                  <a:lnTo>
                    <a:pt x="486" y="11"/>
                  </a:lnTo>
                  <a:cubicBezTo>
                    <a:pt x="486" y="11"/>
                    <a:pt x="476" y="11"/>
                    <a:pt x="464" y="22"/>
                  </a:cubicBezTo>
                  <a:lnTo>
                    <a:pt x="400" y="22"/>
                  </a:lnTo>
                  <a:cubicBezTo>
                    <a:pt x="270" y="119"/>
                    <a:pt x="141" y="195"/>
                    <a:pt x="1" y="260"/>
                  </a:cubicBezTo>
                  <a:cubicBezTo>
                    <a:pt x="33" y="270"/>
                    <a:pt x="76" y="292"/>
                    <a:pt x="109" y="303"/>
                  </a:cubicBezTo>
                  <a:cubicBezTo>
                    <a:pt x="130" y="281"/>
                    <a:pt x="141" y="260"/>
                    <a:pt x="162" y="238"/>
                  </a:cubicBezTo>
                  <a:lnTo>
                    <a:pt x="778" y="583"/>
                  </a:lnTo>
                  <a:cubicBezTo>
                    <a:pt x="778" y="583"/>
                    <a:pt x="767" y="605"/>
                    <a:pt x="745" y="659"/>
                  </a:cubicBezTo>
                  <a:cubicBezTo>
                    <a:pt x="767" y="659"/>
                    <a:pt x="788" y="670"/>
                    <a:pt x="800" y="680"/>
                  </a:cubicBezTo>
                  <a:cubicBezTo>
                    <a:pt x="972" y="562"/>
                    <a:pt x="1124" y="454"/>
                    <a:pt x="1275" y="368"/>
                  </a:cubicBezTo>
                  <a:cubicBezTo>
                    <a:pt x="1242" y="260"/>
                    <a:pt x="1220" y="152"/>
                    <a:pt x="1210" y="44"/>
                  </a:cubicBezTo>
                  <a:cubicBezTo>
                    <a:pt x="1059" y="22"/>
                    <a:pt x="896" y="0"/>
                    <a:pt x="735" y="0"/>
                  </a:cubicBezTo>
                  <a:close/>
                </a:path>
              </a:pathLst>
            </a:custGeom>
            <a:solidFill>
              <a:srgbClr val="F528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35"/>
            <p:cNvSpPr/>
            <p:nvPr/>
          </p:nvSpPr>
          <p:spPr>
            <a:xfrm>
              <a:off x="6131600" y="3763175"/>
              <a:ext cx="10000" cy="5950"/>
            </a:xfrm>
            <a:custGeom>
              <a:avLst/>
              <a:gdLst/>
              <a:ahLst/>
              <a:cxnLst/>
              <a:rect l="l" t="t" r="r" b="b"/>
              <a:pathLst>
                <a:path w="400" h="238" extrusionOk="0">
                  <a:moveTo>
                    <a:pt x="389" y="0"/>
                  </a:moveTo>
                  <a:cubicBezTo>
                    <a:pt x="270" y="97"/>
                    <a:pt x="130" y="173"/>
                    <a:pt x="1" y="238"/>
                  </a:cubicBezTo>
                  <a:cubicBezTo>
                    <a:pt x="141" y="173"/>
                    <a:pt x="270" y="97"/>
                    <a:pt x="400" y="0"/>
                  </a:cubicBezTo>
                  <a:close/>
                </a:path>
              </a:pathLst>
            </a:custGeom>
            <a:solidFill>
              <a:srgbClr val="801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35"/>
            <p:cNvSpPr/>
            <p:nvPr/>
          </p:nvSpPr>
          <p:spPr>
            <a:xfrm>
              <a:off x="6126750" y="3763175"/>
              <a:ext cx="14600" cy="5950"/>
            </a:xfrm>
            <a:custGeom>
              <a:avLst/>
              <a:gdLst/>
              <a:ahLst/>
              <a:cxnLst/>
              <a:rect l="l" t="t" r="r" b="b"/>
              <a:pathLst>
                <a:path w="584" h="238" extrusionOk="0">
                  <a:moveTo>
                    <a:pt x="583" y="0"/>
                  </a:moveTo>
                  <a:lnTo>
                    <a:pt x="583" y="0"/>
                  </a:lnTo>
                  <a:cubicBezTo>
                    <a:pt x="579" y="3"/>
                    <a:pt x="575" y="7"/>
                    <a:pt x="570" y="10"/>
                  </a:cubicBezTo>
                  <a:lnTo>
                    <a:pt x="572" y="10"/>
                  </a:lnTo>
                  <a:cubicBezTo>
                    <a:pt x="572" y="10"/>
                    <a:pt x="583" y="10"/>
                    <a:pt x="583" y="0"/>
                  </a:cubicBezTo>
                  <a:close/>
                  <a:moveTo>
                    <a:pt x="0" y="173"/>
                  </a:moveTo>
                  <a:lnTo>
                    <a:pt x="17" y="178"/>
                  </a:lnTo>
                  <a:lnTo>
                    <a:pt x="17" y="178"/>
                  </a:lnTo>
                  <a:cubicBezTo>
                    <a:pt x="11" y="176"/>
                    <a:pt x="6" y="173"/>
                    <a:pt x="0" y="173"/>
                  </a:cubicBezTo>
                  <a:close/>
                  <a:moveTo>
                    <a:pt x="17" y="178"/>
                  </a:moveTo>
                  <a:cubicBezTo>
                    <a:pt x="22" y="181"/>
                    <a:pt x="27" y="183"/>
                    <a:pt x="31" y="183"/>
                  </a:cubicBezTo>
                  <a:lnTo>
                    <a:pt x="31" y="183"/>
                  </a:lnTo>
                  <a:lnTo>
                    <a:pt x="17" y="178"/>
                  </a:lnTo>
                  <a:close/>
                  <a:moveTo>
                    <a:pt x="540" y="10"/>
                  </a:moveTo>
                  <a:cubicBezTo>
                    <a:pt x="507" y="22"/>
                    <a:pt x="475" y="22"/>
                    <a:pt x="442" y="32"/>
                  </a:cubicBezTo>
                  <a:lnTo>
                    <a:pt x="432" y="32"/>
                  </a:lnTo>
                  <a:cubicBezTo>
                    <a:pt x="356" y="54"/>
                    <a:pt x="291" y="75"/>
                    <a:pt x="216" y="97"/>
                  </a:cubicBezTo>
                  <a:cubicBezTo>
                    <a:pt x="205" y="97"/>
                    <a:pt x="205" y="108"/>
                    <a:pt x="195" y="108"/>
                  </a:cubicBezTo>
                  <a:cubicBezTo>
                    <a:pt x="173" y="118"/>
                    <a:pt x="140" y="130"/>
                    <a:pt x="119" y="140"/>
                  </a:cubicBezTo>
                  <a:cubicBezTo>
                    <a:pt x="108" y="140"/>
                    <a:pt x="97" y="151"/>
                    <a:pt x="87" y="151"/>
                  </a:cubicBezTo>
                  <a:cubicBezTo>
                    <a:pt x="65" y="162"/>
                    <a:pt x="54" y="173"/>
                    <a:pt x="32" y="183"/>
                  </a:cubicBezTo>
                  <a:cubicBezTo>
                    <a:pt x="32" y="183"/>
                    <a:pt x="32" y="183"/>
                    <a:pt x="31" y="183"/>
                  </a:cubicBezTo>
                  <a:lnTo>
                    <a:pt x="31" y="183"/>
                  </a:lnTo>
                  <a:lnTo>
                    <a:pt x="195" y="238"/>
                  </a:lnTo>
                  <a:cubicBezTo>
                    <a:pt x="319" y="175"/>
                    <a:pt x="454" y="102"/>
                    <a:pt x="570" y="10"/>
                  </a:cubicBezTo>
                  <a:close/>
                </a:path>
              </a:pathLst>
            </a:custGeom>
            <a:solidFill>
              <a:srgbClr val="801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35"/>
            <p:cNvSpPr/>
            <p:nvPr/>
          </p:nvSpPr>
          <p:spPr>
            <a:xfrm>
              <a:off x="6050625" y="3778550"/>
              <a:ext cx="8375" cy="6775"/>
            </a:xfrm>
            <a:custGeom>
              <a:avLst/>
              <a:gdLst/>
              <a:ahLst/>
              <a:cxnLst/>
              <a:rect l="l" t="t" r="r" b="b"/>
              <a:pathLst>
                <a:path w="335" h="271" extrusionOk="0">
                  <a:moveTo>
                    <a:pt x="335" y="0"/>
                  </a:moveTo>
                  <a:lnTo>
                    <a:pt x="335" y="0"/>
                  </a:lnTo>
                  <a:cubicBezTo>
                    <a:pt x="216" y="33"/>
                    <a:pt x="97" y="65"/>
                    <a:pt x="0" y="119"/>
                  </a:cubicBezTo>
                  <a:cubicBezTo>
                    <a:pt x="0" y="162"/>
                    <a:pt x="0" y="216"/>
                    <a:pt x="11" y="270"/>
                  </a:cubicBezTo>
                  <a:cubicBezTo>
                    <a:pt x="108" y="173"/>
                    <a:pt x="216" y="86"/>
                    <a:pt x="335" y="0"/>
                  </a:cubicBezTo>
                  <a:close/>
                </a:path>
              </a:pathLst>
            </a:custGeom>
            <a:solidFill>
              <a:srgbClr val="ED15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35"/>
            <p:cNvSpPr/>
            <p:nvPr/>
          </p:nvSpPr>
          <p:spPr>
            <a:xfrm>
              <a:off x="6050875" y="3766125"/>
              <a:ext cx="83450" cy="44025"/>
            </a:xfrm>
            <a:custGeom>
              <a:avLst/>
              <a:gdLst/>
              <a:ahLst/>
              <a:cxnLst/>
              <a:rect l="l" t="t" r="r" b="b"/>
              <a:pathLst>
                <a:path w="3338" h="1761" extrusionOk="0">
                  <a:moveTo>
                    <a:pt x="2786" y="0"/>
                  </a:moveTo>
                  <a:cubicBezTo>
                    <a:pt x="2786" y="0"/>
                    <a:pt x="1696" y="1178"/>
                    <a:pt x="1372" y="1329"/>
                  </a:cubicBezTo>
                  <a:lnTo>
                    <a:pt x="1416" y="1339"/>
                  </a:lnTo>
                  <a:cubicBezTo>
                    <a:pt x="1372" y="1480"/>
                    <a:pt x="1329" y="1610"/>
                    <a:pt x="1286" y="1750"/>
                  </a:cubicBezTo>
                  <a:lnTo>
                    <a:pt x="2203" y="1739"/>
                  </a:lnTo>
                  <a:cubicBezTo>
                    <a:pt x="2484" y="1610"/>
                    <a:pt x="2765" y="1437"/>
                    <a:pt x="3035" y="1253"/>
                  </a:cubicBezTo>
                  <a:cubicBezTo>
                    <a:pt x="3046" y="962"/>
                    <a:pt x="3089" y="691"/>
                    <a:pt x="3175" y="465"/>
                  </a:cubicBezTo>
                  <a:cubicBezTo>
                    <a:pt x="3165" y="337"/>
                    <a:pt x="3133" y="208"/>
                    <a:pt x="3111" y="80"/>
                  </a:cubicBezTo>
                  <a:lnTo>
                    <a:pt x="3111" y="80"/>
                  </a:lnTo>
                  <a:lnTo>
                    <a:pt x="3230" y="120"/>
                  </a:lnTo>
                  <a:cubicBezTo>
                    <a:pt x="3262" y="130"/>
                    <a:pt x="3305" y="152"/>
                    <a:pt x="3338" y="163"/>
                  </a:cubicBezTo>
                  <a:cubicBezTo>
                    <a:pt x="3273" y="130"/>
                    <a:pt x="3197" y="108"/>
                    <a:pt x="3110" y="76"/>
                  </a:cubicBezTo>
                  <a:lnTo>
                    <a:pt x="3110" y="76"/>
                  </a:lnTo>
                  <a:cubicBezTo>
                    <a:pt x="3111" y="78"/>
                    <a:pt x="3111" y="79"/>
                    <a:pt x="3111" y="80"/>
                  </a:cubicBezTo>
                  <a:lnTo>
                    <a:pt x="3111" y="80"/>
                  </a:lnTo>
                  <a:lnTo>
                    <a:pt x="3035" y="55"/>
                  </a:lnTo>
                  <a:cubicBezTo>
                    <a:pt x="2949" y="33"/>
                    <a:pt x="2873" y="22"/>
                    <a:pt x="2786" y="0"/>
                  </a:cubicBezTo>
                  <a:close/>
                  <a:moveTo>
                    <a:pt x="746" y="271"/>
                  </a:moveTo>
                  <a:cubicBezTo>
                    <a:pt x="595" y="336"/>
                    <a:pt x="454" y="411"/>
                    <a:pt x="325" y="497"/>
                  </a:cubicBezTo>
                  <a:cubicBezTo>
                    <a:pt x="206" y="583"/>
                    <a:pt x="98" y="670"/>
                    <a:pt x="1" y="767"/>
                  </a:cubicBezTo>
                  <a:cubicBezTo>
                    <a:pt x="44" y="1166"/>
                    <a:pt x="217" y="1534"/>
                    <a:pt x="509" y="1761"/>
                  </a:cubicBezTo>
                  <a:lnTo>
                    <a:pt x="1188" y="1750"/>
                  </a:lnTo>
                  <a:cubicBezTo>
                    <a:pt x="1232" y="1598"/>
                    <a:pt x="1275" y="1458"/>
                    <a:pt x="1318" y="1318"/>
                  </a:cubicBezTo>
                  <a:lnTo>
                    <a:pt x="1372" y="1329"/>
                  </a:lnTo>
                  <a:cubicBezTo>
                    <a:pt x="1372" y="1329"/>
                    <a:pt x="908" y="907"/>
                    <a:pt x="746" y="27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35"/>
            <p:cNvSpPr/>
            <p:nvPr/>
          </p:nvSpPr>
          <p:spPr>
            <a:xfrm>
              <a:off x="6068450" y="3744800"/>
              <a:ext cx="52100" cy="54550"/>
            </a:xfrm>
            <a:custGeom>
              <a:avLst/>
              <a:gdLst/>
              <a:ahLst/>
              <a:cxnLst/>
              <a:rect l="l" t="t" r="r" b="b"/>
              <a:pathLst>
                <a:path w="2084" h="2182" extrusionOk="0">
                  <a:moveTo>
                    <a:pt x="1954" y="1"/>
                  </a:moveTo>
                  <a:cubicBezTo>
                    <a:pt x="1954" y="1"/>
                    <a:pt x="0" y="22"/>
                    <a:pt x="0" y="789"/>
                  </a:cubicBezTo>
                  <a:lnTo>
                    <a:pt x="0" y="821"/>
                  </a:lnTo>
                  <a:cubicBezTo>
                    <a:pt x="10" y="929"/>
                    <a:pt x="22" y="1026"/>
                    <a:pt x="43" y="1124"/>
                  </a:cubicBezTo>
                  <a:cubicBezTo>
                    <a:pt x="205" y="1760"/>
                    <a:pt x="669" y="2182"/>
                    <a:pt x="669" y="2182"/>
                  </a:cubicBezTo>
                  <a:cubicBezTo>
                    <a:pt x="993" y="2031"/>
                    <a:pt x="2083" y="853"/>
                    <a:pt x="2083" y="853"/>
                  </a:cubicBezTo>
                  <a:lnTo>
                    <a:pt x="19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35"/>
            <p:cNvSpPr/>
            <p:nvPr/>
          </p:nvSpPr>
          <p:spPr>
            <a:xfrm>
              <a:off x="6063575" y="3809600"/>
              <a:ext cx="42400" cy="6225"/>
            </a:xfrm>
            <a:custGeom>
              <a:avLst/>
              <a:gdLst/>
              <a:ahLst/>
              <a:cxnLst/>
              <a:rect l="l" t="t" r="r" b="b"/>
              <a:pathLst>
                <a:path w="1696" h="249" extrusionOk="0">
                  <a:moveTo>
                    <a:pt x="680" y="11"/>
                  </a:moveTo>
                  <a:lnTo>
                    <a:pt x="1" y="22"/>
                  </a:lnTo>
                  <a:cubicBezTo>
                    <a:pt x="152" y="130"/>
                    <a:pt x="335" y="205"/>
                    <a:pt x="551" y="238"/>
                  </a:cubicBezTo>
                  <a:lnTo>
                    <a:pt x="616" y="238"/>
                  </a:lnTo>
                  <a:lnTo>
                    <a:pt x="680" y="11"/>
                  </a:lnTo>
                  <a:close/>
                  <a:moveTo>
                    <a:pt x="1695" y="0"/>
                  </a:moveTo>
                  <a:lnTo>
                    <a:pt x="778" y="11"/>
                  </a:lnTo>
                  <a:cubicBezTo>
                    <a:pt x="756" y="87"/>
                    <a:pt x="735" y="162"/>
                    <a:pt x="713" y="248"/>
                  </a:cubicBezTo>
                  <a:lnTo>
                    <a:pt x="735" y="248"/>
                  </a:lnTo>
                  <a:cubicBezTo>
                    <a:pt x="1048" y="248"/>
                    <a:pt x="1372" y="151"/>
                    <a:pt x="1695" y="0"/>
                  </a:cubicBezTo>
                  <a:close/>
                </a:path>
              </a:pathLst>
            </a:custGeom>
            <a:solidFill>
              <a:srgbClr val="F85A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35"/>
            <p:cNvSpPr/>
            <p:nvPr/>
          </p:nvSpPr>
          <p:spPr>
            <a:xfrm>
              <a:off x="6128625" y="3768025"/>
              <a:ext cx="5700" cy="9750"/>
            </a:xfrm>
            <a:custGeom>
              <a:avLst/>
              <a:gdLst/>
              <a:ahLst/>
              <a:cxnLst/>
              <a:rect l="l" t="t" r="r" b="b"/>
              <a:pathLst>
                <a:path w="228" h="390" extrusionOk="0">
                  <a:moveTo>
                    <a:pt x="0" y="0"/>
                  </a:moveTo>
                  <a:cubicBezTo>
                    <a:pt x="22" y="130"/>
                    <a:pt x="55" y="260"/>
                    <a:pt x="65" y="389"/>
                  </a:cubicBezTo>
                  <a:cubicBezTo>
                    <a:pt x="108" y="281"/>
                    <a:pt x="163" y="183"/>
                    <a:pt x="228" y="87"/>
                  </a:cubicBezTo>
                  <a:cubicBezTo>
                    <a:pt x="163" y="54"/>
                    <a:pt x="87" y="32"/>
                    <a:pt x="0" y="0"/>
                  </a:cubicBezTo>
                  <a:close/>
                </a:path>
              </a:pathLst>
            </a:custGeom>
            <a:solidFill>
              <a:srgbClr val="F838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35"/>
            <p:cNvSpPr/>
            <p:nvPr/>
          </p:nvSpPr>
          <p:spPr>
            <a:xfrm>
              <a:off x="6150225" y="3779075"/>
              <a:ext cx="1375" cy="575"/>
            </a:xfrm>
            <a:custGeom>
              <a:avLst/>
              <a:gdLst/>
              <a:ahLst/>
              <a:cxnLst/>
              <a:rect l="l" t="t" r="r" b="b"/>
              <a:pathLst>
                <a:path w="55" h="23" extrusionOk="0">
                  <a:moveTo>
                    <a:pt x="0" y="1"/>
                  </a:moveTo>
                  <a:lnTo>
                    <a:pt x="0" y="1"/>
                  </a:lnTo>
                  <a:cubicBezTo>
                    <a:pt x="22" y="1"/>
                    <a:pt x="43" y="12"/>
                    <a:pt x="55" y="22"/>
                  </a:cubicBezTo>
                  <a:lnTo>
                    <a:pt x="55" y="22"/>
                  </a:lnTo>
                  <a:cubicBezTo>
                    <a:pt x="43" y="12"/>
                    <a:pt x="22" y="1"/>
                    <a:pt x="0" y="1"/>
                  </a:cubicBezTo>
                  <a:close/>
                </a:path>
              </a:pathLst>
            </a:custGeom>
            <a:solidFill>
              <a:srgbClr val="F84A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35"/>
            <p:cNvSpPr/>
            <p:nvPr/>
          </p:nvSpPr>
          <p:spPr>
            <a:xfrm>
              <a:off x="6149425" y="3779075"/>
              <a:ext cx="2175" cy="2175"/>
            </a:xfrm>
            <a:custGeom>
              <a:avLst/>
              <a:gdLst/>
              <a:ahLst/>
              <a:cxnLst/>
              <a:rect l="l" t="t" r="r" b="b"/>
              <a:pathLst>
                <a:path w="87" h="87" extrusionOk="0">
                  <a:moveTo>
                    <a:pt x="32" y="1"/>
                  </a:moveTo>
                  <a:cubicBezTo>
                    <a:pt x="22" y="22"/>
                    <a:pt x="11" y="55"/>
                    <a:pt x="0" y="87"/>
                  </a:cubicBezTo>
                  <a:cubicBezTo>
                    <a:pt x="32" y="65"/>
                    <a:pt x="65" y="44"/>
                    <a:pt x="87" y="22"/>
                  </a:cubicBezTo>
                  <a:cubicBezTo>
                    <a:pt x="75" y="12"/>
                    <a:pt x="54" y="1"/>
                    <a:pt x="32" y="1"/>
                  </a:cubicBezTo>
                  <a:close/>
                </a:path>
              </a:pathLst>
            </a:custGeom>
            <a:solidFill>
              <a:srgbClr val="F84A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35"/>
            <p:cNvSpPr/>
            <p:nvPr/>
          </p:nvSpPr>
          <p:spPr>
            <a:xfrm>
              <a:off x="6078950" y="3799050"/>
              <a:ext cx="7325" cy="16775"/>
            </a:xfrm>
            <a:custGeom>
              <a:avLst/>
              <a:gdLst/>
              <a:ahLst/>
              <a:cxnLst/>
              <a:rect l="l" t="t" r="r" b="b"/>
              <a:pathLst>
                <a:path w="293" h="671" extrusionOk="0">
                  <a:moveTo>
                    <a:pt x="195" y="1"/>
                  </a:moveTo>
                  <a:cubicBezTo>
                    <a:pt x="152" y="141"/>
                    <a:pt x="109" y="281"/>
                    <a:pt x="65" y="433"/>
                  </a:cubicBezTo>
                  <a:lnTo>
                    <a:pt x="1" y="660"/>
                  </a:lnTo>
                  <a:cubicBezTo>
                    <a:pt x="34" y="670"/>
                    <a:pt x="65" y="670"/>
                    <a:pt x="98" y="670"/>
                  </a:cubicBezTo>
                  <a:cubicBezTo>
                    <a:pt x="120" y="584"/>
                    <a:pt x="141" y="509"/>
                    <a:pt x="163" y="433"/>
                  </a:cubicBezTo>
                  <a:cubicBezTo>
                    <a:pt x="206" y="293"/>
                    <a:pt x="249" y="163"/>
                    <a:pt x="293" y="22"/>
                  </a:cubicBezTo>
                  <a:lnTo>
                    <a:pt x="249" y="12"/>
                  </a:lnTo>
                  <a:lnTo>
                    <a:pt x="19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35"/>
            <p:cNvSpPr/>
            <p:nvPr/>
          </p:nvSpPr>
          <p:spPr>
            <a:xfrm>
              <a:off x="6126750" y="3768550"/>
              <a:ext cx="24300" cy="28900"/>
            </a:xfrm>
            <a:custGeom>
              <a:avLst/>
              <a:gdLst/>
              <a:ahLst/>
              <a:cxnLst/>
              <a:rect l="l" t="t" r="r" b="b"/>
              <a:pathLst>
                <a:path w="972" h="1156" extrusionOk="0">
                  <a:moveTo>
                    <a:pt x="356" y="1"/>
                  </a:moveTo>
                  <a:cubicBezTo>
                    <a:pt x="335" y="23"/>
                    <a:pt x="324" y="44"/>
                    <a:pt x="303" y="66"/>
                  </a:cubicBezTo>
                  <a:cubicBezTo>
                    <a:pt x="238" y="162"/>
                    <a:pt x="183" y="260"/>
                    <a:pt x="140" y="368"/>
                  </a:cubicBezTo>
                  <a:cubicBezTo>
                    <a:pt x="54" y="594"/>
                    <a:pt x="11" y="865"/>
                    <a:pt x="0" y="1156"/>
                  </a:cubicBezTo>
                  <a:cubicBezTo>
                    <a:pt x="313" y="951"/>
                    <a:pt x="626" y="714"/>
                    <a:pt x="907" y="508"/>
                  </a:cubicBezTo>
                  <a:cubicBezTo>
                    <a:pt x="918" y="476"/>
                    <a:pt x="929" y="443"/>
                    <a:pt x="939" y="422"/>
                  </a:cubicBezTo>
                  <a:cubicBezTo>
                    <a:pt x="961" y="368"/>
                    <a:pt x="972" y="346"/>
                    <a:pt x="972" y="346"/>
                  </a:cubicBezTo>
                  <a:lnTo>
                    <a:pt x="356" y="1"/>
                  </a:lnTo>
                  <a:close/>
                </a:path>
              </a:pathLst>
            </a:custGeom>
            <a:solidFill>
              <a:srgbClr val="ED15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35"/>
            <p:cNvSpPr/>
            <p:nvPr/>
          </p:nvSpPr>
          <p:spPr>
            <a:xfrm>
              <a:off x="6038475" y="3664250"/>
              <a:ext cx="78825" cy="93550"/>
            </a:xfrm>
            <a:custGeom>
              <a:avLst/>
              <a:gdLst/>
              <a:ahLst/>
              <a:cxnLst/>
              <a:rect l="l" t="t" r="r" b="b"/>
              <a:pathLst>
                <a:path w="3153" h="3742" extrusionOk="0">
                  <a:moveTo>
                    <a:pt x="1632" y="1"/>
                  </a:moveTo>
                  <a:cubicBezTo>
                    <a:pt x="1037" y="1"/>
                    <a:pt x="404" y="438"/>
                    <a:pt x="227" y="1215"/>
                  </a:cubicBezTo>
                  <a:cubicBezTo>
                    <a:pt x="0" y="2186"/>
                    <a:pt x="357" y="3007"/>
                    <a:pt x="1296" y="3741"/>
                  </a:cubicBezTo>
                  <a:cubicBezTo>
                    <a:pt x="1296" y="3741"/>
                    <a:pt x="3153" y="1333"/>
                    <a:pt x="2538" y="469"/>
                  </a:cubicBezTo>
                  <a:cubicBezTo>
                    <a:pt x="2315" y="150"/>
                    <a:pt x="1980" y="1"/>
                    <a:pt x="1632" y="1"/>
                  </a:cubicBezTo>
                  <a:close/>
                </a:path>
              </a:pathLst>
            </a:custGeom>
            <a:solidFill>
              <a:srgbClr val="84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35"/>
            <p:cNvSpPr/>
            <p:nvPr/>
          </p:nvSpPr>
          <p:spPr>
            <a:xfrm>
              <a:off x="6047375" y="3671600"/>
              <a:ext cx="78325" cy="109400"/>
            </a:xfrm>
            <a:custGeom>
              <a:avLst/>
              <a:gdLst/>
              <a:ahLst/>
              <a:cxnLst/>
              <a:rect l="l" t="t" r="r" b="b"/>
              <a:pathLst>
                <a:path w="3133" h="4376" extrusionOk="0">
                  <a:moveTo>
                    <a:pt x="1563" y="1"/>
                  </a:moveTo>
                  <a:cubicBezTo>
                    <a:pt x="1041" y="1"/>
                    <a:pt x="527" y="258"/>
                    <a:pt x="357" y="942"/>
                  </a:cubicBezTo>
                  <a:cubicBezTo>
                    <a:pt x="1" y="2378"/>
                    <a:pt x="529" y="3609"/>
                    <a:pt x="1199" y="4376"/>
                  </a:cubicBezTo>
                  <a:cubicBezTo>
                    <a:pt x="1199" y="4376"/>
                    <a:pt x="2516" y="3760"/>
                    <a:pt x="2711" y="3263"/>
                  </a:cubicBezTo>
                  <a:cubicBezTo>
                    <a:pt x="2916" y="2766"/>
                    <a:pt x="3132" y="1482"/>
                    <a:pt x="2862" y="715"/>
                  </a:cubicBezTo>
                  <a:cubicBezTo>
                    <a:pt x="2720" y="313"/>
                    <a:pt x="2137" y="1"/>
                    <a:pt x="1563" y="1"/>
                  </a:cubicBezTo>
                  <a:close/>
                </a:path>
              </a:pathLst>
            </a:custGeom>
            <a:solidFill>
              <a:srgbClr val="FF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35"/>
            <p:cNvSpPr/>
            <p:nvPr/>
          </p:nvSpPr>
          <p:spPr>
            <a:xfrm>
              <a:off x="6104600" y="3687575"/>
              <a:ext cx="25675" cy="54550"/>
            </a:xfrm>
            <a:custGeom>
              <a:avLst/>
              <a:gdLst/>
              <a:ahLst/>
              <a:cxnLst/>
              <a:rect l="l" t="t" r="r" b="b"/>
              <a:pathLst>
                <a:path w="1027" h="2182" extrusionOk="0">
                  <a:moveTo>
                    <a:pt x="627" y="1"/>
                  </a:moveTo>
                  <a:cubicBezTo>
                    <a:pt x="627" y="1"/>
                    <a:pt x="1" y="1340"/>
                    <a:pt x="303" y="2182"/>
                  </a:cubicBezTo>
                  <a:cubicBezTo>
                    <a:pt x="303" y="2182"/>
                    <a:pt x="940" y="1609"/>
                    <a:pt x="983" y="1112"/>
                  </a:cubicBezTo>
                  <a:cubicBezTo>
                    <a:pt x="1026" y="616"/>
                    <a:pt x="627" y="1"/>
                    <a:pt x="627" y="1"/>
                  </a:cubicBezTo>
                  <a:close/>
                </a:path>
              </a:pathLst>
            </a:custGeom>
            <a:solidFill>
              <a:srgbClr val="84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35"/>
            <p:cNvSpPr/>
            <p:nvPr/>
          </p:nvSpPr>
          <p:spPr>
            <a:xfrm>
              <a:off x="6036050" y="3618975"/>
              <a:ext cx="127700" cy="97250"/>
            </a:xfrm>
            <a:custGeom>
              <a:avLst/>
              <a:gdLst/>
              <a:ahLst/>
              <a:cxnLst/>
              <a:rect l="l" t="t" r="r" b="b"/>
              <a:pathLst>
                <a:path w="5108" h="3890" extrusionOk="0">
                  <a:moveTo>
                    <a:pt x="2478" y="0"/>
                  </a:moveTo>
                  <a:cubicBezTo>
                    <a:pt x="793" y="0"/>
                    <a:pt x="0" y="2594"/>
                    <a:pt x="0" y="2594"/>
                  </a:cubicBezTo>
                  <a:cubicBezTo>
                    <a:pt x="35" y="2592"/>
                    <a:pt x="71" y="2591"/>
                    <a:pt x="107" y="2591"/>
                  </a:cubicBezTo>
                  <a:cubicBezTo>
                    <a:pt x="1638" y="2591"/>
                    <a:pt x="4492" y="3889"/>
                    <a:pt x="4492" y="3889"/>
                  </a:cubicBezTo>
                  <a:cubicBezTo>
                    <a:pt x="4492" y="3889"/>
                    <a:pt x="5107" y="844"/>
                    <a:pt x="3120" y="121"/>
                  </a:cubicBezTo>
                  <a:cubicBezTo>
                    <a:pt x="2893" y="38"/>
                    <a:pt x="2679" y="0"/>
                    <a:pt x="2478" y="0"/>
                  </a:cubicBez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35"/>
            <p:cNvSpPr/>
            <p:nvPr/>
          </p:nvSpPr>
          <p:spPr>
            <a:xfrm>
              <a:off x="6036050" y="3618975"/>
              <a:ext cx="87750" cy="64850"/>
            </a:xfrm>
            <a:custGeom>
              <a:avLst/>
              <a:gdLst/>
              <a:ahLst/>
              <a:cxnLst/>
              <a:rect l="l" t="t" r="r" b="b"/>
              <a:pathLst>
                <a:path w="3510" h="2594" extrusionOk="0">
                  <a:moveTo>
                    <a:pt x="2478" y="0"/>
                  </a:moveTo>
                  <a:cubicBezTo>
                    <a:pt x="793" y="0"/>
                    <a:pt x="0" y="2594"/>
                    <a:pt x="0" y="2594"/>
                  </a:cubicBezTo>
                  <a:cubicBezTo>
                    <a:pt x="3110" y="2258"/>
                    <a:pt x="3509" y="564"/>
                    <a:pt x="3218" y="164"/>
                  </a:cubicBezTo>
                  <a:cubicBezTo>
                    <a:pt x="3185" y="142"/>
                    <a:pt x="3153" y="132"/>
                    <a:pt x="3120" y="121"/>
                  </a:cubicBezTo>
                  <a:cubicBezTo>
                    <a:pt x="2893" y="38"/>
                    <a:pt x="2679" y="0"/>
                    <a:pt x="2478" y="0"/>
                  </a:cubicBez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35"/>
            <p:cNvSpPr/>
            <p:nvPr/>
          </p:nvSpPr>
          <p:spPr>
            <a:xfrm>
              <a:off x="6054125" y="3621650"/>
              <a:ext cx="57775" cy="32750"/>
            </a:xfrm>
            <a:custGeom>
              <a:avLst/>
              <a:gdLst/>
              <a:ahLst/>
              <a:cxnLst/>
              <a:rect l="l" t="t" r="r" b="b"/>
              <a:pathLst>
                <a:path w="2311" h="1310" extrusionOk="0">
                  <a:moveTo>
                    <a:pt x="1764" y="0"/>
                  </a:moveTo>
                  <a:cubicBezTo>
                    <a:pt x="959" y="0"/>
                    <a:pt x="375" y="643"/>
                    <a:pt x="0" y="1256"/>
                  </a:cubicBezTo>
                  <a:cubicBezTo>
                    <a:pt x="173" y="1299"/>
                    <a:pt x="357" y="1309"/>
                    <a:pt x="562" y="1309"/>
                  </a:cubicBezTo>
                  <a:cubicBezTo>
                    <a:pt x="1523" y="1309"/>
                    <a:pt x="2311" y="889"/>
                    <a:pt x="2311" y="359"/>
                  </a:cubicBezTo>
                  <a:cubicBezTo>
                    <a:pt x="2311" y="251"/>
                    <a:pt x="2279" y="154"/>
                    <a:pt x="2225" y="68"/>
                  </a:cubicBezTo>
                  <a:cubicBezTo>
                    <a:pt x="2064" y="22"/>
                    <a:pt x="1910" y="0"/>
                    <a:pt x="1764" y="0"/>
                  </a:cubicBezTo>
                  <a:close/>
                </a:path>
              </a:pathLst>
            </a:custGeom>
            <a:solidFill>
              <a:srgbClr val="FFE8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35"/>
            <p:cNvSpPr/>
            <p:nvPr/>
          </p:nvSpPr>
          <p:spPr>
            <a:xfrm>
              <a:off x="6104650" y="3724250"/>
              <a:ext cx="32375" cy="25450"/>
            </a:xfrm>
            <a:custGeom>
              <a:avLst/>
              <a:gdLst/>
              <a:ahLst/>
              <a:cxnLst/>
              <a:rect l="l" t="t" r="r" b="b"/>
              <a:pathLst>
                <a:path w="1295" h="1018" extrusionOk="0">
                  <a:moveTo>
                    <a:pt x="909" y="0"/>
                  </a:moveTo>
                  <a:cubicBezTo>
                    <a:pt x="543" y="0"/>
                    <a:pt x="0" y="1017"/>
                    <a:pt x="409" y="1017"/>
                  </a:cubicBezTo>
                  <a:cubicBezTo>
                    <a:pt x="1046" y="1017"/>
                    <a:pt x="1295" y="423"/>
                    <a:pt x="1067" y="89"/>
                  </a:cubicBezTo>
                  <a:cubicBezTo>
                    <a:pt x="1022" y="27"/>
                    <a:pt x="968" y="0"/>
                    <a:pt x="909" y="0"/>
                  </a:cubicBezTo>
                  <a:close/>
                </a:path>
              </a:pathLst>
            </a:custGeom>
            <a:solidFill>
              <a:srgbClr val="FF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35"/>
            <p:cNvSpPr/>
            <p:nvPr/>
          </p:nvSpPr>
          <p:spPr>
            <a:xfrm>
              <a:off x="6111025" y="3730700"/>
              <a:ext cx="20050" cy="15750"/>
            </a:xfrm>
            <a:custGeom>
              <a:avLst/>
              <a:gdLst/>
              <a:ahLst/>
              <a:cxnLst/>
              <a:rect l="l" t="t" r="r" b="b"/>
              <a:pathLst>
                <a:path w="802" h="630" extrusionOk="0">
                  <a:moveTo>
                    <a:pt x="563" y="0"/>
                  </a:moveTo>
                  <a:cubicBezTo>
                    <a:pt x="340" y="0"/>
                    <a:pt x="1" y="630"/>
                    <a:pt x="251" y="630"/>
                  </a:cubicBezTo>
                  <a:cubicBezTo>
                    <a:pt x="651" y="630"/>
                    <a:pt x="802" y="262"/>
                    <a:pt x="661" y="57"/>
                  </a:cubicBezTo>
                  <a:cubicBezTo>
                    <a:pt x="634" y="17"/>
                    <a:pt x="600" y="0"/>
                    <a:pt x="563" y="0"/>
                  </a:cubicBezTo>
                  <a:close/>
                </a:path>
              </a:pathLst>
            </a:custGeom>
            <a:solidFill>
              <a:srgbClr val="84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35"/>
            <p:cNvSpPr/>
            <p:nvPr/>
          </p:nvSpPr>
          <p:spPr>
            <a:xfrm>
              <a:off x="6112650" y="3740375"/>
              <a:ext cx="9525" cy="7425"/>
            </a:xfrm>
            <a:custGeom>
              <a:avLst/>
              <a:gdLst/>
              <a:ahLst/>
              <a:cxnLst/>
              <a:rect l="l" t="t" r="r" b="b"/>
              <a:pathLst>
                <a:path w="381" h="297" extrusionOk="0">
                  <a:moveTo>
                    <a:pt x="268" y="1"/>
                  </a:moveTo>
                  <a:cubicBezTo>
                    <a:pt x="160" y="1"/>
                    <a:pt x="1" y="296"/>
                    <a:pt x="121" y="296"/>
                  </a:cubicBezTo>
                  <a:cubicBezTo>
                    <a:pt x="305" y="296"/>
                    <a:pt x="380" y="123"/>
                    <a:pt x="315" y="27"/>
                  </a:cubicBezTo>
                  <a:cubicBezTo>
                    <a:pt x="302" y="9"/>
                    <a:pt x="286" y="1"/>
                    <a:pt x="268" y="1"/>
                  </a:cubicBezTo>
                  <a:close/>
                </a:path>
              </a:pathLst>
            </a:custGeom>
            <a:solidFill>
              <a:srgbClr val="FF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35"/>
            <p:cNvSpPr/>
            <p:nvPr/>
          </p:nvSpPr>
          <p:spPr>
            <a:xfrm>
              <a:off x="6053325" y="3638750"/>
              <a:ext cx="33500" cy="49100"/>
            </a:xfrm>
            <a:custGeom>
              <a:avLst/>
              <a:gdLst/>
              <a:ahLst/>
              <a:cxnLst/>
              <a:rect l="l" t="t" r="r" b="b"/>
              <a:pathLst>
                <a:path w="1340" h="1964" extrusionOk="0">
                  <a:moveTo>
                    <a:pt x="644" y="1"/>
                  </a:moveTo>
                  <a:cubicBezTo>
                    <a:pt x="326" y="1"/>
                    <a:pt x="62" y="359"/>
                    <a:pt x="32" y="852"/>
                  </a:cubicBezTo>
                  <a:cubicBezTo>
                    <a:pt x="0" y="1392"/>
                    <a:pt x="248" y="1889"/>
                    <a:pt x="605" y="1954"/>
                  </a:cubicBezTo>
                  <a:cubicBezTo>
                    <a:pt x="635" y="1960"/>
                    <a:pt x="666" y="1963"/>
                    <a:pt x="695" y="1963"/>
                  </a:cubicBezTo>
                  <a:cubicBezTo>
                    <a:pt x="1012" y="1963"/>
                    <a:pt x="1277" y="1606"/>
                    <a:pt x="1306" y="1122"/>
                  </a:cubicBezTo>
                  <a:cubicBezTo>
                    <a:pt x="1339" y="582"/>
                    <a:pt x="1080" y="85"/>
                    <a:pt x="735" y="10"/>
                  </a:cubicBezTo>
                  <a:cubicBezTo>
                    <a:pt x="704" y="4"/>
                    <a:pt x="674" y="1"/>
                    <a:pt x="644" y="1"/>
                  </a:cubicBez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35"/>
            <p:cNvSpPr/>
            <p:nvPr/>
          </p:nvSpPr>
          <p:spPr>
            <a:xfrm>
              <a:off x="6045225" y="3638750"/>
              <a:ext cx="38900" cy="46425"/>
            </a:xfrm>
            <a:custGeom>
              <a:avLst/>
              <a:gdLst/>
              <a:ahLst/>
              <a:cxnLst/>
              <a:rect l="l" t="t" r="r" b="b"/>
              <a:pathLst>
                <a:path w="1556" h="1857" extrusionOk="0">
                  <a:moveTo>
                    <a:pt x="942" y="0"/>
                  </a:moveTo>
                  <a:cubicBezTo>
                    <a:pt x="619" y="0"/>
                    <a:pt x="268" y="337"/>
                    <a:pt x="140" y="798"/>
                  </a:cubicBezTo>
                  <a:cubicBezTo>
                    <a:pt x="0" y="1306"/>
                    <a:pt x="173" y="1770"/>
                    <a:pt x="529" y="1846"/>
                  </a:cubicBezTo>
                  <a:cubicBezTo>
                    <a:pt x="561" y="1853"/>
                    <a:pt x="593" y="1856"/>
                    <a:pt x="625" y="1856"/>
                  </a:cubicBezTo>
                  <a:cubicBezTo>
                    <a:pt x="946" y="1856"/>
                    <a:pt x="1287" y="1528"/>
                    <a:pt x="1414" y="1057"/>
                  </a:cubicBezTo>
                  <a:cubicBezTo>
                    <a:pt x="1555" y="550"/>
                    <a:pt x="1393" y="85"/>
                    <a:pt x="1037" y="10"/>
                  </a:cubicBezTo>
                  <a:cubicBezTo>
                    <a:pt x="1006" y="3"/>
                    <a:pt x="974" y="0"/>
                    <a:pt x="942" y="0"/>
                  </a:cubicBez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35"/>
            <p:cNvSpPr/>
            <p:nvPr/>
          </p:nvSpPr>
          <p:spPr>
            <a:xfrm>
              <a:off x="6048475" y="3643625"/>
              <a:ext cx="31575" cy="37400"/>
            </a:xfrm>
            <a:custGeom>
              <a:avLst/>
              <a:gdLst/>
              <a:ahLst/>
              <a:cxnLst/>
              <a:rect l="l" t="t" r="r" b="b"/>
              <a:pathLst>
                <a:path w="1263" h="1496" extrusionOk="0">
                  <a:moveTo>
                    <a:pt x="797" y="1"/>
                  </a:moveTo>
                  <a:cubicBezTo>
                    <a:pt x="543" y="1"/>
                    <a:pt x="256" y="274"/>
                    <a:pt x="130" y="646"/>
                  </a:cubicBezTo>
                  <a:cubicBezTo>
                    <a:pt x="0" y="1057"/>
                    <a:pt x="108" y="1435"/>
                    <a:pt x="378" y="1488"/>
                  </a:cubicBezTo>
                  <a:cubicBezTo>
                    <a:pt x="400" y="1493"/>
                    <a:pt x="423" y="1495"/>
                    <a:pt x="446" y="1495"/>
                  </a:cubicBezTo>
                  <a:cubicBezTo>
                    <a:pt x="702" y="1495"/>
                    <a:pt x="994" y="1228"/>
                    <a:pt x="1123" y="852"/>
                  </a:cubicBezTo>
                  <a:cubicBezTo>
                    <a:pt x="1263" y="442"/>
                    <a:pt x="1155" y="63"/>
                    <a:pt x="874" y="10"/>
                  </a:cubicBezTo>
                  <a:cubicBezTo>
                    <a:pt x="849" y="4"/>
                    <a:pt x="823" y="1"/>
                    <a:pt x="797" y="1"/>
                  </a:cubicBez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35"/>
            <p:cNvSpPr/>
            <p:nvPr/>
          </p:nvSpPr>
          <p:spPr>
            <a:xfrm>
              <a:off x="6051175" y="3647225"/>
              <a:ext cx="27000" cy="32125"/>
            </a:xfrm>
            <a:custGeom>
              <a:avLst/>
              <a:gdLst/>
              <a:ahLst/>
              <a:cxnLst/>
              <a:rect l="l" t="t" r="r" b="b"/>
              <a:pathLst>
                <a:path w="1080" h="1285" extrusionOk="0">
                  <a:moveTo>
                    <a:pt x="690" y="0"/>
                  </a:moveTo>
                  <a:cubicBezTo>
                    <a:pt x="473" y="0"/>
                    <a:pt x="217" y="228"/>
                    <a:pt x="108" y="557"/>
                  </a:cubicBezTo>
                  <a:cubicBezTo>
                    <a:pt x="0" y="902"/>
                    <a:pt x="86" y="1226"/>
                    <a:pt x="324" y="1280"/>
                  </a:cubicBezTo>
                  <a:cubicBezTo>
                    <a:pt x="343" y="1283"/>
                    <a:pt x="362" y="1285"/>
                    <a:pt x="381" y="1285"/>
                  </a:cubicBezTo>
                  <a:cubicBezTo>
                    <a:pt x="605" y="1285"/>
                    <a:pt x="852" y="1057"/>
                    <a:pt x="961" y="729"/>
                  </a:cubicBezTo>
                  <a:cubicBezTo>
                    <a:pt x="1080" y="384"/>
                    <a:pt x="982" y="60"/>
                    <a:pt x="745" y="6"/>
                  </a:cubicBezTo>
                  <a:cubicBezTo>
                    <a:pt x="727" y="2"/>
                    <a:pt x="709" y="0"/>
                    <a:pt x="690" y="0"/>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35"/>
            <p:cNvSpPr/>
            <p:nvPr/>
          </p:nvSpPr>
          <p:spPr>
            <a:xfrm>
              <a:off x="5997075" y="3676225"/>
              <a:ext cx="178825" cy="60225"/>
            </a:xfrm>
            <a:custGeom>
              <a:avLst/>
              <a:gdLst/>
              <a:ahLst/>
              <a:cxnLst/>
              <a:rect l="l" t="t" r="r" b="b"/>
              <a:pathLst>
                <a:path w="7153" h="2409" extrusionOk="0">
                  <a:moveTo>
                    <a:pt x="1102" y="0"/>
                  </a:moveTo>
                  <a:cubicBezTo>
                    <a:pt x="0" y="0"/>
                    <a:pt x="58" y="412"/>
                    <a:pt x="58" y="412"/>
                  </a:cubicBezTo>
                  <a:cubicBezTo>
                    <a:pt x="246" y="356"/>
                    <a:pt x="493" y="330"/>
                    <a:pt x="781" y="330"/>
                  </a:cubicBezTo>
                  <a:cubicBezTo>
                    <a:pt x="1551" y="330"/>
                    <a:pt x="2624" y="512"/>
                    <a:pt x="3708" y="779"/>
                  </a:cubicBezTo>
                  <a:cubicBezTo>
                    <a:pt x="5284" y="1156"/>
                    <a:pt x="6774" y="2020"/>
                    <a:pt x="6980" y="2409"/>
                  </a:cubicBezTo>
                  <a:cubicBezTo>
                    <a:pt x="6980" y="2409"/>
                    <a:pt x="7152" y="1211"/>
                    <a:pt x="3729" y="400"/>
                  </a:cubicBezTo>
                  <a:cubicBezTo>
                    <a:pt x="2473" y="101"/>
                    <a:pt x="1646" y="0"/>
                    <a:pt x="1102" y="0"/>
                  </a:cubicBezTo>
                  <a:close/>
                </a:path>
              </a:pathLst>
            </a:custGeom>
            <a:solidFill>
              <a:srgbClr val="FFE8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35"/>
            <p:cNvSpPr/>
            <p:nvPr/>
          </p:nvSpPr>
          <p:spPr>
            <a:xfrm>
              <a:off x="6085425" y="3713750"/>
              <a:ext cx="12450" cy="15700"/>
            </a:xfrm>
            <a:custGeom>
              <a:avLst/>
              <a:gdLst/>
              <a:ahLst/>
              <a:cxnLst/>
              <a:rect l="l" t="t" r="r" b="b"/>
              <a:pathLst>
                <a:path w="498" h="628" extrusionOk="0">
                  <a:moveTo>
                    <a:pt x="253" y="0"/>
                  </a:moveTo>
                  <a:cubicBezTo>
                    <a:pt x="248" y="0"/>
                    <a:pt x="243" y="0"/>
                    <a:pt x="238" y="1"/>
                  </a:cubicBezTo>
                  <a:cubicBezTo>
                    <a:pt x="98" y="12"/>
                    <a:pt x="1" y="163"/>
                    <a:pt x="12" y="336"/>
                  </a:cubicBezTo>
                  <a:cubicBezTo>
                    <a:pt x="12" y="502"/>
                    <a:pt x="121" y="628"/>
                    <a:pt x="244" y="628"/>
                  </a:cubicBezTo>
                  <a:cubicBezTo>
                    <a:pt x="250" y="628"/>
                    <a:pt x="255" y="627"/>
                    <a:pt x="260" y="627"/>
                  </a:cubicBezTo>
                  <a:cubicBezTo>
                    <a:pt x="401" y="617"/>
                    <a:pt x="498" y="465"/>
                    <a:pt x="487" y="293"/>
                  </a:cubicBezTo>
                  <a:cubicBezTo>
                    <a:pt x="487" y="126"/>
                    <a:pt x="377" y="0"/>
                    <a:pt x="253" y="0"/>
                  </a:cubicBezTo>
                  <a:close/>
                </a:path>
              </a:pathLst>
            </a:custGeom>
            <a:solidFill>
              <a:srgbClr val="84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35"/>
            <p:cNvSpPr/>
            <p:nvPr/>
          </p:nvSpPr>
          <p:spPr>
            <a:xfrm>
              <a:off x="6059525" y="3711875"/>
              <a:ext cx="10550" cy="15950"/>
            </a:xfrm>
            <a:custGeom>
              <a:avLst/>
              <a:gdLst/>
              <a:ahLst/>
              <a:cxnLst/>
              <a:rect l="l" t="t" r="r" b="b"/>
              <a:pathLst>
                <a:path w="422" h="638" extrusionOk="0">
                  <a:moveTo>
                    <a:pt x="216" y="1"/>
                  </a:moveTo>
                  <a:cubicBezTo>
                    <a:pt x="98" y="11"/>
                    <a:pt x="0" y="152"/>
                    <a:pt x="0" y="324"/>
                  </a:cubicBezTo>
                  <a:cubicBezTo>
                    <a:pt x="0" y="497"/>
                    <a:pt x="87" y="637"/>
                    <a:pt x="206" y="637"/>
                  </a:cubicBezTo>
                  <a:cubicBezTo>
                    <a:pt x="324" y="627"/>
                    <a:pt x="422" y="486"/>
                    <a:pt x="422" y="313"/>
                  </a:cubicBezTo>
                  <a:cubicBezTo>
                    <a:pt x="422" y="140"/>
                    <a:pt x="335" y="1"/>
                    <a:pt x="216" y="1"/>
                  </a:cubicBezTo>
                  <a:close/>
                </a:path>
              </a:pathLst>
            </a:custGeom>
            <a:solidFill>
              <a:srgbClr val="84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35"/>
            <p:cNvSpPr/>
            <p:nvPr/>
          </p:nvSpPr>
          <p:spPr>
            <a:xfrm>
              <a:off x="6055200" y="3708325"/>
              <a:ext cx="16500" cy="9225"/>
            </a:xfrm>
            <a:custGeom>
              <a:avLst/>
              <a:gdLst/>
              <a:ahLst/>
              <a:cxnLst/>
              <a:rect l="l" t="t" r="r" b="b"/>
              <a:pathLst>
                <a:path w="660" h="369" extrusionOk="0">
                  <a:moveTo>
                    <a:pt x="393" y="1"/>
                  </a:moveTo>
                  <a:cubicBezTo>
                    <a:pt x="185" y="1"/>
                    <a:pt x="1" y="369"/>
                    <a:pt x="1" y="369"/>
                  </a:cubicBezTo>
                  <a:cubicBezTo>
                    <a:pt x="1" y="369"/>
                    <a:pt x="215" y="214"/>
                    <a:pt x="436" y="214"/>
                  </a:cubicBezTo>
                  <a:cubicBezTo>
                    <a:pt x="513" y="214"/>
                    <a:pt x="590" y="232"/>
                    <a:pt x="660" y="282"/>
                  </a:cubicBezTo>
                  <a:cubicBezTo>
                    <a:pt x="660" y="282"/>
                    <a:pt x="638" y="13"/>
                    <a:pt x="411" y="2"/>
                  </a:cubicBezTo>
                  <a:cubicBezTo>
                    <a:pt x="405" y="1"/>
                    <a:pt x="399" y="1"/>
                    <a:pt x="393" y="1"/>
                  </a:cubicBezTo>
                  <a:close/>
                </a:path>
              </a:pathLst>
            </a:custGeom>
            <a:solidFill>
              <a:srgbClr val="84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35"/>
            <p:cNvSpPr/>
            <p:nvPr/>
          </p:nvSpPr>
          <p:spPr>
            <a:xfrm>
              <a:off x="6084350" y="3710400"/>
              <a:ext cx="17300" cy="12300"/>
            </a:xfrm>
            <a:custGeom>
              <a:avLst/>
              <a:gdLst/>
              <a:ahLst/>
              <a:cxnLst/>
              <a:rect l="l" t="t" r="r" b="b"/>
              <a:pathLst>
                <a:path w="692" h="492" extrusionOk="0">
                  <a:moveTo>
                    <a:pt x="315" y="0"/>
                  </a:moveTo>
                  <a:cubicBezTo>
                    <a:pt x="103" y="0"/>
                    <a:pt x="1" y="232"/>
                    <a:pt x="1" y="232"/>
                  </a:cubicBezTo>
                  <a:cubicBezTo>
                    <a:pt x="52" y="214"/>
                    <a:pt x="102" y="206"/>
                    <a:pt x="151" y="206"/>
                  </a:cubicBezTo>
                  <a:cubicBezTo>
                    <a:pt x="446" y="206"/>
                    <a:pt x="692" y="491"/>
                    <a:pt x="692" y="491"/>
                  </a:cubicBezTo>
                  <a:cubicBezTo>
                    <a:pt x="692" y="491"/>
                    <a:pt x="617" y="48"/>
                    <a:pt x="368" y="5"/>
                  </a:cubicBezTo>
                  <a:cubicBezTo>
                    <a:pt x="349" y="2"/>
                    <a:pt x="332" y="0"/>
                    <a:pt x="315" y="0"/>
                  </a:cubicBezTo>
                  <a:close/>
                </a:path>
              </a:pathLst>
            </a:custGeom>
            <a:solidFill>
              <a:srgbClr val="84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35"/>
            <p:cNvSpPr/>
            <p:nvPr/>
          </p:nvSpPr>
          <p:spPr>
            <a:xfrm>
              <a:off x="6054950" y="3701400"/>
              <a:ext cx="20000" cy="6975"/>
            </a:xfrm>
            <a:custGeom>
              <a:avLst/>
              <a:gdLst/>
              <a:ahLst/>
              <a:cxnLst/>
              <a:rect l="l" t="t" r="r" b="b"/>
              <a:pathLst>
                <a:path w="800" h="279" extrusionOk="0">
                  <a:moveTo>
                    <a:pt x="680" y="0"/>
                  </a:moveTo>
                  <a:cubicBezTo>
                    <a:pt x="471" y="0"/>
                    <a:pt x="169" y="69"/>
                    <a:pt x="0" y="247"/>
                  </a:cubicBezTo>
                  <a:lnTo>
                    <a:pt x="11" y="279"/>
                  </a:lnTo>
                  <a:cubicBezTo>
                    <a:pt x="163" y="172"/>
                    <a:pt x="406" y="125"/>
                    <a:pt x="589" y="125"/>
                  </a:cubicBezTo>
                  <a:cubicBezTo>
                    <a:pt x="666" y="125"/>
                    <a:pt x="733" y="133"/>
                    <a:pt x="778" y="149"/>
                  </a:cubicBezTo>
                  <a:lnTo>
                    <a:pt x="799" y="9"/>
                  </a:lnTo>
                  <a:cubicBezTo>
                    <a:pt x="765" y="3"/>
                    <a:pt x="725" y="0"/>
                    <a:pt x="680" y="0"/>
                  </a:cubicBezTo>
                  <a:close/>
                </a:path>
              </a:pathLst>
            </a:custGeom>
            <a:solidFill>
              <a:srgbClr val="84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35"/>
            <p:cNvSpPr/>
            <p:nvPr/>
          </p:nvSpPr>
          <p:spPr>
            <a:xfrm>
              <a:off x="6084900" y="3703250"/>
              <a:ext cx="20525" cy="11075"/>
            </a:xfrm>
            <a:custGeom>
              <a:avLst/>
              <a:gdLst/>
              <a:ahLst/>
              <a:cxnLst/>
              <a:rect l="l" t="t" r="r" b="b"/>
              <a:pathLst>
                <a:path w="821" h="443" extrusionOk="0">
                  <a:moveTo>
                    <a:pt x="43" y="0"/>
                  </a:moveTo>
                  <a:lnTo>
                    <a:pt x="0" y="118"/>
                  </a:lnTo>
                  <a:cubicBezTo>
                    <a:pt x="119" y="118"/>
                    <a:pt x="573" y="216"/>
                    <a:pt x="778" y="442"/>
                  </a:cubicBezTo>
                  <a:lnTo>
                    <a:pt x="821" y="399"/>
                  </a:lnTo>
                  <a:cubicBezTo>
                    <a:pt x="583" y="130"/>
                    <a:pt x="163" y="10"/>
                    <a:pt x="43" y="0"/>
                  </a:cubicBezTo>
                  <a:close/>
                </a:path>
              </a:pathLst>
            </a:custGeom>
            <a:solidFill>
              <a:srgbClr val="84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35"/>
            <p:cNvSpPr/>
            <p:nvPr/>
          </p:nvSpPr>
          <p:spPr>
            <a:xfrm>
              <a:off x="6067900" y="3749125"/>
              <a:ext cx="25650" cy="8550"/>
            </a:xfrm>
            <a:custGeom>
              <a:avLst/>
              <a:gdLst/>
              <a:ahLst/>
              <a:cxnLst/>
              <a:rect l="l" t="t" r="r" b="b"/>
              <a:pathLst>
                <a:path w="1026" h="342" extrusionOk="0">
                  <a:moveTo>
                    <a:pt x="972" y="1"/>
                  </a:moveTo>
                  <a:cubicBezTo>
                    <a:pt x="711" y="222"/>
                    <a:pt x="467" y="276"/>
                    <a:pt x="292" y="276"/>
                  </a:cubicBezTo>
                  <a:cubicBezTo>
                    <a:pt x="135" y="276"/>
                    <a:pt x="32" y="232"/>
                    <a:pt x="22" y="227"/>
                  </a:cubicBezTo>
                  <a:lnTo>
                    <a:pt x="0" y="270"/>
                  </a:lnTo>
                  <a:cubicBezTo>
                    <a:pt x="87" y="307"/>
                    <a:pt x="203" y="341"/>
                    <a:pt x="342" y="341"/>
                  </a:cubicBezTo>
                  <a:cubicBezTo>
                    <a:pt x="532" y="341"/>
                    <a:pt x="764" y="277"/>
                    <a:pt x="1026" y="65"/>
                  </a:cubicBezTo>
                  <a:lnTo>
                    <a:pt x="972" y="1"/>
                  </a:lnTo>
                  <a:close/>
                </a:path>
              </a:pathLst>
            </a:custGeom>
            <a:solidFill>
              <a:srgbClr val="84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35"/>
            <p:cNvSpPr/>
            <p:nvPr/>
          </p:nvSpPr>
          <p:spPr>
            <a:xfrm>
              <a:off x="6073825" y="3761000"/>
              <a:ext cx="7600" cy="2175"/>
            </a:xfrm>
            <a:custGeom>
              <a:avLst/>
              <a:gdLst/>
              <a:ahLst/>
              <a:cxnLst/>
              <a:rect l="l" t="t" r="r" b="b"/>
              <a:pathLst>
                <a:path w="304" h="87" extrusionOk="0">
                  <a:moveTo>
                    <a:pt x="256" y="0"/>
                  </a:moveTo>
                  <a:cubicBezTo>
                    <a:pt x="230" y="0"/>
                    <a:pt x="195" y="6"/>
                    <a:pt x="152" y="11"/>
                  </a:cubicBezTo>
                  <a:cubicBezTo>
                    <a:pt x="76" y="22"/>
                    <a:pt x="1" y="22"/>
                    <a:pt x="11" y="44"/>
                  </a:cubicBezTo>
                  <a:cubicBezTo>
                    <a:pt x="11" y="76"/>
                    <a:pt x="76" y="87"/>
                    <a:pt x="152" y="87"/>
                  </a:cubicBezTo>
                  <a:cubicBezTo>
                    <a:pt x="239" y="76"/>
                    <a:pt x="303" y="44"/>
                    <a:pt x="303" y="22"/>
                  </a:cubicBezTo>
                  <a:cubicBezTo>
                    <a:pt x="298" y="6"/>
                    <a:pt x="281" y="0"/>
                    <a:pt x="256" y="0"/>
                  </a:cubicBezTo>
                  <a:close/>
                </a:path>
              </a:pathLst>
            </a:custGeom>
            <a:solidFill>
              <a:srgbClr val="84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35"/>
            <p:cNvSpPr/>
            <p:nvPr/>
          </p:nvSpPr>
          <p:spPr>
            <a:xfrm>
              <a:off x="6067900" y="3733725"/>
              <a:ext cx="10825" cy="10500"/>
            </a:xfrm>
            <a:custGeom>
              <a:avLst/>
              <a:gdLst/>
              <a:ahLst/>
              <a:cxnLst/>
              <a:rect l="l" t="t" r="r" b="b"/>
              <a:pathLst>
                <a:path w="433" h="420" extrusionOk="0">
                  <a:moveTo>
                    <a:pt x="292" y="1"/>
                  </a:moveTo>
                  <a:cubicBezTo>
                    <a:pt x="0" y="260"/>
                    <a:pt x="32" y="303"/>
                    <a:pt x="130" y="379"/>
                  </a:cubicBezTo>
                  <a:cubicBezTo>
                    <a:pt x="178" y="411"/>
                    <a:pt x="253" y="419"/>
                    <a:pt x="316" y="419"/>
                  </a:cubicBezTo>
                  <a:cubicBezTo>
                    <a:pt x="380" y="419"/>
                    <a:pt x="432" y="411"/>
                    <a:pt x="432" y="411"/>
                  </a:cubicBezTo>
                  <a:lnTo>
                    <a:pt x="292" y="1"/>
                  </a:lnTo>
                  <a:close/>
                </a:path>
              </a:pathLst>
            </a:custGeom>
            <a:solidFill>
              <a:srgbClr val="84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35"/>
            <p:cNvSpPr/>
            <p:nvPr/>
          </p:nvSpPr>
          <p:spPr>
            <a:xfrm>
              <a:off x="6070050" y="3732925"/>
              <a:ext cx="10825" cy="10475"/>
            </a:xfrm>
            <a:custGeom>
              <a:avLst/>
              <a:gdLst/>
              <a:ahLst/>
              <a:cxnLst/>
              <a:rect l="l" t="t" r="r" b="b"/>
              <a:pathLst>
                <a:path w="433" h="419" extrusionOk="0">
                  <a:moveTo>
                    <a:pt x="282" y="1"/>
                  </a:moveTo>
                  <a:cubicBezTo>
                    <a:pt x="1" y="260"/>
                    <a:pt x="22" y="303"/>
                    <a:pt x="119" y="378"/>
                  </a:cubicBezTo>
                  <a:cubicBezTo>
                    <a:pt x="168" y="411"/>
                    <a:pt x="247" y="419"/>
                    <a:pt x="314" y="419"/>
                  </a:cubicBezTo>
                  <a:cubicBezTo>
                    <a:pt x="379" y="419"/>
                    <a:pt x="433" y="411"/>
                    <a:pt x="433" y="411"/>
                  </a:cubicBezTo>
                  <a:lnTo>
                    <a:pt x="282" y="1"/>
                  </a:lnTo>
                  <a:close/>
                </a:path>
              </a:pathLst>
            </a:custGeom>
            <a:solidFill>
              <a:srgbClr val="FF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35"/>
            <p:cNvSpPr/>
            <p:nvPr/>
          </p:nvSpPr>
          <p:spPr>
            <a:xfrm>
              <a:off x="5944525" y="4016475"/>
              <a:ext cx="7325" cy="9025"/>
            </a:xfrm>
            <a:custGeom>
              <a:avLst/>
              <a:gdLst/>
              <a:ahLst/>
              <a:cxnLst/>
              <a:rect l="l" t="t" r="r" b="b"/>
              <a:pathLst>
                <a:path w="293" h="361" extrusionOk="0">
                  <a:moveTo>
                    <a:pt x="88" y="1"/>
                  </a:moveTo>
                  <a:cubicBezTo>
                    <a:pt x="77" y="1"/>
                    <a:pt x="66" y="3"/>
                    <a:pt x="55" y="6"/>
                  </a:cubicBezTo>
                  <a:cubicBezTo>
                    <a:pt x="1" y="28"/>
                    <a:pt x="1" y="104"/>
                    <a:pt x="44" y="212"/>
                  </a:cubicBezTo>
                  <a:cubicBezTo>
                    <a:pt x="79" y="301"/>
                    <a:pt x="144" y="360"/>
                    <a:pt x="196" y="360"/>
                  </a:cubicBezTo>
                  <a:cubicBezTo>
                    <a:pt x="208" y="360"/>
                    <a:pt x="218" y="358"/>
                    <a:pt x="228" y="352"/>
                  </a:cubicBezTo>
                  <a:cubicBezTo>
                    <a:pt x="293" y="330"/>
                    <a:pt x="281" y="244"/>
                    <a:pt x="238" y="136"/>
                  </a:cubicBezTo>
                  <a:cubicBezTo>
                    <a:pt x="202" y="46"/>
                    <a:pt x="144" y="1"/>
                    <a:pt x="88" y="1"/>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35"/>
            <p:cNvSpPr/>
            <p:nvPr/>
          </p:nvSpPr>
          <p:spPr>
            <a:xfrm>
              <a:off x="5953175" y="4019175"/>
              <a:ext cx="8400" cy="8525"/>
            </a:xfrm>
            <a:custGeom>
              <a:avLst/>
              <a:gdLst/>
              <a:ahLst/>
              <a:cxnLst/>
              <a:rect l="l" t="t" r="r" b="b"/>
              <a:pathLst>
                <a:path w="336" h="341" extrusionOk="0">
                  <a:moveTo>
                    <a:pt x="103" y="1"/>
                  </a:moveTo>
                  <a:cubicBezTo>
                    <a:pt x="85" y="1"/>
                    <a:pt x="69" y="6"/>
                    <a:pt x="55" y="17"/>
                  </a:cubicBezTo>
                  <a:cubicBezTo>
                    <a:pt x="0" y="49"/>
                    <a:pt x="11" y="125"/>
                    <a:pt x="76" y="222"/>
                  </a:cubicBezTo>
                  <a:cubicBezTo>
                    <a:pt x="127" y="298"/>
                    <a:pt x="190" y="341"/>
                    <a:pt x="241" y="341"/>
                  </a:cubicBezTo>
                  <a:cubicBezTo>
                    <a:pt x="255" y="341"/>
                    <a:pt x="269" y="337"/>
                    <a:pt x="281" y="330"/>
                  </a:cubicBezTo>
                  <a:cubicBezTo>
                    <a:pt x="335" y="298"/>
                    <a:pt x="314" y="212"/>
                    <a:pt x="259" y="114"/>
                  </a:cubicBezTo>
                  <a:cubicBezTo>
                    <a:pt x="212" y="43"/>
                    <a:pt x="152" y="1"/>
                    <a:pt x="103" y="1"/>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35"/>
            <p:cNvSpPr/>
            <p:nvPr/>
          </p:nvSpPr>
          <p:spPr>
            <a:xfrm>
              <a:off x="5961275" y="4020375"/>
              <a:ext cx="8400" cy="8425"/>
            </a:xfrm>
            <a:custGeom>
              <a:avLst/>
              <a:gdLst/>
              <a:ahLst/>
              <a:cxnLst/>
              <a:rect l="l" t="t" r="r" b="b"/>
              <a:pathLst>
                <a:path w="336" h="337" extrusionOk="0">
                  <a:moveTo>
                    <a:pt x="100" y="0"/>
                  </a:moveTo>
                  <a:cubicBezTo>
                    <a:pt x="83" y="0"/>
                    <a:pt x="68" y="4"/>
                    <a:pt x="55" y="13"/>
                  </a:cubicBezTo>
                  <a:cubicBezTo>
                    <a:pt x="0" y="45"/>
                    <a:pt x="11" y="121"/>
                    <a:pt x="76" y="217"/>
                  </a:cubicBezTo>
                  <a:cubicBezTo>
                    <a:pt x="118" y="293"/>
                    <a:pt x="186" y="336"/>
                    <a:pt x="239" y="336"/>
                  </a:cubicBezTo>
                  <a:cubicBezTo>
                    <a:pt x="255" y="336"/>
                    <a:pt x="269" y="333"/>
                    <a:pt x="281" y="325"/>
                  </a:cubicBezTo>
                  <a:cubicBezTo>
                    <a:pt x="335" y="293"/>
                    <a:pt x="314" y="207"/>
                    <a:pt x="249" y="109"/>
                  </a:cubicBezTo>
                  <a:cubicBezTo>
                    <a:pt x="208" y="37"/>
                    <a:pt x="149" y="0"/>
                    <a:pt x="100" y="0"/>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35"/>
            <p:cNvSpPr/>
            <p:nvPr/>
          </p:nvSpPr>
          <p:spPr>
            <a:xfrm>
              <a:off x="5947775" y="4007250"/>
              <a:ext cx="11350" cy="5950"/>
            </a:xfrm>
            <a:custGeom>
              <a:avLst/>
              <a:gdLst/>
              <a:ahLst/>
              <a:cxnLst/>
              <a:rect l="l" t="t" r="r" b="b"/>
              <a:pathLst>
                <a:path w="454" h="238" extrusionOk="0">
                  <a:moveTo>
                    <a:pt x="134" y="0"/>
                  </a:moveTo>
                  <a:cubicBezTo>
                    <a:pt x="60" y="0"/>
                    <a:pt x="11" y="24"/>
                    <a:pt x="11" y="73"/>
                  </a:cubicBezTo>
                  <a:cubicBezTo>
                    <a:pt x="0" y="138"/>
                    <a:pt x="76" y="192"/>
                    <a:pt x="195" y="224"/>
                  </a:cubicBezTo>
                  <a:cubicBezTo>
                    <a:pt x="241" y="232"/>
                    <a:pt x="282" y="238"/>
                    <a:pt x="317" y="238"/>
                  </a:cubicBezTo>
                  <a:cubicBezTo>
                    <a:pt x="373" y="238"/>
                    <a:pt x="413" y="225"/>
                    <a:pt x="432" y="192"/>
                  </a:cubicBezTo>
                  <a:cubicBezTo>
                    <a:pt x="454" y="116"/>
                    <a:pt x="335" y="41"/>
                    <a:pt x="216" y="8"/>
                  </a:cubicBezTo>
                  <a:cubicBezTo>
                    <a:pt x="187" y="3"/>
                    <a:pt x="159" y="0"/>
                    <a:pt x="134" y="0"/>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35"/>
            <p:cNvSpPr/>
            <p:nvPr/>
          </p:nvSpPr>
          <p:spPr>
            <a:xfrm>
              <a:off x="5678925" y="4010425"/>
              <a:ext cx="113675" cy="70200"/>
            </a:xfrm>
            <a:custGeom>
              <a:avLst/>
              <a:gdLst/>
              <a:ahLst/>
              <a:cxnLst/>
              <a:rect l="l" t="t" r="r" b="b"/>
              <a:pathLst>
                <a:path w="4547" h="2808" extrusionOk="0">
                  <a:moveTo>
                    <a:pt x="4546" y="0"/>
                  </a:moveTo>
                  <a:lnTo>
                    <a:pt x="0" y="648"/>
                  </a:lnTo>
                  <a:lnTo>
                    <a:pt x="0" y="2808"/>
                  </a:lnTo>
                  <a:lnTo>
                    <a:pt x="4546" y="2160"/>
                  </a:lnTo>
                  <a:lnTo>
                    <a:pt x="4546" y="0"/>
                  </a:lnTo>
                  <a:close/>
                </a:path>
              </a:pathLst>
            </a:custGeom>
            <a:solidFill>
              <a:srgbClr val="84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35"/>
            <p:cNvSpPr/>
            <p:nvPr/>
          </p:nvSpPr>
          <p:spPr>
            <a:xfrm>
              <a:off x="5753950" y="3969925"/>
              <a:ext cx="73200" cy="233250"/>
            </a:xfrm>
            <a:custGeom>
              <a:avLst/>
              <a:gdLst/>
              <a:ahLst/>
              <a:cxnLst/>
              <a:rect l="l" t="t" r="r" b="b"/>
              <a:pathLst>
                <a:path w="2928" h="9330" extrusionOk="0">
                  <a:moveTo>
                    <a:pt x="1912" y="1"/>
                  </a:moveTo>
                  <a:lnTo>
                    <a:pt x="1" y="918"/>
                  </a:lnTo>
                  <a:lnTo>
                    <a:pt x="2733" y="9330"/>
                  </a:lnTo>
                  <a:lnTo>
                    <a:pt x="2927" y="9330"/>
                  </a:lnTo>
                  <a:lnTo>
                    <a:pt x="1912" y="1"/>
                  </a:ln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35"/>
            <p:cNvSpPr/>
            <p:nvPr/>
          </p:nvSpPr>
          <p:spPr>
            <a:xfrm>
              <a:off x="5672450" y="3967225"/>
              <a:ext cx="54275" cy="237575"/>
            </a:xfrm>
            <a:custGeom>
              <a:avLst/>
              <a:gdLst/>
              <a:ahLst/>
              <a:cxnLst/>
              <a:rect l="l" t="t" r="r" b="b"/>
              <a:pathLst>
                <a:path w="2171" h="9503" extrusionOk="0">
                  <a:moveTo>
                    <a:pt x="335" y="1"/>
                  </a:moveTo>
                  <a:lnTo>
                    <a:pt x="0" y="9502"/>
                  </a:lnTo>
                  <a:lnTo>
                    <a:pt x="194" y="9502"/>
                  </a:lnTo>
                  <a:lnTo>
                    <a:pt x="2171" y="724"/>
                  </a:lnTo>
                  <a:lnTo>
                    <a:pt x="335" y="1"/>
                  </a:ln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35"/>
            <p:cNvSpPr/>
            <p:nvPr/>
          </p:nvSpPr>
          <p:spPr>
            <a:xfrm>
              <a:off x="5673800" y="4160225"/>
              <a:ext cx="13525" cy="11350"/>
            </a:xfrm>
            <a:custGeom>
              <a:avLst/>
              <a:gdLst/>
              <a:ahLst/>
              <a:cxnLst/>
              <a:rect l="l" t="t" r="r" b="b"/>
              <a:pathLst>
                <a:path w="541" h="454" extrusionOk="0">
                  <a:moveTo>
                    <a:pt x="11" y="0"/>
                  </a:moveTo>
                  <a:lnTo>
                    <a:pt x="0" y="454"/>
                  </a:lnTo>
                  <a:lnTo>
                    <a:pt x="443" y="454"/>
                  </a:lnTo>
                  <a:lnTo>
                    <a:pt x="540" y="12"/>
                  </a:lnTo>
                  <a:lnTo>
                    <a:pt x="11" y="0"/>
                  </a:ln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35"/>
            <p:cNvSpPr/>
            <p:nvPr/>
          </p:nvSpPr>
          <p:spPr>
            <a:xfrm>
              <a:off x="5674350" y="4143475"/>
              <a:ext cx="16750" cy="8125"/>
            </a:xfrm>
            <a:custGeom>
              <a:avLst/>
              <a:gdLst/>
              <a:ahLst/>
              <a:cxnLst/>
              <a:rect l="l" t="t" r="r" b="b"/>
              <a:pathLst>
                <a:path w="670" h="325" extrusionOk="0">
                  <a:moveTo>
                    <a:pt x="669" y="1"/>
                  </a:moveTo>
                  <a:lnTo>
                    <a:pt x="10" y="12"/>
                  </a:lnTo>
                  <a:lnTo>
                    <a:pt x="0" y="325"/>
                  </a:lnTo>
                  <a:lnTo>
                    <a:pt x="605" y="325"/>
                  </a:lnTo>
                  <a:lnTo>
                    <a:pt x="669" y="1"/>
                  </a:ln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35"/>
            <p:cNvSpPr/>
            <p:nvPr/>
          </p:nvSpPr>
          <p:spPr>
            <a:xfrm>
              <a:off x="5808775" y="4161300"/>
              <a:ext cx="14850" cy="10575"/>
            </a:xfrm>
            <a:custGeom>
              <a:avLst/>
              <a:gdLst/>
              <a:ahLst/>
              <a:cxnLst/>
              <a:rect l="l" t="t" r="r" b="b"/>
              <a:pathLst>
                <a:path w="594" h="423" extrusionOk="0">
                  <a:moveTo>
                    <a:pt x="0" y="1"/>
                  </a:moveTo>
                  <a:lnTo>
                    <a:pt x="130" y="422"/>
                  </a:lnTo>
                  <a:lnTo>
                    <a:pt x="593" y="422"/>
                  </a:lnTo>
                  <a:lnTo>
                    <a:pt x="550" y="1"/>
                  </a:ln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35"/>
            <p:cNvSpPr/>
            <p:nvPr/>
          </p:nvSpPr>
          <p:spPr>
            <a:xfrm>
              <a:off x="5802825" y="4142675"/>
              <a:ext cx="18650" cy="8675"/>
            </a:xfrm>
            <a:custGeom>
              <a:avLst/>
              <a:gdLst/>
              <a:ahLst/>
              <a:cxnLst/>
              <a:rect l="l" t="t" r="r" b="b"/>
              <a:pathLst>
                <a:path w="746" h="347" extrusionOk="0">
                  <a:moveTo>
                    <a:pt x="713" y="1"/>
                  </a:moveTo>
                  <a:lnTo>
                    <a:pt x="1" y="11"/>
                  </a:lnTo>
                  <a:lnTo>
                    <a:pt x="109" y="346"/>
                  </a:lnTo>
                  <a:lnTo>
                    <a:pt x="745" y="346"/>
                  </a:lnTo>
                  <a:lnTo>
                    <a:pt x="713" y="1"/>
                  </a:ln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35"/>
            <p:cNvSpPr/>
            <p:nvPr/>
          </p:nvSpPr>
          <p:spPr>
            <a:xfrm>
              <a:off x="5805525" y="4151325"/>
              <a:ext cx="17025" cy="10000"/>
            </a:xfrm>
            <a:custGeom>
              <a:avLst/>
              <a:gdLst/>
              <a:ahLst/>
              <a:cxnLst/>
              <a:rect l="l" t="t" r="r" b="b"/>
              <a:pathLst>
                <a:path w="681" h="400" extrusionOk="0">
                  <a:moveTo>
                    <a:pt x="1" y="0"/>
                  </a:moveTo>
                  <a:lnTo>
                    <a:pt x="130" y="400"/>
                  </a:lnTo>
                  <a:lnTo>
                    <a:pt x="680" y="400"/>
                  </a:lnTo>
                  <a:lnTo>
                    <a:pt x="637" y="0"/>
                  </a:lnTo>
                  <a:close/>
                </a:path>
              </a:pathLst>
            </a:custGeom>
            <a:solidFill>
              <a:srgbClr val="FF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35"/>
            <p:cNvSpPr/>
            <p:nvPr/>
          </p:nvSpPr>
          <p:spPr>
            <a:xfrm>
              <a:off x="5674050" y="4151575"/>
              <a:ext cx="15425" cy="8950"/>
            </a:xfrm>
            <a:custGeom>
              <a:avLst/>
              <a:gdLst/>
              <a:ahLst/>
              <a:cxnLst/>
              <a:rect l="l" t="t" r="r" b="b"/>
              <a:pathLst>
                <a:path w="617" h="358" extrusionOk="0">
                  <a:moveTo>
                    <a:pt x="12" y="1"/>
                  </a:moveTo>
                  <a:lnTo>
                    <a:pt x="1" y="346"/>
                  </a:lnTo>
                  <a:lnTo>
                    <a:pt x="530" y="358"/>
                  </a:lnTo>
                  <a:lnTo>
                    <a:pt x="617" y="1"/>
                  </a:lnTo>
                  <a:close/>
                </a:path>
              </a:pathLst>
            </a:custGeom>
            <a:solidFill>
              <a:srgbClr val="FF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35"/>
            <p:cNvSpPr/>
            <p:nvPr/>
          </p:nvSpPr>
          <p:spPr>
            <a:xfrm>
              <a:off x="5645975" y="3745075"/>
              <a:ext cx="7600" cy="40775"/>
            </a:xfrm>
            <a:custGeom>
              <a:avLst/>
              <a:gdLst/>
              <a:ahLst/>
              <a:cxnLst/>
              <a:rect l="l" t="t" r="r" b="b"/>
              <a:pathLst>
                <a:path w="304" h="1631" extrusionOk="0">
                  <a:moveTo>
                    <a:pt x="260" y="0"/>
                  </a:moveTo>
                  <a:lnTo>
                    <a:pt x="1" y="11"/>
                  </a:lnTo>
                  <a:lnTo>
                    <a:pt x="55" y="1631"/>
                  </a:lnTo>
                  <a:lnTo>
                    <a:pt x="303" y="1620"/>
                  </a:lnTo>
                  <a:lnTo>
                    <a:pt x="260" y="0"/>
                  </a:ln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35"/>
            <p:cNvSpPr/>
            <p:nvPr/>
          </p:nvSpPr>
          <p:spPr>
            <a:xfrm>
              <a:off x="5624925" y="3718050"/>
              <a:ext cx="51050" cy="50825"/>
            </a:xfrm>
            <a:custGeom>
              <a:avLst/>
              <a:gdLst/>
              <a:ahLst/>
              <a:cxnLst/>
              <a:rect l="l" t="t" r="r" b="b"/>
              <a:pathLst>
                <a:path w="2042" h="2033" extrusionOk="0">
                  <a:moveTo>
                    <a:pt x="1023" y="1"/>
                  </a:moveTo>
                  <a:cubicBezTo>
                    <a:pt x="1010" y="1"/>
                    <a:pt x="997" y="1"/>
                    <a:pt x="984" y="1"/>
                  </a:cubicBezTo>
                  <a:cubicBezTo>
                    <a:pt x="433" y="23"/>
                    <a:pt x="1" y="498"/>
                    <a:pt x="12" y="1049"/>
                  </a:cubicBezTo>
                  <a:cubicBezTo>
                    <a:pt x="33" y="1597"/>
                    <a:pt x="476" y="2032"/>
                    <a:pt x="1010" y="2032"/>
                  </a:cubicBezTo>
                  <a:cubicBezTo>
                    <a:pt x="1023" y="2032"/>
                    <a:pt x="1036" y="2032"/>
                    <a:pt x="1048" y="2031"/>
                  </a:cubicBezTo>
                  <a:cubicBezTo>
                    <a:pt x="1610" y="2010"/>
                    <a:pt x="2042" y="1546"/>
                    <a:pt x="2020" y="984"/>
                  </a:cubicBezTo>
                  <a:cubicBezTo>
                    <a:pt x="2009" y="436"/>
                    <a:pt x="1567" y="1"/>
                    <a:pt x="1023" y="1"/>
                  </a:cubicBezTo>
                  <a:close/>
                </a:path>
              </a:pathLst>
            </a:custGeom>
            <a:solidFill>
              <a:srgbClr val="FF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35"/>
            <p:cNvSpPr/>
            <p:nvPr/>
          </p:nvSpPr>
          <p:spPr>
            <a:xfrm>
              <a:off x="5630875" y="3724275"/>
              <a:ext cx="38900" cy="38650"/>
            </a:xfrm>
            <a:custGeom>
              <a:avLst/>
              <a:gdLst/>
              <a:ahLst/>
              <a:cxnLst/>
              <a:rect l="l" t="t" r="r" b="b"/>
              <a:pathLst>
                <a:path w="1556" h="1546" extrusionOk="0">
                  <a:moveTo>
                    <a:pt x="795" y="0"/>
                  </a:moveTo>
                  <a:cubicBezTo>
                    <a:pt x="782" y="0"/>
                    <a:pt x="769" y="1"/>
                    <a:pt x="756" y="1"/>
                  </a:cubicBezTo>
                  <a:cubicBezTo>
                    <a:pt x="335" y="12"/>
                    <a:pt x="0" y="368"/>
                    <a:pt x="22" y="800"/>
                  </a:cubicBezTo>
                  <a:cubicBezTo>
                    <a:pt x="33" y="1214"/>
                    <a:pt x="367" y="1545"/>
                    <a:pt x="789" y="1545"/>
                  </a:cubicBezTo>
                  <a:cubicBezTo>
                    <a:pt x="796" y="1545"/>
                    <a:pt x="803" y="1545"/>
                    <a:pt x="810" y="1545"/>
                  </a:cubicBezTo>
                  <a:cubicBezTo>
                    <a:pt x="1231" y="1523"/>
                    <a:pt x="1555" y="1167"/>
                    <a:pt x="1545" y="746"/>
                  </a:cubicBezTo>
                  <a:cubicBezTo>
                    <a:pt x="1534" y="327"/>
                    <a:pt x="1199" y="0"/>
                    <a:pt x="795" y="0"/>
                  </a:cubicBezTo>
                  <a:close/>
                </a:path>
              </a:pathLst>
            </a:custGeom>
            <a:solidFill>
              <a:srgbClr val="84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35"/>
            <p:cNvSpPr/>
            <p:nvPr/>
          </p:nvSpPr>
          <p:spPr>
            <a:xfrm>
              <a:off x="5633575" y="3726175"/>
              <a:ext cx="34025" cy="28375"/>
            </a:xfrm>
            <a:custGeom>
              <a:avLst/>
              <a:gdLst/>
              <a:ahLst/>
              <a:cxnLst/>
              <a:rect l="l" t="t" r="r" b="b"/>
              <a:pathLst>
                <a:path w="1361" h="1135" extrusionOk="0">
                  <a:moveTo>
                    <a:pt x="667" y="0"/>
                  </a:moveTo>
                  <a:cubicBezTo>
                    <a:pt x="661" y="0"/>
                    <a:pt x="654" y="0"/>
                    <a:pt x="648" y="0"/>
                  </a:cubicBezTo>
                  <a:cubicBezTo>
                    <a:pt x="314" y="12"/>
                    <a:pt x="33" y="281"/>
                    <a:pt x="0" y="616"/>
                  </a:cubicBezTo>
                  <a:cubicBezTo>
                    <a:pt x="119" y="465"/>
                    <a:pt x="303" y="367"/>
                    <a:pt x="497" y="357"/>
                  </a:cubicBezTo>
                  <a:cubicBezTo>
                    <a:pt x="504" y="357"/>
                    <a:pt x="511" y="357"/>
                    <a:pt x="517" y="357"/>
                  </a:cubicBezTo>
                  <a:cubicBezTo>
                    <a:pt x="886" y="357"/>
                    <a:pt x="1188" y="655"/>
                    <a:pt x="1199" y="1027"/>
                  </a:cubicBezTo>
                  <a:lnTo>
                    <a:pt x="1199" y="1135"/>
                  </a:lnTo>
                  <a:cubicBezTo>
                    <a:pt x="1296" y="1005"/>
                    <a:pt x="1361" y="843"/>
                    <a:pt x="1350" y="670"/>
                  </a:cubicBezTo>
                  <a:cubicBezTo>
                    <a:pt x="1339" y="299"/>
                    <a:pt x="1037" y="0"/>
                    <a:pt x="667" y="0"/>
                  </a:cubicBezTo>
                  <a:close/>
                </a:path>
              </a:pathLst>
            </a:custGeom>
            <a:solidFill>
              <a:srgbClr val="84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35"/>
            <p:cNvSpPr/>
            <p:nvPr/>
          </p:nvSpPr>
          <p:spPr>
            <a:xfrm>
              <a:off x="5646800" y="3739675"/>
              <a:ext cx="7300" cy="7575"/>
            </a:xfrm>
            <a:custGeom>
              <a:avLst/>
              <a:gdLst/>
              <a:ahLst/>
              <a:cxnLst/>
              <a:rect l="l" t="t" r="r" b="b"/>
              <a:pathLst>
                <a:path w="292" h="303" extrusionOk="0">
                  <a:moveTo>
                    <a:pt x="141" y="0"/>
                  </a:moveTo>
                  <a:cubicBezTo>
                    <a:pt x="54" y="11"/>
                    <a:pt x="1" y="76"/>
                    <a:pt x="1" y="163"/>
                  </a:cubicBezTo>
                  <a:cubicBezTo>
                    <a:pt x="1" y="238"/>
                    <a:pt x="66" y="303"/>
                    <a:pt x="152" y="303"/>
                  </a:cubicBezTo>
                  <a:cubicBezTo>
                    <a:pt x="227" y="303"/>
                    <a:pt x="292" y="227"/>
                    <a:pt x="292" y="151"/>
                  </a:cubicBezTo>
                  <a:cubicBezTo>
                    <a:pt x="292" y="65"/>
                    <a:pt x="217" y="0"/>
                    <a:pt x="141" y="0"/>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35"/>
            <p:cNvSpPr/>
            <p:nvPr/>
          </p:nvSpPr>
          <p:spPr>
            <a:xfrm>
              <a:off x="5652750" y="3732650"/>
              <a:ext cx="9200" cy="8400"/>
            </a:xfrm>
            <a:custGeom>
              <a:avLst/>
              <a:gdLst/>
              <a:ahLst/>
              <a:cxnLst/>
              <a:rect l="l" t="t" r="r" b="b"/>
              <a:pathLst>
                <a:path w="368" h="336" extrusionOk="0">
                  <a:moveTo>
                    <a:pt x="367" y="0"/>
                  </a:moveTo>
                  <a:lnTo>
                    <a:pt x="0" y="249"/>
                  </a:lnTo>
                  <a:lnTo>
                    <a:pt x="97" y="336"/>
                  </a:lnTo>
                  <a:lnTo>
                    <a:pt x="367" y="0"/>
                  </a:ln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35"/>
            <p:cNvSpPr/>
            <p:nvPr/>
          </p:nvSpPr>
          <p:spPr>
            <a:xfrm>
              <a:off x="5799850" y="3704875"/>
              <a:ext cx="137425" cy="191525"/>
            </a:xfrm>
            <a:custGeom>
              <a:avLst/>
              <a:gdLst/>
              <a:ahLst/>
              <a:cxnLst/>
              <a:rect l="l" t="t" r="r" b="b"/>
              <a:pathLst>
                <a:path w="5497" h="7661" extrusionOk="0">
                  <a:moveTo>
                    <a:pt x="2364" y="1"/>
                  </a:moveTo>
                  <a:cubicBezTo>
                    <a:pt x="1930" y="1"/>
                    <a:pt x="1554" y="248"/>
                    <a:pt x="1361" y="744"/>
                  </a:cubicBezTo>
                  <a:cubicBezTo>
                    <a:pt x="902" y="1901"/>
                    <a:pt x="832" y="2228"/>
                    <a:pt x="591" y="2228"/>
                  </a:cubicBezTo>
                  <a:cubicBezTo>
                    <a:pt x="559" y="2228"/>
                    <a:pt x="525" y="2223"/>
                    <a:pt x="487" y="2213"/>
                  </a:cubicBezTo>
                  <a:lnTo>
                    <a:pt x="487" y="2213"/>
                  </a:lnTo>
                  <a:cubicBezTo>
                    <a:pt x="487" y="2213"/>
                    <a:pt x="657" y="2505"/>
                    <a:pt x="1016" y="2505"/>
                  </a:cubicBezTo>
                  <a:cubicBezTo>
                    <a:pt x="1099" y="2505"/>
                    <a:pt x="1192" y="2489"/>
                    <a:pt x="1296" y="2450"/>
                  </a:cubicBezTo>
                  <a:cubicBezTo>
                    <a:pt x="1342" y="2433"/>
                    <a:pt x="1387" y="2425"/>
                    <a:pt x="1431" y="2425"/>
                  </a:cubicBezTo>
                  <a:cubicBezTo>
                    <a:pt x="1912" y="2425"/>
                    <a:pt x="2210" y="3385"/>
                    <a:pt x="1221" y="3800"/>
                  </a:cubicBezTo>
                  <a:cubicBezTo>
                    <a:pt x="151" y="4243"/>
                    <a:pt x="0" y="5614"/>
                    <a:pt x="475" y="6262"/>
                  </a:cubicBezTo>
                  <a:cubicBezTo>
                    <a:pt x="1106" y="7110"/>
                    <a:pt x="2586" y="7660"/>
                    <a:pt x="3673" y="7660"/>
                  </a:cubicBezTo>
                  <a:cubicBezTo>
                    <a:pt x="4151" y="7660"/>
                    <a:pt x="4552" y="7554"/>
                    <a:pt x="4773" y="7320"/>
                  </a:cubicBezTo>
                  <a:cubicBezTo>
                    <a:pt x="5497" y="6553"/>
                    <a:pt x="4741" y="4999"/>
                    <a:pt x="4330" y="4751"/>
                  </a:cubicBezTo>
                  <a:cubicBezTo>
                    <a:pt x="4330" y="4751"/>
                    <a:pt x="5205" y="4048"/>
                    <a:pt x="4417" y="1954"/>
                  </a:cubicBezTo>
                  <a:cubicBezTo>
                    <a:pt x="3935" y="656"/>
                    <a:pt x="3072" y="1"/>
                    <a:pt x="2364" y="1"/>
                  </a:cubicBezTo>
                  <a:close/>
                </a:path>
              </a:pathLst>
            </a:custGeom>
            <a:solidFill>
              <a:srgbClr val="84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35"/>
            <p:cNvSpPr/>
            <p:nvPr/>
          </p:nvSpPr>
          <p:spPr>
            <a:xfrm>
              <a:off x="5799850" y="3724200"/>
              <a:ext cx="137425" cy="172200"/>
            </a:xfrm>
            <a:custGeom>
              <a:avLst/>
              <a:gdLst/>
              <a:ahLst/>
              <a:cxnLst/>
              <a:rect l="l" t="t" r="r" b="b"/>
              <a:pathLst>
                <a:path w="5497" h="6888" extrusionOk="0">
                  <a:moveTo>
                    <a:pt x="1784" y="0"/>
                  </a:moveTo>
                  <a:cubicBezTo>
                    <a:pt x="1590" y="0"/>
                    <a:pt x="1417" y="21"/>
                    <a:pt x="1318" y="69"/>
                  </a:cubicBezTo>
                  <a:cubicBezTo>
                    <a:pt x="895" y="1153"/>
                    <a:pt x="823" y="1453"/>
                    <a:pt x="585" y="1453"/>
                  </a:cubicBezTo>
                  <a:cubicBezTo>
                    <a:pt x="555" y="1453"/>
                    <a:pt x="523" y="1448"/>
                    <a:pt x="487" y="1440"/>
                  </a:cubicBezTo>
                  <a:lnTo>
                    <a:pt x="487" y="1440"/>
                  </a:lnTo>
                  <a:cubicBezTo>
                    <a:pt x="487" y="1440"/>
                    <a:pt x="657" y="1732"/>
                    <a:pt x="1016" y="1732"/>
                  </a:cubicBezTo>
                  <a:cubicBezTo>
                    <a:pt x="1099" y="1732"/>
                    <a:pt x="1192" y="1716"/>
                    <a:pt x="1296" y="1677"/>
                  </a:cubicBezTo>
                  <a:cubicBezTo>
                    <a:pt x="1342" y="1660"/>
                    <a:pt x="1387" y="1652"/>
                    <a:pt x="1431" y="1652"/>
                  </a:cubicBezTo>
                  <a:cubicBezTo>
                    <a:pt x="1912" y="1652"/>
                    <a:pt x="2210" y="2612"/>
                    <a:pt x="1221" y="3027"/>
                  </a:cubicBezTo>
                  <a:cubicBezTo>
                    <a:pt x="151" y="3470"/>
                    <a:pt x="0" y="4841"/>
                    <a:pt x="475" y="5489"/>
                  </a:cubicBezTo>
                  <a:cubicBezTo>
                    <a:pt x="1106" y="6337"/>
                    <a:pt x="2586" y="6887"/>
                    <a:pt x="3673" y="6887"/>
                  </a:cubicBezTo>
                  <a:cubicBezTo>
                    <a:pt x="4151" y="6887"/>
                    <a:pt x="4552" y="6781"/>
                    <a:pt x="4773" y="6547"/>
                  </a:cubicBezTo>
                  <a:cubicBezTo>
                    <a:pt x="5497" y="5780"/>
                    <a:pt x="4741" y="4226"/>
                    <a:pt x="4330" y="3978"/>
                  </a:cubicBezTo>
                  <a:cubicBezTo>
                    <a:pt x="4330" y="3978"/>
                    <a:pt x="5183" y="3287"/>
                    <a:pt x="4438" y="1224"/>
                  </a:cubicBezTo>
                  <a:lnTo>
                    <a:pt x="4438" y="1224"/>
                  </a:lnTo>
                  <a:cubicBezTo>
                    <a:pt x="4384" y="1332"/>
                    <a:pt x="4330" y="1418"/>
                    <a:pt x="4244" y="1494"/>
                  </a:cubicBezTo>
                  <a:cubicBezTo>
                    <a:pt x="4169" y="1565"/>
                    <a:pt x="4096" y="1596"/>
                    <a:pt x="4024" y="1596"/>
                  </a:cubicBezTo>
                  <a:cubicBezTo>
                    <a:pt x="3591" y="1596"/>
                    <a:pt x="3208" y="472"/>
                    <a:pt x="2689" y="166"/>
                  </a:cubicBezTo>
                  <a:cubicBezTo>
                    <a:pt x="2512" y="64"/>
                    <a:pt x="2118" y="0"/>
                    <a:pt x="1784" y="0"/>
                  </a:cubicBezTo>
                  <a:close/>
                </a:path>
              </a:pathLst>
            </a:custGeom>
            <a:solidFill>
              <a:srgbClr val="84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35"/>
            <p:cNvSpPr/>
            <p:nvPr/>
          </p:nvSpPr>
          <p:spPr>
            <a:xfrm>
              <a:off x="5813875" y="3785825"/>
              <a:ext cx="82900" cy="110600"/>
            </a:xfrm>
            <a:custGeom>
              <a:avLst/>
              <a:gdLst/>
              <a:ahLst/>
              <a:cxnLst/>
              <a:rect l="l" t="t" r="r" b="b"/>
              <a:pathLst>
                <a:path w="3316" h="4424" extrusionOk="0">
                  <a:moveTo>
                    <a:pt x="1934" y="1"/>
                  </a:moveTo>
                  <a:cubicBezTo>
                    <a:pt x="941" y="1"/>
                    <a:pt x="1" y="1469"/>
                    <a:pt x="1" y="2970"/>
                  </a:cubicBezTo>
                  <a:lnTo>
                    <a:pt x="1" y="3132"/>
                  </a:lnTo>
                  <a:cubicBezTo>
                    <a:pt x="667" y="3920"/>
                    <a:pt x="2070" y="4424"/>
                    <a:pt x="3106" y="4424"/>
                  </a:cubicBezTo>
                  <a:cubicBezTo>
                    <a:pt x="3178" y="4424"/>
                    <a:pt x="3248" y="4422"/>
                    <a:pt x="3316" y="4417"/>
                  </a:cubicBezTo>
                  <a:cubicBezTo>
                    <a:pt x="1664" y="2538"/>
                    <a:pt x="3273" y="1"/>
                    <a:pt x="1934" y="1"/>
                  </a:cubicBezTo>
                  <a:close/>
                </a:path>
              </a:pathLst>
            </a:custGeom>
            <a:solidFill>
              <a:srgbClr val="84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35"/>
            <p:cNvSpPr/>
            <p:nvPr/>
          </p:nvSpPr>
          <p:spPr>
            <a:xfrm>
              <a:off x="5716700" y="3786625"/>
              <a:ext cx="128800" cy="63475"/>
            </a:xfrm>
            <a:custGeom>
              <a:avLst/>
              <a:gdLst/>
              <a:ahLst/>
              <a:cxnLst/>
              <a:rect l="l" t="t" r="r" b="b"/>
              <a:pathLst>
                <a:path w="5152" h="2539" extrusionOk="0">
                  <a:moveTo>
                    <a:pt x="87" y="1"/>
                  </a:moveTo>
                  <a:lnTo>
                    <a:pt x="1" y="77"/>
                  </a:lnTo>
                  <a:cubicBezTo>
                    <a:pt x="1480" y="1037"/>
                    <a:pt x="4428" y="2539"/>
                    <a:pt x="4655" y="2539"/>
                  </a:cubicBezTo>
                  <a:cubicBezTo>
                    <a:pt x="4871" y="2539"/>
                    <a:pt x="5152" y="2247"/>
                    <a:pt x="5000" y="2052"/>
                  </a:cubicBezTo>
                  <a:cubicBezTo>
                    <a:pt x="4849" y="1869"/>
                    <a:pt x="87" y="1"/>
                    <a:pt x="87" y="1"/>
                  </a:cubicBezTo>
                  <a:close/>
                </a:path>
              </a:pathLst>
            </a:custGeom>
            <a:solidFill>
              <a:srgbClr val="FF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35"/>
            <p:cNvSpPr/>
            <p:nvPr/>
          </p:nvSpPr>
          <p:spPr>
            <a:xfrm>
              <a:off x="5716700" y="3786625"/>
              <a:ext cx="128800" cy="63475"/>
            </a:xfrm>
            <a:custGeom>
              <a:avLst/>
              <a:gdLst/>
              <a:ahLst/>
              <a:cxnLst/>
              <a:rect l="l" t="t" r="r" b="b"/>
              <a:pathLst>
                <a:path w="5152" h="2539" extrusionOk="0">
                  <a:moveTo>
                    <a:pt x="87" y="1"/>
                  </a:moveTo>
                  <a:lnTo>
                    <a:pt x="1" y="77"/>
                  </a:lnTo>
                  <a:cubicBezTo>
                    <a:pt x="1480" y="1037"/>
                    <a:pt x="4428" y="2539"/>
                    <a:pt x="4655" y="2539"/>
                  </a:cubicBezTo>
                  <a:cubicBezTo>
                    <a:pt x="4871" y="2539"/>
                    <a:pt x="5152" y="2247"/>
                    <a:pt x="5000" y="2052"/>
                  </a:cubicBezTo>
                  <a:cubicBezTo>
                    <a:pt x="4979" y="2020"/>
                    <a:pt x="4849" y="1956"/>
                    <a:pt x="4644" y="1858"/>
                  </a:cubicBezTo>
                  <a:cubicBezTo>
                    <a:pt x="4568" y="1977"/>
                    <a:pt x="4428" y="2064"/>
                    <a:pt x="4309" y="2064"/>
                  </a:cubicBezTo>
                  <a:cubicBezTo>
                    <a:pt x="4137" y="2064"/>
                    <a:pt x="2247" y="1113"/>
                    <a:pt x="725" y="250"/>
                  </a:cubicBezTo>
                  <a:cubicBezTo>
                    <a:pt x="336" y="99"/>
                    <a:pt x="87" y="1"/>
                    <a:pt x="87" y="1"/>
                  </a:cubicBezTo>
                  <a:close/>
                </a:path>
              </a:pathLst>
            </a:custGeom>
            <a:solidFill>
              <a:srgbClr val="84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35"/>
            <p:cNvSpPr/>
            <p:nvPr/>
          </p:nvSpPr>
          <p:spPr>
            <a:xfrm>
              <a:off x="5722950" y="3794650"/>
              <a:ext cx="122800" cy="156025"/>
            </a:xfrm>
            <a:custGeom>
              <a:avLst/>
              <a:gdLst/>
              <a:ahLst/>
              <a:cxnLst/>
              <a:rect l="l" t="t" r="r" b="b"/>
              <a:pathLst>
                <a:path w="4912" h="6241" extrusionOk="0">
                  <a:moveTo>
                    <a:pt x="904" y="0"/>
                  </a:moveTo>
                  <a:cubicBezTo>
                    <a:pt x="1" y="0"/>
                    <a:pt x="458" y="3730"/>
                    <a:pt x="1036" y="4625"/>
                  </a:cubicBezTo>
                  <a:cubicBezTo>
                    <a:pt x="1767" y="5746"/>
                    <a:pt x="2799" y="6240"/>
                    <a:pt x="3507" y="6240"/>
                  </a:cubicBezTo>
                  <a:cubicBezTo>
                    <a:pt x="3604" y="6240"/>
                    <a:pt x="3695" y="6231"/>
                    <a:pt x="3779" y="6213"/>
                  </a:cubicBezTo>
                  <a:cubicBezTo>
                    <a:pt x="4912" y="5975"/>
                    <a:pt x="3995" y="4301"/>
                    <a:pt x="3757" y="4118"/>
                  </a:cubicBezTo>
                  <a:cubicBezTo>
                    <a:pt x="3519" y="3924"/>
                    <a:pt x="2558" y="1181"/>
                    <a:pt x="1295" y="177"/>
                  </a:cubicBezTo>
                  <a:cubicBezTo>
                    <a:pt x="1143" y="55"/>
                    <a:pt x="1014" y="0"/>
                    <a:pt x="904" y="0"/>
                  </a:cubicBez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35"/>
            <p:cNvSpPr/>
            <p:nvPr/>
          </p:nvSpPr>
          <p:spPr>
            <a:xfrm>
              <a:off x="5784725" y="3877500"/>
              <a:ext cx="92925" cy="75450"/>
            </a:xfrm>
            <a:custGeom>
              <a:avLst/>
              <a:gdLst/>
              <a:ahLst/>
              <a:cxnLst/>
              <a:rect l="l" t="t" r="r" b="b"/>
              <a:pathLst>
                <a:path w="3717" h="3018" extrusionOk="0">
                  <a:moveTo>
                    <a:pt x="3143" y="1"/>
                  </a:moveTo>
                  <a:cubicBezTo>
                    <a:pt x="3109" y="1"/>
                    <a:pt x="3073" y="9"/>
                    <a:pt x="3035" y="27"/>
                  </a:cubicBezTo>
                  <a:cubicBezTo>
                    <a:pt x="2376" y="339"/>
                    <a:pt x="1426" y="642"/>
                    <a:pt x="1070" y="955"/>
                  </a:cubicBezTo>
                  <a:cubicBezTo>
                    <a:pt x="713" y="1268"/>
                    <a:pt x="1" y="2294"/>
                    <a:pt x="519" y="2791"/>
                  </a:cubicBezTo>
                  <a:cubicBezTo>
                    <a:pt x="678" y="2939"/>
                    <a:pt x="825" y="3018"/>
                    <a:pt x="1012" y="3018"/>
                  </a:cubicBezTo>
                  <a:cubicBezTo>
                    <a:pt x="1398" y="3018"/>
                    <a:pt x="1957" y="2680"/>
                    <a:pt x="3143" y="1916"/>
                  </a:cubicBezTo>
                  <a:cubicBezTo>
                    <a:pt x="3716" y="1544"/>
                    <a:pt x="3605" y="1"/>
                    <a:pt x="3143" y="1"/>
                  </a:cubicBez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35"/>
            <p:cNvSpPr/>
            <p:nvPr/>
          </p:nvSpPr>
          <p:spPr>
            <a:xfrm>
              <a:off x="5613600" y="3773750"/>
              <a:ext cx="84775" cy="193575"/>
            </a:xfrm>
            <a:custGeom>
              <a:avLst/>
              <a:gdLst/>
              <a:ahLst/>
              <a:cxnLst/>
              <a:rect l="l" t="t" r="r" b="b"/>
              <a:pathLst>
                <a:path w="3391" h="7743" extrusionOk="0">
                  <a:moveTo>
                    <a:pt x="1688" y="1"/>
                  </a:moveTo>
                  <a:cubicBezTo>
                    <a:pt x="1146" y="1"/>
                    <a:pt x="557" y="255"/>
                    <a:pt x="379" y="797"/>
                  </a:cubicBezTo>
                  <a:cubicBezTo>
                    <a:pt x="173" y="1445"/>
                    <a:pt x="0" y="6973"/>
                    <a:pt x="367" y="7383"/>
                  </a:cubicBezTo>
                  <a:cubicBezTo>
                    <a:pt x="597" y="7634"/>
                    <a:pt x="1148" y="7742"/>
                    <a:pt x="1698" y="7742"/>
                  </a:cubicBezTo>
                  <a:cubicBezTo>
                    <a:pt x="2262" y="7742"/>
                    <a:pt x="2826" y="7628"/>
                    <a:pt x="3045" y="7437"/>
                  </a:cubicBezTo>
                  <a:cubicBezTo>
                    <a:pt x="3391" y="7135"/>
                    <a:pt x="3131" y="1261"/>
                    <a:pt x="2635" y="419"/>
                  </a:cubicBezTo>
                  <a:cubicBezTo>
                    <a:pt x="2477" y="145"/>
                    <a:pt x="2096" y="1"/>
                    <a:pt x="1688" y="1"/>
                  </a:cubicBez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35"/>
            <p:cNvSpPr/>
            <p:nvPr/>
          </p:nvSpPr>
          <p:spPr>
            <a:xfrm>
              <a:off x="5621425" y="3783250"/>
              <a:ext cx="76700" cy="184075"/>
            </a:xfrm>
            <a:custGeom>
              <a:avLst/>
              <a:gdLst/>
              <a:ahLst/>
              <a:cxnLst/>
              <a:rect l="l" t="t" r="r" b="b"/>
              <a:pathLst>
                <a:path w="3068" h="7363" extrusionOk="0">
                  <a:moveTo>
                    <a:pt x="1856" y="1"/>
                  </a:moveTo>
                  <a:cubicBezTo>
                    <a:pt x="1276" y="1"/>
                    <a:pt x="635" y="269"/>
                    <a:pt x="443" y="827"/>
                  </a:cubicBezTo>
                  <a:cubicBezTo>
                    <a:pt x="238" y="1410"/>
                    <a:pt x="1" y="5719"/>
                    <a:pt x="195" y="7111"/>
                  </a:cubicBezTo>
                  <a:cubicBezTo>
                    <a:pt x="472" y="7286"/>
                    <a:pt x="932" y="7362"/>
                    <a:pt x="1391" y="7362"/>
                  </a:cubicBezTo>
                  <a:cubicBezTo>
                    <a:pt x="1952" y="7362"/>
                    <a:pt x="2512" y="7248"/>
                    <a:pt x="2732" y="7057"/>
                  </a:cubicBezTo>
                  <a:cubicBezTo>
                    <a:pt x="3067" y="6755"/>
                    <a:pt x="2818" y="1011"/>
                    <a:pt x="2343" y="71"/>
                  </a:cubicBezTo>
                  <a:cubicBezTo>
                    <a:pt x="2195" y="24"/>
                    <a:pt x="2028" y="1"/>
                    <a:pt x="1856" y="1"/>
                  </a:cubicBez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35"/>
            <p:cNvSpPr/>
            <p:nvPr/>
          </p:nvSpPr>
          <p:spPr>
            <a:xfrm>
              <a:off x="5700500" y="4084375"/>
              <a:ext cx="4100" cy="17575"/>
            </a:xfrm>
            <a:custGeom>
              <a:avLst/>
              <a:gdLst/>
              <a:ahLst/>
              <a:cxnLst/>
              <a:rect l="l" t="t" r="r" b="b"/>
              <a:pathLst>
                <a:path w="164" h="703" extrusionOk="0">
                  <a:moveTo>
                    <a:pt x="163" y="1"/>
                  </a:moveTo>
                  <a:lnTo>
                    <a:pt x="163" y="1"/>
                  </a:lnTo>
                  <a:lnTo>
                    <a:pt x="1" y="702"/>
                  </a:lnTo>
                  <a:close/>
                </a:path>
              </a:pathLst>
            </a:custGeom>
            <a:solidFill>
              <a:srgbClr val="FFB4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35"/>
            <p:cNvSpPr/>
            <p:nvPr/>
          </p:nvSpPr>
          <p:spPr>
            <a:xfrm>
              <a:off x="5672450" y="4084375"/>
              <a:ext cx="32150" cy="120425"/>
            </a:xfrm>
            <a:custGeom>
              <a:avLst/>
              <a:gdLst/>
              <a:ahLst/>
              <a:cxnLst/>
              <a:rect l="l" t="t" r="r" b="b"/>
              <a:pathLst>
                <a:path w="1286" h="4817" extrusionOk="0">
                  <a:moveTo>
                    <a:pt x="1285" y="1"/>
                  </a:moveTo>
                  <a:lnTo>
                    <a:pt x="162" y="98"/>
                  </a:lnTo>
                  <a:lnTo>
                    <a:pt x="76" y="2646"/>
                  </a:lnTo>
                  <a:lnTo>
                    <a:pt x="86" y="2376"/>
                  </a:lnTo>
                  <a:lnTo>
                    <a:pt x="357" y="2376"/>
                  </a:lnTo>
                  <a:lnTo>
                    <a:pt x="518" y="810"/>
                  </a:lnTo>
                  <a:lnTo>
                    <a:pt x="1123" y="702"/>
                  </a:lnTo>
                  <a:lnTo>
                    <a:pt x="1285" y="1"/>
                  </a:lnTo>
                  <a:close/>
                  <a:moveTo>
                    <a:pt x="76" y="2830"/>
                  </a:moveTo>
                  <a:lnTo>
                    <a:pt x="65" y="3034"/>
                  </a:lnTo>
                  <a:lnTo>
                    <a:pt x="60" y="3255"/>
                  </a:lnTo>
                  <a:lnTo>
                    <a:pt x="76" y="2830"/>
                  </a:lnTo>
                  <a:close/>
                  <a:moveTo>
                    <a:pt x="60" y="3255"/>
                  </a:moveTo>
                  <a:lnTo>
                    <a:pt x="60" y="3255"/>
                  </a:lnTo>
                  <a:lnTo>
                    <a:pt x="60" y="3255"/>
                  </a:lnTo>
                  <a:close/>
                  <a:moveTo>
                    <a:pt x="60" y="3255"/>
                  </a:moveTo>
                  <a:lnTo>
                    <a:pt x="0" y="4816"/>
                  </a:lnTo>
                  <a:lnTo>
                    <a:pt x="98" y="4816"/>
                  </a:lnTo>
                  <a:lnTo>
                    <a:pt x="238" y="3488"/>
                  </a:lnTo>
                  <a:lnTo>
                    <a:pt x="54" y="3488"/>
                  </a:lnTo>
                  <a:lnTo>
                    <a:pt x="60" y="3255"/>
                  </a:lnTo>
                  <a:close/>
                </a:path>
              </a:pathLst>
            </a:custGeom>
            <a:solidFill>
              <a:srgbClr val="FF68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35"/>
            <p:cNvSpPr/>
            <p:nvPr/>
          </p:nvSpPr>
          <p:spPr>
            <a:xfrm>
              <a:off x="5673800" y="4160225"/>
              <a:ext cx="5675" cy="11350"/>
            </a:xfrm>
            <a:custGeom>
              <a:avLst/>
              <a:gdLst/>
              <a:ahLst/>
              <a:cxnLst/>
              <a:rect l="l" t="t" r="r" b="b"/>
              <a:pathLst>
                <a:path w="227" h="454" extrusionOk="0">
                  <a:moveTo>
                    <a:pt x="11" y="0"/>
                  </a:moveTo>
                  <a:lnTo>
                    <a:pt x="0" y="454"/>
                  </a:lnTo>
                  <a:lnTo>
                    <a:pt x="184" y="454"/>
                  </a:lnTo>
                  <a:lnTo>
                    <a:pt x="227" y="12"/>
                  </a:lnTo>
                  <a:lnTo>
                    <a:pt x="11" y="0"/>
                  </a:lnTo>
                  <a:close/>
                </a:path>
              </a:pathLst>
            </a:custGeom>
            <a:solidFill>
              <a:srgbClr val="FF80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35"/>
            <p:cNvSpPr/>
            <p:nvPr/>
          </p:nvSpPr>
          <p:spPr>
            <a:xfrm>
              <a:off x="5674350" y="4143775"/>
              <a:ext cx="7025" cy="7825"/>
            </a:xfrm>
            <a:custGeom>
              <a:avLst/>
              <a:gdLst/>
              <a:ahLst/>
              <a:cxnLst/>
              <a:rect l="l" t="t" r="r" b="b"/>
              <a:pathLst>
                <a:path w="281" h="313" extrusionOk="0">
                  <a:moveTo>
                    <a:pt x="10" y="0"/>
                  </a:moveTo>
                  <a:lnTo>
                    <a:pt x="0" y="270"/>
                  </a:lnTo>
                  <a:lnTo>
                    <a:pt x="0" y="313"/>
                  </a:lnTo>
                  <a:lnTo>
                    <a:pt x="248" y="313"/>
                  </a:lnTo>
                  <a:lnTo>
                    <a:pt x="281" y="0"/>
                  </a:lnTo>
                  <a:close/>
                </a:path>
              </a:pathLst>
            </a:custGeom>
            <a:solidFill>
              <a:srgbClr val="FF80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35"/>
            <p:cNvSpPr/>
            <p:nvPr/>
          </p:nvSpPr>
          <p:spPr>
            <a:xfrm>
              <a:off x="5674050" y="4151575"/>
              <a:ext cx="6500" cy="8950"/>
            </a:xfrm>
            <a:custGeom>
              <a:avLst/>
              <a:gdLst/>
              <a:ahLst/>
              <a:cxnLst/>
              <a:rect l="l" t="t" r="r" b="b"/>
              <a:pathLst>
                <a:path w="260" h="358" extrusionOk="0">
                  <a:moveTo>
                    <a:pt x="12" y="1"/>
                  </a:moveTo>
                  <a:lnTo>
                    <a:pt x="12" y="142"/>
                  </a:lnTo>
                  <a:lnTo>
                    <a:pt x="1" y="346"/>
                  </a:lnTo>
                  <a:lnTo>
                    <a:pt x="217" y="358"/>
                  </a:lnTo>
                  <a:lnTo>
                    <a:pt x="260" y="1"/>
                  </a:lnTo>
                  <a:close/>
                </a:path>
              </a:pathLst>
            </a:custGeom>
            <a:solidFill>
              <a:srgbClr val="FF7D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35"/>
            <p:cNvSpPr/>
            <p:nvPr/>
          </p:nvSpPr>
          <p:spPr>
            <a:xfrm>
              <a:off x="5781500" y="4075475"/>
              <a:ext cx="42125" cy="127700"/>
            </a:xfrm>
            <a:custGeom>
              <a:avLst/>
              <a:gdLst/>
              <a:ahLst/>
              <a:cxnLst/>
              <a:rect l="l" t="t" r="r" b="b"/>
              <a:pathLst>
                <a:path w="1685" h="5108" extrusionOk="0">
                  <a:moveTo>
                    <a:pt x="1274" y="0"/>
                  </a:moveTo>
                  <a:lnTo>
                    <a:pt x="0" y="86"/>
                  </a:lnTo>
                  <a:lnTo>
                    <a:pt x="907" y="2872"/>
                  </a:lnTo>
                  <a:lnTo>
                    <a:pt x="854" y="2699"/>
                  </a:lnTo>
                  <a:lnTo>
                    <a:pt x="1242" y="2699"/>
                  </a:lnTo>
                  <a:lnTo>
                    <a:pt x="897" y="832"/>
                  </a:lnTo>
                  <a:lnTo>
                    <a:pt x="1339" y="681"/>
                  </a:lnTo>
                  <a:lnTo>
                    <a:pt x="1329" y="583"/>
                  </a:lnTo>
                  <a:lnTo>
                    <a:pt x="1274" y="0"/>
                  </a:lnTo>
                  <a:close/>
                  <a:moveTo>
                    <a:pt x="1221" y="3855"/>
                  </a:moveTo>
                  <a:lnTo>
                    <a:pt x="1631" y="5108"/>
                  </a:lnTo>
                  <a:lnTo>
                    <a:pt x="1684" y="5108"/>
                  </a:lnTo>
                  <a:lnTo>
                    <a:pt x="1458" y="3855"/>
                  </a:lnTo>
                  <a:close/>
                </a:path>
              </a:pathLst>
            </a:custGeom>
            <a:solidFill>
              <a:srgbClr val="FF68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35"/>
            <p:cNvSpPr/>
            <p:nvPr/>
          </p:nvSpPr>
          <p:spPr>
            <a:xfrm>
              <a:off x="5808775" y="4161300"/>
              <a:ext cx="9200" cy="10575"/>
            </a:xfrm>
            <a:custGeom>
              <a:avLst/>
              <a:gdLst/>
              <a:ahLst/>
              <a:cxnLst/>
              <a:rect l="l" t="t" r="r" b="b"/>
              <a:pathLst>
                <a:path w="368" h="423" extrusionOk="0">
                  <a:moveTo>
                    <a:pt x="0" y="1"/>
                  </a:moveTo>
                  <a:lnTo>
                    <a:pt x="130" y="422"/>
                  </a:lnTo>
                  <a:lnTo>
                    <a:pt x="367" y="422"/>
                  </a:lnTo>
                  <a:lnTo>
                    <a:pt x="291" y="1"/>
                  </a:lnTo>
                  <a:close/>
                </a:path>
              </a:pathLst>
            </a:custGeom>
            <a:solidFill>
              <a:srgbClr val="FF80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35"/>
            <p:cNvSpPr/>
            <p:nvPr/>
          </p:nvSpPr>
          <p:spPr>
            <a:xfrm>
              <a:off x="5802825" y="4142950"/>
              <a:ext cx="11375" cy="8400"/>
            </a:xfrm>
            <a:custGeom>
              <a:avLst/>
              <a:gdLst/>
              <a:ahLst/>
              <a:cxnLst/>
              <a:rect l="l" t="t" r="r" b="b"/>
              <a:pathLst>
                <a:path w="455" h="336" extrusionOk="0">
                  <a:moveTo>
                    <a:pt x="1" y="0"/>
                  </a:moveTo>
                  <a:lnTo>
                    <a:pt x="54" y="173"/>
                  </a:lnTo>
                  <a:lnTo>
                    <a:pt x="109" y="335"/>
                  </a:lnTo>
                  <a:lnTo>
                    <a:pt x="454" y="335"/>
                  </a:lnTo>
                  <a:lnTo>
                    <a:pt x="389" y="0"/>
                  </a:lnTo>
                  <a:close/>
                </a:path>
              </a:pathLst>
            </a:custGeom>
            <a:solidFill>
              <a:srgbClr val="FF80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35"/>
            <p:cNvSpPr/>
            <p:nvPr/>
          </p:nvSpPr>
          <p:spPr>
            <a:xfrm>
              <a:off x="5805525" y="4151325"/>
              <a:ext cx="10550" cy="10000"/>
            </a:xfrm>
            <a:custGeom>
              <a:avLst/>
              <a:gdLst/>
              <a:ahLst/>
              <a:cxnLst/>
              <a:rect l="l" t="t" r="r" b="b"/>
              <a:pathLst>
                <a:path w="422" h="400" extrusionOk="0">
                  <a:moveTo>
                    <a:pt x="1" y="0"/>
                  </a:moveTo>
                  <a:lnTo>
                    <a:pt x="130" y="400"/>
                  </a:lnTo>
                  <a:lnTo>
                    <a:pt x="421" y="400"/>
                  </a:lnTo>
                  <a:lnTo>
                    <a:pt x="346" y="0"/>
                  </a:lnTo>
                  <a:close/>
                </a:path>
              </a:pathLst>
            </a:custGeom>
            <a:solidFill>
              <a:srgbClr val="FF7D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35"/>
            <p:cNvSpPr/>
            <p:nvPr/>
          </p:nvSpPr>
          <p:spPr>
            <a:xfrm>
              <a:off x="5725625" y="3784450"/>
              <a:ext cx="78850" cy="173625"/>
            </a:xfrm>
            <a:custGeom>
              <a:avLst/>
              <a:gdLst/>
              <a:ahLst/>
              <a:cxnLst/>
              <a:rect l="l" t="t" r="r" b="b"/>
              <a:pathLst>
                <a:path w="3154" h="6945" extrusionOk="0">
                  <a:moveTo>
                    <a:pt x="472" y="0"/>
                  </a:moveTo>
                  <a:cubicBezTo>
                    <a:pt x="222" y="0"/>
                    <a:pt x="52" y="211"/>
                    <a:pt x="1" y="304"/>
                  </a:cubicBezTo>
                  <a:cubicBezTo>
                    <a:pt x="1188" y="433"/>
                    <a:pt x="2419" y="2885"/>
                    <a:pt x="1814" y="6707"/>
                  </a:cubicBezTo>
                  <a:lnTo>
                    <a:pt x="2095" y="6945"/>
                  </a:lnTo>
                  <a:cubicBezTo>
                    <a:pt x="3153" y="2259"/>
                    <a:pt x="1555" y="78"/>
                    <a:pt x="508" y="2"/>
                  </a:cubicBezTo>
                  <a:cubicBezTo>
                    <a:pt x="495" y="1"/>
                    <a:pt x="484" y="0"/>
                    <a:pt x="472" y="0"/>
                  </a:cubicBez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35"/>
            <p:cNvSpPr/>
            <p:nvPr/>
          </p:nvSpPr>
          <p:spPr>
            <a:xfrm>
              <a:off x="5646275" y="3784050"/>
              <a:ext cx="176275" cy="304400"/>
            </a:xfrm>
            <a:custGeom>
              <a:avLst/>
              <a:gdLst/>
              <a:ahLst/>
              <a:cxnLst/>
              <a:rect l="l" t="t" r="r" b="b"/>
              <a:pathLst>
                <a:path w="7051" h="12176" extrusionOk="0">
                  <a:moveTo>
                    <a:pt x="2180" y="0"/>
                  </a:moveTo>
                  <a:cubicBezTo>
                    <a:pt x="1374" y="0"/>
                    <a:pt x="636" y="212"/>
                    <a:pt x="389" y="633"/>
                  </a:cubicBezTo>
                  <a:cubicBezTo>
                    <a:pt x="0" y="1292"/>
                    <a:pt x="540" y="12175"/>
                    <a:pt x="540" y="12175"/>
                  </a:cubicBezTo>
                  <a:lnTo>
                    <a:pt x="4243" y="11830"/>
                  </a:lnTo>
                  <a:lnTo>
                    <a:pt x="4686" y="9833"/>
                  </a:lnTo>
                  <a:lnTo>
                    <a:pt x="4924" y="11776"/>
                  </a:lnTo>
                  <a:lnTo>
                    <a:pt x="7050" y="11635"/>
                  </a:lnTo>
                  <a:cubicBezTo>
                    <a:pt x="7050" y="11635"/>
                    <a:pt x="5723" y="2383"/>
                    <a:pt x="4621" y="893"/>
                  </a:cubicBezTo>
                  <a:cubicBezTo>
                    <a:pt x="4177" y="296"/>
                    <a:pt x="3131" y="0"/>
                    <a:pt x="2180" y="0"/>
                  </a:cubicBez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35"/>
            <p:cNvSpPr/>
            <p:nvPr/>
          </p:nvSpPr>
          <p:spPr>
            <a:xfrm>
              <a:off x="5656775" y="4008800"/>
              <a:ext cx="157425" cy="27275"/>
            </a:xfrm>
            <a:custGeom>
              <a:avLst/>
              <a:gdLst/>
              <a:ahLst/>
              <a:cxnLst/>
              <a:rect l="l" t="t" r="r" b="b"/>
              <a:pathLst>
                <a:path w="6297" h="1091" extrusionOk="0">
                  <a:moveTo>
                    <a:pt x="6220" y="1"/>
                  </a:moveTo>
                  <a:lnTo>
                    <a:pt x="1" y="627"/>
                  </a:lnTo>
                  <a:cubicBezTo>
                    <a:pt x="12" y="788"/>
                    <a:pt x="22" y="939"/>
                    <a:pt x="22" y="1091"/>
                  </a:cubicBezTo>
                  <a:lnTo>
                    <a:pt x="6296" y="508"/>
                  </a:lnTo>
                  <a:cubicBezTo>
                    <a:pt x="6274" y="346"/>
                    <a:pt x="6242" y="184"/>
                    <a:pt x="6220" y="1"/>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35"/>
            <p:cNvSpPr/>
            <p:nvPr/>
          </p:nvSpPr>
          <p:spPr>
            <a:xfrm>
              <a:off x="5657850" y="4040900"/>
              <a:ext cx="103150" cy="25400"/>
            </a:xfrm>
            <a:custGeom>
              <a:avLst/>
              <a:gdLst/>
              <a:ahLst/>
              <a:cxnLst/>
              <a:rect l="l" t="t" r="r" b="b"/>
              <a:pathLst>
                <a:path w="4126" h="1016" extrusionOk="0">
                  <a:moveTo>
                    <a:pt x="4126" y="1"/>
                  </a:moveTo>
                  <a:lnTo>
                    <a:pt x="1" y="336"/>
                  </a:lnTo>
                  <a:cubicBezTo>
                    <a:pt x="12" y="584"/>
                    <a:pt x="23" y="811"/>
                    <a:pt x="34" y="1016"/>
                  </a:cubicBezTo>
                  <a:lnTo>
                    <a:pt x="3974" y="660"/>
                  </a:lnTo>
                  <a:lnTo>
                    <a:pt x="4126" y="1"/>
                  </a:ln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35"/>
            <p:cNvSpPr/>
            <p:nvPr/>
          </p:nvSpPr>
          <p:spPr>
            <a:xfrm>
              <a:off x="5764750" y="4036325"/>
              <a:ext cx="54300" cy="20275"/>
            </a:xfrm>
            <a:custGeom>
              <a:avLst/>
              <a:gdLst/>
              <a:ahLst/>
              <a:cxnLst/>
              <a:rect l="l" t="t" r="r" b="b"/>
              <a:pathLst>
                <a:path w="2172" h="811" extrusionOk="0">
                  <a:moveTo>
                    <a:pt x="2074" y="1"/>
                  </a:moveTo>
                  <a:lnTo>
                    <a:pt x="1" y="174"/>
                  </a:lnTo>
                  <a:lnTo>
                    <a:pt x="77" y="810"/>
                  </a:lnTo>
                  <a:lnTo>
                    <a:pt x="2171" y="616"/>
                  </a:lnTo>
                  <a:cubicBezTo>
                    <a:pt x="2150" y="433"/>
                    <a:pt x="2117" y="227"/>
                    <a:pt x="2074" y="1"/>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35"/>
            <p:cNvSpPr/>
            <p:nvPr/>
          </p:nvSpPr>
          <p:spPr>
            <a:xfrm>
              <a:off x="5657325" y="4021475"/>
              <a:ext cx="159275" cy="27850"/>
            </a:xfrm>
            <a:custGeom>
              <a:avLst/>
              <a:gdLst/>
              <a:ahLst/>
              <a:cxnLst/>
              <a:rect l="l" t="t" r="r" b="b"/>
              <a:pathLst>
                <a:path w="6371" h="1114" extrusionOk="0">
                  <a:moveTo>
                    <a:pt x="6274" y="1"/>
                  </a:moveTo>
                  <a:lnTo>
                    <a:pt x="0" y="584"/>
                  </a:lnTo>
                  <a:cubicBezTo>
                    <a:pt x="12" y="768"/>
                    <a:pt x="12" y="951"/>
                    <a:pt x="22" y="1113"/>
                  </a:cubicBezTo>
                  <a:lnTo>
                    <a:pt x="4147" y="778"/>
                  </a:lnTo>
                  <a:lnTo>
                    <a:pt x="4244" y="336"/>
                  </a:lnTo>
                  <a:lnTo>
                    <a:pt x="4298" y="768"/>
                  </a:lnTo>
                  <a:lnTo>
                    <a:pt x="6371" y="595"/>
                  </a:lnTo>
                  <a:cubicBezTo>
                    <a:pt x="6349" y="411"/>
                    <a:pt x="6317" y="217"/>
                    <a:pt x="62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35"/>
            <p:cNvSpPr/>
            <p:nvPr/>
          </p:nvSpPr>
          <p:spPr>
            <a:xfrm>
              <a:off x="5652475" y="3854950"/>
              <a:ext cx="132025" cy="27550"/>
            </a:xfrm>
            <a:custGeom>
              <a:avLst/>
              <a:gdLst/>
              <a:ahLst/>
              <a:cxnLst/>
              <a:rect l="l" t="t" r="r" b="b"/>
              <a:pathLst>
                <a:path w="5281" h="1102" extrusionOk="0">
                  <a:moveTo>
                    <a:pt x="5118" y="0"/>
                  </a:moveTo>
                  <a:lnTo>
                    <a:pt x="0" y="421"/>
                  </a:lnTo>
                  <a:cubicBezTo>
                    <a:pt x="0" y="637"/>
                    <a:pt x="0" y="864"/>
                    <a:pt x="11" y="1101"/>
                  </a:cubicBezTo>
                  <a:lnTo>
                    <a:pt x="5280" y="626"/>
                  </a:lnTo>
                  <a:cubicBezTo>
                    <a:pt x="5226" y="410"/>
                    <a:pt x="5172" y="205"/>
                    <a:pt x="5118" y="0"/>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35"/>
            <p:cNvSpPr/>
            <p:nvPr/>
          </p:nvSpPr>
          <p:spPr>
            <a:xfrm>
              <a:off x="5652475" y="3828475"/>
              <a:ext cx="123925" cy="23800"/>
            </a:xfrm>
            <a:custGeom>
              <a:avLst/>
              <a:gdLst/>
              <a:ahLst/>
              <a:cxnLst/>
              <a:rect l="l" t="t" r="r" b="b"/>
              <a:pathLst>
                <a:path w="4957" h="952" extrusionOk="0">
                  <a:moveTo>
                    <a:pt x="4794" y="1"/>
                  </a:moveTo>
                  <a:lnTo>
                    <a:pt x="0" y="486"/>
                  </a:lnTo>
                  <a:lnTo>
                    <a:pt x="0" y="951"/>
                  </a:lnTo>
                  <a:lnTo>
                    <a:pt x="4956" y="486"/>
                  </a:lnTo>
                  <a:cubicBezTo>
                    <a:pt x="4902" y="314"/>
                    <a:pt x="4848" y="152"/>
                    <a:pt x="4794" y="1"/>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35"/>
            <p:cNvSpPr/>
            <p:nvPr/>
          </p:nvSpPr>
          <p:spPr>
            <a:xfrm>
              <a:off x="5652475" y="3840625"/>
              <a:ext cx="127950" cy="24850"/>
            </a:xfrm>
            <a:custGeom>
              <a:avLst/>
              <a:gdLst/>
              <a:ahLst/>
              <a:cxnLst/>
              <a:rect l="l" t="t" r="r" b="b"/>
              <a:pathLst>
                <a:path w="5118" h="994" extrusionOk="0">
                  <a:moveTo>
                    <a:pt x="4956" y="0"/>
                  </a:moveTo>
                  <a:lnTo>
                    <a:pt x="0" y="465"/>
                  </a:lnTo>
                  <a:lnTo>
                    <a:pt x="0" y="994"/>
                  </a:lnTo>
                  <a:lnTo>
                    <a:pt x="5118" y="573"/>
                  </a:lnTo>
                  <a:cubicBezTo>
                    <a:pt x="5064" y="379"/>
                    <a:pt x="5010" y="184"/>
                    <a:pt x="495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35"/>
            <p:cNvSpPr/>
            <p:nvPr/>
          </p:nvSpPr>
          <p:spPr>
            <a:xfrm>
              <a:off x="5629525" y="3661475"/>
              <a:ext cx="179525" cy="107275"/>
            </a:xfrm>
            <a:custGeom>
              <a:avLst/>
              <a:gdLst/>
              <a:ahLst/>
              <a:cxnLst/>
              <a:rect l="l" t="t" r="r" b="b"/>
              <a:pathLst>
                <a:path w="7181" h="4291" extrusionOk="0">
                  <a:moveTo>
                    <a:pt x="6705" y="0"/>
                  </a:moveTo>
                  <a:cubicBezTo>
                    <a:pt x="6126" y="0"/>
                    <a:pt x="4876" y="304"/>
                    <a:pt x="3089" y="1357"/>
                  </a:cubicBezTo>
                  <a:cubicBezTo>
                    <a:pt x="680" y="2783"/>
                    <a:pt x="1" y="4025"/>
                    <a:pt x="119" y="4241"/>
                  </a:cubicBezTo>
                  <a:cubicBezTo>
                    <a:pt x="136" y="4274"/>
                    <a:pt x="190" y="4290"/>
                    <a:pt x="275" y="4290"/>
                  </a:cubicBezTo>
                  <a:cubicBezTo>
                    <a:pt x="769" y="4290"/>
                    <a:pt x="2322" y="3738"/>
                    <a:pt x="3963" y="2761"/>
                  </a:cubicBezTo>
                  <a:cubicBezTo>
                    <a:pt x="5874" y="1606"/>
                    <a:pt x="7180" y="321"/>
                    <a:pt x="7062" y="95"/>
                  </a:cubicBezTo>
                  <a:cubicBezTo>
                    <a:pt x="7031" y="38"/>
                    <a:pt x="6910" y="0"/>
                    <a:pt x="6705" y="0"/>
                  </a:cubicBez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35"/>
            <p:cNvSpPr/>
            <p:nvPr/>
          </p:nvSpPr>
          <p:spPr>
            <a:xfrm>
              <a:off x="5651675" y="3694325"/>
              <a:ext cx="45375" cy="69650"/>
            </a:xfrm>
            <a:custGeom>
              <a:avLst/>
              <a:gdLst/>
              <a:ahLst/>
              <a:cxnLst/>
              <a:rect l="l" t="t" r="r" b="b"/>
              <a:pathLst>
                <a:path w="1815" h="2786" extrusionOk="0">
                  <a:moveTo>
                    <a:pt x="1565" y="0"/>
                  </a:moveTo>
                  <a:lnTo>
                    <a:pt x="0" y="1156"/>
                  </a:lnTo>
                  <a:cubicBezTo>
                    <a:pt x="0" y="1156"/>
                    <a:pt x="648" y="2279"/>
                    <a:pt x="1101" y="2786"/>
                  </a:cubicBezTo>
                  <a:lnTo>
                    <a:pt x="1814" y="1987"/>
                  </a:lnTo>
                  <a:lnTo>
                    <a:pt x="1565" y="0"/>
                  </a:ln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35"/>
            <p:cNvSpPr/>
            <p:nvPr/>
          </p:nvSpPr>
          <p:spPr>
            <a:xfrm>
              <a:off x="5676225" y="3692700"/>
              <a:ext cx="61850" cy="118525"/>
            </a:xfrm>
            <a:custGeom>
              <a:avLst/>
              <a:gdLst/>
              <a:ahLst/>
              <a:cxnLst/>
              <a:rect l="l" t="t" r="r" b="b"/>
              <a:pathLst>
                <a:path w="2474" h="4741" extrusionOk="0">
                  <a:moveTo>
                    <a:pt x="2344" y="0"/>
                  </a:moveTo>
                  <a:lnTo>
                    <a:pt x="98" y="584"/>
                  </a:lnTo>
                  <a:cubicBezTo>
                    <a:pt x="98" y="584"/>
                    <a:pt x="141" y="2862"/>
                    <a:pt x="0" y="3844"/>
                  </a:cubicBezTo>
                  <a:lnTo>
                    <a:pt x="2181" y="4741"/>
                  </a:lnTo>
                  <a:lnTo>
                    <a:pt x="2473" y="3942"/>
                  </a:lnTo>
                  <a:lnTo>
                    <a:pt x="2344" y="0"/>
                  </a:ln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35"/>
            <p:cNvSpPr/>
            <p:nvPr/>
          </p:nvSpPr>
          <p:spPr>
            <a:xfrm>
              <a:off x="5801750" y="3950225"/>
              <a:ext cx="2175" cy="5950"/>
            </a:xfrm>
            <a:custGeom>
              <a:avLst/>
              <a:gdLst/>
              <a:ahLst/>
              <a:cxnLst/>
              <a:rect l="l" t="t" r="r" b="b"/>
              <a:pathLst>
                <a:path w="87" h="238" extrusionOk="0">
                  <a:moveTo>
                    <a:pt x="0" y="0"/>
                  </a:moveTo>
                  <a:lnTo>
                    <a:pt x="0" y="0"/>
                  </a:lnTo>
                  <a:cubicBezTo>
                    <a:pt x="11" y="86"/>
                    <a:pt x="32" y="162"/>
                    <a:pt x="44" y="238"/>
                  </a:cubicBezTo>
                  <a:lnTo>
                    <a:pt x="87" y="238"/>
                  </a:lnTo>
                  <a:lnTo>
                    <a:pt x="54" y="33"/>
                  </a:lnTo>
                  <a:cubicBezTo>
                    <a:pt x="32" y="22"/>
                    <a:pt x="22" y="11"/>
                    <a:pt x="0" y="0"/>
                  </a:cubicBezTo>
                  <a:close/>
                </a:path>
              </a:pathLst>
            </a:custGeom>
            <a:solidFill>
              <a:srgbClr val="FFC0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35"/>
            <p:cNvSpPr/>
            <p:nvPr/>
          </p:nvSpPr>
          <p:spPr>
            <a:xfrm>
              <a:off x="5802825" y="3956150"/>
              <a:ext cx="4600" cy="25950"/>
            </a:xfrm>
            <a:custGeom>
              <a:avLst/>
              <a:gdLst/>
              <a:ahLst/>
              <a:cxnLst/>
              <a:rect l="l" t="t" r="r" b="b"/>
              <a:pathLst>
                <a:path w="184" h="1038" extrusionOk="0">
                  <a:moveTo>
                    <a:pt x="1" y="1"/>
                  </a:moveTo>
                  <a:cubicBezTo>
                    <a:pt x="65" y="357"/>
                    <a:pt x="130" y="703"/>
                    <a:pt x="184" y="1037"/>
                  </a:cubicBezTo>
                  <a:lnTo>
                    <a:pt x="44" y="1"/>
                  </a:lnTo>
                  <a:close/>
                </a:path>
              </a:pathLst>
            </a:custGeom>
            <a:solidFill>
              <a:srgbClr val="FFC0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35"/>
            <p:cNvSpPr/>
            <p:nvPr/>
          </p:nvSpPr>
          <p:spPr>
            <a:xfrm>
              <a:off x="5798775" y="3934850"/>
              <a:ext cx="4325" cy="16200"/>
            </a:xfrm>
            <a:custGeom>
              <a:avLst/>
              <a:gdLst/>
              <a:ahLst/>
              <a:cxnLst/>
              <a:rect l="l" t="t" r="r" b="b"/>
              <a:pathLst>
                <a:path w="173" h="648" extrusionOk="0">
                  <a:moveTo>
                    <a:pt x="0" y="0"/>
                  </a:moveTo>
                  <a:cubicBezTo>
                    <a:pt x="43" y="205"/>
                    <a:pt x="76" y="410"/>
                    <a:pt x="119" y="615"/>
                  </a:cubicBezTo>
                  <a:cubicBezTo>
                    <a:pt x="141" y="626"/>
                    <a:pt x="151" y="637"/>
                    <a:pt x="173" y="648"/>
                  </a:cubicBezTo>
                  <a:lnTo>
                    <a:pt x="87" y="32"/>
                  </a:lnTo>
                  <a:lnTo>
                    <a:pt x="0" y="0"/>
                  </a:lnTo>
                  <a:close/>
                </a:path>
              </a:pathLst>
            </a:custGeom>
            <a:solidFill>
              <a:srgbClr val="FF70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35"/>
            <p:cNvSpPr/>
            <p:nvPr/>
          </p:nvSpPr>
          <p:spPr>
            <a:xfrm>
              <a:off x="5704575" y="4084375"/>
              <a:ext cx="25" cy="25"/>
            </a:xfrm>
            <a:custGeom>
              <a:avLst/>
              <a:gdLst/>
              <a:ahLst/>
              <a:cxnLst/>
              <a:rect l="l" t="t" r="r" b="b"/>
              <a:pathLst>
                <a:path w="1" h="1" extrusionOk="0">
                  <a:moveTo>
                    <a:pt x="0" y="1"/>
                  </a:moveTo>
                  <a:lnTo>
                    <a:pt x="0" y="1"/>
                  </a:lnTo>
                  <a:lnTo>
                    <a:pt x="0" y="1"/>
                  </a:lnTo>
                  <a:close/>
                </a:path>
              </a:pathLst>
            </a:custGeom>
            <a:solidFill>
              <a:srgbClr val="FF87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35"/>
            <p:cNvSpPr/>
            <p:nvPr/>
          </p:nvSpPr>
          <p:spPr>
            <a:xfrm>
              <a:off x="5676500" y="4084375"/>
              <a:ext cx="28100" cy="2450"/>
            </a:xfrm>
            <a:custGeom>
              <a:avLst/>
              <a:gdLst/>
              <a:ahLst/>
              <a:cxnLst/>
              <a:rect l="l" t="t" r="r" b="b"/>
              <a:pathLst>
                <a:path w="1124" h="98" extrusionOk="0">
                  <a:moveTo>
                    <a:pt x="1123" y="1"/>
                  </a:moveTo>
                  <a:lnTo>
                    <a:pt x="0" y="98"/>
                  </a:lnTo>
                  <a:lnTo>
                    <a:pt x="0" y="98"/>
                  </a:lnTo>
                  <a:close/>
                </a:path>
              </a:pathLst>
            </a:custGeom>
            <a:solidFill>
              <a:srgbClr val="FF4E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35"/>
            <p:cNvSpPr/>
            <p:nvPr/>
          </p:nvSpPr>
          <p:spPr>
            <a:xfrm>
              <a:off x="5654375" y="3832275"/>
              <a:ext cx="153050" cy="256175"/>
            </a:xfrm>
            <a:custGeom>
              <a:avLst/>
              <a:gdLst/>
              <a:ahLst/>
              <a:cxnLst/>
              <a:rect l="l" t="t" r="r" b="b"/>
              <a:pathLst>
                <a:path w="6122" h="10247" extrusionOk="0">
                  <a:moveTo>
                    <a:pt x="1836" y="0"/>
                  </a:moveTo>
                  <a:cubicBezTo>
                    <a:pt x="1824" y="43"/>
                    <a:pt x="1824" y="97"/>
                    <a:pt x="1824" y="140"/>
                  </a:cubicBezTo>
                  <a:lnTo>
                    <a:pt x="1868" y="140"/>
                  </a:lnTo>
                  <a:cubicBezTo>
                    <a:pt x="1857" y="86"/>
                    <a:pt x="1846" y="43"/>
                    <a:pt x="1836" y="0"/>
                  </a:cubicBezTo>
                  <a:close/>
                  <a:moveTo>
                    <a:pt x="2191" y="1803"/>
                  </a:moveTo>
                  <a:lnTo>
                    <a:pt x="1425" y="1868"/>
                  </a:lnTo>
                  <a:cubicBezTo>
                    <a:pt x="1349" y="2084"/>
                    <a:pt x="1263" y="2311"/>
                    <a:pt x="1166" y="2548"/>
                  </a:cubicBezTo>
                  <a:cubicBezTo>
                    <a:pt x="1058" y="3067"/>
                    <a:pt x="929" y="3498"/>
                    <a:pt x="864" y="3693"/>
                  </a:cubicBezTo>
                  <a:cubicBezTo>
                    <a:pt x="756" y="4049"/>
                    <a:pt x="464" y="4394"/>
                    <a:pt x="140" y="4589"/>
                  </a:cubicBezTo>
                  <a:cubicBezTo>
                    <a:pt x="97" y="4665"/>
                    <a:pt x="43" y="4751"/>
                    <a:pt x="0" y="4837"/>
                  </a:cubicBezTo>
                  <a:cubicBezTo>
                    <a:pt x="32" y="5841"/>
                    <a:pt x="65" y="6834"/>
                    <a:pt x="97" y="7688"/>
                  </a:cubicBezTo>
                  <a:lnTo>
                    <a:pt x="2548" y="7450"/>
                  </a:lnTo>
                  <a:cubicBezTo>
                    <a:pt x="2559" y="6878"/>
                    <a:pt x="2559" y="6294"/>
                    <a:pt x="2537" y="5701"/>
                  </a:cubicBezTo>
                  <a:lnTo>
                    <a:pt x="2537" y="5701"/>
                  </a:lnTo>
                  <a:cubicBezTo>
                    <a:pt x="3098" y="6230"/>
                    <a:pt x="3844" y="6586"/>
                    <a:pt x="4600" y="6586"/>
                  </a:cubicBezTo>
                  <a:cubicBezTo>
                    <a:pt x="5128" y="6586"/>
                    <a:pt x="5658" y="6414"/>
                    <a:pt x="6122" y="5992"/>
                  </a:cubicBezTo>
                  <a:cubicBezTo>
                    <a:pt x="6068" y="5658"/>
                    <a:pt x="6003" y="5312"/>
                    <a:pt x="5939" y="4956"/>
                  </a:cubicBezTo>
                  <a:cubicBezTo>
                    <a:pt x="5927" y="4880"/>
                    <a:pt x="5906" y="4804"/>
                    <a:pt x="5895" y="4718"/>
                  </a:cubicBezTo>
                  <a:cubicBezTo>
                    <a:pt x="5852" y="4513"/>
                    <a:pt x="5819" y="4308"/>
                    <a:pt x="5776" y="4103"/>
                  </a:cubicBezTo>
                  <a:lnTo>
                    <a:pt x="2289" y="2699"/>
                  </a:lnTo>
                  <a:cubicBezTo>
                    <a:pt x="2256" y="2397"/>
                    <a:pt x="2224" y="2095"/>
                    <a:pt x="2191" y="1803"/>
                  </a:cubicBezTo>
                  <a:close/>
                  <a:moveTo>
                    <a:pt x="2527" y="9145"/>
                  </a:moveTo>
                  <a:lnTo>
                    <a:pt x="173" y="9361"/>
                  </a:lnTo>
                  <a:cubicBezTo>
                    <a:pt x="183" y="9718"/>
                    <a:pt x="205" y="9977"/>
                    <a:pt x="205" y="10128"/>
                  </a:cubicBezTo>
                  <a:lnTo>
                    <a:pt x="205" y="10160"/>
                  </a:lnTo>
                  <a:lnTo>
                    <a:pt x="205" y="10171"/>
                  </a:lnTo>
                  <a:lnTo>
                    <a:pt x="205" y="10182"/>
                  </a:lnTo>
                  <a:cubicBezTo>
                    <a:pt x="216" y="10193"/>
                    <a:pt x="216" y="10203"/>
                    <a:pt x="216" y="10214"/>
                  </a:cubicBezTo>
                  <a:lnTo>
                    <a:pt x="216" y="10225"/>
                  </a:lnTo>
                  <a:lnTo>
                    <a:pt x="216" y="10236"/>
                  </a:lnTo>
                  <a:lnTo>
                    <a:pt x="216" y="10246"/>
                  </a:lnTo>
                  <a:lnTo>
                    <a:pt x="885" y="10182"/>
                  </a:lnTo>
                  <a:lnTo>
                    <a:pt x="2008" y="10085"/>
                  </a:lnTo>
                  <a:lnTo>
                    <a:pt x="2537" y="10030"/>
                  </a:lnTo>
                  <a:cubicBezTo>
                    <a:pt x="2527" y="9739"/>
                    <a:pt x="2527" y="9447"/>
                    <a:pt x="2527" y="9145"/>
                  </a:cubicBezTo>
                  <a:close/>
                </a:path>
              </a:pathLst>
            </a:custGeom>
            <a:solidFill>
              <a:srgbClr val="FF70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35"/>
            <p:cNvSpPr/>
            <p:nvPr/>
          </p:nvSpPr>
          <p:spPr>
            <a:xfrm>
              <a:off x="5656775" y="4018525"/>
              <a:ext cx="61325" cy="17550"/>
            </a:xfrm>
            <a:custGeom>
              <a:avLst/>
              <a:gdLst/>
              <a:ahLst/>
              <a:cxnLst/>
              <a:rect l="l" t="t" r="r" b="b"/>
              <a:pathLst>
                <a:path w="2453" h="702" extrusionOk="0">
                  <a:moveTo>
                    <a:pt x="2452" y="0"/>
                  </a:moveTo>
                  <a:lnTo>
                    <a:pt x="1" y="238"/>
                  </a:lnTo>
                  <a:cubicBezTo>
                    <a:pt x="12" y="399"/>
                    <a:pt x="22" y="550"/>
                    <a:pt x="22" y="702"/>
                  </a:cubicBezTo>
                  <a:lnTo>
                    <a:pt x="2441" y="475"/>
                  </a:lnTo>
                  <a:cubicBezTo>
                    <a:pt x="2452" y="324"/>
                    <a:pt x="2452" y="162"/>
                    <a:pt x="2452" y="0"/>
                  </a:cubicBezTo>
                  <a:close/>
                </a:path>
              </a:pathLst>
            </a:custGeom>
            <a:solidFill>
              <a:srgbClr val="FF88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35"/>
            <p:cNvSpPr/>
            <p:nvPr/>
          </p:nvSpPr>
          <p:spPr>
            <a:xfrm>
              <a:off x="5657850" y="4044425"/>
              <a:ext cx="59950" cy="21875"/>
            </a:xfrm>
            <a:custGeom>
              <a:avLst/>
              <a:gdLst/>
              <a:ahLst/>
              <a:cxnLst/>
              <a:rect l="l" t="t" r="r" b="b"/>
              <a:pathLst>
                <a:path w="2398" h="875" extrusionOk="0">
                  <a:moveTo>
                    <a:pt x="2398" y="1"/>
                  </a:moveTo>
                  <a:lnTo>
                    <a:pt x="1" y="195"/>
                  </a:lnTo>
                  <a:cubicBezTo>
                    <a:pt x="12" y="443"/>
                    <a:pt x="23" y="670"/>
                    <a:pt x="34" y="875"/>
                  </a:cubicBezTo>
                  <a:lnTo>
                    <a:pt x="2388" y="659"/>
                  </a:lnTo>
                  <a:cubicBezTo>
                    <a:pt x="2388" y="443"/>
                    <a:pt x="2388" y="227"/>
                    <a:pt x="2398" y="1"/>
                  </a:cubicBezTo>
                  <a:close/>
                </a:path>
              </a:pathLst>
            </a:custGeom>
            <a:solidFill>
              <a:srgbClr val="FF88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35"/>
            <p:cNvSpPr/>
            <p:nvPr/>
          </p:nvSpPr>
          <p:spPr>
            <a:xfrm>
              <a:off x="5657325" y="4030400"/>
              <a:ext cx="60475" cy="18925"/>
            </a:xfrm>
            <a:custGeom>
              <a:avLst/>
              <a:gdLst/>
              <a:ahLst/>
              <a:cxnLst/>
              <a:rect l="l" t="t" r="r" b="b"/>
              <a:pathLst>
                <a:path w="2419" h="757" extrusionOk="0">
                  <a:moveTo>
                    <a:pt x="2419" y="0"/>
                  </a:moveTo>
                  <a:lnTo>
                    <a:pt x="0" y="227"/>
                  </a:lnTo>
                  <a:cubicBezTo>
                    <a:pt x="12" y="411"/>
                    <a:pt x="12" y="594"/>
                    <a:pt x="22" y="756"/>
                  </a:cubicBezTo>
                  <a:lnTo>
                    <a:pt x="2419" y="562"/>
                  </a:lnTo>
                  <a:lnTo>
                    <a:pt x="2419" y="0"/>
                  </a:lnTo>
                  <a:close/>
                </a:path>
              </a:pathLst>
            </a:custGeom>
            <a:solidFill>
              <a:srgbClr val="FF86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35"/>
            <p:cNvSpPr/>
            <p:nvPr/>
          </p:nvSpPr>
          <p:spPr>
            <a:xfrm>
              <a:off x="5690000" y="3860875"/>
              <a:ext cx="19175" cy="18100"/>
            </a:xfrm>
            <a:custGeom>
              <a:avLst/>
              <a:gdLst/>
              <a:ahLst/>
              <a:cxnLst/>
              <a:rect l="l" t="t" r="r" b="b"/>
              <a:pathLst>
                <a:path w="767" h="724" extrusionOk="0">
                  <a:moveTo>
                    <a:pt x="670" y="1"/>
                  </a:moveTo>
                  <a:lnTo>
                    <a:pt x="205" y="44"/>
                  </a:lnTo>
                  <a:cubicBezTo>
                    <a:pt x="151" y="260"/>
                    <a:pt x="87" y="486"/>
                    <a:pt x="0" y="724"/>
                  </a:cubicBezTo>
                  <a:lnTo>
                    <a:pt x="766" y="659"/>
                  </a:lnTo>
                  <a:cubicBezTo>
                    <a:pt x="735" y="433"/>
                    <a:pt x="702" y="217"/>
                    <a:pt x="670" y="1"/>
                  </a:cubicBezTo>
                  <a:close/>
                </a:path>
              </a:pathLst>
            </a:custGeom>
            <a:solidFill>
              <a:srgbClr val="FF88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35"/>
            <p:cNvSpPr/>
            <p:nvPr/>
          </p:nvSpPr>
          <p:spPr>
            <a:xfrm>
              <a:off x="5698350" y="3835775"/>
              <a:ext cx="5700" cy="12175"/>
            </a:xfrm>
            <a:custGeom>
              <a:avLst/>
              <a:gdLst/>
              <a:ahLst/>
              <a:cxnLst/>
              <a:rect l="l" t="t" r="r" b="b"/>
              <a:pathLst>
                <a:path w="228" h="487" extrusionOk="0">
                  <a:moveTo>
                    <a:pt x="65" y="0"/>
                  </a:moveTo>
                  <a:cubicBezTo>
                    <a:pt x="44" y="151"/>
                    <a:pt x="22" y="314"/>
                    <a:pt x="1" y="486"/>
                  </a:cubicBezTo>
                  <a:lnTo>
                    <a:pt x="228" y="465"/>
                  </a:lnTo>
                  <a:cubicBezTo>
                    <a:pt x="195" y="302"/>
                    <a:pt x="152" y="141"/>
                    <a:pt x="109" y="0"/>
                  </a:cubicBezTo>
                  <a:close/>
                </a:path>
              </a:pathLst>
            </a:custGeom>
            <a:solidFill>
              <a:srgbClr val="FF88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35"/>
            <p:cNvSpPr/>
            <p:nvPr/>
          </p:nvSpPr>
          <p:spPr>
            <a:xfrm>
              <a:off x="5695125" y="3847375"/>
              <a:ext cx="11625" cy="14600"/>
            </a:xfrm>
            <a:custGeom>
              <a:avLst/>
              <a:gdLst/>
              <a:ahLst/>
              <a:cxnLst/>
              <a:rect l="l" t="t" r="r" b="b"/>
              <a:pathLst>
                <a:path w="465" h="584" extrusionOk="0">
                  <a:moveTo>
                    <a:pt x="357" y="1"/>
                  </a:moveTo>
                  <a:lnTo>
                    <a:pt x="130" y="22"/>
                  </a:lnTo>
                  <a:cubicBezTo>
                    <a:pt x="98" y="205"/>
                    <a:pt x="54" y="389"/>
                    <a:pt x="0" y="584"/>
                  </a:cubicBezTo>
                  <a:lnTo>
                    <a:pt x="465" y="541"/>
                  </a:lnTo>
                  <a:cubicBezTo>
                    <a:pt x="432" y="357"/>
                    <a:pt x="400" y="174"/>
                    <a:pt x="357" y="1"/>
                  </a:cubicBezTo>
                  <a:close/>
                </a:path>
              </a:pathLst>
            </a:custGeom>
            <a:solidFill>
              <a:srgbClr val="FF86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35"/>
            <p:cNvSpPr/>
            <p:nvPr/>
          </p:nvSpPr>
          <p:spPr>
            <a:xfrm>
              <a:off x="5653825" y="3930525"/>
              <a:ext cx="150100" cy="32950"/>
            </a:xfrm>
            <a:custGeom>
              <a:avLst/>
              <a:gdLst/>
              <a:ahLst/>
              <a:cxnLst/>
              <a:rect l="l" t="t" r="r" b="b"/>
              <a:pathLst>
                <a:path w="6004" h="1318" extrusionOk="0">
                  <a:moveTo>
                    <a:pt x="5928" y="0"/>
                  </a:moveTo>
                  <a:lnTo>
                    <a:pt x="11" y="389"/>
                  </a:lnTo>
                  <a:lnTo>
                    <a:pt x="0" y="1318"/>
                  </a:lnTo>
                  <a:lnTo>
                    <a:pt x="6004" y="961"/>
                  </a:lnTo>
                  <a:lnTo>
                    <a:pt x="5928" y="0"/>
                  </a:ln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35"/>
            <p:cNvSpPr/>
            <p:nvPr/>
          </p:nvSpPr>
          <p:spPr>
            <a:xfrm>
              <a:off x="5742075" y="3930775"/>
              <a:ext cx="30275" cy="30250"/>
            </a:xfrm>
            <a:custGeom>
              <a:avLst/>
              <a:gdLst/>
              <a:ahLst/>
              <a:cxnLst/>
              <a:rect l="l" t="t" r="r" b="b"/>
              <a:pathLst>
                <a:path w="1211" h="1210" extrusionOk="0">
                  <a:moveTo>
                    <a:pt x="1124" y="1"/>
                  </a:moveTo>
                  <a:lnTo>
                    <a:pt x="1" y="98"/>
                  </a:lnTo>
                  <a:lnTo>
                    <a:pt x="87" y="1210"/>
                  </a:lnTo>
                  <a:lnTo>
                    <a:pt x="1210" y="1113"/>
                  </a:lnTo>
                  <a:lnTo>
                    <a:pt x="1124" y="1"/>
                  </a:ln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35"/>
            <p:cNvSpPr/>
            <p:nvPr/>
          </p:nvSpPr>
          <p:spPr>
            <a:xfrm>
              <a:off x="5748850" y="3937000"/>
              <a:ext cx="18625" cy="18650"/>
            </a:xfrm>
            <a:custGeom>
              <a:avLst/>
              <a:gdLst/>
              <a:ahLst/>
              <a:cxnLst/>
              <a:rect l="l" t="t" r="r" b="b"/>
              <a:pathLst>
                <a:path w="745" h="746" extrusionOk="0">
                  <a:moveTo>
                    <a:pt x="691" y="0"/>
                  </a:moveTo>
                  <a:lnTo>
                    <a:pt x="0" y="54"/>
                  </a:lnTo>
                  <a:lnTo>
                    <a:pt x="43" y="745"/>
                  </a:lnTo>
                  <a:lnTo>
                    <a:pt x="745" y="680"/>
                  </a:lnTo>
                  <a:lnTo>
                    <a:pt x="691" y="0"/>
                  </a:ln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35"/>
            <p:cNvSpPr/>
            <p:nvPr/>
          </p:nvSpPr>
          <p:spPr>
            <a:xfrm>
              <a:off x="5752075" y="3944025"/>
              <a:ext cx="8375" cy="4325"/>
            </a:xfrm>
            <a:custGeom>
              <a:avLst/>
              <a:gdLst/>
              <a:ahLst/>
              <a:cxnLst/>
              <a:rect l="l" t="t" r="r" b="b"/>
              <a:pathLst>
                <a:path w="335" h="173" extrusionOk="0">
                  <a:moveTo>
                    <a:pt x="313" y="0"/>
                  </a:moveTo>
                  <a:lnTo>
                    <a:pt x="1" y="22"/>
                  </a:lnTo>
                  <a:lnTo>
                    <a:pt x="22" y="173"/>
                  </a:lnTo>
                  <a:lnTo>
                    <a:pt x="335" y="140"/>
                  </a:lnTo>
                  <a:lnTo>
                    <a:pt x="313" y="0"/>
                  </a:ln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35"/>
            <p:cNvSpPr/>
            <p:nvPr/>
          </p:nvSpPr>
          <p:spPr>
            <a:xfrm>
              <a:off x="5777450" y="3939700"/>
              <a:ext cx="5150" cy="7050"/>
            </a:xfrm>
            <a:custGeom>
              <a:avLst/>
              <a:gdLst/>
              <a:ahLst/>
              <a:cxnLst/>
              <a:rect l="l" t="t" r="r" b="b"/>
              <a:pathLst>
                <a:path w="206" h="282" extrusionOk="0">
                  <a:moveTo>
                    <a:pt x="87" y="0"/>
                  </a:moveTo>
                  <a:cubicBezTo>
                    <a:pt x="33" y="0"/>
                    <a:pt x="1" y="65"/>
                    <a:pt x="1" y="140"/>
                  </a:cubicBezTo>
                  <a:cubicBezTo>
                    <a:pt x="11" y="216"/>
                    <a:pt x="54" y="281"/>
                    <a:pt x="119" y="281"/>
                  </a:cubicBezTo>
                  <a:cubicBezTo>
                    <a:pt x="173" y="281"/>
                    <a:pt x="205" y="216"/>
                    <a:pt x="205" y="140"/>
                  </a:cubicBezTo>
                  <a:cubicBezTo>
                    <a:pt x="195" y="65"/>
                    <a:pt x="152" y="0"/>
                    <a:pt x="87" y="0"/>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35"/>
            <p:cNvSpPr/>
            <p:nvPr/>
          </p:nvSpPr>
          <p:spPr>
            <a:xfrm>
              <a:off x="5793650" y="3939425"/>
              <a:ext cx="5150" cy="7325"/>
            </a:xfrm>
            <a:custGeom>
              <a:avLst/>
              <a:gdLst/>
              <a:ahLst/>
              <a:cxnLst/>
              <a:rect l="l" t="t" r="r" b="b"/>
              <a:pathLst>
                <a:path w="206" h="293" extrusionOk="0">
                  <a:moveTo>
                    <a:pt x="87" y="0"/>
                  </a:moveTo>
                  <a:cubicBezTo>
                    <a:pt x="32" y="0"/>
                    <a:pt x="0" y="65"/>
                    <a:pt x="0" y="151"/>
                  </a:cubicBezTo>
                  <a:cubicBezTo>
                    <a:pt x="11" y="227"/>
                    <a:pt x="54" y="292"/>
                    <a:pt x="119" y="292"/>
                  </a:cubicBezTo>
                  <a:cubicBezTo>
                    <a:pt x="173" y="292"/>
                    <a:pt x="205" y="227"/>
                    <a:pt x="205" y="151"/>
                  </a:cubicBezTo>
                  <a:cubicBezTo>
                    <a:pt x="195" y="65"/>
                    <a:pt x="152" y="0"/>
                    <a:pt x="87" y="0"/>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35"/>
            <p:cNvSpPr/>
            <p:nvPr/>
          </p:nvSpPr>
          <p:spPr>
            <a:xfrm>
              <a:off x="5727775" y="3943475"/>
              <a:ext cx="5150" cy="7050"/>
            </a:xfrm>
            <a:custGeom>
              <a:avLst/>
              <a:gdLst/>
              <a:ahLst/>
              <a:cxnLst/>
              <a:rect l="l" t="t" r="r" b="b"/>
              <a:pathLst>
                <a:path w="206" h="282" extrusionOk="0">
                  <a:moveTo>
                    <a:pt x="87" y="1"/>
                  </a:moveTo>
                  <a:cubicBezTo>
                    <a:pt x="33" y="1"/>
                    <a:pt x="1" y="65"/>
                    <a:pt x="1" y="141"/>
                  </a:cubicBezTo>
                  <a:cubicBezTo>
                    <a:pt x="11" y="217"/>
                    <a:pt x="54" y="281"/>
                    <a:pt x="109" y="281"/>
                  </a:cubicBezTo>
                  <a:cubicBezTo>
                    <a:pt x="162" y="281"/>
                    <a:pt x="206" y="217"/>
                    <a:pt x="206" y="141"/>
                  </a:cubicBezTo>
                  <a:cubicBezTo>
                    <a:pt x="195" y="65"/>
                    <a:pt x="141" y="1"/>
                    <a:pt x="87" y="1"/>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35"/>
            <p:cNvSpPr/>
            <p:nvPr/>
          </p:nvSpPr>
          <p:spPr>
            <a:xfrm>
              <a:off x="5706450" y="3944275"/>
              <a:ext cx="5425" cy="7325"/>
            </a:xfrm>
            <a:custGeom>
              <a:avLst/>
              <a:gdLst/>
              <a:ahLst/>
              <a:cxnLst/>
              <a:rect l="l" t="t" r="r" b="b"/>
              <a:pathLst>
                <a:path w="217" h="293" extrusionOk="0">
                  <a:moveTo>
                    <a:pt x="98" y="1"/>
                  </a:moveTo>
                  <a:cubicBezTo>
                    <a:pt x="44" y="1"/>
                    <a:pt x="0" y="65"/>
                    <a:pt x="12" y="141"/>
                  </a:cubicBezTo>
                  <a:cubicBezTo>
                    <a:pt x="12" y="228"/>
                    <a:pt x="65" y="293"/>
                    <a:pt x="120" y="293"/>
                  </a:cubicBezTo>
                  <a:cubicBezTo>
                    <a:pt x="173" y="293"/>
                    <a:pt x="216" y="228"/>
                    <a:pt x="206" y="141"/>
                  </a:cubicBezTo>
                  <a:cubicBezTo>
                    <a:pt x="206" y="65"/>
                    <a:pt x="152" y="1"/>
                    <a:pt x="98" y="1"/>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35"/>
            <p:cNvSpPr/>
            <p:nvPr/>
          </p:nvSpPr>
          <p:spPr>
            <a:xfrm>
              <a:off x="5648150" y="3784175"/>
              <a:ext cx="58075" cy="170925"/>
            </a:xfrm>
            <a:custGeom>
              <a:avLst/>
              <a:gdLst/>
              <a:ahLst/>
              <a:cxnLst/>
              <a:rect l="l" t="t" r="r" b="b"/>
              <a:pathLst>
                <a:path w="2323" h="6837" extrusionOk="0">
                  <a:moveTo>
                    <a:pt x="1096" y="1"/>
                  </a:moveTo>
                  <a:cubicBezTo>
                    <a:pt x="840" y="1"/>
                    <a:pt x="601" y="201"/>
                    <a:pt x="519" y="293"/>
                  </a:cubicBezTo>
                  <a:cubicBezTo>
                    <a:pt x="1653" y="423"/>
                    <a:pt x="1998" y="2841"/>
                    <a:pt x="0" y="6610"/>
                  </a:cubicBezTo>
                  <a:lnTo>
                    <a:pt x="195" y="6836"/>
                  </a:lnTo>
                  <a:cubicBezTo>
                    <a:pt x="1998" y="3824"/>
                    <a:pt x="2322" y="1859"/>
                    <a:pt x="1955" y="758"/>
                  </a:cubicBezTo>
                  <a:cubicBezTo>
                    <a:pt x="1804" y="305"/>
                    <a:pt x="1296" y="13"/>
                    <a:pt x="1134" y="2"/>
                  </a:cubicBezTo>
                  <a:cubicBezTo>
                    <a:pt x="1122" y="1"/>
                    <a:pt x="1109" y="1"/>
                    <a:pt x="1096" y="1"/>
                  </a:cubicBez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35"/>
            <p:cNvSpPr/>
            <p:nvPr/>
          </p:nvSpPr>
          <p:spPr>
            <a:xfrm>
              <a:off x="5622500" y="3793125"/>
              <a:ext cx="68050" cy="156700"/>
            </a:xfrm>
            <a:custGeom>
              <a:avLst/>
              <a:gdLst/>
              <a:ahLst/>
              <a:cxnLst/>
              <a:rect l="l" t="t" r="r" b="b"/>
              <a:pathLst>
                <a:path w="2722" h="6268" extrusionOk="0">
                  <a:moveTo>
                    <a:pt x="1740" y="0"/>
                  </a:moveTo>
                  <a:cubicBezTo>
                    <a:pt x="1560" y="0"/>
                    <a:pt x="1351" y="175"/>
                    <a:pt x="1102" y="551"/>
                  </a:cubicBezTo>
                  <a:cubicBezTo>
                    <a:pt x="66" y="2106"/>
                    <a:pt x="1" y="5571"/>
                    <a:pt x="486" y="6101"/>
                  </a:cubicBezTo>
                  <a:cubicBezTo>
                    <a:pt x="594" y="6217"/>
                    <a:pt x="715" y="6268"/>
                    <a:pt x="842" y="6268"/>
                  </a:cubicBezTo>
                  <a:cubicBezTo>
                    <a:pt x="1315" y="6268"/>
                    <a:pt x="1863" y="5570"/>
                    <a:pt x="2041" y="5000"/>
                  </a:cubicBezTo>
                  <a:cubicBezTo>
                    <a:pt x="2192" y="4546"/>
                    <a:pt x="2722" y="3045"/>
                    <a:pt x="2516" y="1814"/>
                  </a:cubicBezTo>
                  <a:cubicBezTo>
                    <a:pt x="2330" y="671"/>
                    <a:pt x="2093" y="0"/>
                    <a:pt x="1740" y="0"/>
                  </a:cubicBez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35"/>
            <p:cNvSpPr/>
            <p:nvPr/>
          </p:nvSpPr>
          <p:spPr>
            <a:xfrm>
              <a:off x="5627375" y="3791800"/>
              <a:ext cx="65350" cy="158925"/>
            </a:xfrm>
            <a:custGeom>
              <a:avLst/>
              <a:gdLst/>
              <a:ahLst/>
              <a:cxnLst/>
              <a:rect l="l" t="t" r="r" b="b"/>
              <a:pathLst>
                <a:path w="2614" h="6357" extrusionOk="0">
                  <a:moveTo>
                    <a:pt x="1535" y="1"/>
                  </a:moveTo>
                  <a:cubicBezTo>
                    <a:pt x="1510" y="1"/>
                    <a:pt x="1484" y="4"/>
                    <a:pt x="1458" y="10"/>
                  </a:cubicBezTo>
                  <a:cubicBezTo>
                    <a:pt x="1976" y="323"/>
                    <a:pt x="2149" y="1446"/>
                    <a:pt x="1771" y="2591"/>
                  </a:cubicBezTo>
                  <a:cubicBezTo>
                    <a:pt x="1404" y="3703"/>
                    <a:pt x="689" y="4488"/>
                    <a:pt x="101" y="4488"/>
                  </a:cubicBezTo>
                  <a:cubicBezTo>
                    <a:pt x="67" y="4488"/>
                    <a:pt x="33" y="4485"/>
                    <a:pt x="0" y="4480"/>
                  </a:cubicBezTo>
                  <a:lnTo>
                    <a:pt x="0" y="4480"/>
                  </a:lnTo>
                  <a:cubicBezTo>
                    <a:pt x="0" y="5290"/>
                    <a:pt x="97" y="5948"/>
                    <a:pt x="291" y="6154"/>
                  </a:cubicBezTo>
                  <a:cubicBezTo>
                    <a:pt x="422" y="6295"/>
                    <a:pt x="580" y="6356"/>
                    <a:pt x="746" y="6356"/>
                  </a:cubicBezTo>
                  <a:cubicBezTo>
                    <a:pt x="1226" y="6356"/>
                    <a:pt x="1775" y="5849"/>
                    <a:pt x="1944" y="5312"/>
                  </a:cubicBezTo>
                  <a:cubicBezTo>
                    <a:pt x="2095" y="4858"/>
                    <a:pt x="2613" y="3012"/>
                    <a:pt x="2419" y="1781"/>
                  </a:cubicBezTo>
                  <a:cubicBezTo>
                    <a:pt x="2237" y="659"/>
                    <a:pt x="1913" y="1"/>
                    <a:pt x="1535" y="1"/>
                  </a:cubicBez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35"/>
            <p:cNvSpPr/>
            <p:nvPr/>
          </p:nvSpPr>
          <p:spPr>
            <a:xfrm>
              <a:off x="5687300" y="3832000"/>
              <a:ext cx="176025" cy="138975"/>
            </a:xfrm>
            <a:custGeom>
              <a:avLst/>
              <a:gdLst/>
              <a:ahLst/>
              <a:cxnLst/>
              <a:rect l="l" t="t" r="r" b="b"/>
              <a:pathLst>
                <a:path w="7041" h="5559" extrusionOk="0">
                  <a:moveTo>
                    <a:pt x="5843" y="1"/>
                  </a:moveTo>
                  <a:cubicBezTo>
                    <a:pt x="5640" y="1"/>
                    <a:pt x="5455" y="55"/>
                    <a:pt x="5334" y="184"/>
                  </a:cubicBezTo>
                  <a:cubicBezTo>
                    <a:pt x="4999" y="551"/>
                    <a:pt x="4362" y="1890"/>
                    <a:pt x="4341" y="2159"/>
                  </a:cubicBezTo>
                  <a:cubicBezTo>
                    <a:pt x="4330" y="2267"/>
                    <a:pt x="4837" y="2279"/>
                    <a:pt x="4837" y="2279"/>
                  </a:cubicBezTo>
                  <a:cubicBezTo>
                    <a:pt x="4837" y="2279"/>
                    <a:pt x="4610" y="2914"/>
                    <a:pt x="4074" y="2914"/>
                  </a:cubicBezTo>
                  <a:cubicBezTo>
                    <a:pt x="4038" y="2914"/>
                    <a:pt x="4001" y="2911"/>
                    <a:pt x="3962" y="2905"/>
                  </a:cubicBezTo>
                  <a:cubicBezTo>
                    <a:pt x="3639" y="2854"/>
                    <a:pt x="1756" y="1262"/>
                    <a:pt x="949" y="1262"/>
                  </a:cubicBezTo>
                  <a:cubicBezTo>
                    <a:pt x="894" y="1262"/>
                    <a:pt x="844" y="1269"/>
                    <a:pt x="799" y="1285"/>
                  </a:cubicBezTo>
                  <a:cubicBezTo>
                    <a:pt x="97" y="1533"/>
                    <a:pt x="0" y="2894"/>
                    <a:pt x="0" y="2894"/>
                  </a:cubicBezTo>
                  <a:cubicBezTo>
                    <a:pt x="566" y="3412"/>
                    <a:pt x="2719" y="5559"/>
                    <a:pt x="4417" y="5559"/>
                  </a:cubicBezTo>
                  <a:cubicBezTo>
                    <a:pt x="5019" y="5559"/>
                    <a:pt x="5564" y="5288"/>
                    <a:pt x="5960" y="4578"/>
                  </a:cubicBezTo>
                  <a:cubicBezTo>
                    <a:pt x="6122" y="4287"/>
                    <a:pt x="6025" y="3509"/>
                    <a:pt x="6155" y="2970"/>
                  </a:cubicBezTo>
                  <a:cubicBezTo>
                    <a:pt x="6424" y="1803"/>
                    <a:pt x="7040" y="702"/>
                    <a:pt x="6846" y="432"/>
                  </a:cubicBezTo>
                  <a:cubicBezTo>
                    <a:pt x="6650" y="187"/>
                    <a:pt x="6217" y="1"/>
                    <a:pt x="5843" y="1"/>
                  </a:cubicBez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35"/>
            <p:cNvSpPr/>
            <p:nvPr/>
          </p:nvSpPr>
          <p:spPr>
            <a:xfrm>
              <a:off x="5687300" y="3840125"/>
              <a:ext cx="176025" cy="130850"/>
            </a:xfrm>
            <a:custGeom>
              <a:avLst/>
              <a:gdLst/>
              <a:ahLst/>
              <a:cxnLst/>
              <a:rect l="l" t="t" r="r" b="b"/>
              <a:pathLst>
                <a:path w="7041" h="5234" extrusionOk="0">
                  <a:moveTo>
                    <a:pt x="6566" y="1"/>
                  </a:moveTo>
                  <a:cubicBezTo>
                    <a:pt x="5984" y="1"/>
                    <a:pt x="5725" y="1563"/>
                    <a:pt x="5582" y="1705"/>
                  </a:cubicBezTo>
                  <a:cubicBezTo>
                    <a:pt x="5470" y="1817"/>
                    <a:pt x="5179" y="1929"/>
                    <a:pt x="4739" y="1929"/>
                  </a:cubicBezTo>
                  <a:cubicBezTo>
                    <a:pt x="4671" y="1929"/>
                    <a:pt x="4599" y="1927"/>
                    <a:pt x="4524" y="1921"/>
                  </a:cubicBezTo>
                  <a:lnTo>
                    <a:pt x="4524" y="1921"/>
                  </a:lnTo>
                  <a:cubicBezTo>
                    <a:pt x="4665" y="1954"/>
                    <a:pt x="4837" y="1954"/>
                    <a:pt x="4837" y="1954"/>
                  </a:cubicBezTo>
                  <a:cubicBezTo>
                    <a:pt x="4837" y="1954"/>
                    <a:pt x="4761" y="2158"/>
                    <a:pt x="4610" y="2331"/>
                  </a:cubicBezTo>
                  <a:cubicBezTo>
                    <a:pt x="5733" y="2882"/>
                    <a:pt x="5593" y="3811"/>
                    <a:pt x="4697" y="4048"/>
                  </a:cubicBezTo>
                  <a:cubicBezTo>
                    <a:pt x="4642" y="4063"/>
                    <a:pt x="4590" y="4070"/>
                    <a:pt x="4541" y="4070"/>
                  </a:cubicBezTo>
                  <a:cubicBezTo>
                    <a:pt x="3775" y="4070"/>
                    <a:pt x="3565" y="2438"/>
                    <a:pt x="2926" y="1910"/>
                  </a:cubicBezTo>
                  <a:cubicBezTo>
                    <a:pt x="2741" y="1849"/>
                    <a:pt x="1750" y="1388"/>
                    <a:pt x="1539" y="1388"/>
                  </a:cubicBezTo>
                  <a:cubicBezTo>
                    <a:pt x="1528" y="1388"/>
                    <a:pt x="1518" y="1389"/>
                    <a:pt x="1512" y="1392"/>
                  </a:cubicBezTo>
                  <a:cubicBezTo>
                    <a:pt x="810" y="1640"/>
                    <a:pt x="0" y="2569"/>
                    <a:pt x="0" y="2569"/>
                  </a:cubicBezTo>
                  <a:cubicBezTo>
                    <a:pt x="566" y="3087"/>
                    <a:pt x="2719" y="5234"/>
                    <a:pt x="4417" y="5234"/>
                  </a:cubicBezTo>
                  <a:cubicBezTo>
                    <a:pt x="5019" y="5234"/>
                    <a:pt x="5564" y="4963"/>
                    <a:pt x="5960" y="4253"/>
                  </a:cubicBezTo>
                  <a:cubicBezTo>
                    <a:pt x="6122" y="3962"/>
                    <a:pt x="6025" y="3184"/>
                    <a:pt x="6155" y="2645"/>
                  </a:cubicBezTo>
                  <a:cubicBezTo>
                    <a:pt x="6424" y="1478"/>
                    <a:pt x="7040" y="377"/>
                    <a:pt x="6846" y="107"/>
                  </a:cubicBezTo>
                  <a:cubicBezTo>
                    <a:pt x="6835" y="107"/>
                    <a:pt x="6835" y="96"/>
                    <a:pt x="6824" y="96"/>
                  </a:cubicBezTo>
                  <a:cubicBezTo>
                    <a:pt x="6732" y="30"/>
                    <a:pt x="6646" y="1"/>
                    <a:pt x="6566" y="1"/>
                  </a:cubicBez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35"/>
            <p:cNvSpPr/>
            <p:nvPr/>
          </p:nvSpPr>
          <p:spPr>
            <a:xfrm>
              <a:off x="5701050" y="3871125"/>
              <a:ext cx="58325" cy="42150"/>
            </a:xfrm>
            <a:custGeom>
              <a:avLst/>
              <a:gdLst/>
              <a:ahLst/>
              <a:cxnLst/>
              <a:rect l="l" t="t" r="r" b="b"/>
              <a:pathLst>
                <a:path w="2333" h="1686" extrusionOk="0">
                  <a:moveTo>
                    <a:pt x="1179" y="1"/>
                  </a:moveTo>
                  <a:cubicBezTo>
                    <a:pt x="1033" y="1"/>
                    <a:pt x="662" y="264"/>
                    <a:pt x="293" y="476"/>
                  </a:cubicBezTo>
                  <a:cubicBezTo>
                    <a:pt x="1" y="649"/>
                    <a:pt x="789" y="1664"/>
                    <a:pt x="1048" y="1685"/>
                  </a:cubicBezTo>
                  <a:cubicBezTo>
                    <a:pt x="1053" y="1686"/>
                    <a:pt x="1058" y="1686"/>
                    <a:pt x="1064" y="1686"/>
                  </a:cubicBezTo>
                  <a:cubicBezTo>
                    <a:pt x="1341" y="1686"/>
                    <a:pt x="2204" y="1151"/>
                    <a:pt x="2268" y="886"/>
                  </a:cubicBezTo>
                  <a:cubicBezTo>
                    <a:pt x="2333" y="627"/>
                    <a:pt x="1329" y="1"/>
                    <a:pt x="1188" y="1"/>
                  </a:cubicBezTo>
                  <a:cubicBezTo>
                    <a:pt x="1185" y="1"/>
                    <a:pt x="1182" y="1"/>
                    <a:pt x="1179" y="1"/>
                  </a:cubicBezTo>
                  <a:close/>
                </a:path>
              </a:pathLst>
            </a:custGeom>
            <a:solidFill>
              <a:srgbClr val="FF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35"/>
            <p:cNvSpPr/>
            <p:nvPr/>
          </p:nvSpPr>
          <p:spPr>
            <a:xfrm>
              <a:off x="5700500" y="3879775"/>
              <a:ext cx="30800" cy="38900"/>
            </a:xfrm>
            <a:custGeom>
              <a:avLst/>
              <a:gdLst/>
              <a:ahLst/>
              <a:cxnLst/>
              <a:rect l="l" t="t" r="r" b="b"/>
              <a:pathLst>
                <a:path w="1232" h="1556" extrusionOk="0">
                  <a:moveTo>
                    <a:pt x="401" y="0"/>
                  </a:moveTo>
                  <a:lnTo>
                    <a:pt x="1" y="205"/>
                  </a:lnTo>
                  <a:lnTo>
                    <a:pt x="833" y="1555"/>
                  </a:lnTo>
                  <a:lnTo>
                    <a:pt x="1232" y="1328"/>
                  </a:lnTo>
                  <a:lnTo>
                    <a:pt x="401" y="0"/>
                  </a:ln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35"/>
            <p:cNvSpPr/>
            <p:nvPr/>
          </p:nvSpPr>
          <p:spPr>
            <a:xfrm>
              <a:off x="5622225" y="3882725"/>
              <a:ext cx="105300" cy="67800"/>
            </a:xfrm>
            <a:custGeom>
              <a:avLst/>
              <a:gdLst/>
              <a:ahLst/>
              <a:cxnLst/>
              <a:rect l="l" t="t" r="r" b="b"/>
              <a:pathLst>
                <a:path w="4212" h="2712" extrusionOk="0">
                  <a:moveTo>
                    <a:pt x="3175" y="1"/>
                  </a:moveTo>
                  <a:cubicBezTo>
                    <a:pt x="3175" y="1"/>
                    <a:pt x="1826" y="509"/>
                    <a:pt x="1556" y="811"/>
                  </a:cubicBezTo>
                  <a:cubicBezTo>
                    <a:pt x="1286" y="1113"/>
                    <a:pt x="1" y="2258"/>
                    <a:pt x="595" y="2592"/>
                  </a:cubicBezTo>
                  <a:cubicBezTo>
                    <a:pt x="731" y="2671"/>
                    <a:pt x="935" y="2712"/>
                    <a:pt x="1187" y="2712"/>
                  </a:cubicBezTo>
                  <a:cubicBezTo>
                    <a:pt x="1933" y="2712"/>
                    <a:pt x="3106" y="2355"/>
                    <a:pt x="4212" y="1588"/>
                  </a:cubicBezTo>
                  <a:lnTo>
                    <a:pt x="3175" y="1"/>
                  </a:ln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35"/>
            <p:cNvSpPr/>
            <p:nvPr/>
          </p:nvSpPr>
          <p:spPr>
            <a:xfrm>
              <a:off x="5622225" y="3882725"/>
              <a:ext cx="105300" cy="67800"/>
            </a:xfrm>
            <a:custGeom>
              <a:avLst/>
              <a:gdLst/>
              <a:ahLst/>
              <a:cxnLst/>
              <a:rect l="l" t="t" r="r" b="b"/>
              <a:pathLst>
                <a:path w="4212" h="2712" extrusionOk="0">
                  <a:moveTo>
                    <a:pt x="3175" y="1"/>
                  </a:moveTo>
                  <a:cubicBezTo>
                    <a:pt x="3175" y="1"/>
                    <a:pt x="1826" y="509"/>
                    <a:pt x="1556" y="811"/>
                  </a:cubicBezTo>
                  <a:cubicBezTo>
                    <a:pt x="1286" y="1113"/>
                    <a:pt x="1" y="2258"/>
                    <a:pt x="595" y="2592"/>
                  </a:cubicBezTo>
                  <a:cubicBezTo>
                    <a:pt x="731" y="2671"/>
                    <a:pt x="935" y="2712"/>
                    <a:pt x="1187" y="2712"/>
                  </a:cubicBezTo>
                  <a:cubicBezTo>
                    <a:pt x="1933" y="2712"/>
                    <a:pt x="3106" y="2355"/>
                    <a:pt x="4212" y="1588"/>
                  </a:cubicBezTo>
                  <a:lnTo>
                    <a:pt x="4158" y="1502"/>
                  </a:lnTo>
                  <a:cubicBezTo>
                    <a:pt x="3750" y="1756"/>
                    <a:pt x="3134" y="2037"/>
                    <a:pt x="2739" y="2037"/>
                  </a:cubicBezTo>
                  <a:cubicBezTo>
                    <a:pt x="2580" y="2037"/>
                    <a:pt x="2457" y="1991"/>
                    <a:pt x="2398" y="1879"/>
                  </a:cubicBezTo>
                  <a:cubicBezTo>
                    <a:pt x="2236" y="1588"/>
                    <a:pt x="2711" y="1059"/>
                    <a:pt x="3391" y="325"/>
                  </a:cubicBezTo>
                  <a:lnTo>
                    <a:pt x="3175" y="1"/>
                  </a:ln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35"/>
            <p:cNvSpPr/>
            <p:nvPr/>
          </p:nvSpPr>
          <p:spPr>
            <a:xfrm>
              <a:off x="5607650" y="3863825"/>
              <a:ext cx="129050" cy="82375"/>
            </a:xfrm>
            <a:custGeom>
              <a:avLst/>
              <a:gdLst/>
              <a:ahLst/>
              <a:cxnLst/>
              <a:rect l="l" t="t" r="r" b="b"/>
              <a:pathLst>
                <a:path w="5162" h="3295" extrusionOk="0">
                  <a:moveTo>
                    <a:pt x="3590" y="0"/>
                  </a:moveTo>
                  <a:cubicBezTo>
                    <a:pt x="2869" y="0"/>
                    <a:pt x="1" y="3262"/>
                    <a:pt x="1" y="3262"/>
                  </a:cubicBezTo>
                  <a:lnTo>
                    <a:pt x="55" y="3295"/>
                  </a:lnTo>
                  <a:cubicBezTo>
                    <a:pt x="55" y="3295"/>
                    <a:pt x="5162" y="120"/>
                    <a:pt x="3607" y="1"/>
                  </a:cubicBezTo>
                  <a:cubicBezTo>
                    <a:pt x="3601" y="1"/>
                    <a:pt x="3596" y="0"/>
                    <a:pt x="3590" y="0"/>
                  </a:cubicBezTo>
                  <a:close/>
                </a:path>
              </a:pathLst>
            </a:custGeom>
            <a:solidFill>
              <a:srgbClr val="FF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35"/>
            <p:cNvSpPr/>
            <p:nvPr/>
          </p:nvSpPr>
          <p:spPr>
            <a:xfrm>
              <a:off x="5624125" y="3863025"/>
              <a:ext cx="117050" cy="92350"/>
            </a:xfrm>
            <a:custGeom>
              <a:avLst/>
              <a:gdLst/>
              <a:ahLst/>
              <a:cxnLst/>
              <a:rect l="l" t="t" r="r" b="b"/>
              <a:pathLst>
                <a:path w="4682" h="3694" extrusionOk="0">
                  <a:moveTo>
                    <a:pt x="3246" y="0"/>
                  </a:moveTo>
                  <a:cubicBezTo>
                    <a:pt x="3233" y="0"/>
                    <a:pt x="3220" y="0"/>
                    <a:pt x="3207" y="1"/>
                  </a:cubicBezTo>
                  <a:cubicBezTo>
                    <a:pt x="2516" y="23"/>
                    <a:pt x="1" y="3661"/>
                    <a:pt x="1" y="3661"/>
                  </a:cubicBezTo>
                  <a:lnTo>
                    <a:pt x="54" y="3694"/>
                  </a:lnTo>
                  <a:cubicBezTo>
                    <a:pt x="54" y="3694"/>
                    <a:pt x="4682" y="0"/>
                    <a:pt x="3246" y="0"/>
                  </a:cubicBezTo>
                  <a:close/>
                </a:path>
              </a:pathLst>
            </a:custGeom>
            <a:solidFill>
              <a:srgbClr val="FF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35"/>
            <p:cNvSpPr/>
            <p:nvPr/>
          </p:nvSpPr>
          <p:spPr>
            <a:xfrm>
              <a:off x="5832250" y="3792025"/>
              <a:ext cx="31875" cy="45125"/>
            </a:xfrm>
            <a:custGeom>
              <a:avLst/>
              <a:gdLst/>
              <a:ahLst/>
              <a:cxnLst/>
              <a:rect l="l" t="t" r="r" b="b"/>
              <a:pathLst>
                <a:path w="1275" h="1805" extrusionOk="0">
                  <a:moveTo>
                    <a:pt x="1274" y="1"/>
                  </a:moveTo>
                  <a:lnTo>
                    <a:pt x="422" y="562"/>
                  </a:lnTo>
                  <a:lnTo>
                    <a:pt x="0" y="1761"/>
                  </a:lnTo>
                  <a:lnTo>
                    <a:pt x="756" y="1804"/>
                  </a:lnTo>
                  <a:lnTo>
                    <a:pt x="1274" y="1"/>
                  </a:lnTo>
                  <a:close/>
                </a:path>
              </a:pathLst>
            </a:custGeom>
            <a:solidFill>
              <a:srgbClr val="FF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35"/>
            <p:cNvSpPr/>
            <p:nvPr/>
          </p:nvSpPr>
          <p:spPr>
            <a:xfrm>
              <a:off x="5837100" y="3870475"/>
              <a:ext cx="35925" cy="48600"/>
            </a:xfrm>
            <a:custGeom>
              <a:avLst/>
              <a:gdLst/>
              <a:ahLst/>
              <a:cxnLst/>
              <a:rect l="l" t="t" r="r" b="b"/>
              <a:pathLst>
                <a:path w="1437" h="1944" extrusionOk="0">
                  <a:moveTo>
                    <a:pt x="466" y="1"/>
                  </a:moveTo>
                  <a:cubicBezTo>
                    <a:pt x="454" y="1"/>
                    <a:pt x="443" y="2"/>
                    <a:pt x="432" y="5"/>
                  </a:cubicBezTo>
                  <a:cubicBezTo>
                    <a:pt x="216" y="59"/>
                    <a:pt x="0" y="1495"/>
                    <a:pt x="76" y="1635"/>
                  </a:cubicBezTo>
                  <a:cubicBezTo>
                    <a:pt x="144" y="1772"/>
                    <a:pt x="380" y="1944"/>
                    <a:pt x="728" y="1944"/>
                  </a:cubicBezTo>
                  <a:cubicBezTo>
                    <a:pt x="765" y="1944"/>
                    <a:pt x="803" y="1942"/>
                    <a:pt x="843" y="1938"/>
                  </a:cubicBezTo>
                  <a:cubicBezTo>
                    <a:pt x="1135" y="1916"/>
                    <a:pt x="1437" y="1139"/>
                    <a:pt x="1318" y="858"/>
                  </a:cubicBezTo>
                  <a:cubicBezTo>
                    <a:pt x="1205" y="591"/>
                    <a:pt x="700" y="1"/>
                    <a:pt x="466" y="1"/>
                  </a:cubicBezTo>
                  <a:close/>
                </a:path>
              </a:pathLst>
            </a:custGeom>
            <a:solidFill>
              <a:srgbClr val="FF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35"/>
            <p:cNvSpPr/>
            <p:nvPr/>
          </p:nvSpPr>
          <p:spPr>
            <a:xfrm>
              <a:off x="5811475" y="3729325"/>
              <a:ext cx="83950" cy="91100"/>
            </a:xfrm>
            <a:custGeom>
              <a:avLst/>
              <a:gdLst/>
              <a:ahLst/>
              <a:cxnLst/>
              <a:rect l="l" t="t" r="r" b="b"/>
              <a:pathLst>
                <a:path w="3358" h="3644" extrusionOk="0">
                  <a:moveTo>
                    <a:pt x="1372" y="1"/>
                  </a:moveTo>
                  <a:cubicBezTo>
                    <a:pt x="1218" y="1"/>
                    <a:pt x="1092" y="25"/>
                    <a:pt x="1025" y="58"/>
                  </a:cubicBezTo>
                  <a:cubicBezTo>
                    <a:pt x="809" y="177"/>
                    <a:pt x="151" y="1926"/>
                    <a:pt x="75" y="2304"/>
                  </a:cubicBezTo>
                  <a:cubicBezTo>
                    <a:pt x="0" y="2693"/>
                    <a:pt x="346" y="3589"/>
                    <a:pt x="346" y="3589"/>
                  </a:cubicBezTo>
                  <a:cubicBezTo>
                    <a:pt x="439" y="3623"/>
                    <a:pt x="599" y="3644"/>
                    <a:pt x="796" y="3644"/>
                  </a:cubicBezTo>
                  <a:cubicBezTo>
                    <a:pt x="1416" y="3644"/>
                    <a:pt x="2398" y="3432"/>
                    <a:pt x="2807" y="2736"/>
                  </a:cubicBezTo>
                  <a:cubicBezTo>
                    <a:pt x="3358" y="1818"/>
                    <a:pt x="2980" y="1105"/>
                    <a:pt x="2527" y="522"/>
                  </a:cubicBezTo>
                  <a:cubicBezTo>
                    <a:pt x="2206" y="120"/>
                    <a:pt x="1716" y="1"/>
                    <a:pt x="1372" y="1"/>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35"/>
            <p:cNvSpPr/>
            <p:nvPr/>
          </p:nvSpPr>
          <p:spPr>
            <a:xfrm>
              <a:off x="5818750" y="3732400"/>
              <a:ext cx="63450" cy="68050"/>
            </a:xfrm>
            <a:custGeom>
              <a:avLst/>
              <a:gdLst/>
              <a:ahLst/>
              <a:cxnLst/>
              <a:rect l="l" t="t" r="r" b="b"/>
              <a:pathLst>
                <a:path w="2538" h="2722" extrusionOk="0">
                  <a:moveTo>
                    <a:pt x="1015" y="1"/>
                  </a:moveTo>
                  <a:cubicBezTo>
                    <a:pt x="880" y="1"/>
                    <a:pt x="771" y="23"/>
                    <a:pt x="713" y="54"/>
                  </a:cubicBezTo>
                  <a:cubicBezTo>
                    <a:pt x="573" y="130"/>
                    <a:pt x="184" y="1112"/>
                    <a:pt x="0" y="1641"/>
                  </a:cubicBezTo>
                  <a:cubicBezTo>
                    <a:pt x="378" y="1792"/>
                    <a:pt x="659" y="2321"/>
                    <a:pt x="702" y="2721"/>
                  </a:cubicBezTo>
                  <a:cubicBezTo>
                    <a:pt x="1879" y="2203"/>
                    <a:pt x="2538" y="1166"/>
                    <a:pt x="1965" y="442"/>
                  </a:cubicBezTo>
                  <a:cubicBezTo>
                    <a:pt x="1708" y="103"/>
                    <a:pt x="1304" y="1"/>
                    <a:pt x="1015" y="1"/>
                  </a:cubicBezTo>
                  <a:close/>
                </a:path>
              </a:pathLst>
            </a:custGeom>
            <a:solidFill>
              <a:srgbClr val="4B9E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35"/>
            <p:cNvSpPr/>
            <p:nvPr/>
          </p:nvSpPr>
          <p:spPr>
            <a:xfrm>
              <a:off x="5819025" y="4198325"/>
              <a:ext cx="38600" cy="15650"/>
            </a:xfrm>
            <a:custGeom>
              <a:avLst/>
              <a:gdLst/>
              <a:ahLst/>
              <a:cxnLst/>
              <a:rect l="l" t="t" r="r" b="b"/>
              <a:pathLst>
                <a:path w="1544" h="626" extrusionOk="0">
                  <a:moveTo>
                    <a:pt x="200" y="0"/>
                  </a:moveTo>
                  <a:cubicBezTo>
                    <a:pt x="161" y="0"/>
                    <a:pt x="133" y="10"/>
                    <a:pt x="119" y="31"/>
                  </a:cubicBezTo>
                  <a:cubicBezTo>
                    <a:pt x="0" y="226"/>
                    <a:pt x="140" y="625"/>
                    <a:pt x="140" y="625"/>
                  </a:cubicBezTo>
                  <a:lnTo>
                    <a:pt x="1544" y="625"/>
                  </a:lnTo>
                  <a:cubicBezTo>
                    <a:pt x="1544" y="625"/>
                    <a:pt x="517" y="0"/>
                    <a:pt x="200" y="0"/>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35"/>
            <p:cNvSpPr/>
            <p:nvPr/>
          </p:nvSpPr>
          <p:spPr>
            <a:xfrm>
              <a:off x="5652750" y="4200675"/>
              <a:ext cx="29175" cy="13300"/>
            </a:xfrm>
            <a:custGeom>
              <a:avLst/>
              <a:gdLst/>
              <a:ahLst/>
              <a:cxnLst/>
              <a:rect l="l" t="t" r="r" b="b"/>
              <a:pathLst>
                <a:path w="1167" h="532" extrusionOk="0">
                  <a:moveTo>
                    <a:pt x="916" y="0"/>
                  </a:moveTo>
                  <a:cubicBezTo>
                    <a:pt x="648" y="0"/>
                    <a:pt x="0" y="531"/>
                    <a:pt x="0" y="531"/>
                  </a:cubicBezTo>
                  <a:lnTo>
                    <a:pt x="1123" y="531"/>
                  </a:lnTo>
                  <a:cubicBezTo>
                    <a:pt x="1123" y="531"/>
                    <a:pt x="1166" y="240"/>
                    <a:pt x="1004" y="35"/>
                  </a:cubicBezTo>
                  <a:cubicBezTo>
                    <a:pt x="984" y="11"/>
                    <a:pt x="954" y="0"/>
                    <a:pt x="916" y="0"/>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35"/>
            <p:cNvSpPr/>
            <p:nvPr/>
          </p:nvSpPr>
          <p:spPr>
            <a:xfrm>
              <a:off x="5867325" y="3780975"/>
              <a:ext cx="22700" cy="22150"/>
            </a:xfrm>
            <a:custGeom>
              <a:avLst/>
              <a:gdLst/>
              <a:ahLst/>
              <a:cxnLst/>
              <a:rect l="l" t="t" r="r" b="b"/>
              <a:pathLst>
                <a:path w="908" h="886" extrusionOk="0">
                  <a:moveTo>
                    <a:pt x="173" y="1"/>
                  </a:moveTo>
                  <a:lnTo>
                    <a:pt x="1" y="411"/>
                  </a:lnTo>
                  <a:lnTo>
                    <a:pt x="789" y="886"/>
                  </a:lnTo>
                  <a:lnTo>
                    <a:pt x="908" y="692"/>
                  </a:lnTo>
                  <a:lnTo>
                    <a:pt x="173" y="1"/>
                  </a:ln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35"/>
            <p:cNvSpPr/>
            <p:nvPr/>
          </p:nvSpPr>
          <p:spPr>
            <a:xfrm>
              <a:off x="5685675" y="3918400"/>
              <a:ext cx="10550" cy="9425"/>
            </a:xfrm>
            <a:custGeom>
              <a:avLst/>
              <a:gdLst/>
              <a:ahLst/>
              <a:cxnLst/>
              <a:rect l="l" t="t" r="r" b="b"/>
              <a:pathLst>
                <a:path w="422" h="377" extrusionOk="0">
                  <a:moveTo>
                    <a:pt x="211" y="1"/>
                  </a:moveTo>
                  <a:cubicBezTo>
                    <a:pt x="157" y="1"/>
                    <a:pt x="102" y="26"/>
                    <a:pt x="65" y="75"/>
                  </a:cubicBezTo>
                  <a:cubicBezTo>
                    <a:pt x="1" y="150"/>
                    <a:pt x="11" y="269"/>
                    <a:pt x="97" y="334"/>
                  </a:cubicBezTo>
                  <a:cubicBezTo>
                    <a:pt x="131" y="363"/>
                    <a:pt x="173" y="377"/>
                    <a:pt x="214" y="377"/>
                  </a:cubicBezTo>
                  <a:cubicBezTo>
                    <a:pt x="267" y="377"/>
                    <a:pt x="320" y="355"/>
                    <a:pt x="356" y="313"/>
                  </a:cubicBezTo>
                  <a:cubicBezTo>
                    <a:pt x="421" y="226"/>
                    <a:pt x="411" y="107"/>
                    <a:pt x="324" y="42"/>
                  </a:cubicBezTo>
                  <a:cubicBezTo>
                    <a:pt x="292" y="15"/>
                    <a:pt x="252" y="1"/>
                    <a:pt x="211" y="1"/>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35"/>
            <p:cNvSpPr/>
            <p:nvPr/>
          </p:nvSpPr>
          <p:spPr>
            <a:xfrm>
              <a:off x="5699975" y="3911200"/>
              <a:ext cx="10550" cy="9325"/>
            </a:xfrm>
            <a:custGeom>
              <a:avLst/>
              <a:gdLst/>
              <a:ahLst/>
              <a:cxnLst/>
              <a:rect l="l" t="t" r="r" b="b"/>
              <a:pathLst>
                <a:path w="422" h="373" extrusionOk="0">
                  <a:moveTo>
                    <a:pt x="220" y="1"/>
                  </a:moveTo>
                  <a:cubicBezTo>
                    <a:pt x="161" y="1"/>
                    <a:pt x="104" y="26"/>
                    <a:pt x="65" y="71"/>
                  </a:cubicBezTo>
                  <a:cubicBezTo>
                    <a:pt x="0" y="157"/>
                    <a:pt x="12" y="265"/>
                    <a:pt x="98" y="330"/>
                  </a:cubicBezTo>
                  <a:cubicBezTo>
                    <a:pt x="131" y="359"/>
                    <a:pt x="173" y="373"/>
                    <a:pt x="215" y="373"/>
                  </a:cubicBezTo>
                  <a:cubicBezTo>
                    <a:pt x="268" y="373"/>
                    <a:pt x="321" y="351"/>
                    <a:pt x="357" y="309"/>
                  </a:cubicBezTo>
                  <a:cubicBezTo>
                    <a:pt x="422" y="222"/>
                    <a:pt x="411" y="104"/>
                    <a:pt x="336" y="39"/>
                  </a:cubicBezTo>
                  <a:cubicBezTo>
                    <a:pt x="300" y="13"/>
                    <a:pt x="260" y="1"/>
                    <a:pt x="220" y="1"/>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35"/>
            <p:cNvSpPr/>
            <p:nvPr/>
          </p:nvSpPr>
          <p:spPr>
            <a:xfrm>
              <a:off x="5678650" y="3707275"/>
              <a:ext cx="25" cy="25"/>
            </a:xfrm>
            <a:custGeom>
              <a:avLst/>
              <a:gdLst/>
              <a:ahLst/>
              <a:cxnLst/>
              <a:rect l="l" t="t" r="r" b="b"/>
              <a:pathLst>
                <a:path w="1" h="1" extrusionOk="0">
                  <a:moveTo>
                    <a:pt x="1" y="1"/>
                  </a:moveTo>
                  <a:lnTo>
                    <a:pt x="1" y="1"/>
                  </a:lnTo>
                  <a:lnTo>
                    <a:pt x="1" y="1"/>
                  </a:lnTo>
                  <a:close/>
                  <a:moveTo>
                    <a:pt x="1" y="1"/>
                  </a:moveTo>
                  <a:lnTo>
                    <a:pt x="1" y="1"/>
                  </a:lnTo>
                  <a:lnTo>
                    <a:pt x="1" y="1"/>
                  </a:lnTo>
                  <a:close/>
                  <a:moveTo>
                    <a:pt x="1" y="1"/>
                  </a:moveTo>
                  <a:lnTo>
                    <a:pt x="1" y="1"/>
                  </a:lnTo>
                  <a:lnTo>
                    <a:pt x="1" y="1"/>
                  </a:lnTo>
                  <a:close/>
                  <a:moveTo>
                    <a:pt x="1" y="1"/>
                  </a:moveTo>
                  <a:lnTo>
                    <a:pt x="1" y="1"/>
                  </a:lnTo>
                  <a:lnTo>
                    <a:pt x="1" y="1"/>
                  </a:lnTo>
                  <a:close/>
                  <a:moveTo>
                    <a:pt x="1" y="1"/>
                  </a:moveTo>
                  <a:lnTo>
                    <a:pt x="1" y="1"/>
                  </a:lnTo>
                  <a:lnTo>
                    <a:pt x="1" y="1"/>
                  </a:lnTo>
                  <a:close/>
                  <a:moveTo>
                    <a:pt x="1" y="1"/>
                  </a:moveTo>
                  <a:lnTo>
                    <a:pt x="1" y="1"/>
                  </a:lnTo>
                  <a:close/>
                </a:path>
              </a:pathLst>
            </a:custGeom>
            <a:solidFill>
              <a:srgbClr val="ED15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35"/>
            <p:cNvSpPr/>
            <p:nvPr/>
          </p:nvSpPr>
          <p:spPr>
            <a:xfrm>
              <a:off x="5677050" y="3762875"/>
              <a:ext cx="1100" cy="18375"/>
            </a:xfrm>
            <a:custGeom>
              <a:avLst/>
              <a:gdLst/>
              <a:ahLst/>
              <a:cxnLst/>
              <a:rect l="l" t="t" r="r" b="b"/>
              <a:pathLst>
                <a:path w="44" h="735" extrusionOk="0">
                  <a:moveTo>
                    <a:pt x="43" y="1"/>
                  </a:moveTo>
                  <a:cubicBezTo>
                    <a:pt x="32" y="260"/>
                    <a:pt x="22" y="519"/>
                    <a:pt x="0" y="735"/>
                  </a:cubicBezTo>
                  <a:lnTo>
                    <a:pt x="0" y="735"/>
                  </a:lnTo>
                  <a:cubicBezTo>
                    <a:pt x="22" y="519"/>
                    <a:pt x="32" y="260"/>
                    <a:pt x="43" y="1"/>
                  </a:cubicBezTo>
                  <a:close/>
                </a:path>
              </a:pathLst>
            </a:custGeom>
            <a:solidFill>
              <a:srgbClr val="F87F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35"/>
            <p:cNvSpPr/>
            <p:nvPr/>
          </p:nvSpPr>
          <p:spPr>
            <a:xfrm>
              <a:off x="5676750" y="3781250"/>
              <a:ext cx="325" cy="3000"/>
            </a:xfrm>
            <a:custGeom>
              <a:avLst/>
              <a:gdLst/>
              <a:ahLst/>
              <a:cxnLst/>
              <a:rect l="l" t="t" r="r" b="b"/>
              <a:pathLst>
                <a:path w="13" h="120" extrusionOk="0">
                  <a:moveTo>
                    <a:pt x="12" y="0"/>
                  </a:moveTo>
                  <a:cubicBezTo>
                    <a:pt x="12" y="33"/>
                    <a:pt x="12" y="76"/>
                    <a:pt x="1" y="119"/>
                  </a:cubicBezTo>
                  <a:lnTo>
                    <a:pt x="1" y="119"/>
                  </a:lnTo>
                  <a:cubicBezTo>
                    <a:pt x="12" y="76"/>
                    <a:pt x="12" y="33"/>
                    <a:pt x="12" y="0"/>
                  </a:cubicBezTo>
                  <a:close/>
                </a:path>
              </a:pathLst>
            </a:custGeom>
            <a:solidFill>
              <a:srgbClr val="F528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35"/>
            <p:cNvSpPr/>
            <p:nvPr/>
          </p:nvSpPr>
          <p:spPr>
            <a:xfrm>
              <a:off x="5678125" y="3707275"/>
              <a:ext cx="1100" cy="55625"/>
            </a:xfrm>
            <a:custGeom>
              <a:avLst/>
              <a:gdLst/>
              <a:ahLst/>
              <a:cxnLst/>
              <a:rect l="l" t="t" r="r" b="b"/>
              <a:pathLst>
                <a:path w="44" h="2225" extrusionOk="0">
                  <a:moveTo>
                    <a:pt x="22" y="1"/>
                  </a:moveTo>
                  <a:cubicBezTo>
                    <a:pt x="22" y="98"/>
                    <a:pt x="43" y="1243"/>
                    <a:pt x="0" y="2225"/>
                  </a:cubicBezTo>
                  <a:lnTo>
                    <a:pt x="0" y="2225"/>
                  </a:lnTo>
                  <a:cubicBezTo>
                    <a:pt x="43" y="1243"/>
                    <a:pt x="22" y="98"/>
                    <a:pt x="22" y="1"/>
                  </a:cubicBezTo>
                  <a:close/>
                </a:path>
              </a:pathLst>
            </a:custGeom>
            <a:solidFill>
              <a:srgbClr val="ED15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35"/>
            <p:cNvSpPr/>
            <p:nvPr/>
          </p:nvSpPr>
          <p:spPr>
            <a:xfrm>
              <a:off x="5736425" y="3734800"/>
              <a:ext cx="1100" cy="35125"/>
            </a:xfrm>
            <a:custGeom>
              <a:avLst/>
              <a:gdLst/>
              <a:ahLst/>
              <a:cxnLst/>
              <a:rect l="l" t="t" r="r" b="b"/>
              <a:pathLst>
                <a:path w="44" h="1405" extrusionOk="0">
                  <a:moveTo>
                    <a:pt x="0" y="1"/>
                  </a:moveTo>
                  <a:lnTo>
                    <a:pt x="44" y="1405"/>
                  </a:lnTo>
                  <a:lnTo>
                    <a:pt x="44" y="1405"/>
                  </a:lnTo>
                  <a:close/>
                </a:path>
              </a:pathLst>
            </a:custGeom>
            <a:solidFill>
              <a:srgbClr val="F87F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35"/>
            <p:cNvSpPr/>
            <p:nvPr/>
          </p:nvSpPr>
          <p:spPr>
            <a:xfrm>
              <a:off x="5738300" y="3784475"/>
              <a:ext cx="300" cy="25"/>
            </a:xfrm>
            <a:custGeom>
              <a:avLst/>
              <a:gdLst/>
              <a:ahLst/>
              <a:cxnLst/>
              <a:rect l="l" t="t" r="r" b="b"/>
              <a:pathLst>
                <a:path w="12" h="1" extrusionOk="0">
                  <a:moveTo>
                    <a:pt x="12" y="1"/>
                  </a:moveTo>
                  <a:lnTo>
                    <a:pt x="12" y="1"/>
                  </a:lnTo>
                  <a:lnTo>
                    <a:pt x="12" y="1"/>
                  </a:lnTo>
                  <a:close/>
                  <a:moveTo>
                    <a:pt x="12" y="1"/>
                  </a:moveTo>
                  <a:lnTo>
                    <a:pt x="12" y="1"/>
                  </a:lnTo>
                  <a:lnTo>
                    <a:pt x="12" y="1"/>
                  </a:lnTo>
                  <a:close/>
                  <a:moveTo>
                    <a:pt x="1" y="1"/>
                  </a:moveTo>
                  <a:lnTo>
                    <a:pt x="1" y="1"/>
                  </a:lnTo>
                  <a:close/>
                </a:path>
              </a:pathLst>
            </a:custGeom>
            <a:solidFill>
              <a:srgbClr val="F87F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35"/>
            <p:cNvSpPr/>
            <p:nvPr/>
          </p:nvSpPr>
          <p:spPr>
            <a:xfrm>
              <a:off x="5738050" y="3784475"/>
              <a:ext cx="25100" cy="21075"/>
            </a:xfrm>
            <a:custGeom>
              <a:avLst/>
              <a:gdLst/>
              <a:ahLst/>
              <a:cxnLst/>
              <a:rect l="l" t="t" r="r" b="b"/>
              <a:pathLst>
                <a:path w="1004" h="843" extrusionOk="0">
                  <a:moveTo>
                    <a:pt x="0" y="1"/>
                  </a:moveTo>
                  <a:lnTo>
                    <a:pt x="0" y="228"/>
                  </a:lnTo>
                  <a:cubicBezTo>
                    <a:pt x="389" y="379"/>
                    <a:pt x="713" y="573"/>
                    <a:pt x="918" y="843"/>
                  </a:cubicBezTo>
                  <a:cubicBezTo>
                    <a:pt x="961" y="778"/>
                    <a:pt x="982" y="703"/>
                    <a:pt x="1004" y="638"/>
                  </a:cubicBezTo>
                  <a:cubicBezTo>
                    <a:pt x="680" y="238"/>
                    <a:pt x="334" y="22"/>
                    <a:pt x="22" y="1"/>
                  </a:cubicBezTo>
                  <a:close/>
                </a:path>
              </a:pathLst>
            </a:custGeom>
            <a:solidFill>
              <a:srgbClr val="F528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35"/>
            <p:cNvSpPr/>
            <p:nvPr/>
          </p:nvSpPr>
          <p:spPr>
            <a:xfrm>
              <a:off x="5692700" y="3790150"/>
              <a:ext cx="68300" cy="32675"/>
            </a:xfrm>
            <a:custGeom>
              <a:avLst/>
              <a:gdLst/>
              <a:ahLst/>
              <a:cxnLst/>
              <a:rect l="l" t="t" r="r" b="b"/>
              <a:pathLst>
                <a:path w="2732" h="1307" extrusionOk="0">
                  <a:moveTo>
                    <a:pt x="1814" y="1"/>
                  </a:moveTo>
                  <a:lnTo>
                    <a:pt x="1814" y="44"/>
                  </a:lnTo>
                  <a:lnTo>
                    <a:pt x="1522" y="843"/>
                  </a:lnTo>
                  <a:lnTo>
                    <a:pt x="0" y="217"/>
                  </a:lnTo>
                  <a:lnTo>
                    <a:pt x="0" y="217"/>
                  </a:lnTo>
                  <a:cubicBezTo>
                    <a:pt x="75" y="303"/>
                    <a:pt x="130" y="411"/>
                    <a:pt x="173" y="519"/>
                  </a:cubicBezTo>
                  <a:cubicBezTo>
                    <a:pt x="205" y="627"/>
                    <a:pt x="238" y="757"/>
                    <a:pt x="259" y="886"/>
                  </a:cubicBezTo>
                  <a:cubicBezTo>
                    <a:pt x="605" y="1134"/>
                    <a:pt x="972" y="1307"/>
                    <a:pt x="1393" y="1307"/>
                  </a:cubicBezTo>
                  <a:cubicBezTo>
                    <a:pt x="1447" y="1307"/>
                    <a:pt x="1501" y="1307"/>
                    <a:pt x="1555" y="1296"/>
                  </a:cubicBezTo>
                  <a:cubicBezTo>
                    <a:pt x="2192" y="1232"/>
                    <a:pt x="2559" y="961"/>
                    <a:pt x="2732" y="616"/>
                  </a:cubicBezTo>
                  <a:cubicBezTo>
                    <a:pt x="2527" y="346"/>
                    <a:pt x="2203" y="152"/>
                    <a:pt x="1814" y="1"/>
                  </a:cubicBezTo>
                  <a:close/>
                </a:path>
              </a:pathLst>
            </a:custGeom>
            <a:solidFill>
              <a:srgbClr val="F84A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35"/>
            <p:cNvSpPr/>
            <p:nvPr/>
          </p:nvSpPr>
          <p:spPr>
            <a:xfrm>
              <a:off x="5676750" y="3704575"/>
              <a:ext cx="61325" cy="106650"/>
            </a:xfrm>
            <a:custGeom>
              <a:avLst/>
              <a:gdLst/>
              <a:ahLst/>
              <a:cxnLst/>
              <a:rect l="l" t="t" r="r" b="b"/>
              <a:pathLst>
                <a:path w="2453" h="4266" extrusionOk="0">
                  <a:moveTo>
                    <a:pt x="487" y="1"/>
                  </a:moveTo>
                  <a:lnTo>
                    <a:pt x="77" y="109"/>
                  </a:lnTo>
                  <a:cubicBezTo>
                    <a:pt x="77" y="206"/>
                    <a:pt x="98" y="1351"/>
                    <a:pt x="55" y="2333"/>
                  </a:cubicBezTo>
                  <a:cubicBezTo>
                    <a:pt x="44" y="2592"/>
                    <a:pt x="34" y="2851"/>
                    <a:pt x="12" y="3067"/>
                  </a:cubicBezTo>
                  <a:cubicBezTo>
                    <a:pt x="12" y="3100"/>
                    <a:pt x="12" y="3143"/>
                    <a:pt x="1" y="3186"/>
                  </a:cubicBezTo>
                  <a:cubicBezTo>
                    <a:pt x="142" y="3208"/>
                    <a:pt x="433" y="3369"/>
                    <a:pt x="638" y="3640"/>
                  </a:cubicBezTo>
                  <a:lnTo>
                    <a:pt x="2160" y="4266"/>
                  </a:lnTo>
                  <a:lnTo>
                    <a:pt x="2452" y="3467"/>
                  </a:lnTo>
                  <a:lnTo>
                    <a:pt x="2452" y="3424"/>
                  </a:lnTo>
                  <a:lnTo>
                    <a:pt x="2452" y="3197"/>
                  </a:lnTo>
                  <a:lnTo>
                    <a:pt x="2441" y="2884"/>
                  </a:lnTo>
                  <a:lnTo>
                    <a:pt x="2431" y="2614"/>
                  </a:lnTo>
                  <a:lnTo>
                    <a:pt x="2387" y="1210"/>
                  </a:lnTo>
                  <a:cubicBezTo>
                    <a:pt x="1848" y="800"/>
                    <a:pt x="1102" y="357"/>
                    <a:pt x="487" y="1"/>
                  </a:cubicBezTo>
                  <a:close/>
                </a:path>
              </a:pathLst>
            </a:custGeom>
            <a:solidFill>
              <a:srgbClr val="ED15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35"/>
            <p:cNvSpPr/>
            <p:nvPr/>
          </p:nvSpPr>
          <p:spPr>
            <a:xfrm>
              <a:off x="5667575" y="3784225"/>
              <a:ext cx="31625" cy="28100"/>
            </a:xfrm>
            <a:custGeom>
              <a:avLst/>
              <a:gdLst/>
              <a:ahLst/>
              <a:cxnLst/>
              <a:rect l="l" t="t" r="r" b="b"/>
              <a:pathLst>
                <a:path w="1265" h="1124" extrusionOk="0">
                  <a:moveTo>
                    <a:pt x="325" y="0"/>
                  </a:moveTo>
                  <a:cubicBezTo>
                    <a:pt x="206" y="0"/>
                    <a:pt x="98" y="32"/>
                    <a:pt x="1" y="87"/>
                  </a:cubicBezTo>
                  <a:cubicBezTo>
                    <a:pt x="444" y="399"/>
                    <a:pt x="843" y="821"/>
                    <a:pt x="1264" y="1123"/>
                  </a:cubicBezTo>
                  <a:cubicBezTo>
                    <a:pt x="1243" y="994"/>
                    <a:pt x="1210" y="864"/>
                    <a:pt x="1178" y="756"/>
                  </a:cubicBezTo>
                  <a:cubicBezTo>
                    <a:pt x="1135" y="648"/>
                    <a:pt x="1080" y="540"/>
                    <a:pt x="1005" y="454"/>
                  </a:cubicBezTo>
                  <a:cubicBezTo>
                    <a:pt x="800" y="183"/>
                    <a:pt x="509" y="22"/>
                    <a:pt x="368" y="0"/>
                  </a:cubicBezTo>
                  <a:close/>
                </a:path>
              </a:pathLst>
            </a:custGeom>
            <a:solidFill>
              <a:srgbClr val="F528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35"/>
            <p:cNvSpPr/>
            <p:nvPr/>
          </p:nvSpPr>
          <p:spPr>
            <a:xfrm>
              <a:off x="5670825" y="3672050"/>
              <a:ext cx="102050" cy="111650"/>
            </a:xfrm>
            <a:custGeom>
              <a:avLst/>
              <a:gdLst/>
              <a:ahLst/>
              <a:cxnLst/>
              <a:rect l="l" t="t" r="r" b="b"/>
              <a:pathLst>
                <a:path w="4082" h="4466" extrusionOk="0">
                  <a:moveTo>
                    <a:pt x="2754" y="0"/>
                  </a:moveTo>
                  <a:cubicBezTo>
                    <a:pt x="2573" y="0"/>
                    <a:pt x="2366" y="15"/>
                    <a:pt x="2128" y="49"/>
                  </a:cubicBezTo>
                  <a:cubicBezTo>
                    <a:pt x="367" y="298"/>
                    <a:pt x="0" y="1572"/>
                    <a:pt x="0" y="1572"/>
                  </a:cubicBezTo>
                  <a:cubicBezTo>
                    <a:pt x="0" y="1572"/>
                    <a:pt x="983" y="3407"/>
                    <a:pt x="1015" y="3439"/>
                  </a:cubicBezTo>
                  <a:cubicBezTo>
                    <a:pt x="1145" y="3569"/>
                    <a:pt x="2171" y="4087"/>
                    <a:pt x="3002" y="4466"/>
                  </a:cubicBezTo>
                  <a:lnTo>
                    <a:pt x="4082" y="3688"/>
                  </a:lnTo>
                  <a:cubicBezTo>
                    <a:pt x="4082" y="3688"/>
                    <a:pt x="3995" y="1334"/>
                    <a:pt x="3985" y="946"/>
                  </a:cubicBezTo>
                  <a:cubicBezTo>
                    <a:pt x="3966" y="610"/>
                    <a:pt x="3899" y="0"/>
                    <a:pt x="2754" y="0"/>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35"/>
            <p:cNvSpPr/>
            <p:nvPr/>
          </p:nvSpPr>
          <p:spPr>
            <a:xfrm>
              <a:off x="5670825" y="3680575"/>
              <a:ext cx="99350" cy="103125"/>
            </a:xfrm>
            <a:custGeom>
              <a:avLst/>
              <a:gdLst/>
              <a:ahLst/>
              <a:cxnLst/>
              <a:rect l="l" t="t" r="r" b="b"/>
              <a:pathLst>
                <a:path w="3974" h="4125" extrusionOk="0">
                  <a:moveTo>
                    <a:pt x="1134" y="0"/>
                  </a:moveTo>
                  <a:lnTo>
                    <a:pt x="1134" y="0"/>
                  </a:lnTo>
                  <a:cubicBezTo>
                    <a:pt x="216" y="464"/>
                    <a:pt x="0" y="1231"/>
                    <a:pt x="0" y="1231"/>
                  </a:cubicBezTo>
                  <a:cubicBezTo>
                    <a:pt x="0" y="1231"/>
                    <a:pt x="983" y="3066"/>
                    <a:pt x="1015" y="3098"/>
                  </a:cubicBezTo>
                  <a:cubicBezTo>
                    <a:pt x="1145" y="3228"/>
                    <a:pt x="2171" y="3746"/>
                    <a:pt x="3002" y="4125"/>
                  </a:cubicBezTo>
                  <a:lnTo>
                    <a:pt x="3974" y="3185"/>
                  </a:lnTo>
                  <a:cubicBezTo>
                    <a:pt x="3272" y="2990"/>
                    <a:pt x="2419" y="2375"/>
                    <a:pt x="2128" y="1641"/>
                  </a:cubicBezTo>
                  <a:cubicBezTo>
                    <a:pt x="1847" y="950"/>
                    <a:pt x="789" y="518"/>
                    <a:pt x="1134" y="0"/>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35"/>
            <p:cNvSpPr/>
            <p:nvPr/>
          </p:nvSpPr>
          <p:spPr>
            <a:xfrm>
              <a:off x="5663925" y="3724525"/>
              <a:ext cx="30425" cy="31825"/>
            </a:xfrm>
            <a:custGeom>
              <a:avLst/>
              <a:gdLst/>
              <a:ahLst/>
              <a:cxnLst/>
              <a:rect l="l" t="t" r="r" b="b"/>
              <a:pathLst>
                <a:path w="1217" h="1273" extrusionOk="0">
                  <a:moveTo>
                    <a:pt x="531" y="1"/>
                  </a:moveTo>
                  <a:cubicBezTo>
                    <a:pt x="449" y="1"/>
                    <a:pt x="364" y="46"/>
                    <a:pt x="276" y="153"/>
                  </a:cubicBezTo>
                  <a:cubicBezTo>
                    <a:pt x="1" y="500"/>
                    <a:pt x="730" y="1273"/>
                    <a:pt x="974" y="1273"/>
                  </a:cubicBezTo>
                  <a:cubicBezTo>
                    <a:pt x="988" y="1273"/>
                    <a:pt x="1000" y="1270"/>
                    <a:pt x="1010" y="1265"/>
                  </a:cubicBezTo>
                  <a:cubicBezTo>
                    <a:pt x="1216" y="1168"/>
                    <a:pt x="1065" y="693"/>
                    <a:pt x="1010" y="553"/>
                  </a:cubicBezTo>
                  <a:cubicBezTo>
                    <a:pt x="889" y="250"/>
                    <a:pt x="721" y="1"/>
                    <a:pt x="531" y="1"/>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35"/>
            <p:cNvSpPr/>
            <p:nvPr/>
          </p:nvSpPr>
          <p:spPr>
            <a:xfrm>
              <a:off x="5733725" y="3743000"/>
              <a:ext cx="58575" cy="51300"/>
            </a:xfrm>
            <a:custGeom>
              <a:avLst/>
              <a:gdLst/>
              <a:ahLst/>
              <a:cxnLst/>
              <a:rect l="l" t="t" r="r" b="b"/>
              <a:pathLst>
                <a:path w="2343" h="2052" extrusionOk="0">
                  <a:moveTo>
                    <a:pt x="1367" y="1"/>
                  </a:moveTo>
                  <a:cubicBezTo>
                    <a:pt x="1012" y="1"/>
                    <a:pt x="586" y="231"/>
                    <a:pt x="335" y="591"/>
                  </a:cubicBezTo>
                  <a:cubicBezTo>
                    <a:pt x="22" y="1055"/>
                    <a:pt x="0" y="1649"/>
                    <a:pt x="368" y="1876"/>
                  </a:cubicBezTo>
                  <a:cubicBezTo>
                    <a:pt x="532" y="1976"/>
                    <a:pt x="715" y="2051"/>
                    <a:pt x="915" y="2051"/>
                  </a:cubicBezTo>
                  <a:cubicBezTo>
                    <a:pt x="1189" y="2051"/>
                    <a:pt x="1494" y="1910"/>
                    <a:pt x="1825" y="1498"/>
                  </a:cubicBezTo>
                  <a:cubicBezTo>
                    <a:pt x="2343" y="872"/>
                    <a:pt x="2030" y="256"/>
                    <a:pt x="1652" y="62"/>
                  </a:cubicBezTo>
                  <a:cubicBezTo>
                    <a:pt x="1567" y="20"/>
                    <a:pt x="1470" y="1"/>
                    <a:pt x="1367" y="1"/>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35"/>
            <p:cNvSpPr/>
            <p:nvPr/>
          </p:nvSpPr>
          <p:spPr>
            <a:xfrm>
              <a:off x="5733725" y="3753975"/>
              <a:ext cx="53200" cy="40325"/>
            </a:xfrm>
            <a:custGeom>
              <a:avLst/>
              <a:gdLst/>
              <a:ahLst/>
              <a:cxnLst/>
              <a:rect l="l" t="t" r="r" b="b"/>
              <a:pathLst>
                <a:path w="2128" h="1613" extrusionOk="0">
                  <a:moveTo>
                    <a:pt x="454" y="1"/>
                  </a:moveTo>
                  <a:cubicBezTo>
                    <a:pt x="411" y="44"/>
                    <a:pt x="378" y="98"/>
                    <a:pt x="335" y="152"/>
                  </a:cubicBezTo>
                  <a:cubicBezTo>
                    <a:pt x="22" y="616"/>
                    <a:pt x="0" y="1210"/>
                    <a:pt x="368" y="1437"/>
                  </a:cubicBezTo>
                  <a:cubicBezTo>
                    <a:pt x="532" y="1537"/>
                    <a:pt x="715" y="1612"/>
                    <a:pt x="915" y="1612"/>
                  </a:cubicBezTo>
                  <a:cubicBezTo>
                    <a:pt x="1189" y="1612"/>
                    <a:pt x="1494" y="1471"/>
                    <a:pt x="1825" y="1059"/>
                  </a:cubicBezTo>
                  <a:cubicBezTo>
                    <a:pt x="2074" y="757"/>
                    <a:pt x="2127" y="465"/>
                    <a:pt x="2084" y="206"/>
                  </a:cubicBezTo>
                  <a:lnTo>
                    <a:pt x="2084" y="206"/>
                  </a:lnTo>
                  <a:cubicBezTo>
                    <a:pt x="1944" y="422"/>
                    <a:pt x="1652" y="573"/>
                    <a:pt x="1306" y="573"/>
                  </a:cubicBezTo>
                  <a:cubicBezTo>
                    <a:pt x="864" y="573"/>
                    <a:pt x="497" y="325"/>
                    <a:pt x="454" y="1"/>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35"/>
            <p:cNvSpPr/>
            <p:nvPr/>
          </p:nvSpPr>
          <p:spPr>
            <a:xfrm>
              <a:off x="5743700" y="3750175"/>
              <a:ext cx="42675" cy="42625"/>
            </a:xfrm>
            <a:custGeom>
              <a:avLst/>
              <a:gdLst/>
              <a:ahLst/>
              <a:cxnLst/>
              <a:rect l="l" t="t" r="r" b="b"/>
              <a:pathLst>
                <a:path w="1707" h="1705" extrusionOk="0">
                  <a:moveTo>
                    <a:pt x="1203" y="0"/>
                  </a:moveTo>
                  <a:cubicBezTo>
                    <a:pt x="911" y="0"/>
                    <a:pt x="545" y="230"/>
                    <a:pt x="303" y="585"/>
                  </a:cubicBezTo>
                  <a:cubicBezTo>
                    <a:pt x="1" y="1038"/>
                    <a:pt x="1" y="1513"/>
                    <a:pt x="303" y="1665"/>
                  </a:cubicBezTo>
                  <a:cubicBezTo>
                    <a:pt x="361" y="1692"/>
                    <a:pt x="427" y="1705"/>
                    <a:pt x="497" y="1705"/>
                  </a:cubicBezTo>
                  <a:cubicBezTo>
                    <a:pt x="790" y="1705"/>
                    <a:pt x="1160" y="1479"/>
                    <a:pt x="1404" y="1113"/>
                  </a:cubicBezTo>
                  <a:cubicBezTo>
                    <a:pt x="1706" y="671"/>
                    <a:pt x="1706" y="185"/>
                    <a:pt x="1404" y="45"/>
                  </a:cubicBezTo>
                  <a:cubicBezTo>
                    <a:pt x="1344" y="15"/>
                    <a:pt x="1276" y="0"/>
                    <a:pt x="1203" y="0"/>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35"/>
            <p:cNvSpPr/>
            <p:nvPr/>
          </p:nvSpPr>
          <p:spPr>
            <a:xfrm>
              <a:off x="5691325" y="3674450"/>
              <a:ext cx="78325" cy="81175"/>
            </a:xfrm>
            <a:custGeom>
              <a:avLst/>
              <a:gdLst/>
              <a:ahLst/>
              <a:cxnLst/>
              <a:rect l="l" t="t" r="r" b="b"/>
              <a:pathLst>
                <a:path w="3133" h="3247" extrusionOk="0">
                  <a:moveTo>
                    <a:pt x="1889" y="1"/>
                  </a:moveTo>
                  <a:cubicBezTo>
                    <a:pt x="1087" y="1"/>
                    <a:pt x="165" y="370"/>
                    <a:pt x="1" y="677"/>
                  </a:cubicBezTo>
                  <a:cubicBezTo>
                    <a:pt x="195" y="2134"/>
                    <a:pt x="1740" y="3247"/>
                    <a:pt x="1740" y="3247"/>
                  </a:cubicBezTo>
                  <a:cubicBezTo>
                    <a:pt x="2383" y="2603"/>
                    <a:pt x="2893" y="2541"/>
                    <a:pt x="3067" y="2541"/>
                  </a:cubicBezTo>
                  <a:cubicBezTo>
                    <a:pt x="3109" y="2541"/>
                    <a:pt x="3132" y="2544"/>
                    <a:pt x="3132" y="2544"/>
                  </a:cubicBezTo>
                  <a:cubicBezTo>
                    <a:pt x="3110" y="1292"/>
                    <a:pt x="3122" y="493"/>
                    <a:pt x="2808" y="255"/>
                  </a:cubicBezTo>
                  <a:cubicBezTo>
                    <a:pt x="2576" y="73"/>
                    <a:pt x="2244" y="1"/>
                    <a:pt x="1889" y="1"/>
                  </a:cubicBezTo>
                  <a:close/>
                </a:path>
              </a:pathLst>
            </a:custGeom>
            <a:solidFill>
              <a:srgbClr val="4B9E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35"/>
            <p:cNvSpPr/>
            <p:nvPr/>
          </p:nvSpPr>
          <p:spPr>
            <a:xfrm>
              <a:off x="5691325" y="3674450"/>
              <a:ext cx="75900" cy="81175"/>
            </a:xfrm>
            <a:custGeom>
              <a:avLst/>
              <a:gdLst/>
              <a:ahLst/>
              <a:cxnLst/>
              <a:rect l="l" t="t" r="r" b="b"/>
              <a:pathLst>
                <a:path w="3036" h="3247" extrusionOk="0">
                  <a:moveTo>
                    <a:pt x="1889" y="1"/>
                  </a:moveTo>
                  <a:cubicBezTo>
                    <a:pt x="1087" y="1"/>
                    <a:pt x="165" y="370"/>
                    <a:pt x="1" y="677"/>
                  </a:cubicBezTo>
                  <a:cubicBezTo>
                    <a:pt x="195" y="2134"/>
                    <a:pt x="1740" y="3247"/>
                    <a:pt x="1740" y="3247"/>
                  </a:cubicBezTo>
                  <a:cubicBezTo>
                    <a:pt x="1750" y="3247"/>
                    <a:pt x="1750" y="3235"/>
                    <a:pt x="1761" y="3235"/>
                  </a:cubicBezTo>
                  <a:cubicBezTo>
                    <a:pt x="1070" y="1659"/>
                    <a:pt x="2225" y="709"/>
                    <a:pt x="3035" y="687"/>
                  </a:cubicBezTo>
                  <a:cubicBezTo>
                    <a:pt x="2981" y="483"/>
                    <a:pt x="2916" y="331"/>
                    <a:pt x="2808" y="255"/>
                  </a:cubicBezTo>
                  <a:cubicBezTo>
                    <a:pt x="2576" y="73"/>
                    <a:pt x="2244" y="1"/>
                    <a:pt x="1889" y="1"/>
                  </a:cubicBezTo>
                  <a:close/>
                </a:path>
              </a:pathLst>
            </a:custGeom>
            <a:solidFill>
              <a:srgbClr val="4B9E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35"/>
            <p:cNvSpPr/>
            <p:nvPr/>
          </p:nvSpPr>
          <p:spPr>
            <a:xfrm>
              <a:off x="5756650" y="3705400"/>
              <a:ext cx="11100" cy="32125"/>
            </a:xfrm>
            <a:custGeom>
              <a:avLst/>
              <a:gdLst/>
              <a:ahLst/>
              <a:cxnLst/>
              <a:rect l="l" t="t" r="r" b="b"/>
              <a:pathLst>
                <a:path w="444" h="1285" extrusionOk="0">
                  <a:moveTo>
                    <a:pt x="411" y="0"/>
                  </a:moveTo>
                  <a:cubicBezTo>
                    <a:pt x="250" y="44"/>
                    <a:pt x="12" y="767"/>
                    <a:pt x="1" y="1285"/>
                  </a:cubicBezTo>
                  <a:cubicBezTo>
                    <a:pt x="194" y="1208"/>
                    <a:pt x="337" y="1197"/>
                    <a:pt x="403" y="1197"/>
                  </a:cubicBezTo>
                  <a:cubicBezTo>
                    <a:pt x="430" y="1197"/>
                    <a:pt x="444" y="1198"/>
                    <a:pt x="444" y="1198"/>
                  </a:cubicBezTo>
                  <a:cubicBezTo>
                    <a:pt x="433" y="735"/>
                    <a:pt x="444" y="303"/>
                    <a:pt x="411" y="0"/>
                  </a:cubicBezTo>
                  <a:close/>
                </a:path>
              </a:pathLst>
            </a:custGeom>
            <a:solidFill>
              <a:srgbClr val="5FB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35"/>
            <p:cNvSpPr/>
            <p:nvPr/>
          </p:nvSpPr>
          <p:spPr>
            <a:xfrm>
              <a:off x="5746675" y="3716725"/>
              <a:ext cx="11375" cy="26500"/>
            </a:xfrm>
            <a:custGeom>
              <a:avLst/>
              <a:gdLst/>
              <a:ahLst/>
              <a:cxnLst/>
              <a:rect l="l" t="t" r="r" b="b"/>
              <a:pathLst>
                <a:path w="455" h="1060" extrusionOk="0">
                  <a:moveTo>
                    <a:pt x="454" y="1"/>
                  </a:moveTo>
                  <a:lnTo>
                    <a:pt x="454" y="1"/>
                  </a:lnTo>
                  <a:cubicBezTo>
                    <a:pt x="184" y="195"/>
                    <a:pt x="22" y="659"/>
                    <a:pt x="1" y="1059"/>
                  </a:cubicBezTo>
                  <a:cubicBezTo>
                    <a:pt x="97" y="983"/>
                    <a:pt x="195" y="929"/>
                    <a:pt x="281" y="886"/>
                  </a:cubicBezTo>
                  <a:cubicBezTo>
                    <a:pt x="292" y="594"/>
                    <a:pt x="335" y="270"/>
                    <a:pt x="454" y="1"/>
                  </a:cubicBezTo>
                  <a:close/>
                </a:path>
              </a:pathLst>
            </a:custGeom>
            <a:solidFill>
              <a:srgbClr val="5FB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35"/>
            <p:cNvSpPr/>
            <p:nvPr/>
          </p:nvSpPr>
          <p:spPr>
            <a:xfrm>
              <a:off x="5613050" y="3617450"/>
              <a:ext cx="151200" cy="121700"/>
            </a:xfrm>
            <a:custGeom>
              <a:avLst/>
              <a:gdLst/>
              <a:ahLst/>
              <a:cxnLst/>
              <a:rect l="l" t="t" r="r" b="b"/>
              <a:pathLst>
                <a:path w="6048" h="4868" extrusionOk="0">
                  <a:moveTo>
                    <a:pt x="3071" y="0"/>
                  </a:moveTo>
                  <a:cubicBezTo>
                    <a:pt x="2705" y="0"/>
                    <a:pt x="2326" y="109"/>
                    <a:pt x="1944" y="376"/>
                  </a:cubicBezTo>
                  <a:cubicBezTo>
                    <a:pt x="1" y="1726"/>
                    <a:pt x="1534" y="4868"/>
                    <a:pt x="1534" y="4868"/>
                  </a:cubicBezTo>
                  <a:cubicBezTo>
                    <a:pt x="1534" y="4868"/>
                    <a:pt x="4396" y="2525"/>
                    <a:pt x="6047" y="2168"/>
                  </a:cubicBezTo>
                  <a:cubicBezTo>
                    <a:pt x="6047" y="2168"/>
                    <a:pt x="4700" y="0"/>
                    <a:pt x="3071" y="0"/>
                  </a:cubicBez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35"/>
            <p:cNvSpPr/>
            <p:nvPr/>
          </p:nvSpPr>
          <p:spPr>
            <a:xfrm>
              <a:off x="5619525" y="3635475"/>
              <a:ext cx="144725" cy="103675"/>
            </a:xfrm>
            <a:custGeom>
              <a:avLst/>
              <a:gdLst/>
              <a:ahLst/>
              <a:cxnLst/>
              <a:rect l="l" t="t" r="r" b="b"/>
              <a:pathLst>
                <a:path w="5789" h="4147" extrusionOk="0">
                  <a:moveTo>
                    <a:pt x="4492" y="0"/>
                  </a:moveTo>
                  <a:cubicBezTo>
                    <a:pt x="4147" y="540"/>
                    <a:pt x="4514" y="1480"/>
                    <a:pt x="3143" y="1545"/>
                  </a:cubicBezTo>
                  <a:cubicBezTo>
                    <a:pt x="3115" y="1546"/>
                    <a:pt x="3086" y="1547"/>
                    <a:pt x="3058" y="1547"/>
                  </a:cubicBezTo>
                  <a:cubicBezTo>
                    <a:pt x="2135" y="1547"/>
                    <a:pt x="1390" y="872"/>
                    <a:pt x="1253" y="55"/>
                  </a:cubicBezTo>
                  <a:lnTo>
                    <a:pt x="1253" y="55"/>
                  </a:lnTo>
                  <a:cubicBezTo>
                    <a:pt x="1" y="1545"/>
                    <a:pt x="1275" y="4147"/>
                    <a:pt x="1275" y="4147"/>
                  </a:cubicBezTo>
                  <a:cubicBezTo>
                    <a:pt x="1275" y="4147"/>
                    <a:pt x="4137" y="1804"/>
                    <a:pt x="5788" y="1447"/>
                  </a:cubicBezTo>
                  <a:cubicBezTo>
                    <a:pt x="5788" y="1447"/>
                    <a:pt x="5022" y="540"/>
                    <a:pt x="4492" y="0"/>
                  </a:cubicBez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35"/>
            <p:cNvSpPr/>
            <p:nvPr/>
          </p:nvSpPr>
          <p:spPr>
            <a:xfrm>
              <a:off x="5667850" y="3620700"/>
              <a:ext cx="53200" cy="21550"/>
            </a:xfrm>
            <a:custGeom>
              <a:avLst/>
              <a:gdLst/>
              <a:ahLst/>
              <a:cxnLst/>
              <a:rect l="l" t="t" r="r" b="b"/>
              <a:pathLst>
                <a:path w="2128" h="862" extrusionOk="0">
                  <a:moveTo>
                    <a:pt x="849" y="0"/>
                  </a:moveTo>
                  <a:cubicBezTo>
                    <a:pt x="573" y="0"/>
                    <a:pt x="287" y="72"/>
                    <a:pt x="1" y="246"/>
                  </a:cubicBezTo>
                  <a:cubicBezTo>
                    <a:pt x="206" y="613"/>
                    <a:pt x="649" y="862"/>
                    <a:pt x="1156" y="862"/>
                  </a:cubicBezTo>
                  <a:cubicBezTo>
                    <a:pt x="1544" y="862"/>
                    <a:pt x="1890" y="711"/>
                    <a:pt x="2128" y="473"/>
                  </a:cubicBezTo>
                  <a:cubicBezTo>
                    <a:pt x="1749" y="203"/>
                    <a:pt x="1311" y="0"/>
                    <a:pt x="849" y="0"/>
                  </a:cubicBezTo>
                  <a:close/>
                </a:path>
              </a:pathLst>
            </a:custGeom>
            <a:solidFill>
              <a:srgbClr val="FFE8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35"/>
            <p:cNvSpPr/>
            <p:nvPr/>
          </p:nvSpPr>
          <p:spPr>
            <a:xfrm>
              <a:off x="5729400" y="3629075"/>
              <a:ext cx="39700" cy="44550"/>
            </a:xfrm>
            <a:custGeom>
              <a:avLst/>
              <a:gdLst/>
              <a:ahLst/>
              <a:cxnLst/>
              <a:rect l="l" t="t" r="r" b="b"/>
              <a:pathLst>
                <a:path w="1588" h="1782" extrusionOk="0">
                  <a:moveTo>
                    <a:pt x="406" y="1"/>
                  </a:moveTo>
                  <a:cubicBezTo>
                    <a:pt x="357" y="1"/>
                    <a:pt x="312" y="10"/>
                    <a:pt x="270" y="30"/>
                  </a:cubicBezTo>
                  <a:cubicBezTo>
                    <a:pt x="1" y="160"/>
                    <a:pt x="11" y="688"/>
                    <a:pt x="313" y="1207"/>
                  </a:cubicBezTo>
                  <a:cubicBezTo>
                    <a:pt x="538" y="1606"/>
                    <a:pt x="776" y="1781"/>
                    <a:pt x="997" y="1781"/>
                  </a:cubicBezTo>
                  <a:cubicBezTo>
                    <a:pt x="1062" y="1781"/>
                    <a:pt x="1126" y="1766"/>
                    <a:pt x="1188" y="1736"/>
                  </a:cubicBezTo>
                  <a:cubicBezTo>
                    <a:pt x="1458" y="1607"/>
                    <a:pt x="1587" y="1239"/>
                    <a:pt x="1296" y="721"/>
                  </a:cubicBezTo>
                  <a:cubicBezTo>
                    <a:pt x="1040" y="291"/>
                    <a:pt x="676" y="1"/>
                    <a:pt x="406" y="1"/>
                  </a:cubicBez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35"/>
            <p:cNvSpPr/>
            <p:nvPr/>
          </p:nvSpPr>
          <p:spPr>
            <a:xfrm>
              <a:off x="5736425" y="3633975"/>
              <a:ext cx="28100" cy="33250"/>
            </a:xfrm>
            <a:custGeom>
              <a:avLst/>
              <a:gdLst/>
              <a:ahLst/>
              <a:cxnLst/>
              <a:rect l="l" t="t" r="r" b="b"/>
              <a:pathLst>
                <a:path w="1124" h="1330" extrusionOk="0">
                  <a:moveTo>
                    <a:pt x="268" y="0"/>
                  </a:moveTo>
                  <a:cubicBezTo>
                    <a:pt x="238" y="0"/>
                    <a:pt x="210" y="6"/>
                    <a:pt x="184" y="17"/>
                  </a:cubicBezTo>
                  <a:cubicBezTo>
                    <a:pt x="0" y="104"/>
                    <a:pt x="11" y="492"/>
                    <a:pt x="216" y="881"/>
                  </a:cubicBezTo>
                  <a:cubicBezTo>
                    <a:pt x="388" y="1191"/>
                    <a:pt x="567" y="1329"/>
                    <a:pt x="725" y="1329"/>
                  </a:cubicBezTo>
                  <a:cubicBezTo>
                    <a:pt x="766" y="1329"/>
                    <a:pt x="805" y="1320"/>
                    <a:pt x="843" y="1303"/>
                  </a:cubicBezTo>
                  <a:cubicBezTo>
                    <a:pt x="1037" y="1216"/>
                    <a:pt x="1123" y="957"/>
                    <a:pt x="918" y="568"/>
                  </a:cubicBezTo>
                  <a:cubicBezTo>
                    <a:pt x="731" y="232"/>
                    <a:pt x="463" y="0"/>
                    <a:pt x="268" y="0"/>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35"/>
            <p:cNvSpPr/>
            <p:nvPr/>
          </p:nvSpPr>
          <p:spPr>
            <a:xfrm>
              <a:off x="5738300" y="3633950"/>
              <a:ext cx="25675" cy="30700"/>
            </a:xfrm>
            <a:custGeom>
              <a:avLst/>
              <a:gdLst/>
              <a:ahLst/>
              <a:cxnLst/>
              <a:rect l="l" t="t" r="r" b="b"/>
              <a:pathLst>
                <a:path w="1027" h="1228" extrusionOk="0">
                  <a:moveTo>
                    <a:pt x="197" y="1"/>
                  </a:moveTo>
                  <a:cubicBezTo>
                    <a:pt x="165" y="1"/>
                    <a:pt x="135" y="6"/>
                    <a:pt x="109" y="18"/>
                  </a:cubicBezTo>
                  <a:cubicBezTo>
                    <a:pt x="55" y="51"/>
                    <a:pt x="22" y="94"/>
                    <a:pt x="1" y="159"/>
                  </a:cubicBezTo>
                  <a:cubicBezTo>
                    <a:pt x="12" y="148"/>
                    <a:pt x="33" y="137"/>
                    <a:pt x="55" y="126"/>
                  </a:cubicBezTo>
                  <a:cubicBezTo>
                    <a:pt x="80" y="115"/>
                    <a:pt x="107" y="109"/>
                    <a:pt x="136" y="109"/>
                  </a:cubicBezTo>
                  <a:cubicBezTo>
                    <a:pt x="323" y="109"/>
                    <a:pt x="591" y="341"/>
                    <a:pt x="778" y="677"/>
                  </a:cubicBezTo>
                  <a:cubicBezTo>
                    <a:pt x="908" y="915"/>
                    <a:pt x="919" y="1098"/>
                    <a:pt x="876" y="1228"/>
                  </a:cubicBezTo>
                  <a:cubicBezTo>
                    <a:pt x="984" y="1109"/>
                    <a:pt x="1027" y="860"/>
                    <a:pt x="864" y="558"/>
                  </a:cubicBezTo>
                  <a:cubicBezTo>
                    <a:pt x="678" y="223"/>
                    <a:pt x="396" y="1"/>
                    <a:pt x="197" y="1"/>
                  </a:cubicBez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35"/>
            <p:cNvSpPr/>
            <p:nvPr/>
          </p:nvSpPr>
          <p:spPr>
            <a:xfrm>
              <a:off x="5619000" y="3657450"/>
              <a:ext cx="186800" cy="110325"/>
            </a:xfrm>
            <a:custGeom>
              <a:avLst/>
              <a:gdLst/>
              <a:ahLst/>
              <a:cxnLst/>
              <a:rect l="l" t="t" r="r" b="b"/>
              <a:pathLst>
                <a:path w="7472" h="4413" extrusionOk="0">
                  <a:moveTo>
                    <a:pt x="6928" y="0"/>
                  </a:moveTo>
                  <a:cubicBezTo>
                    <a:pt x="6413" y="0"/>
                    <a:pt x="5414" y="258"/>
                    <a:pt x="3477" y="1292"/>
                  </a:cubicBezTo>
                  <a:cubicBezTo>
                    <a:pt x="0" y="3160"/>
                    <a:pt x="530" y="4412"/>
                    <a:pt x="530" y="4412"/>
                  </a:cubicBezTo>
                  <a:cubicBezTo>
                    <a:pt x="638" y="3927"/>
                    <a:pt x="2008" y="2566"/>
                    <a:pt x="3606" y="1702"/>
                  </a:cubicBezTo>
                  <a:cubicBezTo>
                    <a:pt x="5094" y="895"/>
                    <a:pt x="6602" y="255"/>
                    <a:pt x="7431" y="255"/>
                  </a:cubicBezTo>
                  <a:cubicBezTo>
                    <a:pt x="7445" y="255"/>
                    <a:pt x="7459" y="255"/>
                    <a:pt x="7472" y="256"/>
                  </a:cubicBezTo>
                  <a:cubicBezTo>
                    <a:pt x="7472" y="256"/>
                    <a:pt x="7440" y="0"/>
                    <a:pt x="6928" y="0"/>
                  </a:cubicBezTo>
                  <a:close/>
                </a:path>
              </a:pathLst>
            </a:custGeom>
            <a:solidFill>
              <a:srgbClr val="FFE8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35"/>
            <p:cNvSpPr/>
            <p:nvPr/>
          </p:nvSpPr>
          <p:spPr>
            <a:xfrm>
              <a:off x="5620350" y="3696225"/>
              <a:ext cx="80475" cy="71550"/>
            </a:xfrm>
            <a:custGeom>
              <a:avLst/>
              <a:gdLst/>
              <a:ahLst/>
              <a:cxnLst/>
              <a:rect l="l" t="t" r="r" b="b"/>
              <a:pathLst>
                <a:path w="3219" h="2862" extrusionOk="0">
                  <a:moveTo>
                    <a:pt x="2959" y="0"/>
                  </a:moveTo>
                  <a:cubicBezTo>
                    <a:pt x="1" y="1717"/>
                    <a:pt x="476" y="2861"/>
                    <a:pt x="476" y="2861"/>
                  </a:cubicBezTo>
                  <a:cubicBezTo>
                    <a:pt x="584" y="2408"/>
                    <a:pt x="1760" y="1210"/>
                    <a:pt x="3218" y="346"/>
                  </a:cubicBezTo>
                  <a:cubicBezTo>
                    <a:pt x="3099" y="259"/>
                    <a:pt x="3013" y="162"/>
                    <a:pt x="2969" y="32"/>
                  </a:cubicBezTo>
                  <a:cubicBezTo>
                    <a:pt x="2969" y="22"/>
                    <a:pt x="2969" y="11"/>
                    <a:pt x="2959" y="0"/>
                  </a:cubicBez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35"/>
            <p:cNvSpPr/>
            <p:nvPr/>
          </p:nvSpPr>
          <p:spPr>
            <a:xfrm>
              <a:off x="5836825" y="3842850"/>
              <a:ext cx="20550" cy="29600"/>
            </a:xfrm>
            <a:custGeom>
              <a:avLst/>
              <a:gdLst/>
              <a:ahLst/>
              <a:cxnLst/>
              <a:rect l="l" t="t" r="r" b="b"/>
              <a:pathLst>
                <a:path w="822" h="1184" extrusionOk="0">
                  <a:moveTo>
                    <a:pt x="599" y="1"/>
                  </a:moveTo>
                  <a:cubicBezTo>
                    <a:pt x="452" y="1"/>
                    <a:pt x="257" y="204"/>
                    <a:pt x="141" y="494"/>
                  </a:cubicBezTo>
                  <a:cubicBezTo>
                    <a:pt x="1" y="818"/>
                    <a:pt x="23" y="1121"/>
                    <a:pt x="174" y="1175"/>
                  </a:cubicBezTo>
                  <a:cubicBezTo>
                    <a:pt x="189" y="1181"/>
                    <a:pt x="206" y="1183"/>
                    <a:pt x="222" y="1183"/>
                  </a:cubicBezTo>
                  <a:cubicBezTo>
                    <a:pt x="370" y="1183"/>
                    <a:pt x="565" y="980"/>
                    <a:pt x="681" y="689"/>
                  </a:cubicBezTo>
                  <a:cubicBezTo>
                    <a:pt x="822" y="365"/>
                    <a:pt x="800" y="63"/>
                    <a:pt x="649" y="9"/>
                  </a:cubicBezTo>
                  <a:cubicBezTo>
                    <a:pt x="633" y="3"/>
                    <a:pt x="617" y="1"/>
                    <a:pt x="599" y="1"/>
                  </a:cubicBezTo>
                  <a:close/>
                </a:path>
              </a:pathLst>
            </a:custGeom>
            <a:solidFill>
              <a:srgbClr val="84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35"/>
            <p:cNvSpPr/>
            <p:nvPr/>
          </p:nvSpPr>
          <p:spPr>
            <a:xfrm>
              <a:off x="5721575" y="3816875"/>
              <a:ext cx="137150" cy="40000"/>
            </a:xfrm>
            <a:custGeom>
              <a:avLst/>
              <a:gdLst/>
              <a:ahLst/>
              <a:cxnLst/>
              <a:rect l="l" t="t" r="r" b="b"/>
              <a:pathLst>
                <a:path w="5486" h="1600" extrusionOk="0">
                  <a:moveTo>
                    <a:pt x="76" y="0"/>
                  </a:moveTo>
                  <a:lnTo>
                    <a:pt x="0" y="98"/>
                  </a:lnTo>
                  <a:cubicBezTo>
                    <a:pt x="1603" y="731"/>
                    <a:pt x="4689" y="1600"/>
                    <a:pt x="5033" y="1600"/>
                  </a:cubicBezTo>
                  <a:cubicBezTo>
                    <a:pt x="5042" y="1600"/>
                    <a:pt x="5048" y="1599"/>
                    <a:pt x="5053" y="1598"/>
                  </a:cubicBezTo>
                  <a:cubicBezTo>
                    <a:pt x="5269" y="1555"/>
                    <a:pt x="5485" y="1199"/>
                    <a:pt x="5302" y="1048"/>
                  </a:cubicBezTo>
                  <a:cubicBezTo>
                    <a:pt x="5118" y="886"/>
                    <a:pt x="76" y="0"/>
                    <a:pt x="76" y="0"/>
                  </a:cubicBezTo>
                  <a:close/>
                </a:path>
              </a:pathLst>
            </a:custGeom>
            <a:solidFill>
              <a:srgbClr val="FF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35"/>
            <p:cNvSpPr/>
            <p:nvPr/>
          </p:nvSpPr>
          <p:spPr>
            <a:xfrm>
              <a:off x="5721575" y="3818225"/>
              <a:ext cx="137150" cy="38650"/>
            </a:xfrm>
            <a:custGeom>
              <a:avLst/>
              <a:gdLst/>
              <a:ahLst/>
              <a:cxnLst/>
              <a:rect l="l" t="t" r="r" b="b"/>
              <a:pathLst>
                <a:path w="5486" h="1546" extrusionOk="0">
                  <a:moveTo>
                    <a:pt x="43" y="1"/>
                  </a:moveTo>
                  <a:lnTo>
                    <a:pt x="0" y="44"/>
                  </a:lnTo>
                  <a:cubicBezTo>
                    <a:pt x="1603" y="677"/>
                    <a:pt x="4689" y="1546"/>
                    <a:pt x="5033" y="1546"/>
                  </a:cubicBezTo>
                  <a:cubicBezTo>
                    <a:pt x="5042" y="1546"/>
                    <a:pt x="5048" y="1545"/>
                    <a:pt x="5053" y="1544"/>
                  </a:cubicBezTo>
                  <a:cubicBezTo>
                    <a:pt x="5269" y="1501"/>
                    <a:pt x="5485" y="1145"/>
                    <a:pt x="5302" y="994"/>
                  </a:cubicBezTo>
                  <a:cubicBezTo>
                    <a:pt x="5291" y="983"/>
                    <a:pt x="5248" y="961"/>
                    <a:pt x="5183" y="951"/>
                  </a:cubicBezTo>
                  <a:cubicBezTo>
                    <a:pt x="5140" y="1080"/>
                    <a:pt x="5010" y="1220"/>
                    <a:pt x="4870" y="1253"/>
                  </a:cubicBezTo>
                  <a:cubicBezTo>
                    <a:pt x="4865" y="1254"/>
                    <a:pt x="4859" y="1254"/>
                    <a:pt x="4852" y="1254"/>
                  </a:cubicBezTo>
                  <a:cubicBezTo>
                    <a:pt x="4529" y="1254"/>
                    <a:pt x="1775" y="571"/>
                    <a:pt x="43" y="1"/>
                  </a:cubicBezTo>
                  <a:close/>
                </a:path>
              </a:pathLst>
            </a:custGeom>
            <a:solidFill>
              <a:srgbClr val="84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35"/>
            <p:cNvSpPr/>
            <p:nvPr/>
          </p:nvSpPr>
          <p:spPr>
            <a:xfrm>
              <a:off x="5815250" y="3895625"/>
              <a:ext cx="33650" cy="19225"/>
            </a:xfrm>
            <a:custGeom>
              <a:avLst/>
              <a:gdLst/>
              <a:ahLst/>
              <a:cxnLst/>
              <a:rect l="l" t="t" r="r" b="b"/>
              <a:pathLst>
                <a:path w="1346" h="769" extrusionOk="0">
                  <a:moveTo>
                    <a:pt x="203" y="0"/>
                  </a:moveTo>
                  <a:cubicBezTo>
                    <a:pt x="170" y="0"/>
                    <a:pt x="148" y="1"/>
                    <a:pt x="140" y="3"/>
                  </a:cubicBezTo>
                  <a:cubicBezTo>
                    <a:pt x="87" y="14"/>
                    <a:pt x="0" y="338"/>
                    <a:pt x="75" y="360"/>
                  </a:cubicBezTo>
                  <a:cubicBezTo>
                    <a:pt x="238" y="392"/>
                    <a:pt x="605" y="435"/>
                    <a:pt x="994" y="737"/>
                  </a:cubicBezTo>
                  <a:cubicBezTo>
                    <a:pt x="1019" y="759"/>
                    <a:pt x="1046" y="768"/>
                    <a:pt x="1071" y="768"/>
                  </a:cubicBezTo>
                  <a:cubicBezTo>
                    <a:pt x="1225" y="768"/>
                    <a:pt x="1346" y="414"/>
                    <a:pt x="1123" y="219"/>
                  </a:cubicBezTo>
                  <a:cubicBezTo>
                    <a:pt x="903" y="35"/>
                    <a:pt x="386" y="0"/>
                    <a:pt x="203" y="0"/>
                  </a:cubicBezTo>
                  <a:close/>
                </a:path>
              </a:pathLst>
            </a:custGeom>
            <a:solidFill>
              <a:srgbClr val="FF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35"/>
            <p:cNvSpPr/>
            <p:nvPr/>
          </p:nvSpPr>
          <p:spPr>
            <a:xfrm>
              <a:off x="5719625" y="3863675"/>
              <a:ext cx="19525" cy="20775"/>
            </a:xfrm>
            <a:custGeom>
              <a:avLst/>
              <a:gdLst/>
              <a:ahLst/>
              <a:cxnLst/>
              <a:rect l="l" t="t" r="r" b="b"/>
              <a:pathLst>
                <a:path w="781" h="831" extrusionOk="0">
                  <a:moveTo>
                    <a:pt x="456" y="0"/>
                  </a:moveTo>
                  <a:cubicBezTo>
                    <a:pt x="447" y="0"/>
                    <a:pt x="439" y="2"/>
                    <a:pt x="435" y="7"/>
                  </a:cubicBezTo>
                  <a:cubicBezTo>
                    <a:pt x="380" y="72"/>
                    <a:pt x="262" y="299"/>
                    <a:pt x="89" y="547"/>
                  </a:cubicBezTo>
                  <a:cubicBezTo>
                    <a:pt x="0" y="666"/>
                    <a:pt x="177" y="831"/>
                    <a:pt x="348" y="831"/>
                  </a:cubicBezTo>
                  <a:cubicBezTo>
                    <a:pt x="426" y="831"/>
                    <a:pt x="503" y="797"/>
                    <a:pt x="553" y="709"/>
                  </a:cubicBezTo>
                  <a:cubicBezTo>
                    <a:pt x="651" y="536"/>
                    <a:pt x="780" y="245"/>
                    <a:pt x="780" y="191"/>
                  </a:cubicBezTo>
                  <a:cubicBezTo>
                    <a:pt x="770" y="152"/>
                    <a:pt x="535" y="0"/>
                    <a:pt x="456" y="0"/>
                  </a:cubicBezTo>
                  <a:close/>
                </a:path>
              </a:pathLst>
            </a:custGeom>
            <a:solidFill>
              <a:srgbClr val="FF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35"/>
            <p:cNvSpPr/>
            <p:nvPr/>
          </p:nvSpPr>
          <p:spPr>
            <a:xfrm>
              <a:off x="5732825" y="3870225"/>
              <a:ext cx="19000" cy="18350"/>
            </a:xfrm>
            <a:custGeom>
              <a:avLst/>
              <a:gdLst/>
              <a:ahLst/>
              <a:cxnLst/>
              <a:rect l="l" t="t" r="r" b="b"/>
              <a:pathLst>
                <a:path w="760" h="734" extrusionOk="0">
                  <a:moveTo>
                    <a:pt x="474" y="0"/>
                  </a:moveTo>
                  <a:cubicBezTo>
                    <a:pt x="451" y="0"/>
                    <a:pt x="433" y="5"/>
                    <a:pt x="425" y="15"/>
                  </a:cubicBezTo>
                  <a:cubicBezTo>
                    <a:pt x="360" y="69"/>
                    <a:pt x="296" y="198"/>
                    <a:pt x="101" y="426"/>
                  </a:cubicBezTo>
                  <a:cubicBezTo>
                    <a:pt x="1" y="549"/>
                    <a:pt x="176" y="733"/>
                    <a:pt x="352" y="733"/>
                  </a:cubicBezTo>
                  <a:cubicBezTo>
                    <a:pt x="422" y="733"/>
                    <a:pt x="491" y="704"/>
                    <a:pt x="543" y="630"/>
                  </a:cubicBezTo>
                  <a:cubicBezTo>
                    <a:pt x="663" y="458"/>
                    <a:pt x="749" y="177"/>
                    <a:pt x="759" y="123"/>
                  </a:cubicBezTo>
                  <a:cubicBezTo>
                    <a:pt x="759" y="79"/>
                    <a:pt x="569" y="0"/>
                    <a:pt x="474" y="0"/>
                  </a:cubicBezTo>
                  <a:close/>
                </a:path>
              </a:pathLst>
            </a:custGeom>
            <a:solidFill>
              <a:srgbClr val="FF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35"/>
            <p:cNvSpPr/>
            <p:nvPr/>
          </p:nvSpPr>
          <p:spPr>
            <a:xfrm>
              <a:off x="5743375" y="3879775"/>
              <a:ext cx="18975" cy="18375"/>
            </a:xfrm>
            <a:custGeom>
              <a:avLst/>
              <a:gdLst/>
              <a:ahLst/>
              <a:cxnLst/>
              <a:rect l="l" t="t" r="r" b="b"/>
              <a:pathLst>
                <a:path w="759" h="735" extrusionOk="0">
                  <a:moveTo>
                    <a:pt x="462" y="1"/>
                  </a:moveTo>
                  <a:cubicBezTo>
                    <a:pt x="444" y="1"/>
                    <a:pt x="431" y="4"/>
                    <a:pt x="424" y="11"/>
                  </a:cubicBezTo>
                  <a:cubicBezTo>
                    <a:pt x="359" y="76"/>
                    <a:pt x="294" y="195"/>
                    <a:pt x="100" y="432"/>
                  </a:cubicBezTo>
                  <a:cubicBezTo>
                    <a:pt x="0" y="548"/>
                    <a:pt x="174" y="734"/>
                    <a:pt x="349" y="734"/>
                  </a:cubicBezTo>
                  <a:cubicBezTo>
                    <a:pt x="420" y="734"/>
                    <a:pt x="490" y="704"/>
                    <a:pt x="543" y="627"/>
                  </a:cubicBezTo>
                  <a:cubicBezTo>
                    <a:pt x="661" y="464"/>
                    <a:pt x="748" y="173"/>
                    <a:pt x="759" y="130"/>
                  </a:cubicBezTo>
                  <a:cubicBezTo>
                    <a:pt x="759" y="84"/>
                    <a:pt x="553" y="1"/>
                    <a:pt x="462" y="1"/>
                  </a:cubicBezTo>
                  <a:close/>
                </a:path>
              </a:pathLst>
            </a:custGeom>
            <a:solidFill>
              <a:srgbClr val="FF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35"/>
            <p:cNvSpPr/>
            <p:nvPr/>
          </p:nvSpPr>
          <p:spPr>
            <a:xfrm>
              <a:off x="5817950" y="3880025"/>
              <a:ext cx="33700" cy="19350"/>
            </a:xfrm>
            <a:custGeom>
              <a:avLst/>
              <a:gdLst/>
              <a:ahLst/>
              <a:cxnLst/>
              <a:rect l="l" t="t" r="r" b="b"/>
              <a:pathLst>
                <a:path w="1348" h="774" extrusionOk="0">
                  <a:moveTo>
                    <a:pt x="140" y="1"/>
                  </a:moveTo>
                  <a:cubicBezTo>
                    <a:pt x="87" y="12"/>
                    <a:pt x="0" y="346"/>
                    <a:pt x="75" y="358"/>
                  </a:cubicBezTo>
                  <a:cubicBezTo>
                    <a:pt x="238" y="390"/>
                    <a:pt x="605" y="433"/>
                    <a:pt x="994" y="746"/>
                  </a:cubicBezTo>
                  <a:cubicBezTo>
                    <a:pt x="1018" y="765"/>
                    <a:pt x="1043" y="774"/>
                    <a:pt x="1068" y="774"/>
                  </a:cubicBezTo>
                  <a:cubicBezTo>
                    <a:pt x="1224" y="774"/>
                    <a:pt x="1347" y="424"/>
                    <a:pt x="1123" y="228"/>
                  </a:cubicBezTo>
                  <a:cubicBezTo>
                    <a:pt x="864" y="1"/>
                    <a:pt x="195" y="1"/>
                    <a:pt x="140" y="1"/>
                  </a:cubicBezTo>
                  <a:close/>
                </a:path>
              </a:pathLst>
            </a:custGeom>
            <a:solidFill>
              <a:srgbClr val="FF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35"/>
            <p:cNvSpPr/>
            <p:nvPr/>
          </p:nvSpPr>
          <p:spPr>
            <a:xfrm>
              <a:off x="5824150" y="3863825"/>
              <a:ext cx="33125" cy="21750"/>
            </a:xfrm>
            <a:custGeom>
              <a:avLst/>
              <a:gdLst/>
              <a:ahLst/>
              <a:cxnLst/>
              <a:rect l="l" t="t" r="r" b="b"/>
              <a:pathLst>
                <a:path w="1325" h="870" extrusionOk="0">
                  <a:moveTo>
                    <a:pt x="184" y="1"/>
                  </a:moveTo>
                  <a:cubicBezTo>
                    <a:pt x="130" y="1"/>
                    <a:pt x="0" y="315"/>
                    <a:pt x="76" y="346"/>
                  </a:cubicBezTo>
                  <a:cubicBezTo>
                    <a:pt x="227" y="401"/>
                    <a:pt x="594" y="476"/>
                    <a:pt x="940" y="833"/>
                  </a:cubicBezTo>
                  <a:cubicBezTo>
                    <a:pt x="967" y="858"/>
                    <a:pt x="996" y="869"/>
                    <a:pt x="1025" y="869"/>
                  </a:cubicBezTo>
                  <a:cubicBezTo>
                    <a:pt x="1179" y="869"/>
                    <a:pt x="1325" y="545"/>
                    <a:pt x="1134" y="336"/>
                  </a:cubicBezTo>
                  <a:cubicBezTo>
                    <a:pt x="897" y="77"/>
                    <a:pt x="238" y="1"/>
                    <a:pt x="184" y="1"/>
                  </a:cubicBezTo>
                  <a:close/>
                </a:path>
              </a:pathLst>
            </a:custGeom>
            <a:solidFill>
              <a:srgbClr val="FF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35"/>
            <p:cNvSpPr/>
            <p:nvPr/>
          </p:nvSpPr>
          <p:spPr>
            <a:xfrm>
              <a:off x="5745600" y="3751000"/>
              <a:ext cx="22700" cy="31875"/>
            </a:xfrm>
            <a:custGeom>
              <a:avLst/>
              <a:gdLst/>
              <a:ahLst/>
              <a:cxnLst/>
              <a:rect l="l" t="t" r="r" b="b"/>
              <a:pathLst>
                <a:path w="908" h="1275" extrusionOk="0">
                  <a:moveTo>
                    <a:pt x="907" y="1"/>
                  </a:moveTo>
                  <a:lnTo>
                    <a:pt x="907" y="1"/>
                  </a:lnTo>
                  <a:cubicBezTo>
                    <a:pt x="864" y="22"/>
                    <a:pt x="821" y="34"/>
                    <a:pt x="778" y="55"/>
                  </a:cubicBezTo>
                  <a:cubicBezTo>
                    <a:pt x="648" y="228"/>
                    <a:pt x="454" y="476"/>
                    <a:pt x="270" y="746"/>
                  </a:cubicBezTo>
                  <a:cubicBezTo>
                    <a:pt x="173" y="876"/>
                    <a:pt x="87" y="1005"/>
                    <a:pt x="11" y="1113"/>
                  </a:cubicBezTo>
                  <a:cubicBezTo>
                    <a:pt x="1" y="1167"/>
                    <a:pt x="1" y="1221"/>
                    <a:pt x="1" y="1275"/>
                  </a:cubicBezTo>
                  <a:cubicBezTo>
                    <a:pt x="130" y="1113"/>
                    <a:pt x="292" y="897"/>
                    <a:pt x="454" y="670"/>
                  </a:cubicBezTo>
                  <a:cubicBezTo>
                    <a:pt x="648" y="401"/>
                    <a:pt x="810" y="152"/>
                    <a:pt x="907" y="1"/>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35"/>
            <p:cNvSpPr/>
            <p:nvPr/>
          </p:nvSpPr>
          <p:spPr>
            <a:xfrm>
              <a:off x="5746950" y="3750200"/>
              <a:ext cx="28075" cy="38350"/>
            </a:xfrm>
            <a:custGeom>
              <a:avLst/>
              <a:gdLst/>
              <a:ahLst/>
              <a:cxnLst/>
              <a:rect l="l" t="t" r="r" b="b"/>
              <a:pathLst>
                <a:path w="1123" h="1534" extrusionOk="0">
                  <a:moveTo>
                    <a:pt x="1069" y="1"/>
                  </a:moveTo>
                  <a:cubicBezTo>
                    <a:pt x="940" y="141"/>
                    <a:pt x="691" y="465"/>
                    <a:pt x="432" y="832"/>
                  </a:cubicBezTo>
                  <a:cubicBezTo>
                    <a:pt x="249" y="1091"/>
                    <a:pt x="86" y="1318"/>
                    <a:pt x="0" y="1469"/>
                  </a:cubicBezTo>
                  <a:cubicBezTo>
                    <a:pt x="0" y="1491"/>
                    <a:pt x="22" y="1512"/>
                    <a:pt x="33" y="1534"/>
                  </a:cubicBezTo>
                  <a:cubicBezTo>
                    <a:pt x="162" y="1372"/>
                    <a:pt x="389" y="1080"/>
                    <a:pt x="626" y="757"/>
                  </a:cubicBezTo>
                  <a:cubicBezTo>
                    <a:pt x="864" y="421"/>
                    <a:pt x="1048" y="130"/>
                    <a:pt x="1123" y="1"/>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35"/>
            <p:cNvSpPr/>
            <p:nvPr/>
          </p:nvSpPr>
          <p:spPr>
            <a:xfrm>
              <a:off x="5750175" y="3751000"/>
              <a:ext cx="29450" cy="40525"/>
            </a:xfrm>
            <a:custGeom>
              <a:avLst/>
              <a:gdLst/>
              <a:ahLst/>
              <a:cxnLst/>
              <a:rect l="l" t="t" r="r" b="b"/>
              <a:pathLst>
                <a:path w="1178" h="1621" extrusionOk="0">
                  <a:moveTo>
                    <a:pt x="1135" y="1"/>
                  </a:moveTo>
                  <a:cubicBezTo>
                    <a:pt x="994" y="163"/>
                    <a:pt x="768" y="465"/>
                    <a:pt x="519" y="811"/>
                  </a:cubicBezTo>
                  <a:cubicBezTo>
                    <a:pt x="260" y="1178"/>
                    <a:pt x="55" y="1480"/>
                    <a:pt x="1" y="1599"/>
                  </a:cubicBezTo>
                  <a:cubicBezTo>
                    <a:pt x="12" y="1610"/>
                    <a:pt x="22" y="1610"/>
                    <a:pt x="33" y="1620"/>
                  </a:cubicBezTo>
                  <a:cubicBezTo>
                    <a:pt x="141" y="1512"/>
                    <a:pt x="411" y="1156"/>
                    <a:pt x="713" y="735"/>
                  </a:cubicBezTo>
                  <a:cubicBezTo>
                    <a:pt x="919" y="433"/>
                    <a:pt x="1092" y="173"/>
                    <a:pt x="1178" y="34"/>
                  </a:cubicBezTo>
                  <a:cubicBezTo>
                    <a:pt x="1167" y="22"/>
                    <a:pt x="1156" y="12"/>
                    <a:pt x="1145" y="12"/>
                  </a:cubicBezTo>
                  <a:lnTo>
                    <a:pt x="1135" y="1"/>
                  </a:ln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35"/>
            <p:cNvSpPr/>
            <p:nvPr/>
          </p:nvSpPr>
          <p:spPr>
            <a:xfrm>
              <a:off x="5755850" y="3754775"/>
              <a:ext cx="27825" cy="38100"/>
            </a:xfrm>
            <a:custGeom>
              <a:avLst/>
              <a:gdLst/>
              <a:ahLst/>
              <a:cxnLst/>
              <a:rect l="l" t="t" r="r" b="b"/>
              <a:pathLst>
                <a:path w="1113" h="1524" extrusionOk="0">
                  <a:moveTo>
                    <a:pt x="1069" y="1"/>
                  </a:moveTo>
                  <a:cubicBezTo>
                    <a:pt x="940" y="174"/>
                    <a:pt x="724" y="444"/>
                    <a:pt x="508" y="746"/>
                  </a:cubicBezTo>
                  <a:cubicBezTo>
                    <a:pt x="260" y="1102"/>
                    <a:pt x="66" y="1394"/>
                    <a:pt x="1" y="1524"/>
                  </a:cubicBezTo>
                  <a:cubicBezTo>
                    <a:pt x="22" y="1524"/>
                    <a:pt x="33" y="1524"/>
                    <a:pt x="54" y="1512"/>
                  </a:cubicBezTo>
                  <a:cubicBezTo>
                    <a:pt x="184" y="1383"/>
                    <a:pt x="433" y="1049"/>
                    <a:pt x="702" y="670"/>
                  </a:cubicBezTo>
                  <a:cubicBezTo>
                    <a:pt x="875" y="433"/>
                    <a:pt x="1016" y="228"/>
                    <a:pt x="1113" y="77"/>
                  </a:cubicBezTo>
                  <a:cubicBezTo>
                    <a:pt x="1102" y="55"/>
                    <a:pt x="1091" y="22"/>
                    <a:pt x="1069" y="1"/>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35"/>
            <p:cNvSpPr/>
            <p:nvPr/>
          </p:nvSpPr>
          <p:spPr>
            <a:xfrm>
              <a:off x="5763675" y="3761800"/>
              <a:ext cx="20825" cy="29175"/>
            </a:xfrm>
            <a:custGeom>
              <a:avLst/>
              <a:gdLst/>
              <a:ahLst/>
              <a:cxnLst/>
              <a:rect l="l" t="t" r="r" b="b"/>
              <a:pathLst>
                <a:path w="833" h="1167" extrusionOk="0">
                  <a:moveTo>
                    <a:pt x="832" y="1"/>
                  </a:moveTo>
                  <a:lnTo>
                    <a:pt x="832" y="1"/>
                  </a:lnTo>
                  <a:cubicBezTo>
                    <a:pt x="713" y="152"/>
                    <a:pt x="562" y="346"/>
                    <a:pt x="422" y="552"/>
                  </a:cubicBezTo>
                  <a:cubicBezTo>
                    <a:pt x="249" y="800"/>
                    <a:pt x="98" y="1016"/>
                    <a:pt x="1" y="1167"/>
                  </a:cubicBezTo>
                  <a:cubicBezTo>
                    <a:pt x="55" y="1145"/>
                    <a:pt x="108" y="1113"/>
                    <a:pt x="163" y="1080"/>
                  </a:cubicBezTo>
                  <a:cubicBezTo>
                    <a:pt x="292" y="919"/>
                    <a:pt x="444" y="713"/>
                    <a:pt x="616" y="476"/>
                  </a:cubicBezTo>
                  <a:cubicBezTo>
                    <a:pt x="681" y="379"/>
                    <a:pt x="746" y="293"/>
                    <a:pt x="800" y="206"/>
                  </a:cubicBezTo>
                  <a:cubicBezTo>
                    <a:pt x="821" y="130"/>
                    <a:pt x="832" y="65"/>
                    <a:pt x="832" y="1"/>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35"/>
            <p:cNvSpPr/>
            <p:nvPr/>
          </p:nvSpPr>
          <p:spPr>
            <a:xfrm>
              <a:off x="5743150" y="3749375"/>
              <a:ext cx="43775" cy="44075"/>
            </a:xfrm>
            <a:custGeom>
              <a:avLst/>
              <a:gdLst/>
              <a:ahLst/>
              <a:cxnLst/>
              <a:rect l="l" t="t" r="r" b="b"/>
              <a:pathLst>
                <a:path w="1751" h="1763" extrusionOk="0">
                  <a:moveTo>
                    <a:pt x="1207" y="122"/>
                  </a:moveTo>
                  <a:cubicBezTo>
                    <a:pt x="1274" y="122"/>
                    <a:pt x="1338" y="135"/>
                    <a:pt x="1394" y="163"/>
                  </a:cubicBezTo>
                  <a:cubicBezTo>
                    <a:pt x="1675" y="293"/>
                    <a:pt x="1675" y="735"/>
                    <a:pt x="1394" y="1157"/>
                  </a:cubicBezTo>
                  <a:cubicBezTo>
                    <a:pt x="1170" y="1484"/>
                    <a:pt x="835" y="1695"/>
                    <a:pt x="572" y="1695"/>
                  </a:cubicBezTo>
                  <a:cubicBezTo>
                    <a:pt x="506" y="1695"/>
                    <a:pt x="444" y="1681"/>
                    <a:pt x="390" y="1653"/>
                  </a:cubicBezTo>
                  <a:cubicBezTo>
                    <a:pt x="109" y="1524"/>
                    <a:pt x="109" y="1081"/>
                    <a:pt x="390" y="660"/>
                  </a:cubicBezTo>
                  <a:cubicBezTo>
                    <a:pt x="614" y="332"/>
                    <a:pt x="941" y="122"/>
                    <a:pt x="1207" y="122"/>
                  </a:cubicBezTo>
                  <a:close/>
                  <a:moveTo>
                    <a:pt x="1236" y="1"/>
                  </a:moveTo>
                  <a:cubicBezTo>
                    <a:pt x="935" y="1"/>
                    <a:pt x="558" y="240"/>
                    <a:pt x="314" y="606"/>
                  </a:cubicBezTo>
                  <a:cubicBezTo>
                    <a:pt x="1" y="1070"/>
                    <a:pt x="1" y="1567"/>
                    <a:pt x="303" y="1718"/>
                  </a:cubicBezTo>
                  <a:cubicBezTo>
                    <a:pt x="365" y="1748"/>
                    <a:pt x="435" y="1762"/>
                    <a:pt x="509" y="1762"/>
                  </a:cubicBezTo>
                  <a:cubicBezTo>
                    <a:pt x="810" y="1762"/>
                    <a:pt x="1186" y="1529"/>
                    <a:pt x="1437" y="1157"/>
                  </a:cubicBezTo>
                  <a:cubicBezTo>
                    <a:pt x="1750" y="692"/>
                    <a:pt x="1750" y="195"/>
                    <a:pt x="1437" y="44"/>
                  </a:cubicBezTo>
                  <a:cubicBezTo>
                    <a:pt x="1377" y="15"/>
                    <a:pt x="1308" y="1"/>
                    <a:pt x="1236" y="1"/>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35"/>
            <p:cNvSpPr/>
            <p:nvPr/>
          </p:nvSpPr>
          <p:spPr>
            <a:xfrm>
              <a:off x="5793975" y="3775600"/>
              <a:ext cx="39650" cy="49425"/>
            </a:xfrm>
            <a:custGeom>
              <a:avLst/>
              <a:gdLst/>
              <a:ahLst/>
              <a:cxnLst/>
              <a:rect l="l" t="t" r="r" b="b"/>
              <a:pathLst>
                <a:path w="1586" h="1977" extrusionOk="0">
                  <a:moveTo>
                    <a:pt x="807" y="1"/>
                  </a:moveTo>
                  <a:cubicBezTo>
                    <a:pt x="449" y="1"/>
                    <a:pt x="1" y="283"/>
                    <a:pt x="31" y="928"/>
                  </a:cubicBezTo>
                  <a:cubicBezTo>
                    <a:pt x="63" y="1738"/>
                    <a:pt x="463" y="1943"/>
                    <a:pt x="862" y="1975"/>
                  </a:cubicBezTo>
                  <a:cubicBezTo>
                    <a:pt x="875" y="1976"/>
                    <a:pt x="889" y="1977"/>
                    <a:pt x="902" y="1977"/>
                  </a:cubicBezTo>
                  <a:cubicBezTo>
                    <a:pt x="1261" y="1977"/>
                    <a:pt x="1543" y="1558"/>
                    <a:pt x="1564" y="1079"/>
                  </a:cubicBezTo>
                  <a:cubicBezTo>
                    <a:pt x="1585" y="583"/>
                    <a:pt x="1283" y="75"/>
                    <a:pt x="916" y="10"/>
                  </a:cubicBezTo>
                  <a:cubicBezTo>
                    <a:pt x="881" y="4"/>
                    <a:pt x="844" y="1"/>
                    <a:pt x="807" y="1"/>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35"/>
            <p:cNvSpPr/>
            <p:nvPr/>
          </p:nvSpPr>
          <p:spPr>
            <a:xfrm>
              <a:off x="5794200" y="3780450"/>
              <a:ext cx="38875" cy="44575"/>
            </a:xfrm>
            <a:custGeom>
              <a:avLst/>
              <a:gdLst/>
              <a:ahLst/>
              <a:cxnLst/>
              <a:rect l="l" t="t" r="r" b="b"/>
              <a:pathLst>
                <a:path w="1555" h="1783" extrusionOk="0">
                  <a:moveTo>
                    <a:pt x="291" y="0"/>
                  </a:moveTo>
                  <a:lnTo>
                    <a:pt x="291" y="0"/>
                  </a:lnTo>
                  <a:cubicBezTo>
                    <a:pt x="130" y="151"/>
                    <a:pt x="0" y="389"/>
                    <a:pt x="22" y="734"/>
                  </a:cubicBezTo>
                  <a:cubicBezTo>
                    <a:pt x="54" y="1544"/>
                    <a:pt x="454" y="1749"/>
                    <a:pt x="853" y="1781"/>
                  </a:cubicBezTo>
                  <a:cubicBezTo>
                    <a:pt x="866" y="1782"/>
                    <a:pt x="880" y="1783"/>
                    <a:pt x="893" y="1783"/>
                  </a:cubicBezTo>
                  <a:cubicBezTo>
                    <a:pt x="1252" y="1783"/>
                    <a:pt x="1534" y="1364"/>
                    <a:pt x="1555" y="885"/>
                  </a:cubicBezTo>
                  <a:lnTo>
                    <a:pt x="1555" y="713"/>
                  </a:lnTo>
                  <a:cubicBezTo>
                    <a:pt x="1458" y="809"/>
                    <a:pt x="1321" y="858"/>
                    <a:pt x="1171" y="858"/>
                  </a:cubicBezTo>
                  <a:cubicBezTo>
                    <a:pt x="1001" y="858"/>
                    <a:pt x="814" y="795"/>
                    <a:pt x="648" y="669"/>
                  </a:cubicBezTo>
                  <a:cubicBezTo>
                    <a:pt x="410" y="485"/>
                    <a:pt x="281" y="226"/>
                    <a:pt x="291" y="0"/>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35"/>
            <p:cNvSpPr/>
            <p:nvPr/>
          </p:nvSpPr>
          <p:spPr>
            <a:xfrm>
              <a:off x="5795800" y="3778400"/>
              <a:ext cx="27575" cy="43550"/>
            </a:xfrm>
            <a:custGeom>
              <a:avLst/>
              <a:gdLst/>
              <a:ahLst/>
              <a:cxnLst/>
              <a:rect l="l" t="t" r="r" b="b"/>
              <a:pathLst>
                <a:path w="1103" h="1742" extrusionOk="0">
                  <a:moveTo>
                    <a:pt x="533" y="0"/>
                  </a:moveTo>
                  <a:cubicBezTo>
                    <a:pt x="269" y="0"/>
                    <a:pt x="52" y="321"/>
                    <a:pt x="22" y="773"/>
                  </a:cubicBezTo>
                  <a:cubicBezTo>
                    <a:pt x="1" y="1248"/>
                    <a:pt x="217" y="1680"/>
                    <a:pt x="508" y="1734"/>
                  </a:cubicBezTo>
                  <a:cubicBezTo>
                    <a:pt x="532" y="1739"/>
                    <a:pt x="555" y="1741"/>
                    <a:pt x="578" y="1741"/>
                  </a:cubicBezTo>
                  <a:cubicBezTo>
                    <a:pt x="840" y="1741"/>
                    <a:pt x="1061" y="1414"/>
                    <a:pt x="1081" y="978"/>
                  </a:cubicBezTo>
                  <a:cubicBezTo>
                    <a:pt x="1102" y="492"/>
                    <a:pt x="886" y="60"/>
                    <a:pt x="594" y="6"/>
                  </a:cubicBezTo>
                  <a:cubicBezTo>
                    <a:pt x="574" y="2"/>
                    <a:pt x="553" y="0"/>
                    <a:pt x="533" y="0"/>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35"/>
            <p:cNvSpPr/>
            <p:nvPr/>
          </p:nvSpPr>
          <p:spPr>
            <a:xfrm>
              <a:off x="5817125" y="3783925"/>
              <a:ext cx="2725" cy="34600"/>
            </a:xfrm>
            <a:custGeom>
              <a:avLst/>
              <a:gdLst/>
              <a:ahLst/>
              <a:cxnLst/>
              <a:rect l="l" t="t" r="r" b="b"/>
              <a:pathLst>
                <a:path w="109" h="1384" extrusionOk="0">
                  <a:moveTo>
                    <a:pt x="44" y="1"/>
                  </a:moveTo>
                  <a:cubicBezTo>
                    <a:pt x="33" y="163"/>
                    <a:pt x="12" y="411"/>
                    <a:pt x="12" y="714"/>
                  </a:cubicBezTo>
                  <a:cubicBezTo>
                    <a:pt x="0" y="962"/>
                    <a:pt x="0" y="1200"/>
                    <a:pt x="0" y="1383"/>
                  </a:cubicBezTo>
                  <a:cubicBezTo>
                    <a:pt x="33" y="1351"/>
                    <a:pt x="65" y="1308"/>
                    <a:pt x="87" y="1265"/>
                  </a:cubicBezTo>
                  <a:cubicBezTo>
                    <a:pt x="98" y="1145"/>
                    <a:pt x="98" y="1016"/>
                    <a:pt x="108" y="865"/>
                  </a:cubicBezTo>
                  <a:lnTo>
                    <a:pt x="108" y="109"/>
                  </a:lnTo>
                  <a:cubicBezTo>
                    <a:pt x="87" y="66"/>
                    <a:pt x="65" y="34"/>
                    <a:pt x="44" y="1"/>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35"/>
            <p:cNvSpPr/>
            <p:nvPr/>
          </p:nvSpPr>
          <p:spPr>
            <a:xfrm>
              <a:off x="5812550" y="3779625"/>
              <a:ext cx="2725" cy="41875"/>
            </a:xfrm>
            <a:custGeom>
              <a:avLst/>
              <a:gdLst/>
              <a:ahLst/>
              <a:cxnLst/>
              <a:rect l="l" t="t" r="r" b="b"/>
              <a:pathLst>
                <a:path w="109" h="1675" extrusionOk="0">
                  <a:moveTo>
                    <a:pt x="54" y="0"/>
                  </a:moveTo>
                  <a:cubicBezTo>
                    <a:pt x="32" y="141"/>
                    <a:pt x="11" y="443"/>
                    <a:pt x="11" y="810"/>
                  </a:cubicBezTo>
                  <a:cubicBezTo>
                    <a:pt x="0" y="1166"/>
                    <a:pt x="0" y="1490"/>
                    <a:pt x="11" y="1674"/>
                  </a:cubicBezTo>
                  <a:cubicBezTo>
                    <a:pt x="32" y="1674"/>
                    <a:pt x="54" y="1663"/>
                    <a:pt x="65" y="1653"/>
                  </a:cubicBezTo>
                  <a:cubicBezTo>
                    <a:pt x="87" y="1490"/>
                    <a:pt x="97" y="1242"/>
                    <a:pt x="97" y="962"/>
                  </a:cubicBezTo>
                  <a:cubicBezTo>
                    <a:pt x="108" y="562"/>
                    <a:pt x="108" y="206"/>
                    <a:pt x="97" y="33"/>
                  </a:cubicBezTo>
                  <a:cubicBezTo>
                    <a:pt x="87" y="22"/>
                    <a:pt x="65" y="11"/>
                    <a:pt x="54" y="0"/>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35"/>
            <p:cNvSpPr/>
            <p:nvPr/>
          </p:nvSpPr>
          <p:spPr>
            <a:xfrm>
              <a:off x="5808475" y="3778275"/>
              <a:ext cx="3025" cy="43750"/>
            </a:xfrm>
            <a:custGeom>
              <a:avLst/>
              <a:gdLst/>
              <a:ahLst/>
              <a:cxnLst/>
              <a:rect l="l" t="t" r="r" b="b"/>
              <a:pathLst>
                <a:path w="121" h="1750" extrusionOk="0">
                  <a:moveTo>
                    <a:pt x="55" y="1"/>
                  </a:moveTo>
                  <a:cubicBezTo>
                    <a:pt x="34" y="152"/>
                    <a:pt x="22" y="433"/>
                    <a:pt x="12" y="756"/>
                  </a:cubicBezTo>
                  <a:cubicBezTo>
                    <a:pt x="1" y="1210"/>
                    <a:pt x="1" y="1609"/>
                    <a:pt x="22" y="1739"/>
                  </a:cubicBezTo>
                  <a:cubicBezTo>
                    <a:pt x="34" y="1750"/>
                    <a:pt x="44" y="1750"/>
                    <a:pt x="55" y="1750"/>
                  </a:cubicBezTo>
                  <a:cubicBezTo>
                    <a:pt x="77" y="1631"/>
                    <a:pt x="98" y="1307"/>
                    <a:pt x="109" y="918"/>
                  </a:cubicBezTo>
                  <a:cubicBezTo>
                    <a:pt x="120" y="541"/>
                    <a:pt x="109" y="195"/>
                    <a:pt x="98" y="11"/>
                  </a:cubicBezTo>
                  <a:lnTo>
                    <a:pt x="87" y="11"/>
                  </a:lnTo>
                  <a:cubicBezTo>
                    <a:pt x="77" y="11"/>
                    <a:pt x="66" y="1"/>
                    <a:pt x="55" y="1"/>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35"/>
            <p:cNvSpPr/>
            <p:nvPr/>
          </p:nvSpPr>
          <p:spPr>
            <a:xfrm>
              <a:off x="5803375" y="3779075"/>
              <a:ext cx="2975" cy="41050"/>
            </a:xfrm>
            <a:custGeom>
              <a:avLst/>
              <a:gdLst/>
              <a:ahLst/>
              <a:cxnLst/>
              <a:rect l="l" t="t" r="r" b="b"/>
              <a:pathLst>
                <a:path w="119" h="1642" extrusionOk="0">
                  <a:moveTo>
                    <a:pt x="108" y="1"/>
                  </a:moveTo>
                  <a:lnTo>
                    <a:pt x="43" y="33"/>
                  </a:lnTo>
                  <a:cubicBezTo>
                    <a:pt x="32" y="185"/>
                    <a:pt x="22" y="411"/>
                    <a:pt x="10" y="670"/>
                  </a:cubicBezTo>
                  <a:cubicBezTo>
                    <a:pt x="0" y="1080"/>
                    <a:pt x="0" y="1447"/>
                    <a:pt x="22" y="1610"/>
                  </a:cubicBezTo>
                  <a:lnTo>
                    <a:pt x="54" y="1642"/>
                  </a:lnTo>
                  <a:cubicBezTo>
                    <a:pt x="75" y="1512"/>
                    <a:pt x="97" y="1210"/>
                    <a:pt x="108" y="821"/>
                  </a:cubicBezTo>
                  <a:cubicBezTo>
                    <a:pt x="118" y="497"/>
                    <a:pt x="118" y="185"/>
                    <a:pt x="108" y="1"/>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35"/>
            <p:cNvSpPr/>
            <p:nvPr/>
          </p:nvSpPr>
          <p:spPr>
            <a:xfrm>
              <a:off x="5798500" y="3783150"/>
              <a:ext cx="2725" cy="31575"/>
            </a:xfrm>
            <a:custGeom>
              <a:avLst/>
              <a:gdLst/>
              <a:ahLst/>
              <a:cxnLst/>
              <a:rect l="l" t="t" r="r" b="b"/>
              <a:pathLst>
                <a:path w="109" h="1263" extrusionOk="0">
                  <a:moveTo>
                    <a:pt x="109" y="0"/>
                  </a:moveTo>
                  <a:cubicBezTo>
                    <a:pt x="66" y="43"/>
                    <a:pt x="44" y="97"/>
                    <a:pt x="11" y="151"/>
                  </a:cubicBezTo>
                  <a:cubicBezTo>
                    <a:pt x="11" y="248"/>
                    <a:pt x="1" y="346"/>
                    <a:pt x="1" y="453"/>
                  </a:cubicBezTo>
                  <a:lnTo>
                    <a:pt x="1" y="1123"/>
                  </a:lnTo>
                  <a:cubicBezTo>
                    <a:pt x="22" y="1166"/>
                    <a:pt x="44" y="1220"/>
                    <a:pt x="66" y="1263"/>
                  </a:cubicBezTo>
                  <a:cubicBezTo>
                    <a:pt x="76" y="1101"/>
                    <a:pt x="87" y="874"/>
                    <a:pt x="98" y="605"/>
                  </a:cubicBezTo>
                  <a:cubicBezTo>
                    <a:pt x="109" y="377"/>
                    <a:pt x="109" y="173"/>
                    <a:pt x="109" y="0"/>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35"/>
            <p:cNvSpPr/>
            <p:nvPr/>
          </p:nvSpPr>
          <p:spPr>
            <a:xfrm>
              <a:off x="5795525" y="3777600"/>
              <a:ext cx="28375" cy="45100"/>
            </a:xfrm>
            <a:custGeom>
              <a:avLst/>
              <a:gdLst/>
              <a:ahLst/>
              <a:cxnLst/>
              <a:rect l="l" t="t" r="r" b="b"/>
              <a:pathLst>
                <a:path w="1135" h="1804" extrusionOk="0">
                  <a:moveTo>
                    <a:pt x="523" y="108"/>
                  </a:moveTo>
                  <a:cubicBezTo>
                    <a:pt x="543" y="108"/>
                    <a:pt x="563" y="110"/>
                    <a:pt x="584" y="114"/>
                  </a:cubicBezTo>
                  <a:cubicBezTo>
                    <a:pt x="854" y="168"/>
                    <a:pt x="1048" y="568"/>
                    <a:pt x="1027" y="1010"/>
                  </a:cubicBezTo>
                  <a:cubicBezTo>
                    <a:pt x="1007" y="1420"/>
                    <a:pt x="802" y="1718"/>
                    <a:pt x="557" y="1718"/>
                  </a:cubicBezTo>
                  <a:cubicBezTo>
                    <a:pt x="538" y="1718"/>
                    <a:pt x="518" y="1716"/>
                    <a:pt x="497" y="1712"/>
                  </a:cubicBezTo>
                  <a:cubicBezTo>
                    <a:pt x="228" y="1658"/>
                    <a:pt x="33" y="1259"/>
                    <a:pt x="55" y="815"/>
                  </a:cubicBezTo>
                  <a:cubicBezTo>
                    <a:pt x="75" y="407"/>
                    <a:pt x="279" y="108"/>
                    <a:pt x="523" y="108"/>
                  </a:cubicBezTo>
                  <a:close/>
                  <a:moveTo>
                    <a:pt x="545" y="0"/>
                  </a:moveTo>
                  <a:cubicBezTo>
                    <a:pt x="278" y="0"/>
                    <a:pt x="42" y="332"/>
                    <a:pt x="22" y="794"/>
                  </a:cubicBezTo>
                  <a:cubicBezTo>
                    <a:pt x="1" y="1291"/>
                    <a:pt x="217" y="1734"/>
                    <a:pt x="519" y="1798"/>
                  </a:cubicBezTo>
                  <a:cubicBezTo>
                    <a:pt x="540" y="1802"/>
                    <a:pt x="560" y="1804"/>
                    <a:pt x="581" y="1804"/>
                  </a:cubicBezTo>
                  <a:cubicBezTo>
                    <a:pt x="857" y="1804"/>
                    <a:pt x="1093" y="1472"/>
                    <a:pt x="1113" y="1010"/>
                  </a:cubicBezTo>
                  <a:cubicBezTo>
                    <a:pt x="1135" y="513"/>
                    <a:pt x="908" y="71"/>
                    <a:pt x="605" y="6"/>
                  </a:cubicBezTo>
                  <a:cubicBezTo>
                    <a:pt x="585" y="2"/>
                    <a:pt x="565" y="0"/>
                    <a:pt x="545" y="0"/>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35"/>
            <p:cNvSpPr/>
            <p:nvPr/>
          </p:nvSpPr>
          <p:spPr>
            <a:xfrm>
              <a:off x="5868150" y="3768025"/>
              <a:ext cx="29725" cy="38075"/>
            </a:xfrm>
            <a:custGeom>
              <a:avLst/>
              <a:gdLst/>
              <a:ahLst/>
              <a:cxnLst/>
              <a:rect l="l" t="t" r="r" b="b"/>
              <a:pathLst>
                <a:path w="1189" h="1523" extrusionOk="0">
                  <a:moveTo>
                    <a:pt x="774" y="0"/>
                  </a:moveTo>
                  <a:cubicBezTo>
                    <a:pt x="561" y="0"/>
                    <a:pt x="329" y="322"/>
                    <a:pt x="184" y="637"/>
                  </a:cubicBezTo>
                  <a:cubicBezTo>
                    <a:pt x="0" y="1058"/>
                    <a:pt x="54" y="1522"/>
                    <a:pt x="54" y="1522"/>
                  </a:cubicBezTo>
                  <a:cubicBezTo>
                    <a:pt x="227" y="1068"/>
                    <a:pt x="460" y="1009"/>
                    <a:pt x="655" y="1009"/>
                  </a:cubicBezTo>
                  <a:cubicBezTo>
                    <a:pt x="723" y="1009"/>
                    <a:pt x="786" y="1016"/>
                    <a:pt x="840" y="1016"/>
                  </a:cubicBezTo>
                  <a:cubicBezTo>
                    <a:pt x="874" y="1016"/>
                    <a:pt x="904" y="1013"/>
                    <a:pt x="929" y="1004"/>
                  </a:cubicBezTo>
                  <a:cubicBezTo>
                    <a:pt x="1102" y="951"/>
                    <a:pt x="1188" y="335"/>
                    <a:pt x="939" y="76"/>
                  </a:cubicBezTo>
                  <a:cubicBezTo>
                    <a:pt x="887" y="23"/>
                    <a:pt x="831" y="0"/>
                    <a:pt x="774" y="0"/>
                  </a:cubicBezTo>
                  <a:close/>
                </a:path>
              </a:pathLst>
            </a:custGeom>
            <a:solidFill>
              <a:srgbClr val="84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35"/>
            <p:cNvSpPr/>
            <p:nvPr/>
          </p:nvSpPr>
          <p:spPr>
            <a:xfrm>
              <a:off x="5509150" y="4203400"/>
              <a:ext cx="950725" cy="35675"/>
            </a:xfrm>
            <a:custGeom>
              <a:avLst/>
              <a:gdLst/>
              <a:ahLst/>
              <a:cxnLst/>
              <a:rect l="l" t="t" r="r" b="b"/>
              <a:pathLst>
                <a:path w="38029" h="1427" extrusionOk="0">
                  <a:moveTo>
                    <a:pt x="0" y="1"/>
                  </a:moveTo>
                  <a:cubicBezTo>
                    <a:pt x="0" y="1"/>
                    <a:pt x="8411" y="1426"/>
                    <a:pt x="19186" y="1426"/>
                  </a:cubicBezTo>
                  <a:cubicBezTo>
                    <a:pt x="29962" y="1426"/>
                    <a:pt x="38028" y="1"/>
                    <a:pt x="38028" y="1"/>
                  </a:cubicBezTo>
                  <a:close/>
                </a:path>
              </a:pathLst>
            </a:custGeom>
            <a:solidFill>
              <a:srgbClr val="5637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2" name="Google Shape;2302;p35"/>
          <p:cNvGrpSpPr/>
          <p:nvPr/>
        </p:nvGrpSpPr>
        <p:grpSpPr>
          <a:xfrm rot="562803" flipH="1">
            <a:off x="4207812" y="57316"/>
            <a:ext cx="1505220" cy="2499581"/>
            <a:chOff x="3433375" y="268075"/>
            <a:chExt cx="421375" cy="699700"/>
          </a:xfrm>
        </p:grpSpPr>
        <p:sp>
          <p:nvSpPr>
            <p:cNvPr id="2303" name="Google Shape;2303;p35"/>
            <p:cNvSpPr/>
            <p:nvPr/>
          </p:nvSpPr>
          <p:spPr>
            <a:xfrm>
              <a:off x="3448750" y="282375"/>
              <a:ext cx="391700" cy="670825"/>
            </a:xfrm>
            <a:custGeom>
              <a:avLst/>
              <a:gdLst/>
              <a:ahLst/>
              <a:cxnLst/>
              <a:rect l="l" t="t" r="r" b="b"/>
              <a:pathLst>
                <a:path w="15668" h="26833" extrusionOk="0">
                  <a:moveTo>
                    <a:pt x="4362" y="1156"/>
                  </a:moveTo>
                  <a:lnTo>
                    <a:pt x="5086" y="3391"/>
                  </a:lnTo>
                  <a:lnTo>
                    <a:pt x="1728" y="3391"/>
                  </a:lnTo>
                  <a:lnTo>
                    <a:pt x="962" y="1156"/>
                  </a:lnTo>
                  <a:close/>
                  <a:moveTo>
                    <a:pt x="5194" y="3726"/>
                  </a:moveTo>
                  <a:lnTo>
                    <a:pt x="5917" y="5950"/>
                  </a:lnTo>
                  <a:lnTo>
                    <a:pt x="2613" y="5950"/>
                  </a:lnTo>
                  <a:lnTo>
                    <a:pt x="1847" y="3726"/>
                  </a:lnTo>
                  <a:close/>
                  <a:moveTo>
                    <a:pt x="13972" y="7743"/>
                  </a:moveTo>
                  <a:cubicBezTo>
                    <a:pt x="14080" y="7764"/>
                    <a:pt x="14177" y="7775"/>
                    <a:pt x="14253" y="7775"/>
                  </a:cubicBezTo>
                  <a:cubicBezTo>
                    <a:pt x="14145" y="7786"/>
                    <a:pt x="14037" y="7808"/>
                    <a:pt x="13950" y="7840"/>
                  </a:cubicBezTo>
                  <a:lnTo>
                    <a:pt x="13972" y="7743"/>
                  </a:lnTo>
                  <a:close/>
                  <a:moveTo>
                    <a:pt x="13605" y="7667"/>
                  </a:moveTo>
                  <a:cubicBezTo>
                    <a:pt x="13659" y="7678"/>
                    <a:pt x="13702" y="7688"/>
                    <a:pt x="13746" y="7700"/>
                  </a:cubicBezTo>
                  <a:lnTo>
                    <a:pt x="13713" y="7894"/>
                  </a:lnTo>
                  <a:cubicBezTo>
                    <a:pt x="13691" y="7808"/>
                    <a:pt x="13659" y="7732"/>
                    <a:pt x="13605" y="7667"/>
                  </a:cubicBezTo>
                  <a:close/>
                  <a:moveTo>
                    <a:pt x="6025" y="6285"/>
                  </a:moveTo>
                  <a:lnTo>
                    <a:pt x="6587" y="8024"/>
                  </a:lnTo>
                  <a:cubicBezTo>
                    <a:pt x="6425" y="7916"/>
                    <a:pt x="6317" y="7851"/>
                    <a:pt x="6317" y="7851"/>
                  </a:cubicBezTo>
                  <a:lnTo>
                    <a:pt x="6241" y="7959"/>
                  </a:lnTo>
                  <a:lnTo>
                    <a:pt x="6015" y="7764"/>
                  </a:lnTo>
                  <a:lnTo>
                    <a:pt x="5907" y="7916"/>
                  </a:lnTo>
                  <a:cubicBezTo>
                    <a:pt x="5864" y="7656"/>
                    <a:pt x="5777" y="7419"/>
                    <a:pt x="5756" y="7300"/>
                  </a:cubicBezTo>
                  <a:cubicBezTo>
                    <a:pt x="5734" y="7181"/>
                    <a:pt x="5540" y="6825"/>
                    <a:pt x="5507" y="6685"/>
                  </a:cubicBezTo>
                  <a:cubicBezTo>
                    <a:pt x="5499" y="6632"/>
                    <a:pt x="5456" y="6611"/>
                    <a:pt x="5404" y="6611"/>
                  </a:cubicBezTo>
                  <a:cubicBezTo>
                    <a:pt x="5317" y="6611"/>
                    <a:pt x="5204" y="6671"/>
                    <a:pt x="5183" y="6738"/>
                  </a:cubicBezTo>
                  <a:cubicBezTo>
                    <a:pt x="5161" y="6814"/>
                    <a:pt x="5334" y="7300"/>
                    <a:pt x="5334" y="7419"/>
                  </a:cubicBezTo>
                  <a:cubicBezTo>
                    <a:pt x="5291" y="7376"/>
                    <a:pt x="5237" y="7333"/>
                    <a:pt x="5183" y="7289"/>
                  </a:cubicBezTo>
                  <a:cubicBezTo>
                    <a:pt x="5075" y="7149"/>
                    <a:pt x="4870" y="6868"/>
                    <a:pt x="4816" y="6814"/>
                  </a:cubicBezTo>
                  <a:cubicBezTo>
                    <a:pt x="4729" y="6728"/>
                    <a:pt x="4254" y="6490"/>
                    <a:pt x="4158" y="6479"/>
                  </a:cubicBezTo>
                  <a:cubicBezTo>
                    <a:pt x="4153" y="6478"/>
                    <a:pt x="4148" y="6478"/>
                    <a:pt x="4143" y="6478"/>
                  </a:cubicBezTo>
                  <a:cubicBezTo>
                    <a:pt x="4042" y="6478"/>
                    <a:pt x="3966" y="6688"/>
                    <a:pt x="4028" y="6749"/>
                  </a:cubicBezTo>
                  <a:cubicBezTo>
                    <a:pt x="4103" y="6803"/>
                    <a:pt x="4470" y="6997"/>
                    <a:pt x="4546" y="7073"/>
                  </a:cubicBezTo>
                  <a:cubicBezTo>
                    <a:pt x="4568" y="7117"/>
                    <a:pt x="4611" y="7181"/>
                    <a:pt x="4654" y="7268"/>
                  </a:cubicBezTo>
                  <a:cubicBezTo>
                    <a:pt x="4643" y="7268"/>
                    <a:pt x="4633" y="7278"/>
                    <a:pt x="4633" y="7289"/>
                  </a:cubicBezTo>
                  <a:cubicBezTo>
                    <a:pt x="4525" y="7203"/>
                    <a:pt x="4427" y="7117"/>
                    <a:pt x="4395" y="7095"/>
                  </a:cubicBezTo>
                  <a:cubicBezTo>
                    <a:pt x="4298" y="7030"/>
                    <a:pt x="3822" y="6911"/>
                    <a:pt x="3726" y="6911"/>
                  </a:cubicBezTo>
                  <a:cubicBezTo>
                    <a:pt x="3628" y="6922"/>
                    <a:pt x="3596" y="7149"/>
                    <a:pt x="3671" y="7192"/>
                  </a:cubicBezTo>
                  <a:cubicBezTo>
                    <a:pt x="3747" y="7235"/>
                    <a:pt x="4125" y="7333"/>
                    <a:pt x="4201" y="7397"/>
                  </a:cubicBezTo>
                  <a:cubicBezTo>
                    <a:pt x="4244" y="7429"/>
                    <a:pt x="4309" y="7505"/>
                    <a:pt x="4395" y="7613"/>
                  </a:cubicBezTo>
                  <a:cubicBezTo>
                    <a:pt x="4384" y="7635"/>
                    <a:pt x="4362" y="7667"/>
                    <a:pt x="4352" y="7688"/>
                  </a:cubicBezTo>
                  <a:cubicBezTo>
                    <a:pt x="4266" y="7624"/>
                    <a:pt x="4179" y="7559"/>
                    <a:pt x="4146" y="7548"/>
                  </a:cubicBezTo>
                  <a:cubicBezTo>
                    <a:pt x="4055" y="7528"/>
                    <a:pt x="3692" y="7440"/>
                    <a:pt x="3580" y="7440"/>
                  </a:cubicBezTo>
                  <a:cubicBezTo>
                    <a:pt x="3574" y="7440"/>
                    <a:pt x="3568" y="7440"/>
                    <a:pt x="3563" y="7441"/>
                  </a:cubicBezTo>
                  <a:cubicBezTo>
                    <a:pt x="3477" y="7451"/>
                    <a:pt x="3455" y="7688"/>
                    <a:pt x="3531" y="7732"/>
                  </a:cubicBezTo>
                  <a:cubicBezTo>
                    <a:pt x="3607" y="7764"/>
                    <a:pt x="3898" y="7829"/>
                    <a:pt x="3995" y="7861"/>
                  </a:cubicBezTo>
                  <a:cubicBezTo>
                    <a:pt x="4071" y="7894"/>
                    <a:pt x="4168" y="8045"/>
                    <a:pt x="4330" y="8228"/>
                  </a:cubicBezTo>
                  <a:cubicBezTo>
                    <a:pt x="4384" y="8315"/>
                    <a:pt x="4460" y="8423"/>
                    <a:pt x="4535" y="8509"/>
                  </a:cubicBezTo>
                  <a:lnTo>
                    <a:pt x="3499" y="8509"/>
                  </a:lnTo>
                  <a:lnTo>
                    <a:pt x="2732" y="6285"/>
                  </a:lnTo>
                  <a:close/>
                  <a:moveTo>
                    <a:pt x="6306" y="4201"/>
                  </a:moveTo>
                  <a:cubicBezTo>
                    <a:pt x="6468" y="4417"/>
                    <a:pt x="6738" y="4698"/>
                    <a:pt x="6997" y="4763"/>
                  </a:cubicBezTo>
                  <a:cubicBezTo>
                    <a:pt x="7083" y="4816"/>
                    <a:pt x="7191" y="4881"/>
                    <a:pt x="7289" y="4946"/>
                  </a:cubicBezTo>
                  <a:lnTo>
                    <a:pt x="7094" y="5162"/>
                  </a:lnTo>
                  <a:lnTo>
                    <a:pt x="7256" y="5346"/>
                  </a:lnTo>
                  <a:lnTo>
                    <a:pt x="7170" y="5443"/>
                  </a:lnTo>
                  <a:cubicBezTo>
                    <a:pt x="7515" y="5886"/>
                    <a:pt x="7904" y="6339"/>
                    <a:pt x="8304" y="6728"/>
                  </a:cubicBezTo>
                  <a:lnTo>
                    <a:pt x="8357" y="6781"/>
                  </a:lnTo>
                  <a:cubicBezTo>
                    <a:pt x="8736" y="7149"/>
                    <a:pt x="9113" y="7462"/>
                    <a:pt x="9448" y="7635"/>
                  </a:cubicBezTo>
                  <a:cubicBezTo>
                    <a:pt x="9027" y="8024"/>
                    <a:pt x="8585" y="8660"/>
                    <a:pt x="8206" y="9135"/>
                  </a:cubicBezTo>
                  <a:cubicBezTo>
                    <a:pt x="8120" y="9070"/>
                    <a:pt x="8033" y="9006"/>
                    <a:pt x="7937" y="8941"/>
                  </a:cubicBezTo>
                  <a:lnTo>
                    <a:pt x="7904" y="8844"/>
                  </a:lnTo>
                  <a:lnTo>
                    <a:pt x="7947" y="8844"/>
                  </a:lnTo>
                  <a:lnTo>
                    <a:pt x="7829" y="8509"/>
                  </a:lnTo>
                  <a:lnTo>
                    <a:pt x="7786" y="8509"/>
                  </a:lnTo>
                  <a:lnTo>
                    <a:pt x="7018" y="6285"/>
                  </a:lnTo>
                  <a:lnTo>
                    <a:pt x="7062" y="6285"/>
                  </a:lnTo>
                  <a:lnTo>
                    <a:pt x="6943" y="5950"/>
                  </a:lnTo>
                  <a:lnTo>
                    <a:pt x="6911" y="5950"/>
                  </a:lnTo>
                  <a:lnTo>
                    <a:pt x="6306" y="4201"/>
                  </a:lnTo>
                  <a:close/>
                  <a:moveTo>
                    <a:pt x="4859" y="8844"/>
                  </a:moveTo>
                  <a:cubicBezTo>
                    <a:pt x="4945" y="8898"/>
                    <a:pt x="5043" y="8909"/>
                    <a:pt x="5173" y="8941"/>
                  </a:cubicBezTo>
                  <a:lnTo>
                    <a:pt x="5053" y="9103"/>
                  </a:lnTo>
                  <a:lnTo>
                    <a:pt x="5226" y="9276"/>
                  </a:lnTo>
                  <a:lnTo>
                    <a:pt x="5140" y="9384"/>
                  </a:lnTo>
                  <a:cubicBezTo>
                    <a:pt x="5766" y="10021"/>
                    <a:pt x="6490" y="10680"/>
                    <a:pt x="7126" y="11068"/>
                  </a:cubicBezTo>
                  <a:lnTo>
                    <a:pt x="4374" y="11068"/>
                  </a:lnTo>
                  <a:lnTo>
                    <a:pt x="3607" y="8844"/>
                  </a:lnTo>
                  <a:close/>
                  <a:moveTo>
                    <a:pt x="9470" y="10884"/>
                  </a:moveTo>
                  <a:cubicBezTo>
                    <a:pt x="9523" y="11575"/>
                    <a:pt x="9599" y="12094"/>
                    <a:pt x="9599" y="12094"/>
                  </a:cubicBezTo>
                  <a:lnTo>
                    <a:pt x="9470" y="12170"/>
                  </a:lnTo>
                  <a:lnTo>
                    <a:pt x="9124" y="12407"/>
                  </a:lnTo>
                  <a:lnTo>
                    <a:pt x="8789" y="11403"/>
                  </a:lnTo>
                  <a:lnTo>
                    <a:pt x="8822" y="11403"/>
                  </a:lnTo>
                  <a:lnTo>
                    <a:pt x="8768" y="11241"/>
                  </a:lnTo>
                  <a:cubicBezTo>
                    <a:pt x="8973" y="11155"/>
                    <a:pt x="9211" y="11036"/>
                    <a:pt x="9470" y="10884"/>
                  </a:cubicBezTo>
                  <a:close/>
                  <a:moveTo>
                    <a:pt x="7678" y="11403"/>
                  </a:moveTo>
                  <a:lnTo>
                    <a:pt x="8206" y="13033"/>
                  </a:lnTo>
                  <a:lnTo>
                    <a:pt x="7310" y="13638"/>
                  </a:lnTo>
                  <a:lnTo>
                    <a:pt x="5259" y="13638"/>
                  </a:lnTo>
                  <a:lnTo>
                    <a:pt x="4492" y="11403"/>
                  </a:lnTo>
                  <a:close/>
                  <a:moveTo>
                    <a:pt x="7116" y="13962"/>
                  </a:moveTo>
                  <a:lnTo>
                    <a:pt x="6943" y="14070"/>
                  </a:lnTo>
                  <a:lnTo>
                    <a:pt x="6997" y="14286"/>
                  </a:lnTo>
                  <a:lnTo>
                    <a:pt x="7116" y="14761"/>
                  </a:lnTo>
                  <a:lnTo>
                    <a:pt x="7494" y="16186"/>
                  </a:lnTo>
                  <a:lnTo>
                    <a:pt x="7494" y="16197"/>
                  </a:lnTo>
                  <a:lnTo>
                    <a:pt x="6144" y="16197"/>
                  </a:lnTo>
                  <a:lnTo>
                    <a:pt x="5377" y="13962"/>
                  </a:lnTo>
                  <a:close/>
                  <a:moveTo>
                    <a:pt x="8066" y="14934"/>
                  </a:moveTo>
                  <a:cubicBezTo>
                    <a:pt x="8412" y="15354"/>
                    <a:pt x="8800" y="15754"/>
                    <a:pt x="9200" y="16132"/>
                  </a:cubicBezTo>
                  <a:lnTo>
                    <a:pt x="9221" y="16197"/>
                  </a:lnTo>
                  <a:lnTo>
                    <a:pt x="8163" y="16197"/>
                  </a:lnTo>
                  <a:lnTo>
                    <a:pt x="8066" y="14934"/>
                  </a:lnTo>
                  <a:close/>
                  <a:moveTo>
                    <a:pt x="10970" y="15786"/>
                  </a:moveTo>
                  <a:lnTo>
                    <a:pt x="10593" y="16661"/>
                  </a:lnTo>
                  <a:lnTo>
                    <a:pt x="10550" y="16532"/>
                  </a:lnTo>
                  <a:lnTo>
                    <a:pt x="10582" y="16532"/>
                  </a:lnTo>
                  <a:lnTo>
                    <a:pt x="10463" y="16197"/>
                  </a:lnTo>
                  <a:lnTo>
                    <a:pt x="10430" y="16197"/>
                  </a:lnTo>
                  <a:lnTo>
                    <a:pt x="10409" y="16132"/>
                  </a:lnTo>
                  <a:lnTo>
                    <a:pt x="10582" y="16024"/>
                  </a:lnTo>
                  <a:lnTo>
                    <a:pt x="10970" y="15786"/>
                  </a:lnTo>
                  <a:close/>
                  <a:moveTo>
                    <a:pt x="9329" y="16532"/>
                  </a:moveTo>
                  <a:lnTo>
                    <a:pt x="10053" y="18756"/>
                  </a:lnTo>
                  <a:lnTo>
                    <a:pt x="7018" y="18756"/>
                  </a:lnTo>
                  <a:lnTo>
                    <a:pt x="6252" y="16532"/>
                  </a:lnTo>
                  <a:lnTo>
                    <a:pt x="7580" y="16532"/>
                  </a:lnTo>
                  <a:lnTo>
                    <a:pt x="7613" y="16629"/>
                  </a:lnTo>
                  <a:lnTo>
                    <a:pt x="7753" y="17168"/>
                  </a:lnTo>
                  <a:lnTo>
                    <a:pt x="7796" y="17331"/>
                  </a:lnTo>
                  <a:lnTo>
                    <a:pt x="8077" y="18399"/>
                  </a:lnTo>
                  <a:cubicBezTo>
                    <a:pt x="7753" y="18497"/>
                    <a:pt x="7181" y="18745"/>
                    <a:pt x="7181" y="18745"/>
                  </a:cubicBezTo>
                  <a:lnTo>
                    <a:pt x="8422" y="18745"/>
                  </a:lnTo>
                  <a:cubicBezTo>
                    <a:pt x="8422" y="18745"/>
                    <a:pt x="8465" y="18475"/>
                    <a:pt x="8325" y="18389"/>
                  </a:cubicBezTo>
                  <a:lnTo>
                    <a:pt x="8249" y="17363"/>
                  </a:lnTo>
                  <a:lnTo>
                    <a:pt x="8239" y="17255"/>
                  </a:lnTo>
                  <a:lnTo>
                    <a:pt x="8185" y="16532"/>
                  </a:lnTo>
                  <a:close/>
                  <a:moveTo>
                    <a:pt x="10884" y="17492"/>
                  </a:moveTo>
                  <a:lnTo>
                    <a:pt x="10884" y="17492"/>
                  </a:lnTo>
                  <a:cubicBezTo>
                    <a:pt x="11089" y="17643"/>
                    <a:pt x="11294" y="17784"/>
                    <a:pt x="11489" y="17924"/>
                  </a:cubicBezTo>
                  <a:lnTo>
                    <a:pt x="11899" y="20429"/>
                  </a:lnTo>
                  <a:lnTo>
                    <a:pt x="11435" y="19090"/>
                  </a:lnTo>
                  <a:lnTo>
                    <a:pt x="11467" y="19090"/>
                  </a:lnTo>
                  <a:lnTo>
                    <a:pt x="11349" y="18756"/>
                  </a:lnTo>
                  <a:lnTo>
                    <a:pt x="11316" y="18756"/>
                  </a:lnTo>
                  <a:lnTo>
                    <a:pt x="10884" y="17492"/>
                  </a:lnTo>
                  <a:close/>
                  <a:moveTo>
                    <a:pt x="10161" y="19090"/>
                  </a:moveTo>
                  <a:lnTo>
                    <a:pt x="10884" y="21315"/>
                  </a:lnTo>
                  <a:lnTo>
                    <a:pt x="7904" y="21315"/>
                  </a:lnTo>
                  <a:lnTo>
                    <a:pt x="7138" y="19090"/>
                  </a:lnTo>
                  <a:close/>
                  <a:moveTo>
                    <a:pt x="10992" y="21650"/>
                  </a:moveTo>
                  <a:lnTo>
                    <a:pt x="11661" y="23733"/>
                  </a:lnTo>
                  <a:cubicBezTo>
                    <a:pt x="11489" y="23809"/>
                    <a:pt x="11370" y="23863"/>
                    <a:pt x="11370" y="23863"/>
                  </a:cubicBezTo>
                  <a:lnTo>
                    <a:pt x="11704" y="23863"/>
                  </a:lnTo>
                  <a:lnTo>
                    <a:pt x="11704" y="23874"/>
                  </a:lnTo>
                  <a:lnTo>
                    <a:pt x="8789" y="23874"/>
                  </a:lnTo>
                  <a:lnTo>
                    <a:pt x="8023" y="21650"/>
                  </a:lnTo>
                  <a:close/>
                  <a:moveTo>
                    <a:pt x="0" y="1"/>
                  </a:moveTo>
                  <a:lnTo>
                    <a:pt x="8660" y="26832"/>
                  </a:lnTo>
                  <a:lnTo>
                    <a:pt x="9804" y="26832"/>
                  </a:lnTo>
                  <a:lnTo>
                    <a:pt x="8908" y="24208"/>
                  </a:lnTo>
                  <a:lnTo>
                    <a:pt x="11812" y="24208"/>
                  </a:lnTo>
                  <a:lnTo>
                    <a:pt x="12666" y="26832"/>
                  </a:lnTo>
                  <a:lnTo>
                    <a:pt x="14101" y="26832"/>
                  </a:lnTo>
                  <a:lnTo>
                    <a:pt x="13195" y="24208"/>
                  </a:lnTo>
                  <a:lnTo>
                    <a:pt x="13227" y="24208"/>
                  </a:lnTo>
                  <a:lnTo>
                    <a:pt x="13108" y="23874"/>
                  </a:lnTo>
                  <a:lnTo>
                    <a:pt x="13076" y="23874"/>
                  </a:lnTo>
                  <a:lnTo>
                    <a:pt x="12536" y="22308"/>
                  </a:lnTo>
                  <a:cubicBezTo>
                    <a:pt x="12547" y="22070"/>
                    <a:pt x="12547" y="21811"/>
                    <a:pt x="12558" y="21520"/>
                  </a:cubicBezTo>
                  <a:cubicBezTo>
                    <a:pt x="12558" y="21369"/>
                    <a:pt x="12568" y="21218"/>
                    <a:pt x="12568" y="21055"/>
                  </a:cubicBezTo>
                  <a:cubicBezTo>
                    <a:pt x="12568" y="20991"/>
                    <a:pt x="12568" y="20937"/>
                    <a:pt x="12579" y="20872"/>
                  </a:cubicBezTo>
                  <a:lnTo>
                    <a:pt x="12579" y="20602"/>
                  </a:lnTo>
                  <a:lnTo>
                    <a:pt x="12579" y="20484"/>
                  </a:lnTo>
                  <a:cubicBezTo>
                    <a:pt x="12590" y="20429"/>
                    <a:pt x="12590" y="20376"/>
                    <a:pt x="12590" y="20311"/>
                  </a:cubicBezTo>
                  <a:cubicBezTo>
                    <a:pt x="12601" y="19771"/>
                    <a:pt x="12623" y="19210"/>
                    <a:pt x="12633" y="18626"/>
                  </a:cubicBezTo>
                  <a:cubicBezTo>
                    <a:pt x="13151" y="18929"/>
                    <a:pt x="13475" y="19090"/>
                    <a:pt x="13475" y="19090"/>
                  </a:cubicBezTo>
                  <a:cubicBezTo>
                    <a:pt x="13626" y="18367"/>
                    <a:pt x="13767" y="16834"/>
                    <a:pt x="13854" y="15117"/>
                  </a:cubicBezTo>
                  <a:cubicBezTo>
                    <a:pt x="13994" y="15139"/>
                    <a:pt x="14127" y="15152"/>
                    <a:pt x="14241" y="15152"/>
                  </a:cubicBezTo>
                  <a:cubicBezTo>
                    <a:pt x="14353" y="15152"/>
                    <a:pt x="14447" y="15139"/>
                    <a:pt x="14512" y="15107"/>
                  </a:cubicBezTo>
                  <a:cubicBezTo>
                    <a:pt x="14533" y="15095"/>
                    <a:pt x="14545" y="15085"/>
                    <a:pt x="14566" y="15074"/>
                  </a:cubicBezTo>
                  <a:lnTo>
                    <a:pt x="14566" y="15063"/>
                  </a:lnTo>
                  <a:lnTo>
                    <a:pt x="14577" y="15063"/>
                  </a:lnTo>
                  <a:lnTo>
                    <a:pt x="14577" y="15052"/>
                  </a:lnTo>
                  <a:cubicBezTo>
                    <a:pt x="14577" y="15052"/>
                    <a:pt x="14588" y="15052"/>
                    <a:pt x="14588" y="15042"/>
                  </a:cubicBezTo>
                  <a:lnTo>
                    <a:pt x="14588" y="15031"/>
                  </a:lnTo>
                  <a:cubicBezTo>
                    <a:pt x="14588" y="15031"/>
                    <a:pt x="14598" y="15031"/>
                    <a:pt x="14598" y="15020"/>
                  </a:cubicBezTo>
                  <a:lnTo>
                    <a:pt x="14598" y="15009"/>
                  </a:lnTo>
                  <a:lnTo>
                    <a:pt x="14609" y="14999"/>
                  </a:lnTo>
                  <a:lnTo>
                    <a:pt x="14609" y="14987"/>
                  </a:lnTo>
                  <a:cubicBezTo>
                    <a:pt x="14620" y="14977"/>
                    <a:pt x="14620" y="14977"/>
                    <a:pt x="14620" y="14966"/>
                  </a:cubicBezTo>
                  <a:cubicBezTo>
                    <a:pt x="14620" y="14955"/>
                    <a:pt x="14620" y="14955"/>
                    <a:pt x="14631" y="14955"/>
                  </a:cubicBezTo>
                  <a:lnTo>
                    <a:pt x="14631" y="14944"/>
                  </a:lnTo>
                  <a:lnTo>
                    <a:pt x="14631" y="14923"/>
                  </a:lnTo>
                  <a:cubicBezTo>
                    <a:pt x="14631" y="14923"/>
                    <a:pt x="14641" y="14923"/>
                    <a:pt x="14641" y="14912"/>
                  </a:cubicBezTo>
                  <a:lnTo>
                    <a:pt x="14641" y="14901"/>
                  </a:lnTo>
                  <a:lnTo>
                    <a:pt x="14641" y="14891"/>
                  </a:lnTo>
                  <a:cubicBezTo>
                    <a:pt x="14653" y="14891"/>
                    <a:pt x="14653" y="14879"/>
                    <a:pt x="14653" y="14879"/>
                  </a:cubicBezTo>
                  <a:lnTo>
                    <a:pt x="14653" y="14869"/>
                  </a:lnTo>
                  <a:cubicBezTo>
                    <a:pt x="14653" y="14858"/>
                    <a:pt x="14653" y="14858"/>
                    <a:pt x="14663" y="14847"/>
                  </a:cubicBezTo>
                  <a:lnTo>
                    <a:pt x="14663" y="14836"/>
                  </a:lnTo>
                  <a:cubicBezTo>
                    <a:pt x="14663" y="14826"/>
                    <a:pt x="14663" y="14826"/>
                    <a:pt x="14674" y="14815"/>
                  </a:cubicBezTo>
                  <a:lnTo>
                    <a:pt x="14674" y="14804"/>
                  </a:lnTo>
                  <a:lnTo>
                    <a:pt x="14674" y="14783"/>
                  </a:lnTo>
                  <a:cubicBezTo>
                    <a:pt x="14674" y="14783"/>
                    <a:pt x="14685" y="14783"/>
                    <a:pt x="14685" y="14771"/>
                  </a:cubicBezTo>
                  <a:lnTo>
                    <a:pt x="14685" y="14739"/>
                  </a:lnTo>
                  <a:lnTo>
                    <a:pt x="14696" y="14739"/>
                  </a:lnTo>
                  <a:lnTo>
                    <a:pt x="14696" y="14707"/>
                  </a:lnTo>
                  <a:lnTo>
                    <a:pt x="14706" y="14696"/>
                  </a:lnTo>
                  <a:lnTo>
                    <a:pt x="14706" y="14675"/>
                  </a:lnTo>
                  <a:lnTo>
                    <a:pt x="14706" y="14663"/>
                  </a:lnTo>
                  <a:cubicBezTo>
                    <a:pt x="14717" y="14653"/>
                    <a:pt x="14717" y="14642"/>
                    <a:pt x="14717" y="14642"/>
                  </a:cubicBezTo>
                  <a:lnTo>
                    <a:pt x="14717" y="14620"/>
                  </a:lnTo>
                  <a:cubicBezTo>
                    <a:pt x="14728" y="14610"/>
                    <a:pt x="14728" y="14610"/>
                    <a:pt x="14728" y="14599"/>
                  </a:cubicBezTo>
                  <a:lnTo>
                    <a:pt x="14728" y="14577"/>
                  </a:lnTo>
                  <a:cubicBezTo>
                    <a:pt x="14728" y="14577"/>
                    <a:pt x="14739" y="14567"/>
                    <a:pt x="14739" y="14555"/>
                  </a:cubicBezTo>
                  <a:lnTo>
                    <a:pt x="14739" y="14545"/>
                  </a:lnTo>
                  <a:cubicBezTo>
                    <a:pt x="14739" y="14534"/>
                    <a:pt x="14739" y="14524"/>
                    <a:pt x="14749" y="14524"/>
                  </a:cubicBezTo>
                  <a:lnTo>
                    <a:pt x="14749" y="14502"/>
                  </a:lnTo>
                  <a:cubicBezTo>
                    <a:pt x="14749" y="14491"/>
                    <a:pt x="14749" y="14480"/>
                    <a:pt x="14761" y="14480"/>
                  </a:cubicBezTo>
                  <a:lnTo>
                    <a:pt x="14761" y="14459"/>
                  </a:lnTo>
                  <a:lnTo>
                    <a:pt x="14761" y="14437"/>
                  </a:lnTo>
                  <a:cubicBezTo>
                    <a:pt x="14771" y="14426"/>
                    <a:pt x="14771" y="14416"/>
                    <a:pt x="14771" y="14416"/>
                  </a:cubicBezTo>
                  <a:lnTo>
                    <a:pt x="14771" y="14383"/>
                  </a:lnTo>
                  <a:cubicBezTo>
                    <a:pt x="14782" y="14383"/>
                    <a:pt x="14782" y="14372"/>
                    <a:pt x="14782" y="14372"/>
                  </a:cubicBezTo>
                  <a:lnTo>
                    <a:pt x="14782" y="14340"/>
                  </a:lnTo>
                  <a:cubicBezTo>
                    <a:pt x="14782" y="14340"/>
                    <a:pt x="14792" y="14329"/>
                    <a:pt x="14792" y="14318"/>
                  </a:cubicBezTo>
                  <a:lnTo>
                    <a:pt x="14792" y="14296"/>
                  </a:lnTo>
                  <a:cubicBezTo>
                    <a:pt x="14792" y="14286"/>
                    <a:pt x="14804" y="14286"/>
                    <a:pt x="14804" y="14275"/>
                  </a:cubicBezTo>
                  <a:lnTo>
                    <a:pt x="14804" y="14243"/>
                  </a:lnTo>
                  <a:cubicBezTo>
                    <a:pt x="14804" y="14243"/>
                    <a:pt x="14814" y="14232"/>
                    <a:pt x="14814" y="14221"/>
                  </a:cubicBezTo>
                  <a:lnTo>
                    <a:pt x="14814" y="14200"/>
                  </a:lnTo>
                  <a:cubicBezTo>
                    <a:pt x="14814" y="14188"/>
                    <a:pt x="14814" y="14178"/>
                    <a:pt x="14825" y="14178"/>
                  </a:cubicBezTo>
                  <a:lnTo>
                    <a:pt x="14825" y="14145"/>
                  </a:lnTo>
                  <a:cubicBezTo>
                    <a:pt x="14825" y="14135"/>
                    <a:pt x="14825" y="14135"/>
                    <a:pt x="14836" y="14124"/>
                  </a:cubicBezTo>
                  <a:lnTo>
                    <a:pt x="14836" y="14102"/>
                  </a:lnTo>
                  <a:cubicBezTo>
                    <a:pt x="14836" y="14080"/>
                    <a:pt x="14847" y="14059"/>
                    <a:pt x="14847" y="14048"/>
                  </a:cubicBezTo>
                  <a:cubicBezTo>
                    <a:pt x="14847" y="14037"/>
                    <a:pt x="14847" y="14027"/>
                    <a:pt x="14857" y="14027"/>
                  </a:cubicBezTo>
                  <a:lnTo>
                    <a:pt x="14857" y="13994"/>
                  </a:lnTo>
                  <a:cubicBezTo>
                    <a:pt x="14857" y="13984"/>
                    <a:pt x="14857" y="13972"/>
                    <a:pt x="14869" y="13972"/>
                  </a:cubicBezTo>
                  <a:lnTo>
                    <a:pt x="14869" y="13940"/>
                  </a:lnTo>
                  <a:lnTo>
                    <a:pt x="14869" y="13919"/>
                  </a:lnTo>
                  <a:cubicBezTo>
                    <a:pt x="14879" y="13908"/>
                    <a:pt x="14879" y="13897"/>
                    <a:pt x="14879" y="13886"/>
                  </a:cubicBezTo>
                  <a:lnTo>
                    <a:pt x="14879" y="13864"/>
                  </a:lnTo>
                  <a:cubicBezTo>
                    <a:pt x="14890" y="13854"/>
                    <a:pt x="14890" y="13832"/>
                    <a:pt x="14890" y="13821"/>
                  </a:cubicBezTo>
                  <a:lnTo>
                    <a:pt x="14890" y="13800"/>
                  </a:lnTo>
                  <a:cubicBezTo>
                    <a:pt x="14900" y="13789"/>
                    <a:pt x="14900" y="13778"/>
                    <a:pt x="14900" y="13768"/>
                  </a:cubicBezTo>
                  <a:lnTo>
                    <a:pt x="14900" y="13746"/>
                  </a:lnTo>
                  <a:cubicBezTo>
                    <a:pt x="14912" y="13735"/>
                    <a:pt x="14912" y="13725"/>
                    <a:pt x="14912" y="13713"/>
                  </a:cubicBezTo>
                  <a:lnTo>
                    <a:pt x="14912" y="13692"/>
                  </a:lnTo>
                  <a:cubicBezTo>
                    <a:pt x="14922" y="13681"/>
                    <a:pt x="14922" y="13670"/>
                    <a:pt x="14922" y="13649"/>
                  </a:cubicBezTo>
                  <a:lnTo>
                    <a:pt x="14922" y="13638"/>
                  </a:lnTo>
                  <a:cubicBezTo>
                    <a:pt x="14933" y="13617"/>
                    <a:pt x="14933" y="13605"/>
                    <a:pt x="14933" y="13595"/>
                  </a:cubicBezTo>
                  <a:lnTo>
                    <a:pt x="14933" y="13573"/>
                  </a:lnTo>
                  <a:cubicBezTo>
                    <a:pt x="14944" y="13562"/>
                    <a:pt x="14944" y="13552"/>
                    <a:pt x="14944" y="13530"/>
                  </a:cubicBezTo>
                  <a:lnTo>
                    <a:pt x="14944" y="13519"/>
                  </a:lnTo>
                  <a:cubicBezTo>
                    <a:pt x="14955" y="13497"/>
                    <a:pt x="14955" y="13487"/>
                    <a:pt x="14955" y="13476"/>
                  </a:cubicBezTo>
                  <a:lnTo>
                    <a:pt x="14955" y="13454"/>
                  </a:lnTo>
                  <a:cubicBezTo>
                    <a:pt x="14965" y="13444"/>
                    <a:pt x="14965" y="13422"/>
                    <a:pt x="14965" y="13411"/>
                  </a:cubicBezTo>
                  <a:lnTo>
                    <a:pt x="14965" y="13401"/>
                  </a:lnTo>
                  <a:cubicBezTo>
                    <a:pt x="14976" y="13379"/>
                    <a:pt x="14976" y="13368"/>
                    <a:pt x="14976" y="13346"/>
                  </a:cubicBezTo>
                  <a:cubicBezTo>
                    <a:pt x="15030" y="13044"/>
                    <a:pt x="15095" y="12720"/>
                    <a:pt x="15149" y="12386"/>
                  </a:cubicBezTo>
                  <a:lnTo>
                    <a:pt x="15257" y="12407"/>
                  </a:lnTo>
                  <a:lnTo>
                    <a:pt x="15365" y="11716"/>
                  </a:lnTo>
                  <a:lnTo>
                    <a:pt x="15257" y="11695"/>
                  </a:lnTo>
                  <a:cubicBezTo>
                    <a:pt x="15484" y="10258"/>
                    <a:pt x="15668" y="8876"/>
                    <a:pt x="15656" y="8747"/>
                  </a:cubicBezTo>
                  <a:cubicBezTo>
                    <a:pt x="15635" y="8142"/>
                    <a:pt x="14998" y="7796"/>
                    <a:pt x="14437" y="7775"/>
                  </a:cubicBezTo>
                  <a:cubicBezTo>
                    <a:pt x="14501" y="7764"/>
                    <a:pt x="14533" y="7753"/>
                    <a:pt x="14555" y="7732"/>
                  </a:cubicBezTo>
                  <a:cubicBezTo>
                    <a:pt x="14555" y="7721"/>
                    <a:pt x="14555" y="7721"/>
                    <a:pt x="14566" y="7721"/>
                  </a:cubicBezTo>
                  <a:lnTo>
                    <a:pt x="14566" y="7710"/>
                  </a:lnTo>
                  <a:lnTo>
                    <a:pt x="14566" y="7700"/>
                  </a:lnTo>
                  <a:cubicBezTo>
                    <a:pt x="14566" y="7700"/>
                    <a:pt x="14577" y="7700"/>
                    <a:pt x="14577" y="7688"/>
                  </a:cubicBezTo>
                  <a:lnTo>
                    <a:pt x="14577" y="7678"/>
                  </a:lnTo>
                  <a:lnTo>
                    <a:pt x="14577" y="7667"/>
                  </a:lnTo>
                  <a:cubicBezTo>
                    <a:pt x="14588" y="7667"/>
                    <a:pt x="14588" y="7656"/>
                    <a:pt x="14588" y="7656"/>
                  </a:cubicBezTo>
                  <a:lnTo>
                    <a:pt x="14588" y="7645"/>
                  </a:lnTo>
                  <a:lnTo>
                    <a:pt x="14588" y="7635"/>
                  </a:lnTo>
                  <a:lnTo>
                    <a:pt x="14588" y="7624"/>
                  </a:lnTo>
                  <a:cubicBezTo>
                    <a:pt x="14598" y="7624"/>
                    <a:pt x="14598" y="7624"/>
                    <a:pt x="14598" y="7613"/>
                  </a:cubicBezTo>
                  <a:lnTo>
                    <a:pt x="14598" y="7602"/>
                  </a:lnTo>
                  <a:lnTo>
                    <a:pt x="14598" y="7592"/>
                  </a:lnTo>
                  <a:lnTo>
                    <a:pt x="14598" y="7580"/>
                  </a:lnTo>
                  <a:lnTo>
                    <a:pt x="14598" y="7559"/>
                  </a:lnTo>
                  <a:lnTo>
                    <a:pt x="14609" y="7559"/>
                  </a:lnTo>
                  <a:lnTo>
                    <a:pt x="14609" y="7527"/>
                  </a:lnTo>
                  <a:lnTo>
                    <a:pt x="14609" y="7516"/>
                  </a:lnTo>
                  <a:lnTo>
                    <a:pt x="14609" y="7494"/>
                  </a:lnTo>
                  <a:lnTo>
                    <a:pt x="14609" y="7484"/>
                  </a:lnTo>
                  <a:lnTo>
                    <a:pt x="14609" y="7462"/>
                  </a:lnTo>
                  <a:lnTo>
                    <a:pt x="14609" y="7451"/>
                  </a:lnTo>
                  <a:lnTo>
                    <a:pt x="14609" y="7429"/>
                  </a:lnTo>
                  <a:lnTo>
                    <a:pt x="14609" y="7408"/>
                  </a:lnTo>
                  <a:lnTo>
                    <a:pt x="14609" y="7397"/>
                  </a:lnTo>
                  <a:cubicBezTo>
                    <a:pt x="14620" y="7386"/>
                    <a:pt x="14620" y="7386"/>
                    <a:pt x="14620" y="7376"/>
                  </a:cubicBezTo>
                  <a:lnTo>
                    <a:pt x="14620" y="7364"/>
                  </a:lnTo>
                  <a:cubicBezTo>
                    <a:pt x="14620" y="7354"/>
                    <a:pt x="14620" y="7343"/>
                    <a:pt x="14609" y="7343"/>
                  </a:cubicBezTo>
                  <a:lnTo>
                    <a:pt x="14609" y="7321"/>
                  </a:lnTo>
                  <a:lnTo>
                    <a:pt x="14609" y="7300"/>
                  </a:lnTo>
                  <a:lnTo>
                    <a:pt x="14609" y="7289"/>
                  </a:lnTo>
                  <a:lnTo>
                    <a:pt x="14609" y="7257"/>
                  </a:lnTo>
                  <a:lnTo>
                    <a:pt x="14609" y="7246"/>
                  </a:lnTo>
                  <a:cubicBezTo>
                    <a:pt x="14609" y="7203"/>
                    <a:pt x="14609" y="7149"/>
                    <a:pt x="14598" y="7095"/>
                  </a:cubicBezTo>
                  <a:lnTo>
                    <a:pt x="14598" y="7084"/>
                  </a:lnTo>
                  <a:cubicBezTo>
                    <a:pt x="14598" y="7073"/>
                    <a:pt x="14598" y="7062"/>
                    <a:pt x="14588" y="7052"/>
                  </a:cubicBezTo>
                  <a:cubicBezTo>
                    <a:pt x="14771" y="6922"/>
                    <a:pt x="14900" y="6717"/>
                    <a:pt x="14933" y="6490"/>
                  </a:cubicBezTo>
                  <a:cubicBezTo>
                    <a:pt x="15020" y="6004"/>
                    <a:pt x="14706" y="5540"/>
                    <a:pt x="14231" y="5443"/>
                  </a:cubicBezTo>
                  <a:cubicBezTo>
                    <a:pt x="14404" y="4439"/>
                    <a:pt x="14425" y="3089"/>
                    <a:pt x="13562" y="2301"/>
                  </a:cubicBezTo>
                  <a:cubicBezTo>
                    <a:pt x="13233" y="2004"/>
                    <a:pt x="12888" y="1887"/>
                    <a:pt x="12549" y="1887"/>
                  </a:cubicBezTo>
                  <a:cubicBezTo>
                    <a:pt x="12099" y="1887"/>
                    <a:pt x="11659" y="2095"/>
                    <a:pt x="11284" y="2366"/>
                  </a:cubicBezTo>
                  <a:cubicBezTo>
                    <a:pt x="11262" y="2323"/>
                    <a:pt x="11229" y="2279"/>
                    <a:pt x="11197" y="2258"/>
                  </a:cubicBezTo>
                  <a:cubicBezTo>
                    <a:pt x="11154" y="2230"/>
                    <a:pt x="11102" y="2216"/>
                    <a:pt x="11044" y="2216"/>
                  </a:cubicBezTo>
                  <a:cubicBezTo>
                    <a:pt x="10812" y="2216"/>
                    <a:pt x="10485" y="2429"/>
                    <a:pt x="10226" y="2765"/>
                  </a:cubicBezTo>
                  <a:cubicBezTo>
                    <a:pt x="10214" y="2786"/>
                    <a:pt x="10204" y="2808"/>
                    <a:pt x="10183" y="2819"/>
                  </a:cubicBezTo>
                  <a:cubicBezTo>
                    <a:pt x="10075" y="2808"/>
                    <a:pt x="9977" y="2804"/>
                    <a:pt x="9890" y="2804"/>
                  </a:cubicBezTo>
                  <a:cubicBezTo>
                    <a:pt x="9636" y="2804"/>
                    <a:pt x="9472" y="2844"/>
                    <a:pt x="9415" y="2884"/>
                  </a:cubicBezTo>
                  <a:cubicBezTo>
                    <a:pt x="9113" y="3046"/>
                    <a:pt x="9243" y="4017"/>
                    <a:pt x="9869" y="5022"/>
                  </a:cubicBezTo>
                  <a:lnTo>
                    <a:pt x="9869" y="5032"/>
                  </a:lnTo>
                  <a:cubicBezTo>
                    <a:pt x="9880" y="5044"/>
                    <a:pt x="9880" y="5054"/>
                    <a:pt x="9891" y="5065"/>
                  </a:cubicBezTo>
                  <a:lnTo>
                    <a:pt x="9859" y="5173"/>
                  </a:lnTo>
                  <a:cubicBezTo>
                    <a:pt x="9232" y="4622"/>
                    <a:pt x="8487" y="4039"/>
                    <a:pt x="8487" y="4039"/>
                  </a:cubicBezTo>
                  <a:lnTo>
                    <a:pt x="8390" y="4137"/>
                  </a:lnTo>
                  <a:lnTo>
                    <a:pt x="8185" y="3921"/>
                  </a:lnTo>
                  <a:lnTo>
                    <a:pt x="8033" y="4093"/>
                  </a:lnTo>
                  <a:cubicBezTo>
                    <a:pt x="7925" y="3866"/>
                    <a:pt x="7893" y="3650"/>
                    <a:pt x="7742" y="3402"/>
                  </a:cubicBezTo>
                  <a:cubicBezTo>
                    <a:pt x="7699" y="3273"/>
                    <a:pt x="7558" y="2830"/>
                    <a:pt x="7515" y="2743"/>
                  </a:cubicBezTo>
                  <a:cubicBezTo>
                    <a:pt x="7450" y="2625"/>
                    <a:pt x="7073" y="2247"/>
                    <a:pt x="6987" y="2193"/>
                  </a:cubicBezTo>
                  <a:cubicBezTo>
                    <a:pt x="6976" y="2189"/>
                    <a:pt x="6966" y="2187"/>
                    <a:pt x="6955" y="2187"/>
                  </a:cubicBezTo>
                  <a:cubicBezTo>
                    <a:pt x="6860" y="2187"/>
                    <a:pt x="6743" y="2342"/>
                    <a:pt x="6792" y="2419"/>
                  </a:cubicBezTo>
                  <a:cubicBezTo>
                    <a:pt x="6835" y="2495"/>
                    <a:pt x="7126" y="2798"/>
                    <a:pt x="7170" y="2906"/>
                  </a:cubicBezTo>
                  <a:cubicBezTo>
                    <a:pt x="7181" y="2927"/>
                    <a:pt x="7191" y="2970"/>
                    <a:pt x="7202" y="3024"/>
                  </a:cubicBezTo>
                  <a:lnTo>
                    <a:pt x="7138" y="3024"/>
                  </a:lnTo>
                  <a:cubicBezTo>
                    <a:pt x="7051" y="2884"/>
                    <a:pt x="6965" y="2722"/>
                    <a:pt x="6932" y="2678"/>
                  </a:cubicBezTo>
                  <a:cubicBezTo>
                    <a:pt x="6857" y="2592"/>
                    <a:pt x="6435" y="2323"/>
                    <a:pt x="6349" y="2301"/>
                  </a:cubicBezTo>
                  <a:cubicBezTo>
                    <a:pt x="6342" y="2299"/>
                    <a:pt x="6336" y="2298"/>
                    <a:pt x="6329" y="2298"/>
                  </a:cubicBezTo>
                  <a:cubicBezTo>
                    <a:pt x="6239" y="2298"/>
                    <a:pt x="6159" y="2489"/>
                    <a:pt x="6219" y="2549"/>
                  </a:cubicBezTo>
                  <a:cubicBezTo>
                    <a:pt x="6274" y="2614"/>
                    <a:pt x="6598" y="2830"/>
                    <a:pt x="6663" y="2916"/>
                  </a:cubicBezTo>
                  <a:cubicBezTo>
                    <a:pt x="6684" y="2949"/>
                    <a:pt x="6716" y="3024"/>
                    <a:pt x="6759" y="3122"/>
                  </a:cubicBezTo>
                  <a:cubicBezTo>
                    <a:pt x="6749" y="3132"/>
                    <a:pt x="6738" y="3132"/>
                    <a:pt x="6727" y="3143"/>
                  </a:cubicBezTo>
                  <a:cubicBezTo>
                    <a:pt x="6651" y="3024"/>
                    <a:pt x="6587" y="2927"/>
                    <a:pt x="6555" y="2906"/>
                  </a:cubicBezTo>
                  <a:cubicBezTo>
                    <a:pt x="6468" y="2851"/>
                    <a:pt x="6112" y="2625"/>
                    <a:pt x="6025" y="2603"/>
                  </a:cubicBezTo>
                  <a:cubicBezTo>
                    <a:pt x="6023" y="2603"/>
                    <a:pt x="6021" y="2603"/>
                    <a:pt x="6019" y="2603"/>
                  </a:cubicBezTo>
                  <a:cubicBezTo>
                    <a:pt x="5935" y="2603"/>
                    <a:pt x="5854" y="2821"/>
                    <a:pt x="5917" y="2873"/>
                  </a:cubicBezTo>
                  <a:cubicBezTo>
                    <a:pt x="5972" y="2938"/>
                    <a:pt x="6231" y="3100"/>
                    <a:pt x="6306" y="3154"/>
                  </a:cubicBezTo>
                  <a:cubicBezTo>
                    <a:pt x="6392" y="3218"/>
                    <a:pt x="6447" y="3489"/>
                    <a:pt x="6608" y="3791"/>
                  </a:cubicBezTo>
                  <a:cubicBezTo>
                    <a:pt x="6608" y="3801"/>
                    <a:pt x="6608" y="3813"/>
                    <a:pt x="6598" y="3834"/>
                  </a:cubicBezTo>
                  <a:cubicBezTo>
                    <a:pt x="6490" y="3791"/>
                    <a:pt x="6403" y="3758"/>
                    <a:pt x="6360" y="3726"/>
                  </a:cubicBezTo>
                  <a:cubicBezTo>
                    <a:pt x="6306" y="3683"/>
                    <a:pt x="6198" y="3597"/>
                    <a:pt x="6112" y="3510"/>
                  </a:cubicBezTo>
                  <a:lnTo>
                    <a:pt x="6068" y="3391"/>
                  </a:lnTo>
                  <a:lnTo>
                    <a:pt x="6025" y="3391"/>
                  </a:lnTo>
                  <a:lnTo>
                    <a:pt x="5259" y="1156"/>
                  </a:lnTo>
                  <a:lnTo>
                    <a:pt x="5302" y="1156"/>
                  </a:lnTo>
                  <a:lnTo>
                    <a:pt x="5183" y="821"/>
                  </a:lnTo>
                  <a:lnTo>
                    <a:pt x="5140" y="821"/>
                  </a:lnTo>
                  <a:lnTo>
                    <a:pt x="4859" y="1"/>
                  </a:lnTo>
                  <a:lnTo>
                    <a:pt x="3995" y="1"/>
                  </a:lnTo>
                  <a:lnTo>
                    <a:pt x="4254" y="821"/>
                  </a:lnTo>
                  <a:lnTo>
                    <a:pt x="854" y="821"/>
                  </a:lnTo>
                  <a:lnTo>
                    <a:pt x="57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35"/>
            <p:cNvSpPr/>
            <p:nvPr/>
          </p:nvSpPr>
          <p:spPr>
            <a:xfrm>
              <a:off x="3433375" y="268075"/>
              <a:ext cx="421375" cy="699700"/>
            </a:xfrm>
            <a:custGeom>
              <a:avLst/>
              <a:gdLst/>
              <a:ahLst/>
              <a:cxnLst/>
              <a:rect l="l" t="t" r="r" b="b"/>
              <a:pathLst>
                <a:path w="16855" h="27988" extrusionOk="0">
                  <a:moveTo>
                    <a:pt x="4567" y="2312"/>
                  </a:moveTo>
                  <a:lnTo>
                    <a:pt x="4913" y="3380"/>
                  </a:lnTo>
                  <a:lnTo>
                    <a:pt x="2753" y="3380"/>
                  </a:lnTo>
                  <a:lnTo>
                    <a:pt x="2386" y="2312"/>
                  </a:lnTo>
                  <a:close/>
                  <a:moveTo>
                    <a:pt x="7741" y="4773"/>
                  </a:moveTo>
                  <a:lnTo>
                    <a:pt x="7741" y="4774"/>
                  </a:lnTo>
                  <a:lnTo>
                    <a:pt x="7741" y="4774"/>
                  </a:lnTo>
                  <a:cubicBezTo>
                    <a:pt x="7741" y="4774"/>
                    <a:pt x="7741" y="4774"/>
                    <a:pt x="7741" y="4774"/>
                  </a:cubicBezTo>
                  <a:lnTo>
                    <a:pt x="7741" y="4774"/>
                  </a:lnTo>
                  <a:lnTo>
                    <a:pt x="7741" y="4773"/>
                  </a:lnTo>
                  <a:close/>
                  <a:moveTo>
                    <a:pt x="7815" y="4169"/>
                  </a:moveTo>
                  <a:lnTo>
                    <a:pt x="7815" y="4169"/>
                  </a:lnTo>
                  <a:cubicBezTo>
                    <a:pt x="7834" y="4212"/>
                    <a:pt x="7852" y="4248"/>
                    <a:pt x="7871" y="4277"/>
                  </a:cubicBezTo>
                  <a:cubicBezTo>
                    <a:pt x="7893" y="4320"/>
                    <a:pt x="7904" y="4352"/>
                    <a:pt x="7925" y="4385"/>
                  </a:cubicBezTo>
                  <a:cubicBezTo>
                    <a:pt x="7936" y="4417"/>
                    <a:pt x="7947" y="4438"/>
                    <a:pt x="7957" y="4481"/>
                  </a:cubicBezTo>
                  <a:cubicBezTo>
                    <a:pt x="7979" y="4536"/>
                    <a:pt x="8001" y="4601"/>
                    <a:pt x="8033" y="4676"/>
                  </a:cubicBezTo>
                  <a:cubicBezTo>
                    <a:pt x="8055" y="4752"/>
                    <a:pt x="8087" y="4838"/>
                    <a:pt x="8141" y="4935"/>
                  </a:cubicBezTo>
                  <a:cubicBezTo>
                    <a:pt x="8163" y="4976"/>
                    <a:pt x="8189" y="5013"/>
                    <a:pt x="8220" y="5048"/>
                  </a:cubicBezTo>
                  <a:lnTo>
                    <a:pt x="8220" y="5048"/>
                  </a:lnTo>
                  <a:cubicBezTo>
                    <a:pt x="8168" y="5008"/>
                    <a:pt x="8117" y="4976"/>
                    <a:pt x="8065" y="4935"/>
                  </a:cubicBezTo>
                  <a:cubicBezTo>
                    <a:pt x="8012" y="4903"/>
                    <a:pt x="7969" y="4881"/>
                    <a:pt x="7914" y="4848"/>
                  </a:cubicBezTo>
                  <a:cubicBezTo>
                    <a:pt x="7866" y="4816"/>
                    <a:pt x="7810" y="4792"/>
                    <a:pt x="7752" y="4776"/>
                  </a:cubicBezTo>
                  <a:lnTo>
                    <a:pt x="7752" y="4776"/>
                  </a:lnTo>
                  <a:lnTo>
                    <a:pt x="7753" y="4773"/>
                  </a:lnTo>
                  <a:cubicBezTo>
                    <a:pt x="7753" y="4773"/>
                    <a:pt x="7741" y="4773"/>
                    <a:pt x="7731" y="4762"/>
                  </a:cubicBezTo>
                  <a:cubicBezTo>
                    <a:pt x="7723" y="4762"/>
                    <a:pt x="7703" y="4750"/>
                    <a:pt x="7684" y="4735"/>
                  </a:cubicBezTo>
                  <a:lnTo>
                    <a:pt x="7684" y="4735"/>
                  </a:lnTo>
                  <a:cubicBezTo>
                    <a:pt x="7725" y="4675"/>
                    <a:pt x="7755" y="4608"/>
                    <a:pt x="7774" y="4536"/>
                  </a:cubicBezTo>
                  <a:cubicBezTo>
                    <a:pt x="7774" y="4536"/>
                    <a:pt x="7785" y="4525"/>
                    <a:pt x="7785" y="4514"/>
                  </a:cubicBezTo>
                  <a:cubicBezTo>
                    <a:pt x="7811" y="4400"/>
                    <a:pt x="7805" y="4279"/>
                    <a:pt x="7766" y="4169"/>
                  </a:cubicBezTo>
                  <a:lnTo>
                    <a:pt x="7766" y="4169"/>
                  </a:lnTo>
                  <a:cubicBezTo>
                    <a:pt x="7772" y="4169"/>
                    <a:pt x="7778" y="4169"/>
                    <a:pt x="7785" y="4169"/>
                  </a:cubicBezTo>
                  <a:lnTo>
                    <a:pt x="7806" y="4169"/>
                  </a:lnTo>
                  <a:cubicBezTo>
                    <a:pt x="7809" y="4169"/>
                    <a:pt x="7812" y="4169"/>
                    <a:pt x="7815" y="4169"/>
                  </a:cubicBezTo>
                  <a:close/>
                  <a:moveTo>
                    <a:pt x="5388" y="4870"/>
                  </a:moveTo>
                  <a:lnTo>
                    <a:pt x="5739" y="5950"/>
                  </a:lnTo>
                  <a:lnTo>
                    <a:pt x="3638" y="5950"/>
                  </a:lnTo>
                  <a:lnTo>
                    <a:pt x="3271" y="4870"/>
                  </a:lnTo>
                  <a:close/>
                  <a:moveTo>
                    <a:pt x="14965" y="7775"/>
                  </a:moveTo>
                  <a:lnTo>
                    <a:pt x="14966" y="7778"/>
                  </a:lnTo>
                  <a:lnTo>
                    <a:pt x="14966" y="7778"/>
                  </a:lnTo>
                  <a:cubicBezTo>
                    <a:pt x="14966" y="7778"/>
                    <a:pt x="14966" y="7778"/>
                    <a:pt x="14966" y="7778"/>
                  </a:cubicBezTo>
                  <a:lnTo>
                    <a:pt x="14966" y="7778"/>
                  </a:lnTo>
                  <a:lnTo>
                    <a:pt x="14965" y="7775"/>
                  </a:lnTo>
                  <a:close/>
                  <a:moveTo>
                    <a:pt x="8562" y="7764"/>
                  </a:moveTo>
                  <a:lnTo>
                    <a:pt x="8562" y="7764"/>
                  </a:lnTo>
                  <a:cubicBezTo>
                    <a:pt x="8562" y="7764"/>
                    <a:pt x="8562" y="7764"/>
                    <a:pt x="8562" y="7764"/>
                  </a:cubicBezTo>
                  <a:cubicBezTo>
                    <a:pt x="8768" y="7958"/>
                    <a:pt x="8972" y="8142"/>
                    <a:pt x="9178" y="8304"/>
                  </a:cubicBezTo>
                  <a:cubicBezTo>
                    <a:pt x="9180" y="8305"/>
                    <a:pt x="9182" y="8307"/>
                    <a:pt x="9184" y="8308"/>
                  </a:cubicBezTo>
                  <a:lnTo>
                    <a:pt x="9184" y="8308"/>
                  </a:lnTo>
                  <a:cubicBezTo>
                    <a:pt x="9080" y="8433"/>
                    <a:pt x="8979" y="8563"/>
                    <a:pt x="8880" y="8691"/>
                  </a:cubicBezTo>
                  <a:lnTo>
                    <a:pt x="8880" y="8691"/>
                  </a:lnTo>
                  <a:lnTo>
                    <a:pt x="8562" y="7764"/>
                  </a:lnTo>
                  <a:close/>
                  <a:moveTo>
                    <a:pt x="5183" y="9988"/>
                  </a:moveTo>
                  <a:lnTo>
                    <a:pt x="5183" y="9988"/>
                  </a:lnTo>
                  <a:cubicBezTo>
                    <a:pt x="5184" y="9990"/>
                    <a:pt x="5185" y="9991"/>
                    <a:pt x="5186" y="9993"/>
                  </a:cubicBezTo>
                  <a:lnTo>
                    <a:pt x="5186" y="9993"/>
                  </a:lnTo>
                  <a:cubicBezTo>
                    <a:pt x="5195" y="10125"/>
                    <a:pt x="5249" y="10255"/>
                    <a:pt x="5344" y="10355"/>
                  </a:cubicBezTo>
                  <a:cubicBezTo>
                    <a:pt x="5580" y="10591"/>
                    <a:pt x="5828" y="10833"/>
                    <a:pt x="6083" y="11068"/>
                  </a:cubicBezTo>
                  <a:lnTo>
                    <a:pt x="5399" y="11068"/>
                  </a:lnTo>
                  <a:lnTo>
                    <a:pt x="5032" y="9988"/>
                  </a:lnTo>
                  <a:close/>
                  <a:moveTo>
                    <a:pt x="7870" y="12558"/>
                  </a:moveTo>
                  <a:lnTo>
                    <a:pt x="8130" y="13368"/>
                  </a:lnTo>
                  <a:lnTo>
                    <a:pt x="7741" y="13627"/>
                  </a:lnTo>
                  <a:lnTo>
                    <a:pt x="6284" y="13627"/>
                  </a:lnTo>
                  <a:lnTo>
                    <a:pt x="5917" y="12558"/>
                  </a:lnTo>
                  <a:close/>
                  <a:moveTo>
                    <a:pt x="7083" y="15117"/>
                  </a:moveTo>
                  <a:lnTo>
                    <a:pt x="7180" y="15473"/>
                  </a:lnTo>
                  <a:lnTo>
                    <a:pt x="7180" y="15473"/>
                  </a:lnTo>
                  <a:lnTo>
                    <a:pt x="7180" y="15473"/>
                  </a:lnTo>
                  <a:cubicBezTo>
                    <a:pt x="7183" y="15488"/>
                    <a:pt x="7187" y="15502"/>
                    <a:pt x="7191" y="15516"/>
                  </a:cubicBezTo>
                  <a:lnTo>
                    <a:pt x="7191" y="15516"/>
                  </a:lnTo>
                  <a:lnTo>
                    <a:pt x="7362" y="16186"/>
                  </a:lnTo>
                  <a:lnTo>
                    <a:pt x="7170" y="16186"/>
                  </a:lnTo>
                  <a:lnTo>
                    <a:pt x="6803" y="15117"/>
                  </a:lnTo>
                  <a:close/>
                  <a:moveTo>
                    <a:pt x="7753" y="17676"/>
                  </a:moveTo>
                  <a:lnTo>
                    <a:pt x="7806" y="17881"/>
                  </a:lnTo>
                  <a:lnTo>
                    <a:pt x="7849" y="18054"/>
                  </a:lnTo>
                  <a:lnTo>
                    <a:pt x="7849" y="18054"/>
                  </a:lnTo>
                  <a:lnTo>
                    <a:pt x="7849" y="18054"/>
                  </a:lnTo>
                  <a:cubicBezTo>
                    <a:pt x="7850" y="18054"/>
                    <a:pt x="7850" y="18055"/>
                    <a:pt x="7850" y="18055"/>
                  </a:cubicBezTo>
                  <a:lnTo>
                    <a:pt x="7850" y="18055"/>
                  </a:lnTo>
                  <a:lnTo>
                    <a:pt x="7970" y="18512"/>
                  </a:lnTo>
                  <a:lnTo>
                    <a:pt x="7677" y="17676"/>
                  </a:lnTo>
                  <a:close/>
                  <a:moveTo>
                    <a:pt x="9523" y="17676"/>
                  </a:moveTo>
                  <a:lnTo>
                    <a:pt x="9879" y="18755"/>
                  </a:lnTo>
                  <a:lnTo>
                    <a:pt x="9514" y="18755"/>
                  </a:lnTo>
                  <a:cubicBezTo>
                    <a:pt x="9509" y="18745"/>
                    <a:pt x="9504" y="18735"/>
                    <a:pt x="9498" y="18725"/>
                  </a:cubicBezTo>
                  <a:lnTo>
                    <a:pt x="9498" y="18725"/>
                  </a:lnTo>
                  <a:lnTo>
                    <a:pt x="9437" y="17892"/>
                  </a:lnTo>
                  <a:lnTo>
                    <a:pt x="9426" y="17784"/>
                  </a:lnTo>
                  <a:lnTo>
                    <a:pt x="9415" y="17676"/>
                  </a:lnTo>
                  <a:close/>
                  <a:moveTo>
                    <a:pt x="13162" y="3035"/>
                  </a:moveTo>
                  <a:cubicBezTo>
                    <a:pt x="13216" y="3035"/>
                    <a:pt x="13259" y="3035"/>
                    <a:pt x="13313" y="3046"/>
                  </a:cubicBezTo>
                  <a:cubicBezTo>
                    <a:pt x="13389" y="3056"/>
                    <a:pt x="13454" y="3089"/>
                    <a:pt x="13540" y="3121"/>
                  </a:cubicBezTo>
                  <a:cubicBezTo>
                    <a:pt x="13615" y="3164"/>
                    <a:pt x="13702" y="3219"/>
                    <a:pt x="13788" y="3305"/>
                  </a:cubicBezTo>
                  <a:cubicBezTo>
                    <a:pt x="13896" y="3402"/>
                    <a:pt x="13982" y="3510"/>
                    <a:pt x="14047" y="3629"/>
                  </a:cubicBezTo>
                  <a:cubicBezTo>
                    <a:pt x="14112" y="3715"/>
                    <a:pt x="14155" y="3812"/>
                    <a:pt x="14198" y="3910"/>
                  </a:cubicBezTo>
                  <a:cubicBezTo>
                    <a:pt x="14253" y="4071"/>
                    <a:pt x="14296" y="4233"/>
                    <a:pt x="14328" y="4417"/>
                  </a:cubicBezTo>
                  <a:cubicBezTo>
                    <a:pt x="14349" y="4601"/>
                    <a:pt x="14371" y="4784"/>
                    <a:pt x="14371" y="4978"/>
                  </a:cubicBezTo>
                  <a:cubicBezTo>
                    <a:pt x="14371" y="5302"/>
                    <a:pt x="14328" y="5626"/>
                    <a:pt x="14285" y="5918"/>
                  </a:cubicBezTo>
                  <a:cubicBezTo>
                    <a:pt x="14231" y="6231"/>
                    <a:pt x="14425" y="6522"/>
                    <a:pt x="14738" y="6587"/>
                  </a:cubicBezTo>
                  <a:cubicBezTo>
                    <a:pt x="14771" y="6587"/>
                    <a:pt x="14803" y="6609"/>
                    <a:pt x="14836" y="6619"/>
                  </a:cubicBezTo>
                  <a:cubicBezTo>
                    <a:pt x="14879" y="6652"/>
                    <a:pt x="14922" y="6695"/>
                    <a:pt x="14944" y="6738"/>
                  </a:cubicBezTo>
                  <a:cubicBezTo>
                    <a:pt x="14976" y="6792"/>
                    <a:pt x="14987" y="6846"/>
                    <a:pt x="14987" y="6900"/>
                  </a:cubicBezTo>
                  <a:lnTo>
                    <a:pt x="14987" y="6965"/>
                  </a:lnTo>
                  <a:cubicBezTo>
                    <a:pt x="14976" y="7008"/>
                    <a:pt x="14965" y="7041"/>
                    <a:pt x="14944" y="7073"/>
                  </a:cubicBezTo>
                  <a:cubicBezTo>
                    <a:pt x="14922" y="7106"/>
                    <a:pt x="14889" y="7137"/>
                    <a:pt x="14857" y="7159"/>
                  </a:cubicBezTo>
                  <a:cubicBezTo>
                    <a:pt x="14695" y="7289"/>
                    <a:pt x="14608" y="7494"/>
                    <a:pt x="14641" y="7689"/>
                  </a:cubicBezTo>
                  <a:lnTo>
                    <a:pt x="14641" y="7699"/>
                  </a:lnTo>
                  <a:lnTo>
                    <a:pt x="14641" y="7732"/>
                  </a:lnTo>
                  <a:cubicBezTo>
                    <a:pt x="14641" y="7734"/>
                    <a:pt x="14641" y="7736"/>
                    <a:pt x="14641" y="7737"/>
                  </a:cubicBezTo>
                  <a:lnTo>
                    <a:pt x="14641" y="7737"/>
                  </a:lnTo>
                  <a:cubicBezTo>
                    <a:pt x="14621" y="7735"/>
                    <a:pt x="14601" y="7734"/>
                    <a:pt x="14580" y="7734"/>
                  </a:cubicBezTo>
                  <a:cubicBezTo>
                    <a:pt x="14578" y="7734"/>
                    <a:pt x="14575" y="7734"/>
                    <a:pt x="14572" y="7734"/>
                  </a:cubicBezTo>
                  <a:lnTo>
                    <a:pt x="14572" y="7734"/>
                  </a:lnTo>
                  <a:cubicBezTo>
                    <a:pt x="14546" y="7724"/>
                    <a:pt x="14518" y="7716"/>
                    <a:pt x="14490" y="7710"/>
                  </a:cubicBezTo>
                  <a:lnTo>
                    <a:pt x="14361" y="7677"/>
                  </a:lnTo>
                  <a:cubicBezTo>
                    <a:pt x="14316" y="7667"/>
                    <a:pt x="14271" y="7662"/>
                    <a:pt x="14226" y="7662"/>
                  </a:cubicBezTo>
                  <a:cubicBezTo>
                    <a:pt x="14041" y="7662"/>
                    <a:pt x="13860" y="7748"/>
                    <a:pt x="13756" y="7905"/>
                  </a:cubicBezTo>
                  <a:cubicBezTo>
                    <a:pt x="13615" y="8099"/>
                    <a:pt x="13615" y="8368"/>
                    <a:pt x="13745" y="8563"/>
                  </a:cubicBezTo>
                  <a:cubicBezTo>
                    <a:pt x="13756" y="8574"/>
                    <a:pt x="13756" y="8574"/>
                    <a:pt x="13756" y="8584"/>
                  </a:cubicBezTo>
                  <a:cubicBezTo>
                    <a:pt x="13766" y="8596"/>
                    <a:pt x="13766" y="8596"/>
                    <a:pt x="13766" y="8606"/>
                  </a:cubicBezTo>
                  <a:cubicBezTo>
                    <a:pt x="13831" y="8865"/>
                    <a:pt x="14069" y="9049"/>
                    <a:pt x="14349" y="9049"/>
                  </a:cubicBezTo>
                  <a:cubicBezTo>
                    <a:pt x="14429" y="9046"/>
                    <a:pt x="14506" y="9025"/>
                    <a:pt x="14574" y="8992"/>
                  </a:cubicBezTo>
                  <a:lnTo>
                    <a:pt x="14574" y="8992"/>
                  </a:lnTo>
                  <a:cubicBezTo>
                    <a:pt x="14644" y="8991"/>
                    <a:pt x="14714" y="8978"/>
                    <a:pt x="14781" y="8951"/>
                  </a:cubicBezTo>
                  <a:cubicBezTo>
                    <a:pt x="14803" y="8941"/>
                    <a:pt x="14814" y="8941"/>
                    <a:pt x="14836" y="8930"/>
                  </a:cubicBezTo>
                  <a:cubicBezTo>
                    <a:pt x="14857" y="8930"/>
                    <a:pt x="14889" y="8919"/>
                    <a:pt x="14922" y="8919"/>
                  </a:cubicBezTo>
                  <a:cubicBezTo>
                    <a:pt x="14938" y="8918"/>
                    <a:pt x="14954" y="8916"/>
                    <a:pt x="14970" y="8914"/>
                  </a:cubicBezTo>
                  <a:lnTo>
                    <a:pt x="14970" y="8914"/>
                  </a:lnTo>
                  <a:cubicBezTo>
                    <a:pt x="14990" y="8917"/>
                    <a:pt x="15010" y="8919"/>
                    <a:pt x="15030" y="8919"/>
                  </a:cubicBezTo>
                  <a:cubicBezTo>
                    <a:pt x="15116" y="8919"/>
                    <a:pt x="15203" y="8941"/>
                    <a:pt x="15300" y="8973"/>
                  </a:cubicBezTo>
                  <a:cubicBezTo>
                    <a:pt x="15364" y="8995"/>
                    <a:pt x="15429" y="9016"/>
                    <a:pt x="15484" y="9049"/>
                  </a:cubicBezTo>
                  <a:cubicBezTo>
                    <a:pt x="15527" y="9071"/>
                    <a:pt x="15559" y="9103"/>
                    <a:pt x="15580" y="9124"/>
                  </a:cubicBezTo>
                  <a:lnTo>
                    <a:pt x="15635" y="9179"/>
                  </a:lnTo>
                  <a:cubicBezTo>
                    <a:pt x="15656" y="9211"/>
                    <a:pt x="15678" y="9232"/>
                    <a:pt x="15678" y="9254"/>
                  </a:cubicBezTo>
                  <a:cubicBezTo>
                    <a:pt x="15688" y="9287"/>
                    <a:pt x="15699" y="9308"/>
                    <a:pt x="15699" y="9340"/>
                  </a:cubicBezTo>
                  <a:cubicBezTo>
                    <a:pt x="15688" y="9373"/>
                    <a:pt x="15688" y="9427"/>
                    <a:pt x="15678" y="9491"/>
                  </a:cubicBezTo>
                  <a:cubicBezTo>
                    <a:pt x="15667" y="9611"/>
                    <a:pt x="15645" y="9762"/>
                    <a:pt x="15623" y="9956"/>
                  </a:cubicBezTo>
                  <a:cubicBezTo>
                    <a:pt x="15548" y="10506"/>
                    <a:pt x="15429" y="11338"/>
                    <a:pt x="15300" y="12180"/>
                  </a:cubicBezTo>
                  <a:cubicBezTo>
                    <a:pt x="15282" y="12305"/>
                    <a:pt x="15304" y="12426"/>
                    <a:pt x="15357" y="12529"/>
                  </a:cubicBezTo>
                  <a:lnTo>
                    <a:pt x="15357" y="12529"/>
                  </a:lnTo>
                  <a:lnTo>
                    <a:pt x="15355" y="12542"/>
                  </a:lnTo>
                  <a:lnTo>
                    <a:pt x="15355" y="12542"/>
                  </a:lnTo>
                  <a:cubicBezTo>
                    <a:pt x="15267" y="12627"/>
                    <a:pt x="15209" y="12740"/>
                    <a:pt x="15192" y="12860"/>
                  </a:cubicBezTo>
                  <a:cubicBezTo>
                    <a:pt x="15138" y="13195"/>
                    <a:pt x="15084" y="13519"/>
                    <a:pt x="15030" y="13821"/>
                  </a:cubicBezTo>
                  <a:cubicBezTo>
                    <a:pt x="15030" y="13832"/>
                    <a:pt x="15019" y="13853"/>
                    <a:pt x="15019" y="13875"/>
                  </a:cubicBezTo>
                  <a:lnTo>
                    <a:pt x="15019" y="13886"/>
                  </a:lnTo>
                  <a:cubicBezTo>
                    <a:pt x="15019" y="13897"/>
                    <a:pt x="15008" y="13908"/>
                    <a:pt x="15008" y="13929"/>
                  </a:cubicBezTo>
                  <a:lnTo>
                    <a:pt x="15008" y="13940"/>
                  </a:lnTo>
                  <a:cubicBezTo>
                    <a:pt x="15008" y="13951"/>
                    <a:pt x="14997" y="13973"/>
                    <a:pt x="14997" y="13983"/>
                  </a:cubicBezTo>
                  <a:lnTo>
                    <a:pt x="14997" y="14005"/>
                  </a:lnTo>
                  <a:cubicBezTo>
                    <a:pt x="14997" y="14016"/>
                    <a:pt x="14987" y="14026"/>
                    <a:pt x="14987" y="14037"/>
                  </a:cubicBezTo>
                  <a:lnTo>
                    <a:pt x="14987" y="14059"/>
                  </a:lnTo>
                  <a:cubicBezTo>
                    <a:pt x="14976" y="14069"/>
                    <a:pt x="14976" y="14091"/>
                    <a:pt x="14976" y="14102"/>
                  </a:cubicBezTo>
                  <a:lnTo>
                    <a:pt x="14976" y="14124"/>
                  </a:lnTo>
                  <a:cubicBezTo>
                    <a:pt x="14965" y="14134"/>
                    <a:pt x="14965" y="14145"/>
                    <a:pt x="14965" y="14156"/>
                  </a:cubicBezTo>
                  <a:lnTo>
                    <a:pt x="14965" y="14177"/>
                  </a:lnTo>
                  <a:cubicBezTo>
                    <a:pt x="14965" y="14189"/>
                    <a:pt x="14954" y="14199"/>
                    <a:pt x="14954" y="14210"/>
                  </a:cubicBezTo>
                  <a:lnTo>
                    <a:pt x="14954" y="14232"/>
                  </a:lnTo>
                  <a:cubicBezTo>
                    <a:pt x="14954" y="14242"/>
                    <a:pt x="14944" y="14253"/>
                    <a:pt x="14944" y="14264"/>
                  </a:cubicBezTo>
                  <a:lnTo>
                    <a:pt x="14944" y="14285"/>
                  </a:lnTo>
                  <a:cubicBezTo>
                    <a:pt x="14944" y="14297"/>
                    <a:pt x="14932" y="14307"/>
                    <a:pt x="14932" y="14318"/>
                  </a:cubicBezTo>
                  <a:lnTo>
                    <a:pt x="14932" y="14340"/>
                  </a:lnTo>
                  <a:cubicBezTo>
                    <a:pt x="14932" y="14350"/>
                    <a:pt x="14922" y="14361"/>
                    <a:pt x="14922" y="14372"/>
                  </a:cubicBezTo>
                  <a:lnTo>
                    <a:pt x="14922" y="14393"/>
                  </a:lnTo>
                  <a:cubicBezTo>
                    <a:pt x="14922" y="14404"/>
                    <a:pt x="14911" y="14415"/>
                    <a:pt x="14911" y="14426"/>
                  </a:cubicBezTo>
                  <a:lnTo>
                    <a:pt x="14911" y="14448"/>
                  </a:lnTo>
                  <a:cubicBezTo>
                    <a:pt x="14911" y="14458"/>
                    <a:pt x="14900" y="14469"/>
                    <a:pt x="14900" y="14480"/>
                  </a:cubicBezTo>
                  <a:lnTo>
                    <a:pt x="14900" y="14501"/>
                  </a:lnTo>
                  <a:cubicBezTo>
                    <a:pt x="14889" y="14523"/>
                    <a:pt x="14889" y="14534"/>
                    <a:pt x="14889" y="14556"/>
                  </a:cubicBezTo>
                  <a:cubicBezTo>
                    <a:pt x="14889" y="14566"/>
                    <a:pt x="14879" y="14577"/>
                    <a:pt x="14879" y="14577"/>
                  </a:cubicBezTo>
                  <a:lnTo>
                    <a:pt x="14879" y="14599"/>
                  </a:lnTo>
                  <a:cubicBezTo>
                    <a:pt x="14879" y="14609"/>
                    <a:pt x="14879" y="14620"/>
                    <a:pt x="14868" y="14631"/>
                  </a:cubicBezTo>
                  <a:lnTo>
                    <a:pt x="14868" y="14652"/>
                  </a:lnTo>
                  <a:cubicBezTo>
                    <a:pt x="14868" y="14664"/>
                    <a:pt x="14868" y="14674"/>
                    <a:pt x="14857" y="14674"/>
                  </a:cubicBezTo>
                  <a:lnTo>
                    <a:pt x="14857" y="14696"/>
                  </a:lnTo>
                  <a:lnTo>
                    <a:pt x="14857" y="14728"/>
                  </a:lnTo>
                  <a:cubicBezTo>
                    <a:pt x="14846" y="14728"/>
                    <a:pt x="14846" y="14739"/>
                    <a:pt x="14846" y="14750"/>
                  </a:cubicBezTo>
                  <a:lnTo>
                    <a:pt x="14846" y="14772"/>
                  </a:lnTo>
                  <a:cubicBezTo>
                    <a:pt x="14846" y="14782"/>
                    <a:pt x="14836" y="14782"/>
                    <a:pt x="14836" y="14793"/>
                  </a:cubicBezTo>
                  <a:lnTo>
                    <a:pt x="14836" y="14815"/>
                  </a:lnTo>
                  <a:cubicBezTo>
                    <a:pt x="14836" y="14825"/>
                    <a:pt x="14824" y="14825"/>
                    <a:pt x="14824" y="14836"/>
                  </a:cubicBezTo>
                  <a:lnTo>
                    <a:pt x="14824" y="14858"/>
                  </a:lnTo>
                  <a:cubicBezTo>
                    <a:pt x="14824" y="14868"/>
                    <a:pt x="14824" y="14868"/>
                    <a:pt x="14814" y="14880"/>
                  </a:cubicBezTo>
                  <a:lnTo>
                    <a:pt x="14814" y="14901"/>
                  </a:lnTo>
                  <a:lnTo>
                    <a:pt x="14814" y="14923"/>
                  </a:lnTo>
                  <a:cubicBezTo>
                    <a:pt x="14803" y="14923"/>
                    <a:pt x="14803" y="14933"/>
                    <a:pt x="14803" y="14944"/>
                  </a:cubicBezTo>
                  <a:lnTo>
                    <a:pt x="14803" y="14955"/>
                  </a:lnTo>
                  <a:cubicBezTo>
                    <a:pt x="14803" y="14966"/>
                    <a:pt x="14792" y="14976"/>
                    <a:pt x="14792" y="14976"/>
                  </a:cubicBezTo>
                  <a:lnTo>
                    <a:pt x="14792" y="14998"/>
                  </a:lnTo>
                  <a:cubicBezTo>
                    <a:pt x="14792" y="15009"/>
                    <a:pt x="14792" y="15009"/>
                    <a:pt x="14781" y="15020"/>
                  </a:cubicBezTo>
                  <a:lnTo>
                    <a:pt x="14781" y="15031"/>
                  </a:lnTo>
                  <a:lnTo>
                    <a:pt x="14781" y="15052"/>
                  </a:lnTo>
                  <a:cubicBezTo>
                    <a:pt x="14771" y="15063"/>
                    <a:pt x="14771" y="15063"/>
                    <a:pt x="14771" y="15074"/>
                  </a:cubicBezTo>
                  <a:lnTo>
                    <a:pt x="14771" y="15096"/>
                  </a:lnTo>
                  <a:lnTo>
                    <a:pt x="14760" y="15106"/>
                  </a:lnTo>
                  <a:lnTo>
                    <a:pt x="14760" y="15127"/>
                  </a:lnTo>
                  <a:lnTo>
                    <a:pt x="14760" y="15139"/>
                  </a:lnTo>
                  <a:cubicBezTo>
                    <a:pt x="14755" y="15139"/>
                    <a:pt x="14752" y="15141"/>
                    <a:pt x="14751" y="15144"/>
                  </a:cubicBezTo>
                  <a:lnTo>
                    <a:pt x="14751" y="15144"/>
                  </a:lnTo>
                  <a:cubicBezTo>
                    <a:pt x="14740" y="15143"/>
                    <a:pt x="14729" y="15141"/>
                    <a:pt x="14716" y="15139"/>
                  </a:cubicBezTo>
                  <a:cubicBezTo>
                    <a:pt x="14673" y="15139"/>
                    <a:pt x="14608" y="15127"/>
                    <a:pt x="14555" y="15117"/>
                  </a:cubicBezTo>
                  <a:cubicBezTo>
                    <a:pt x="14528" y="15114"/>
                    <a:pt x="14501" y="15112"/>
                    <a:pt x="14474" y="15112"/>
                  </a:cubicBezTo>
                  <a:cubicBezTo>
                    <a:pt x="14340" y="15112"/>
                    <a:pt x="14209" y="15157"/>
                    <a:pt x="14101" y="15247"/>
                  </a:cubicBezTo>
                  <a:cubicBezTo>
                    <a:pt x="13982" y="15343"/>
                    <a:pt x="13896" y="15495"/>
                    <a:pt x="13896" y="15657"/>
                  </a:cubicBezTo>
                  <a:cubicBezTo>
                    <a:pt x="13853" y="16510"/>
                    <a:pt x="13788" y="17320"/>
                    <a:pt x="13723" y="17989"/>
                  </a:cubicBezTo>
                  <a:cubicBezTo>
                    <a:pt x="13697" y="18274"/>
                    <a:pt x="13670" y="18529"/>
                    <a:pt x="13643" y="18761"/>
                  </a:cubicBezTo>
                  <a:lnTo>
                    <a:pt x="13643" y="18761"/>
                  </a:lnTo>
                  <a:cubicBezTo>
                    <a:pt x="13610" y="18742"/>
                    <a:pt x="13575" y="18722"/>
                    <a:pt x="13540" y="18702"/>
                  </a:cubicBezTo>
                  <a:cubicBezTo>
                    <a:pt x="13454" y="18653"/>
                    <a:pt x="13356" y="18629"/>
                    <a:pt x="13258" y="18629"/>
                  </a:cubicBezTo>
                  <a:cubicBezTo>
                    <a:pt x="13159" y="18629"/>
                    <a:pt x="13059" y="18653"/>
                    <a:pt x="12967" y="18702"/>
                  </a:cubicBezTo>
                  <a:cubicBezTo>
                    <a:pt x="12879" y="18751"/>
                    <a:pt x="12807" y="18824"/>
                    <a:pt x="12757" y="18910"/>
                  </a:cubicBezTo>
                  <a:lnTo>
                    <a:pt x="12757" y="18910"/>
                  </a:lnTo>
                  <a:lnTo>
                    <a:pt x="12676" y="18399"/>
                  </a:lnTo>
                  <a:cubicBezTo>
                    <a:pt x="12655" y="18237"/>
                    <a:pt x="12557" y="18097"/>
                    <a:pt x="12427" y="18011"/>
                  </a:cubicBezTo>
                  <a:cubicBezTo>
                    <a:pt x="12233" y="17881"/>
                    <a:pt x="12039" y="17752"/>
                    <a:pt x="11834" y="17600"/>
                  </a:cubicBezTo>
                  <a:cubicBezTo>
                    <a:pt x="11792" y="17572"/>
                    <a:pt x="11748" y="17549"/>
                    <a:pt x="11702" y="17532"/>
                  </a:cubicBezTo>
                  <a:lnTo>
                    <a:pt x="11702" y="17532"/>
                  </a:lnTo>
                  <a:cubicBezTo>
                    <a:pt x="11715" y="17509"/>
                    <a:pt x="11727" y="17485"/>
                    <a:pt x="11736" y="17460"/>
                  </a:cubicBezTo>
                  <a:lnTo>
                    <a:pt x="12115" y="16586"/>
                  </a:lnTo>
                  <a:cubicBezTo>
                    <a:pt x="12223" y="16348"/>
                    <a:pt x="12158" y="16089"/>
                    <a:pt x="11964" y="15916"/>
                  </a:cubicBezTo>
                  <a:cubicBezTo>
                    <a:pt x="11854" y="15824"/>
                    <a:pt x="11720" y="15778"/>
                    <a:pt x="11585" y="15778"/>
                  </a:cubicBezTo>
                  <a:cubicBezTo>
                    <a:pt x="11481" y="15778"/>
                    <a:pt x="11377" y="15805"/>
                    <a:pt x="11283" y="15862"/>
                  </a:cubicBezTo>
                  <a:lnTo>
                    <a:pt x="10894" y="16110"/>
                  </a:lnTo>
                  <a:lnTo>
                    <a:pt x="10721" y="16218"/>
                  </a:lnTo>
                  <a:cubicBezTo>
                    <a:pt x="10495" y="16358"/>
                    <a:pt x="10398" y="16639"/>
                    <a:pt x="10484" y="16888"/>
                  </a:cubicBezTo>
                  <a:lnTo>
                    <a:pt x="10484" y="16889"/>
                  </a:lnTo>
                  <a:lnTo>
                    <a:pt x="10484" y="16889"/>
                  </a:lnTo>
                  <a:cubicBezTo>
                    <a:pt x="10466" y="16842"/>
                    <a:pt x="10442" y="16798"/>
                    <a:pt x="10413" y="16758"/>
                  </a:cubicBezTo>
                  <a:lnTo>
                    <a:pt x="10413" y="16758"/>
                  </a:lnTo>
                  <a:cubicBezTo>
                    <a:pt x="10412" y="16701"/>
                    <a:pt x="10404" y="16643"/>
                    <a:pt x="10387" y="16586"/>
                  </a:cubicBezTo>
                  <a:lnTo>
                    <a:pt x="10366" y="16531"/>
                  </a:lnTo>
                  <a:cubicBezTo>
                    <a:pt x="10333" y="16434"/>
                    <a:pt x="10279" y="16348"/>
                    <a:pt x="10214" y="16283"/>
                  </a:cubicBezTo>
                  <a:lnTo>
                    <a:pt x="10203" y="16283"/>
                  </a:lnTo>
                  <a:cubicBezTo>
                    <a:pt x="9826" y="15926"/>
                    <a:pt x="9447" y="15538"/>
                    <a:pt x="9123" y="15139"/>
                  </a:cubicBezTo>
                  <a:cubicBezTo>
                    <a:pt x="9012" y="15004"/>
                    <a:pt x="8848" y="14932"/>
                    <a:pt x="8683" y="14932"/>
                  </a:cubicBezTo>
                  <a:cubicBezTo>
                    <a:pt x="8609" y="14932"/>
                    <a:pt x="8535" y="14946"/>
                    <a:pt x="8465" y="14976"/>
                  </a:cubicBezTo>
                  <a:cubicBezTo>
                    <a:pt x="8390" y="15004"/>
                    <a:pt x="8324" y="15046"/>
                    <a:pt x="8270" y="15100"/>
                  </a:cubicBezTo>
                  <a:lnTo>
                    <a:pt x="8270" y="15100"/>
                  </a:lnTo>
                  <a:lnTo>
                    <a:pt x="8206" y="14866"/>
                  </a:lnTo>
                  <a:lnTo>
                    <a:pt x="8206" y="14866"/>
                  </a:lnTo>
                  <a:cubicBezTo>
                    <a:pt x="8250" y="14803"/>
                    <a:pt x="8280" y="14730"/>
                    <a:pt x="8295" y="14654"/>
                  </a:cubicBezTo>
                  <a:lnTo>
                    <a:pt x="8295" y="14654"/>
                  </a:lnTo>
                  <a:lnTo>
                    <a:pt x="9135" y="14081"/>
                  </a:lnTo>
                  <a:cubicBezTo>
                    <a:pt x="9351" y="13940"/>
                    <a:pt x="9447" y="13670"/>
                    <a:pt x="9361" y="13422"/>
                  </a:cubicBezTo>
                  <a:lnTo>
                    <a:pt x="9354" y="13400"/>
                  </a:lnTo>
                  <a:lnTo>
                    <a:pt x="9354" y="13400"/>
                  </a:lnTo>
                  <a:cubicBezTo>
                    <a:pt x="9415" y="13453"/>
                    <a:pt x="9487" y="13494"/>
                    <a:pt x="9567" y="13519"/>
                  </a:cubicBezTo>
                  <a:cubicBezTo>
                    <a:pt x="9624" y="13542"/>
                    <a:pt x="9685" y="13553"/>
                    <a:pt x="9746" y="13553"/>
                  </a:cubicBezTo>
                  <a:cubicBezTo>
                    <a:pt x="9859" y="13553"/>
                    <a:pt x="9972" y="13517"/>
                    <a:pt x="10063" y="13454"/>
                  </a:cubicBezTo>
                  <a:lnTo>
                    <a:pt x="10409" y="13227"/>
                  </a:lnTo>
                  <a:lnTo>
                    <a:pt x="10538" y="13141"/>
                  </a:lnTo>
                  <a:cubicBezTo>
                    <a:pt x="10711" y="13022"/>
                    <a:pt x="10808" y="12806"/>
                    <a:pt x="10786" y="12579"/>
                  </a:cubicBezTo>
                  <a:lnTo>
                    <a:pt x="10776" y="12579"/>
                  </a:lnTo>
                  <a:cubicBezTo>
                    <a:pt x="10776" y="12526"/>
                    <a:pt x="10711" y="12039"/>
                    <a:pt x="10657" y="11413"/>
                  </a:cubicBezTo>
                  <a:cubicBezTo>
                    <a:pt x="10635" y="11208"/>
                    <a:pt x="10517" y="11036"/>
                    <a:pt x="10344" y="10949"/>
                  </a:cubicBezTo>
                  <a:cubicBezTo>
                    <a:pt x="10257" y="10909"/>
                    <a:pt x="10166" y="10887"/>
                    <a:pt x="10075" y="10887"/>
                  </a:cubicBezTo>
                  <a:cubicBezTo>
                    <a:pt x="9974" y="10887"/>
                    <a:pt x="9874" y="10914"/>
                    <a:pt x="9783" y="10971"/>
                  </a:cubicBezTo>
                  <a:cubicBezTo>
                    <a:pt x="9567" y="11101"/>
                    <a:pt x="9339" y="11208"/>
                    <a:pt x="9156" y="11273"/>
                  </a:cubicBezTo>
                  <a:cubicBezTo>
                    <a:pt x="8965" y="11354"/>
                    <a:pt x="8839" y="11529"/>
                    <a:pt x="8812" y="11725"/>
                  </a:cubicBezTo>
                  <a:lnTo>
                    <a:pt x="8812" y="11725"/>
                  </a:lnTo>
                  <a:cubicBezTo>
                    <a:pt x="8716" y="11530"/>
                    <a:pt x="8513" y="11403"/>
                    <a:pt x="8293" y="11403"/>
                  </a:cubicBezTo>
                  <a:lnTo>
                    <a:pt x="8268" y="11403"/>
                  </a:lnTo>
                  <a:cubicBezTo>
                    <a:pt x="8221" y="11304"/>
                    <a:pt x="8146" y="11217"/>
                    <a:pt x="8044" y="11154"/>
                  </a:cubicBezTo>
                  <a:cubicBezTo>
                    <a:pt x="7904" y="11068"/>
                    <a:pt x="7753" y="10960"/>
                    <a:pt x="7602" y="10841"/>
                  </a:cubicBezTo>
                  <a:cubicBezTo>
                    <a:pt x="7364" y="10669"/>
                    <a:pt x="7126" y="10463"/>
                    <a:pt x="6878" y="10237"/>
                  </a:cubicBezTo>
                  <a:cubicBezTo>
                    <a:pt x="6722" y="10095"/>
                    <a:pt x="6562" y="9945"/>
                    <a:pt x="6410" y="9794"/>
                  </a:cubicBezTo>
                  <a:lnTo>
                    <a:pt x="6410" y="9794"/>
                  </a:lnTo>
                  <a:cubicBezTo>
                    <a:pt x="6404" y="9722"/>
                    <a:pt x="6385" y="9652"/>
                    <a:pt x="6354" y="9586"/>
                  </a:cubicBezTo>
                  <a:lnTo>
                    <a:pt x="6354" y="9586"/>
                  </a:lnTo>
                  <a:cubicBezTo>
                    <a:pt x="6368" y="9492"/>
                    <a:pt x="6360" y="9396"/>
                    <a:pt x="6327" y="9308"/>
                  </a:cubicBezTo>
                  <a:cubicBezTo>
                    <a:pt x="6251" y="9124"/>
                    <a:pt x="6100" y="8984"/>
                    <a:pt x="5906" y="8951"/>
                  </a:cubicBezTo>
                  <a:cubicBezTo>
                    <a:pt x="5874" y="8941"/>
                    <a:pt x="5841" y="8930"/>
                    <a:pt x="5809" y="8930"/>
                  </a:cubicBezTo>
                  <a:cubicBezTo>
                    <a:pt x="5798" y="8919"/>
                    <a:pt x="5776" y="8919"/>
                    <a:pt x="5766" y="8919"/>
                  </a:cubicBezTo>
                  <a:cubicBezTo>
                    <a:pt x="5755" y="8908"/>
                    <a:pt x="5744" y="8908"/>
                    <a:pt x="5744" y="8908"/>
                  </a:cubicBezTo>
                  <a:lnTo>
                    <a:pt x="5743" y="8912"/>
                  </a:lnTo>
                  <a:lnTo>
                    <a:pt x="5743" y="8912"/>
                  </a:lnTo>
                  <a:cubicBezTo>
                    <a:pt x="5726" y="8902"/>
                    <a:pt x="5708" y="8893"/>
                    <a:pt x="5690" y="8885"/>
                  </a:cubicBezTo>
                  <a:lnTo>
                    <a:pt x="5690" y="8885"/>
                  </a:lnTo>
                  <a:cubicBezTo>
                    <a:pt x="5669" y="8828"/>
                    <a:pt x="5640" y="8774"/>
                    <a:pt x="5604" y="8725"/>
                  </a:cubicBezTo>
                  <a:cubicBezTo>
                    <a:pt x="5572" y="8692"/>
                    <a:pt x="5539" y="8649"/>
                    <a:pt x="5507" y="8606"/>
                  </a:cubicBezTo>
                  <a:cubicBezTo>
                    <a:pt x="5496" y="8585"/>
                    <a:pt x="5483" y="8566"/>
                    <a:pt x="5471" y="8549"/>
                  </a:cubicBezTo>
                  <a:lnTo>
                    <a:pt x="5471" y="8549"/>
                  </a:lnTo>
                  <a:cubicBezTo>
                    <a:pt x="5480" y="8532"/>
                    <a:pt x="5488" y="8515"/>
                    <a:pt x="5496" y="8498"/>
                  </a:cubicBezTo>
                  <a:cubicBezTo>
                    <a:pt x="5507" y="8488"/>
                    <a:pt x="5507" y="8466"/>
                    <a:pt x="5517" y="8444"/>
                  </a:cubicBezTo>
                  <a:cubicBezTo>
                    <a:pt x="5525" y="8429"/>
                    <a:pt x="5533" y="8413"/>
                    <a:pt x="5540" y="8397"/>
                  </a:cubicBezTo>
                  <a:lnTo>
                    <a:pt x="5540" y="8397"/>
                  </a:lnTo>
                  <a:cubicBezTo>
                    <a:pt x="5546" y="8402"/>
                    <a:pt x="5553" y="8407"/>
                    <a:pt x="5560" y="8412"/>
                  </a:cubicBezTo>
                  <a:cubicBezTo>
                    <a:pt x="5669" y="8514"/>
                    <a:pt x="5807" y="8569"/>
                    <a:pt x="5949" y="8569"/>
                  </a:cubicBezTo>
                  <a:cubicBezTo>
                    <a:pt x="5951" y="8569"/>
                    <a:pt x="5953" y="8569"/>
                    <a:pt x="5955" y="8569"/>
                  </a:cubicBezTo>
                  <a:lnTo>
                    <a:pt x="5955" y="8569"/>
                  </a:lnTo>
                  <a:cubicBezTo>
                    <a:pt x="5957" y="8574"/>
                    <a:pt x="5959" y="8579"/>
                    <a:pt x="5960" y="8584"/>
                  </a:cubicBezTo>
                  <a:cubicBezTo>
                    <a:pt x="5992" y="8812"/>
                    <a:pt x="6165" y="8995"/>
                    <a:pt x="6392" y="9049"/>
                  </a:cubicBezTo>
                  <a:cubicBezTo>
                    <a:pt x="6434" y="9059"/>
                    <a:pt x="6477" y="9064"/>
                    <a:pt x="6518" y="9064"/>
                  </a:cubicBezTo>
                  <a:cubicBezTo>
                    <a:pt x="6550" y="9064"/>
                    <a:pt x="6581" y="9061"/>
                    <a:pt x="6612" y="9056"/>
                  </a:cubicBezTo>
                  <a:lnTo>
                    <a:pt x="6612" y="9056"/>
                  </a:lnTo>
                  <a:cubicBezTo>
                    <a:pt x="6685" y="9089"/>
                    <a:pt x="6764" y="9107"/>
                    <a:pt x="6843" y="9107"/>
                  </a:cubicBezTo>
                  <a:cubicBezTo>
                    <a:pt x="6865" y="9107"/>
                    <a:pt x="6888" y="9106"/>
                    <a:pt x="6910" y="9103"/>
                  </a:cubicBezTo>
                  <a:cubicBezTo>
                    <a:pt x="6915" y="9102"/>
                    <a:pt x="6919" y="9101"/>
                    <a:pt x="6923" y="9101"/>
                  </a:cubicBezTo>
                  <a:lnTo>
                    <a:pt x="6923" y="9101"/>
                  </a:lnTo>
                  <a:cubicBezTo>
                    <a:pt x="7008" y="9148"/>
                    <a:pt x="7102" y="9171"/>
                    <a:pt x="7196" y="9171"/>
                  </a:cubicBezTo>
                  <a:cubicBezTo>
                    <a:pt x="7319" y="9171"/>
                    <a:pt x="7443" y="9130"/>
                    <a:pt x="7547" y="9049"/>
                  </a:cubicBezTo>
                  <a:cubicBezTo>
                    <a:pt x="7620" y="8996"/>
                    <a:pt x="7676" y="8927"/>
                    <a:pt x="7714" y="8849"/>
                  </a:cubicBezTo>
                  <a:lnTo>
                    <a:pt x="7714" y="8849"/>
                  </a:lnTo>
                  <a:lnTo>
                    <a:pt x="7861" y="9275"/>
                  </a:lnTo>
                  <a:cubicBezTo>
                    <a:pt x="7880" y="9332"/>
                    <a:pt x="7908" y="9385"/>
                    <a:pt x="7944" y="9431"/>
                  </a:cubicBezTo>
                  <a:lnTo>
                    <a:pt x="7944" y="9431"/>
                  </a:lnTo>
                  <a:cubicBezTo>
                    <a:pt x="7947" y="9488"/>
                    <a:pt x="7958" y="9545"/>
                    <a:pt x="7979" y="9599"/>
                  </a:cubicBezTo>
                  <a:lnTo>
                    <a:pt x="8001" y="9697"/>
                  </a:lnTo>
                  <a:cubicBezTo>
                    <a:pt x="8044" y="9815"/>
                    <a:pt x="8120" y="9913"/>
                    <a:pt x="8217" y="9978"/>
                  </a:cubicBezTo>
                  <a:cubicBezTo>
                    <a:pt x="8303" y="10042"/>
                    <a:pt x="8401" y="10107"/>
                    <a:pt x="8476" y="10172"/>
                  </a:cubicBezTo>
                  <a:cubicBezTo>
                    <a:pt x="8578" y="10248"/>
                    <a:pt x="8699" y="10285"/>
                    <a:pt x="8820" y="10285"/>
                  </a:cubicBezTo>
                  <a:cubicBezTo>
                    <a:pt x="8991" y="10285"/>
                    <a:pt x="9161" y="10210"/>
                    <a:pt x="9275" y="10064"/>
                  </a:cubicBezTo>
                  <a:cubicBezTo>
                    <a:pt x="9372" y="9945"/>
                    <a:pt x="9469" y="9815"/>
                    <a:pt x="9577" y="9675"/>
                  </a:cubicBezTo>
                  <a:cubicBezTo>
                    <a:pt x="9728" y="9481"/>
                    <a:pt x="9879" y="9275"/>
                    <a:pt x="10030" y="9092"/>
                  </a:cubicBezTo>
                  <a:cubicBezTo>
                    <a:pt x="10106" y="9006"/>
                    <a:pt x="10182" y="8919"/>
                    <a:pt x="10246" y="8833"/>
                  </a:cubicBezTo>
                  <a:cubicBezTo>
                    <a:pt x="10322" y="8757"/>
                    <a:pt x="10387" y="8682"/>
                    <a:pt x="10452" y="8628"/>
                  </a:cubicBezTo>
                  <a:cubicBezTo>
                    <a:pt x="10592" y="8498"/>
                    <a:pt x="10657" y="8315"/>
                    <a:pt x="10635" y="8131"/>
                  </a:cubicBezTo>
                  <a:cubicBezTo>
                    <a:pt x="10603" y="7936"/>
                    <a:pt x="10495" y="7785"/>
                    <a:pt x="10333" y="7699"/>
                  </a:cubicBezTo>
                  <a:cubicBezTo>
                    <a:pt x="10268" y="7667"/>
                    <a:pt x="10203" y="7624"/>
                    <a:pt x="10128" y="7569"/>
                  </a:cubicBezTo>
                  <a:cubicBezTo>
                    <a:pt x="10020" y="7494"/>
                    <a:pt x="9891" y="7408"/>
                    <a:pt x="9761" y="7300"/>
                  </a:cubicBezTo>
                  <a:cubicBezTo>
                    <a:pt x="9642" y="7192"/>
                    <a:pt x="9502" y="7062"/>
                    <a:pt x="9372" y="6933"/>
                  </a:cubicBezTo>
                  <a:cubicBezTo>
                    <a:pt x="9351" y="6922"/>
                    <a:pt x="9339" y="6900"/>
                    <a:pt x="9318" y="6890"/>
                  </a:cubicBezTo>
                  <a:cubicBezTo>
                    <a:pt x="9135" y="6706"/>
                    <a:pt x="8951" y="6501"/>
                    <a:pt x="8768" y="6295"/>
                  </a:cubicBezTo>
                  <a:cubicBezTo>
                    <a:pt x="8659" y="6175"/>
                    <a:pt x="8551" y="6050"/>
                    <a:pt x="8445" y="5924"/>
                  </a:cubicBezTo>
                  <a:lnTo>
                    <a:pt x="8445" y="5924"/>
                  </a:lnTo>
                  <a:cubicBezTo>
                    <a:pt x="8445" y="5870"/>
                    <a:pt x="8438" y="5817"/>
                    <a:pt x="8423" y="5766"/>
                  </a:cubicBezTo>
                  <a:lnTo>
                    <a:pt x="8423" y="5766"/>
                  </a:lnTo>
                  <a:cubicBezTo>
                    <a:pt x="8467" y="5668"/>
                    <a:pt x="8483" y="5561"/>
                    <a:pt x="8476" y="5453"/>
                  </a:cubicBezTo>
                  <a:cubicBezTo>
                    <a:pt x="8461" y="5342"/>
                    <a:pt x="8416" y="5237"/>
                    <a:pt x="8344" y="5153"/>
                  </a:cubicBezTo>
                  <a:lnTo>
                    <a:pt x="8344" y="5153"/>
                  </a:lnTo>
                  <a:cubicBezTo>
                    <a:pt x="8414" y="5198"/>
                    <a:pt x="8496" y="5227"/>
                    <a:pt x="8584" y="5237"/>
                  </a:cubicBezTo>
                  <a:cubicBezTo>
                    <a:pt x="8607" y="5240"/>
                    <a:pt x="8630" y="5241"/>
                    <a:pt x="8654" y="5241"/>
                  </a:cubicBezTo>
                  <a:cubicBezTo>
                    <a:pt x="8691" y="5241"/>
                    <a:pt x="8729" y="5238"/>
                    <a:pt x="8766" y="5231"/>
                  </a:cubicBezTo>
                  <a:lnTo>
                    <a:pt x="8766" y="5231"/>
                  </a:lnTo>
                  <a:cubicBezTo>
                    <a:pt x="8843" y="5264"/>
                    <a:pt x="8928" y="5280"/>
                    <a:pt x="9016" y="5280"/>
                  </a:cubicBezTo>
                  <a:cubicBezTo>
                    <a:pt x="9016" y="5280"/>
                    <a:pt x="9017" y="5280"/>
                    <a:pt x="9017" y="5280"/>
                  </a:cubicBezTo>
                  <a:lnTo>
                    <a:pt x="9017" y="5280"/>
                  </a:lnTo>
                  <a:cubicBezTo>
                    <a:pt x="9069" y="5322"/>
                    <a:pt x="9126" y="5370"/>
                    <a:pt x="9188" y="5421"/>
                  </a:cubicBezTo>
                  <a:cubicBezTo>
                    <a:pt x="9459" y="5637"/>
                    <a:pt x="9793" y="5907"/>
                    <a:pt x="10095" y="6177"/>
                  </a:cubicBezTo>
                  <a:cubicBezTo>
                    <a:pt x="10204" y="6270"/>
                    <a:pt x="10340" y="6318"/>
                    <a:pt x="10480" y="6318"/>
                  </a:cubicBezTo>
                  <a:cubicBezTo>
                    <a:pt x="10535" y="6318"/>
                    <a:pt x="10591" y="6311"/>
                    <a:pt x="10646" y="6295"/>
                  </a:cubicBezTo>
                  <a:cubicBezTo>
                    <a:pt x="10829" y="6242"/>
                    <a:pt x="10981" y="6091"/>
                    <a:pt x="11035" y="5896"/>
                  </a:cubicBezTo>
                  <a:lnTo>
                    <a:pt x="11057" y="5799"/>
                  </a:lnTo>
                  <a:cubicBezTo>
                    <a:pt x="11100" y="5637"/>
                    <a:pt x="11078" y="5475"/>
                    <a:pt x="10992" y="5335"/>
                  </a:cubicBezTo>
                  <a:cubicBezTo>
                    <a:pt x="10992" y="5324"/>
                    <a:pt x="10981" y="5313"/>
                    <a:pt x="10970" y="5302"/>
                  </a:cubicBezTo>
                  <a:lnTo>
                    <a:pt x="10970" y="5292"/>
                  </a:lnTo>
                  <a:lnTo>
                    <a:pt x="10966" y="5295"/>
                  </a:lnTo>
                  <a:lnTo>
                    <a:pt x="10966" y="5295"/>
                  </a:lnTo>
                  <a:cubicBezTo>
                    <a:pt x="10784" y="4995"/>
                    <a:pt x="10656" y="4707"/>
                    <a:pt x="10570" y="4460"/>
                  </a:cubicBezTo>
                  <a:cubicBezTo>
                    <a:pt x="10527" y="4330"/>
                    <a:pt x="10495" y="4212"/>
                    <a:pt x="10474" y="4114"/>
                  </a:cubicBezTo>
                  <a:cubicBezTo>
                    <a:pt x="10467" y="4056"/>
                    <a:pt x="10460" y="4001"/>
                    <a:pt x="10456" y="3953"/>
                  </a:cubicBezTo>
                  <a:lnTo>
                    <a:pt x="10456" y="3953"/>
                  </a:lnTo>
                  <a:cubicBezTo>
                    <a:pt x="10469" y="3953"/>
                    <a:pt x="10482" y="3953"/>
                    <a:pt x="10495" y="3953"/>
                  </a:cubicBezTo>
                  <a:cubicBezTo>
                    <a:pt x="10560" y="3953"/>
                    <a:pt x="10646" y="3953"/>
                    <a:pt x="10733" y="3963"/>
                  </a:cubicBezTo>
                  <a:cubicBezTo>
                    <a:pt x="10759" y="3967"/>
                    <a:pt x="10786" y="3969"/>
                    <a:pt x="10812" y="3969"/>
                  </a:cubicBezTo>
                  <a:cubicBezTo>
                    <a:pt x="10989" y="3969"/>
                    <a:pt x="11160" y="3876"/>
                    <a:pt x="11273" y="3726"/>
                  </a:cubicBezTo>
                  <a:cubicBezTo>
                    <a:pt x="11283" y="3715"/>
                    <a:pt x="11294" y="3704"/>
                    <a:pt x="11305" y="3682"/>
                  </a:cubicBezTo>
                  <a:cubicBezTo>
                    <a:pt x="11348" y="3629"/>
                    <a:pt x="11391" y="3574"/>
                    <a:pt x="11445" y="3531"/>
                  </a:cubicBezTo>
                  <a:cubicBezTo>
                    <a:pt x="11477" y="3488"/>
                    <a:pt x="11520" y="3466"/>
                    <a:pt x="11553" y="3434"/>
                  </a:cubicBezTo>
                  <a:cubicBezTo>
                    <a:pt x="11562" y="3430"/>
                    <a:pt x="11571" y="3423"/>
                    <a:pt x="11580" y="3417"/>
                  </a:cubicBezTo>
                  <a:lnTo>
                    <a:pt x="11580" y="3417"/>
                  </a:lnTo>
                  <a:cubicBezTo>
                    <a:pt x="11631" y="3449"/>
                    <a:pt x="11687" y="3473"/>
                    <a:pt x="11748" y="3488"/>
                  </a:cubicBezTo>
                  <a:cubicBezTo>
                    <a:pt x="11799" y="3505"/>
                    <a:pt x="11853" y="3514"/>
                    <a:pt x="11907" y="3514"/>
                  </a:cubicBezTo>
                  <a:cubicBezTo>
                    <a:pt x="12022" y="3514"/>
                    <a:pt x="12138" y="3475"/>
                    <a:pt x="12233" y="3402"/>
                  </a:cubicBezTo>
                  <a:cubicBezTo>
                    <a:pt x="12395" y="3294"/>
                    <a:pt x="12557" y="3197"/>
                    <a:pt x="12719" y="3132"/>
                  </a:cubicBezTo>
                  <a:cubicBezTo>
                    <a:pt x="12795" y="3099"/>
                    <a:pt x="12881" y="3078"/>
                    <a:pt x="12946" y="3056"/>
                  </a:cubicBezTo>
                  <a:cubicBezTo>
                    <a:pt x="13022" y="3046"/>
                    <a:pt x="13097" y="3035"/>
                    <a:pt x="13162" y="3035"/>
                  </a:cubicBezTo>
                  <a:close/>
                  <a:moveTo>
                    <a:pt x="10354" y="20235"/>
                  </a:moveTo>
                  <a:lnTo>
                    <a:pt x="10700" y="21315"/>
                  </a:lnTo>
                  <a:lnTo>
                    <a:pt x="8929" y="21315"/>
                  </a:lnTo>
                  <a:lnTo>
                    <a:pt x="8561" y="20235"/>
                  </a:lnTo>
                  <a:close/>
                  <a:moveTo>
                    <a:pt x="11186" y="22794"/>
                  </a:moveTo>
                  <a:lnTo>
                    <a:pt x="11530" y="23873"/>
                  </a:lnTo>
                  <a:lnTo>
                    <a:pt x="9813" y="23873"/>
                  </a:lnTo>
                  <a:lnTo>
                    <a:pt x="9447" y="22794"/>
                  </a:lnTo>
                  <a:close/>
                  <a:moveTo>
                    <a:pt x="10511" y="16970"/>
                  </a:moveTo>
                  <a:cubicBezTo>
                    <a:pt x="10531" y="17024"/>
                    <a:pt x="10558" y="17074"/>
                    <a:pt x="10592" y="17118"/>
                  </a:cubicBezTo>
                  <a:lnTo>
                    <a:pt x="10592" y="17118"/>
                  </a:lnTo>
                  <a:cubicBezTo>
                    <a:pt x="10593" y="17175"/>
                    <a:pt x="10604" y="17232"/>
                    <a:pt x="10625" y="17287"/>
                  </a:cubicBezTo>
                  <a:lnTo>
                    <a:pt x="10668" y="17428"/>
                  </a:lnTo>
                  <a:cubicBezTo>
                    <a:pt x="10723" y="17585"/>
                    <a:pt x="10847" y="17714"/>
                    <a:pt x="11002" y="17772"/>
                  </a:cubicBezTo>
                  <a:lnTo>
                    <a:pt x="11002" y="17772"/>
                  </a:lnTo>
                  <a:cubicBezTo>
                    <a:pt x="10916" y="17914"/>
                    <a:pt x="10896" y="18094"/>
                    <a:pt x="10949" y="18259"/>
                  </a:cubicBezTo>
                  <a:lnTo>
                    <a:pt x="11391" y="19511"/>
                  </a:lnTo>
                  <a:cubicBezTo>
                    <a:pt x="11410" y="19570"/>
                    <a:pt x="11437" y="19623"/>
                    <a:pt x="11471" y="19670"/>
                  </a:cubicBezTo>
                  <a:lnTo>
                    <a:pt x="11471" y="19670"/>
                  </a:lnTo>
                  <a:cubicBezTo>
                    <a:pt x="11472" y="19729"/>
                    <a:pt x="11481" y="19789"/>
                    <a:pt x="11499" y="19846"/>
                  </a:cubicBezTo>
                  <a:lnTo>
                    <a:pt x="11964" y="21196"/>
                  </a:lnTo>
                  <a:cubicBezTo>
                    <a:pt x="12044" y="21430"/>
                    <a:pt x="12268" y="21581"/>
                    <a:pt x="12503" y="21581"/>
                  </a:cubicBezTo>
                  <a:cubicBezTo>
                    <a:pt x="12539" y="21581"/>
                    <a:pt x="12575" y="21578"/>
                    <a:pt x="12611" y="21570"/>
                  </a:cubicBezTo>
                  <a:lnTo>
                    <a:pt x="12611" y="21570"/>
                  </a:lnTo>
                  <a:lnTo>
                    <a:pt x="12611" y="21606"/>
                  </a:lnTo>
                  <a:cubicBezTo>
                    <a:pt x="12600" y="21768"/>
                    <a:pt x="12600" y="21930"/>
                    <a:pt x="12600" y="22081"/>
                  </a:cubicBezTo>
                  <a:cubicBezTo>
                    <a:pt x="12590" y="22373"/>
                    <a:pt x="12590" y="22632"/>
                    <a:pt x="12579" y="22870"/>
                  </a:cubicBezTo>
                  <a:cubicBezTo>
                    <a:pt x="12579" y="22945"/>
                    <a:pt x="12590" y="23009"/>
                    <a:pt x="12611" y="23074"/>
                  </a:cubicBezTo>
                  <a:lnTo>
                    <a:pt x="13151" y="24640"/>
                  </a:lnTo>
                  <a:cubicBezTo>
                    <a:pt x="13171" y="24698"/>
                    <a:pt x="13200" y="24752"/>
                    <a:pt x="13237" y="24800"/>
                  </a:cubicBezTo>
                  <a:lnTo>
                    <a:pt x="13237" y="24800"/>
                  </a:lnTo>
                  <a:cubicBezTo>
                    <a:pt x="13239" y="24858"/>
                    <a:pt x="13249" y="24917"/>
                    <a:pt x="13270" y="24975"/>
                  </a:cubicBezTo>
                  <a:lnTo>
                    <a:pt x="13904" y="26832"/>
                  </a:lnTo>
                  <a:lnTo>
                    <a:pt x="13692" y="26832"/>
                  </a:lnTo>
                  <a:lnTo>
                    <a:pt x="12979" y="24607"/>
                  </a:lnTo>
                  <a:cubicBezTo>
                    <a:pt x="12960" y="24548"/>
                    <a:pt x="12931" y="24494"/>
                    <a:pt x="12896" y="24446"/>
                  </a:cubicBezTo>
                  <a:lnTo>
                    <a:pt x="12896" y="24446"/>
                  </a:lnTo>
                  <a:cubicBezTo>
                    <a:pt x="12896" y="24387"/>
                    <a:pt x="12888" y="24329"/>
                    <a:pt x="12871" y="24273"/>
                  </a:cubicBezTo>
                  <a:lnTo>
                    <a:pt x="12859" y="24252"/>
                  </a:lnTo>
                  <a:cubicBezTo>
                    <a:pt x="12855" y="24238"/>
                    <a:pt x="12850" y="24225"/>
                    <a:pt x="12845" y="24212"/>
                  </a:cubicBezTo>
                  <a:lnTo>
                    <a:pt x="12845" y="24212"/>
                  </a:lnTo>
                  <a:cubicBezTo>
                    <a:pt x="12841" y="24186"/>
                    <a:pt x="12835" y="24159"/>
                    <a:pt x="12827" y="24132"/>
                  </a:cubicBezTo>
                  <a:lnTo>
                    <a:pt x="12147" y="22049"/>
                  </a:lnTo>
                  <a:cubicBezTo>
                    <a:pt x="12129" y="21993"/>
                    <a:pt x="12104" y="21942"/>
                    <a:pt x="12072" y="21895"/>
                  </a:cubicBezTo>
                  <a:lnTo>
                    <a:pt x="12072" y="21895"/>
                  </a:lnTo>
                  <a:cubicBezTo>
                    <a:pt x="12072" y="21834"/>
                    <a:pt x="12061" y="21773"/>
                    <a:pt x="12039" y="21714"/>
                  </a:cubicBezTo>
                  <a:lnTo>
                    <a:pt x="11326" y="19490"/>
                  </a:lnTo>
                  <a:cubicBezTo>
                    <a:pt x="11306" y="19431"/>
                    <a:pt x="11278" y="19377"/>
                    <a:pt x="11244" y="19330"/>
                  </a:cubicBezTo>
                  <a:lnTo>
                    <a:pt x="11244" y="19330"/>
                  </a:lnTo>
                  <a:cubicBezTo>
                    <a:pt x="11245" y="19271"/>
                    <a:pt x="11236" y="19212"/>
                    <a:pt x="11218" y="19155"/>
                  </a:cubicBezTo>
                  <a:lnTo>
                    <a:pt x="10511" y="16970"/>
                  </a:lnTo>
                  <a:close/>
                  <a:moveTo>
                    <a:pt x="615" y="1"/>
                  </a:moveTo>
                  <a:cubicBezTo>
                    <a:pt x="421" y="1"/>
                    <a:pt x="248" y="87"/>
                    <a:pt x="140" y="238"/>
                  </a:cubicBezTo>
                  <a:cubicBezTo>
                    <a:pt x="32" y="390"/>
                    <a:pt x="0" y="584"/>
                    <a:pt x="65" y="757"/>
                  </a:cubicBezTo>
                  <a:lnTo>
                    <a:pt x="8724" y="27588"/>
                  </a:lnTo>
                  <a:cubicBezTo>
                    <a:pt x="8811" y="27825"/>
                    <a:pt x="9027" y="27987"/>
                    <a:pt x="9275" y="27987"/>
                  </a:cubicBezTo>
                  <a:lnTo>
                    <a:pt x="10419" y="27987"/>
                  </a:lnTo>
                  <a:cubicBezTo>
                    <a:pt x="10614" y="27987"/>
                    <a:pt x="10786" y="27890"/>
                    <a:pt x="10894" y="27739"/>
                  </a:cubicBezTo>
                  <a:cubicBezTo>
                    <a:pt x="11002" y="27588"/>
                    <a:pt x="11024" y="27393"/>
                    <a:pt x="10970" y="27220"/>
                  </a:cubicBezTo>
                  <a:lnTo>
                    <a:pt x="10322" y="25363"/>
                  </a:lnTo>
                  <a:lnTo>
                    <a:pt x="12007" y="25363"/>
                  </a:lnTo>
                  <a:lnTo>
                    <a:pt x="12730" y="27588"/>
                  </a:lnTo>
                  <a:cubicBezTo>
                    <a:pt x="12806" y="27825"/>
                    <a:pt x="13022" y="27987"/>
                    <a:pt x="13281" y="27987"/>
                  </a:cubicBezTo>
                  <a:lnTo>
                    <a:pt x="14716" y="27987"/>
                  </a:lnTo>
                  <a:cubicBezTo>
                    <a:pt x="14900" y="27987"/>
                    <a:pt x="15073" y="27890"/>
                    <a:pt x="15181" y="27739"/>
                  </a:cubicBezTo>
                  <a:cubicBezTo>
                    <a:pt x="15289" y="27588"/>
                    <a:pt x="15321" y="27393"/>
                    <a:pt x="15256" y="27220"/>
                  </a:cubicBezTo>
                  <a:lnTo>
                    <a:pt x="14416" y="24789"/>
                  </a:lnTo>
                  <a:lnTo>
                    <a:pt x="14416" y="24789"/>
                  </a:lnTo>
                  <a:cubicBezTo>
                    <a:pt x="14417" y="24722"/>
                    <a:pt x="14406" y="24653"/>
                    <a:pt x="14382" y="24586"/>
                  </a:cubicBezTo>
                  <a:lnTo>
                    <a:pt x="14263" y="24252"/>
                  </a:lnTo>
                  <a:cubicBezTo>
                    <a:pt x="14245" y="24204"/>
                    <a:pt x="14221" y="24159"/>
                    <a:pt x="14192" y="24119"/>
                  </a:cubicBezTo>
                  <a:lnTo>
                    <a:pt x="14192" y="24119"/>
                  </a:lnTo>
                  <a:lnTo>
                    <a:pt x="13735" y="22794"/>
                  </a:lnTo>
                  <a:lnTo>
                    <a:pt x="13735" y="22794"/>
                  </a:lnTo>
                  <a:cubicBezTo>
                    <a:pt x="13737" y="22588"/>
                    <a:pt x="13745" y="22355"/>
                    <a:pt x="13745" y="22114"/>
                  </a:cubicBezTo>
                  <a:cubicBezTo>
                    <a:pt x="13756" y="21963"/>
                    <a:pt x="13756" y="21800"/>
                    <a:pt x="13756" y="21639"/>
                  </a:cubicBezTo>
                  <a:cubicBezTo>
                    <a:pt x="13766" y="21574"/>
                    <a:pt x="13766" y="21519"/>
                    <a:pt x="13766" y="21455"/>
                  </a:cubicBezTo>
                  <a:cubicBezTo>
                    <a:pt x="13766" y="21368"/>
                    <a:pt x="13766" y="21282"/>
                    <a:pt x="13778" y="21185"/>
                  </a:cubicBezTo>
                  <a:lnTo>
                    <a:pt x="13778" y="21077"/>
                  </a:lnTo>
                  <a:lnTo>
                    <a:pt x="13778" y="20904"/>
                  </a:lnTo>
                  <a:cubicBezTo>
                    <a:pt x="13778" y="20896"/>
                    <a:pt x="13778" y="20887"/>
                    <a:pt x="13779" y="20879"/>
                  </a:cubicBezTo>
                  <a:lnTo>
                    <a:pt x="13779" y="20879"/>
                  </a:lnTo>
                  <a:cubicBezTo>
                    <a:pt x="13788" y="20646"/>
                    <a:pt x="13795" y="20406"/>
                    <a:pt x="13802" y="20164"/>
                  </a:cubicBezTo>
                  <a:lnTo>
                    <a:pt x="13802" y="20164"/>
                  </a:lnTo>
                  <a:cubicBezTo>
                    <a:pt x="13819" y="20173"/>
                    <a:pt x="13829" y="20179"/>
                    <a:pt x="13831" y="20181"/>
                  </a:cubicBezTo>
                  <a:cubicBezTo>
                    <a:pt x="13907" y="20213"/>
                    <a:pt x="13993" y="20235"/>
                    <a:pt x="14090" y="20235"/>
                  </a:cubicBezTo>
                  <a:cubicBezTo>
                    <a:pt x="14361" y="20235"/>
                    <a:pt x="14598" y="20041"/>
                    <a:pt x="14652" y="19782"/>
                  </a:cubicBezTo>
                  <a:cubicBezTo>
                    <a:pt x="14673" y="19674"/>
                    <a:pt x="14695" y="19566"/>
                    <a:pt x="14706" y="19446"/>
                  </a:cubicBezTo>
                  <a:cubicBezTo>
                    <a:pt x="14749" y="19230"/>
                    <a:pt x="14781" y="18993"/>
                    <a:pt x="14814" y="18723"/>
                  </a:cubicBezTo>
                  <a:cubicBezTo>
                    <a:pt x="14857" y="18313"/>
                    <a:pt x="14900" y="17848"/>
                    <a:pt x="14944" y="17341"/>
                  </a:cubicBezTo>
                  <a:cubicBezTo>
                    <a:pt x="14965" y="17007"/>
                    <a:pt x="14991" y="16655"/>
                    <a:pt x="15012" y="16293"/>
                  </a:cubicBezTo>
                  <a:lnTo>
                    <a:pt x="15012" y="16293"/>
                  </a:lnTo>
                  <a:cubicBezTo>
                    <a:pt x="15039" y="16290"/>
                    <a:pt x="15066" y="16287"/>
                    <a:pt x="15095" y="16283"/>
                  </a:cubicBezTo>
                  <a:cubicBezTo>
                    <a:pt x="15138" y="16272"/>
                    <a:pt x="15181" y="16272"/>
                    <a:pt x="15224" y="16250"/>
                  </a:cubicBezTo>
                  <a:cubicBezTo>
                    <a:pt x="15268" y="16240"/>
                    <a:pt x="15321" y="16229"/>
                    <a:pt x="15364" y="16207"/>
                  </a:cubicBezTo>
                  <a:cubicBezTo>
                    <a:pt x="15397" y="16186"/>
                    <a:pt x="15429" y="16175"/>
                    <a:pt x="15462" y="16154"/>
                  </a:cubicBezTo>
                  <a:cubicBezTo>
                    <a:pt x="15494" y="16132"/>
                    <a:pt x="15527" y="16110"/>
                    <a:pt x="15559" y="16078"/>
                  </a:cubicBezTo>
                  <a:cubicBezTo>
                    <a:pt x="15591" y="16056"/>
                    <a:pt x="15602" y="16034"/>
                    <a:pt x="15623" y="16013"/>
                  </a:cubicBezTo>
                  <a:lnTo>
                    <a:pt x="15635" y="16002"/>
                  </a:lnTo>
                  <a:cubicBezTo>
                    <a:pt x="15635" y="16002"/>
                    <a:pt x="15635" y="15991"/>
                    <a:pt x="15645" y="15991"/>
                  </a:cubicBezTo>
                  <a:cubicBezTo>
                    <a:pt x="15645" y="15981"/>
                    <a:pt x="15656" y="15981"/>
                    <a:pt x="15656" y="15970"/>
                  </a:cubicBezTo>
                  <a:cubicBezTo>
                    <a:pt x="15667" y="15959"/>
                    <a:pt x="15667" y="15948"/>
                    <a:pt x="15678" y="15948"/>
                  </a:cubicBezTo>
                  <a:lnTo>
                    <a:pt x="15671" y="15944"/>
                  </a:lnTo>
                  <a:lnTo>
                    <a:pt x="15671" y="15944"/>
                  </a:lnTo>
                  <a:lnTo>
                    <a:pt x="15688" y="15926"/>
                  </a:lnTo>
                  <a:cubicBezTo>
                    <a:pt x="15688" y="15916"/>
                    <a:pt x="15699" y="15905"/>
                    <a:pt x="15699" y="15905"/>
                  </a:cubicBezTo>
                  <a:cubicBezTo>
                    <a:pt x="15699" y="15905"/>
                    <a:pt x="15699" y="15895"/>
                    <a:pt x="15710" y="15883"/>
                  </a:cubicBezTo>
                  <a:cubicBezTo>
                    <a:pt x="15710" y="15883"/>
                    <a:pt x="15710" y="15873"/>
                    <a:pt x="15721" y="15873"/>
                  </a:cubicBezTo>
                  <a:cubicBezTo>
                    <a:pt x="15721" y="15862"/>
                    <a:pt x="15721" y="15862"/>
                    <a:pt x="15731" y="15851"/>
                  </a:cubicBezTo>
                  <a:lnTo>
                    <a:pt x="15731" y="15830"/>
                  </a:lnTo>
                  <a:lnTo>
                    <a:pt x="15743" y="15819"/>
                  </a:lnTo>
                  <a:cubicBezTo>
                    <a:pt x="15743" y="15808"/>
                    <a:pt x="15753" y="15808"/>
                    <a:pt x="15753" y="15797"/>
                  </a:cubicBezTo>
                  <a:lnTo>
                    <a:pt x="15753" y="15787"/>
                  </a:lnTo>
                  <a:cubicBezTo>
                    <a:pt x="15764" y="15775"/>
                    <a:pt x="15764" y="15775"/>
                    <a:pt x="15764" y="15765"/>
                  </a:cubicBezTo>
                  <a:cubicBezTo>
                    <a:pt x="15764" y="15765"/>
                    <a:pt x="15764" y="15754"/>
                    <a:pt x="15775" y="15754"/>
                  </a:cubicBezTo>
                  <a:lnTo>
                    <a:pt x="15775" y="15732"/>
                  </a:lnTo>
                  <a:cubicBezTo>
                    <a:pt x="15775" y="15732"/>
                    <a:pt x="15775" y="15722"/>
                    <a:pt x="15786" y="15722"/>
                  </a:cubicBezTo>
                  <a:lnTo>
                    <a:pt x="15786" y="15711"/>
                  </a:lnTo>
                  <a:cubicBezTo>
                    <a:pt x="15786" y="15700"/>
                    <a:pt x="15796" y="15689"/>
                    <a:pt x="15796" y="15689"/>
                  </a:cubicBezTo>
                  <a:lnTo>
                    <a:pt x="15796" y="15679"/>
                  </a:lnTo>
                  <a:cubicBezTo>
                    <a:pt x="15796" y="15667"/>
                    <a:pt x="15807" y="15657"/>
                    <a:pt x="15807" y="15657"/>
                  </a:cubicBezTo>
                  <a:lnTo>
                    <a:pt x="15807" y="15646"/>
                  </a:lnTo>
                  <a:cubicBezTo>
                    <a:pt x="15807" y="15635"/>
                    <a:pt x="15818" y="15624"/>
                    <a:pt x="15818" y="15624"/>
                  </a:cubicBezTo>
                  <a:lnTo>
                    <a:pt x="15818" y="15603"/>
                  </a:lnTo>
                  <a:cubicBezTo>
                    <a:pt x="15818" y="15603"/>
                    <a:pt x="15829" y="15592"/>
                    <a:pt x="15829" y="15581"/>
                  </a:cubicBezTo>
                  <a:lnTo>
                    <a:pt x="15829" y="15571"/>
                  </a:lnTo>
                  <a:cubicBezTo>
                    <a:pt x="15829" y="15571"/>
                    <a:pt x="15839" y="15559"/>
                    <a:pt x="15839" y="15549"/>
                  </a:cubicBezTo>
                  <a:lnTo>
                    <a:pt x="15839" y="15538"/>
                  </a:lnTo>
                  <a:cubicBezTo>
                    <a:pt x="15839" y="15527"/>
                    <a:pt x="15851" y="15516"/>
                    <a:pt x="15851" y="15506"/>
                  </a:cubicBezTo>
                  <a:cubicBezTo>
                    <a:pt x="15851" y="15495"/>
                    <a:pt x="15861" y="15473"/>
                    <a:pt x="15861" y="15463"/>
                  </a:cubicBezTo>
                  <a:cubicBezTo>
                    <a:pt x="15861" y="15451"/>
                    <a:pt x="15872" y="15441"/>
                    <a:pt x="15872" y="15430"/>
                  </a:cubicBezTo>
                  <a:lnTo>
                    <a:pt x="15872" y="15419"/>
                  </a:lnTo>
                  <a:cubicBezTo>
                    <a:pt x="15872" y="15408"/>
                    <a:pt x="15883" y="15398"/>
                    <a:pt x="15883" y="15387"/>
                  </a:cubicBezTo>
                  <a:lnTo>
                    <a:pt x="15883" y="15376"/>
                  </a:lnTo>
                  <a:cubicBezTo>
                    <a:pt x="15883" y="15365"/>
                    <a:pt x="15894" y="15355"/>
                    <a:pt x="15894" y="15343"/>
                  </a:cubicBezTo>
                  <a:lnTo>
                    <a:pt x="15894" y="15333"/>
                  </a:lnTo>
                  <a:cubicBezTo>
                    <a:pt x="15894" y="15322"/>
                    <a:pt x="15894" y="15311"/>
                    <a:pt x="15904" y="15311"/>
                  </a:cubicBezTo>
                  <a:lnTo>
                    <a:pt x="15904" y="15290"/>
                  </a:lnTo>
                  <a:cubicBezTo>
                    <a:pt x="15904" y="15279"/>
                    <a:pt x="15904" y="15279"/>
                    <a:pt x="15915" y="15268"/>
                  </a:cubicBezTo>
                  <a:lnTo>
                    <a:pt x="15915" y="15247"/>
                  </a:lnTo>
                  <a:cubicBezTo>
                    <a:pt x="15915" y="15235"/>
                    <a:pt x="15915" y="15225"/>
                    <a:pt x="15926" y="15225"/>
                  </a:cubicBezTo>
                  <a:lnTo>
                    <a:pt x="15926" y="15203"/>
                  </a:lnTo>
                  <a:cubicBezTo>
                    <a:pt x="15926" y="15192"/>
                    <a:pt x="15926" y="15182"/>
                    <a:pt x="15937" y="15182"/>
                  </a:cubicBezTo>
                  <a:lnTo>
                    <a:pt x="15937" y="15160"/>
                  </a:lnTo>
                  <a:lnTo>
                    <a:pt x="15937" y="15127"/>
                  </a:lnTo>
                  <a:cubicBezTo>
                    <a:pt x="15947" y="15127"/>
                    <a:pt x="15947" y="15117"/>
                    <a:pt x="15947" y="15106"/>
                  </a:cubicBezTo>
                  <a:lnTo>
                    <a:pt x="15947" y="15084"/>
                  </a:lnTo>
                  <a:cubicBezTo>
                    <a:pt x="15959" y="15074"/>
                    <a:pt x="15959" y="15074"/>
                    <a:pt x="15959" y="15063"/>
                  </a:cubicBezTo>
                  <a:lnTo>
                    <a:pt x="15959" y="15041"/>
                  </a:lnTo>
                  <a:cubicBezTo>
                    <a:pt x="15969" y="15031"/>
                    <a:pt x="15969" y="15020"/>
                    <a:pt x="15969" y="15020"/>
                  </a:cubicBezTo>
                  <a:lnTo>
                    <a:pt x="15969" y="14988"/>
                  </a:lnTo>
                  <a:cubicBezTo>
                    <a:pt x="15980" y="14976"/>
                    <a:pt x="15980" y="14976"/>
                    <a:pt x="15980" y="14966"/>
                  </a:cubicBezTo>
                  <a:lnTo>
                    <a:pt x="15980" y="14944"/>
                  </a:lnTo>
                  <a:cubicBezTo>
                    <a:pt x="15991" y="14933"/>
                    <a:pt x="15991" y="14923"/>
                    <a:pt x="15991" y="14912"/>
                  </a:cubicBezTo>
                  <a:lnTo>
                    <a:pt x="15991" y="14890"/>
                  </a:lnTo>
                  <a:cubicBezTo>
                    <a:pt x="16002" y="14880"/>
                    <a:pt x="16002" y="14868"/>
                    <a:pt x="16002" y="14868"/>
                  </a:cubicBezTo>
                  <a:lnTo>
                    <a:pt x="16002" y="14836"/>
                  </a:lnTo>
                  <a:cubicBezTo>
                    <a:pt x="16012" y="14825"/>
                    <a:pt x="16012" y="14825"/>
                    <a:pt x="16012" y="14815"/>
                  </a:cubicBezTo>
                  <a:lnTo>
                    <a:pt x="16012" y="14782"/>
                  </a:lnTo>
                  <a:cubicBezTo>
                    <a:pt x="16023" y="14772"/>
                    <a:pt x="16023" y="14750"/>
                    <a:pt x="16023" y="14728"/>
                  </a:cubicBezTo>
                  <a:cubicBezTo>
                    <a:pt x="16034" y="14717"/>
                    <a:pt x="16034" y="14717"/>
                    <a:pt x="16034" y="14707"/>
                  </a:cubicBezTo>
                  <a:lnTo>
                    <a:pt x="16034" y="14674"/>
                  </a:lnTo>
                  <a:cubicBezTo>
                    <a:pt x="16045" y="14664"/>
                    <a:pt x="16045" y="14664"/>
                    <a:pt x="16045" y="14652"/>
                  </a:cubicBezTo>
                  <a:lnTo>
                    <a:pt x="16045" y="14620"/>
                  </a:lnTo>
                  <a:cubicBezTo>
                    <a:pt x="16055" y="14609"/>
                    <a:pt x="16055" y="14609"/>
                    <a:pt x="16055" y="14599"/>
                  </a:cubicBezTo>
                  <a:lnTo>
                    <a:pt x="16055" y="14566"/>
                  </a:lnTo>
                  <a:cubicBezTo>
                    <a:pt x="16067" y="14556"/>
                    <a:pt x="16067" y="14544"/>
                    <a:pt x="16067" y="14544"/>
                  </a:cubicBezTo>
                  <a:lnTo>
                    <a:pt x="16067" y="14512"/>
                  </a:lnTo>
                  <a:cubicBezTo>
                    <a:pt x="16077" y="14501"/>
                    <a:pt x="16077" y="14491"/>
                    <a:pt x="16077" y="14480"/>
                  </a:cubicBezTo>
                  <a:lnTo>
                    <a:pt x="16077" y="14448"/>
                  </a:lnTo>
                  <a:cubicBezTo>
                    <a:pt x="16088" y="14448"/>
                    <a:pt x="16088" y="14436"/>
                    <a:pt x="16088" y="14426"/>
                  </a:cubicBezTo>
                  <a:cubicBezTo>
                    <a:pt x="16088" y="14415"/>
                    <a:pt x="16088" y="14404"/>
                    <a:pt x="16099" y="14393"/>
                  </a:cubicBezTo>
                  <a:lnTo>
                    <a:pt x="16099" y="14372"/>
                  </a:lnTo>
                  <a:cubicBezTo>
                    <a:pt x="16099" y="14361"/>
                    <a:pt x="16099" y="14340"/>
                    <a:pt x="16110" y="14328"/>
                  </a:cubicBezTo>
                  <a:lnTo>
                    <a:pt x="16110" y="14307"/>
                  </a:lnTo>
                  <a:cubicBezTo>
                    <a:pt x="16110" y="14297"/>
                    <a:pt x="16110" y="14285"/>
                    <a:pt x="16120" y="14275"/>
                  </a:cubicBezTo>
                  <a:lnTo>
                    <a:pt x="16120" y="14253"/>
                  </a:lnTo>
                  <a:cubicBezTo>
                    <a:pt x="16120" y="14242"/>
                    <a:pt x="16120" y="14221"/>
                    <a:pt x="16131" y="14210"/>
                  </a:cubicBezTo>
                  <a:lnTo>
                    <a:pt x="16131" y="14189"/>
                  </a:lnTo>
                  <a:cubicBezTo>
                    <a:pt x="16131" y="14177"/>
                    <a:pt x="16131" y="14167"/>
                    <a:pt x="16142" y="14145"/>
                  </a:cubicBezTo>
                  <a:lnTo>
                    <a:pt x="16142" y="14134"/>
                  </a:lnTo>
                  <a:cubicBezTo>
                    <a:pt x="16142" y="14113"/>
                    <a:pt x="16142" y="14102"/>
                    <a:pt x="16153" y="14091"/>
                  </a:cubicBezTo>
                  <a:lnTo>
                    <a:pt x="16153" y="14081"/>
                  </a:lnTo>
                  <a:cubicBezTo>
                    <a:pt x="16153" y="14059"/>
                    <a:pt x="16153" y="14037"/>
                    <a:pt x="16163" y="14026"/>
                  </a:cubicBezTo>
                  <a:lnTo>
                    <a:pt x="16163" y="14016"/>
                  </a:lnTo>
                  <a:cubicBezTo>
                    <a:pt x="16199" y="13819"/>
                    <a:pt x="16234" y="13613"/>
                    <a:pt x="16269" y="13401"/>
                  </a:cubicBezTo>
                  <a:lnTo>
                    <a:pt x="16269" y="13401"/>
                  </a:lnTo>
                  <a:cubicBezTo>
                    <a:pt x="16364" y="13309"/>
                    <a:pt x="16426" y="13191"/>
                    <a:pt x="16444" y="13066"/>
                  </a:cubicBezTo>
                  <a:lnTo>
                    <a:pt x="16542" y="12375"/>
                  </a:lnTo>
                  <a:cubicBezTo>
                    <a:pt x="16559" y="12252"/>
                    <a:pt x="16538" y="12133"/>
                    <a:pt x="16486" y="12030"/>
                  </a:cubicBezTo>
                  <a:lnTo>
                    <a:pt x="16486" y="12030"/>
                  </a:lnTo>
                  <a:cubicBezTo>
                    <a:pt x="16581" y="11434"/>
                    <a:pt x="16661" y="10866"/>
                    <a:pt x="16725" y="10398"/>
                  </a:cubicBezTo>
                  <a:cubicBezTo>
                    <a:pt x="16758" y="10129"/>
                    <a:pt x="16790" y="9902"/>
                    <a:pt x="16811" y="9718"/>
                  </a:cubicBezTo>
                  <a:cubicBezTo>
                    <a:pt x="16822" y="9632"/>
                    <a:pt x="16833" y="9556"/>
                    <a:pt x="16844" y="9491"/>
                  </a:cubicBezTo>
                  <a:lnTo>
                    <a:pt x="16844" y="9405"/>
                  </a:lnTo>
                  <a:lnTo>
                    <a:pt x="16844" y="9373"/>
                  </a:lnTo>
                  <a:cubicBezTo>
                    <a:pt x="16844" y="9351"/>
                    <a:pt x="16854" y="9340"/>
                    <a:pt x="16854" y="9319"/>
                  </a:cubicBezTo>
                  <a:cubicBezTo>
                    <a:pt x="16854" y="9319"/>
                    <a:pt x="16854" y="9308"/>
                    <a:pt x="16844" y="9297"/>
                  </a:cubicBezTo>
                  <a:cubicBezTo>
                    <a:pt x="16844" y="9167"/>
                    <a:pt x="16822" y="9049"/>
                    <a:pt x="16790" y="8930"/>
                  </a:cubicBezTo>
                  <a:cubicBezTo>
                    <a:pt x="16758" y="8833"/>
                    <a:pt x="16714" y="8735"/>
                    <a:pt x="16660" y="8649"/>
                  </a:cubicBezTo>
                  <a:cubicBezTo>
                    <a:pt x="16617" y="8574"/>
                    <a:pt x="16574" y="8498"/>
                    <a:pt x="16520" y="8433"/>
                  </a:cubicBezTo>
                  <a:cubicBezTo>
                    <a:pt x="16422" y="8325"/>
                    <a:pt x="16314" y="8228"/>
                    <a:pt x="16206" y="8142"/>
                  </a:cubicBezTo>
                  <a:cubicBezTo>
                    <a:pt x="16079" y="8054"/>
                    <a:pt x="15946" y="7984"/>
                    <a:pt x="15807" y="7928"/>
                  </a:cubicBezTo>
                  <a:lnTo>
                    <a:pt x="15807" y="7928"/>
                  </a:lnTo>
                  <a:lnTo>
                    <a:pt x="15807" y="7926"/>
                  </a:lnTo>
                  <a:lnTo>
                    <a:pt x="15807" y="7905"/>
                  </a:lnTo>
                  <a:lnTo>
                    <a:pt x="15807" y="7883"/>
                  </a:lnTo>
                  <a:lnTo>
                    <a:pt x="15807" y="7850"/>
                  </a:lnTo>
                  <a:lnTo>
                    <a:pt x="15807" y="7840"/>
                  </a:lnTo>
                  <a:lnTo>
                    <a:pt x="15807" y="7834"/>
                  </a:lnTo>
                  <a:lnTo>
                    <a:pt x="15807" y="7834"/>
                  </a:lnTo>
                  <a:cubicBezTo>
                    <a:pt x="15846" y="7785"/>
                    <a:pt x="15882" y="7733"/>
                    <a:pt x="15915" y="7677"/>
                  </a:cubicBezTo>
                  <a:cubicBezTo>
                    <a:pt x="16012" y="7526"/>
                    <a:pt x="16088" y="7343"/>
                    <a:pt x="16120" y="7159"/>
                  </a:cubicBezTo>
                  <a:cubicBezTo>
                    <a:pt x="16131" y="7073"/>
                    <a:pt x="16142" y="6986"/>
                    <a:pt x="16142" y="6900"/>
                  </a:cubicBezTo>
                  <a:cubicBezTo>
                    <a:pt x="16142" y="6727"/>
                    <a:pt x="16110" y="6566"/>
                    <a:pt x="16055" y="6403"/>
                  </a:cubicBezTo>
                  <a:cubicBezTo>
                    <a:pt x="15969" y="6166"/>
                    <a:pt x="15829" y="5961"/>
                    <a:pt x="15645" y="5799"/>
                  </a:cubicBezTo>
                  <a:cubicBezTo>
                    <a:pt x="15592" y="5751"/>
                    <a:pt x="15535" y="5707"/>
                    <a:pt x="15477" y="5668"/>
                  </a:cubicBezTo>
                  <a:lnTo>
                    <a:pt x="15477" y="5668"/>
                  </a:lnTo>
                  <a:cubicBezTo>
                    <a:pt x="15501" y="5445"/>
                    <a:pt x="15515" y="5213"/>
                    <a:pt x="15515" y="4978"/>
                  </a:cubicBezTo>
                  <a:cubicBezTo>
                    <a:pt x="15515" y="4762"/>
                    <a:pt x="15505" y="4546"/>
                    <a:pt x="15472" y="4320"/>
                  </a:cubicBezTo>
                  <a:cubicBezTo>
                    <a:pt x="15429" y="3985"/>
                    <a:pt x="15343" y="3650"/>
                    <a:pt x="15203" y="3337"/>
                  </a:cubicBezTo>
                  <a:cubicBezTo>
                    <a:pt x="15127" y="3175"/>
                    <a:pt x="15040" y="3013"/>
                    <a:pt x="14932" y="2873"/>
                  </a:cubicBezTo>
                  <a:cubicBezTo>
                    <a:pt x="14824" y="2722"/>
                    <a:pt x="14706" y="2581"/>
                    <a:pt x="14565" y="2451"/>
                  </a:cubicBezTo>
                  <a:cubicBezTo>
                    <a:pt x="14457" y="2355"/>
                    <a:pt x="14349" y="2268"/>
                    <a:pt x="14231" y="2192"/>
                  </a:cubicBezTo>
                  <a:cubicBezTo>
                    <a:pt x="14058" y="2084"/>
                    <a:pt x="13886" y="2009"/>
                    <a:pt x="13702" y="1955"/>
                  </a:cubicBezTo>
                  <a:cubicBezTo>
                    <a:pt x="13518" y="1901"/>
                    <a:pt x="13334" y="1880"/>
                    <a:pt x="13162" y="1880"/>
                  </a:cubicBezTo>
                  <a:cubicBezTo>
                    <a:pt x="13000" y="1880"/>
                    <a:pt x="12849" y="1901"/>
                    <a:pt x="12708" y="1933"/>
                  </a:cubicBezTo>
                  <a:cubicBezTo>
                    <a:pt x="12492" y="1976"/>
                    <a:pt x="12288" y="2052"/>
                    <a:pt x="12093" y="2149"/>
                  </a:cubicBezTo>
                  <a:cubicBezTo>
                    <a:pt x="12027" y="2182"/>
                    <a:pt x="11964" y="2216"/>
                    <a:pt x="11903" y="2251"/>
                  </a:cubicBezTo>
                  <a:lnTo>
                    <a:pt x="11903" y="2251"/>
                  </a:lnTo>
                  <a:cubicBezTo>
                    <a:pt x="11898" y="2250"/>
                    <a:pt x="11893" y="2248"/>
                    <a:pt x="11888" y="2247"/>
                  </a:cubicBezTo>
                  <a:cubicBezTo>
                    <a:pt x="11812" y="2225"/>
                    <a:pt x="11736" y="2214"/>
                    <a:pt x="11661" y="2214"/>
                  </a:cubicBezTo>
                  <a:cubicBezTo>
                    <a:pt x="11585" y="2214"/>
                    <a:pt x="11520" y="2225"/>
                    <a:pt x="11456" y="2236"/>
                  </a:cubicBezTo>
                  <a:cubicBezTo>
                    <a:pt x="11348" y="2257"/>
                    <a:pt x="11240" y="2300"/>
                    <a:pt x="11143" y="2344"/>
                  </a:cubicBezTo>
                  <a:cubicBezTo>
                    <a:pt x="11078" y="2376"/>
                    <a:pt x="11002" y="2420"/>
                    <a:pt x="10937" y="2463"/>
                  </a:cubicBezTo>
                  <a:cubicBezTo>
                    <a:pt x="10841" y="2527"/>
                    <a:pt x="10743" y="2603"/>
                    <a:pt x="10646" y="2689"/>
                  </a:cubicBezTo>
                  <a:cubicBezTo>
                    <a:pt x="10612" y="2723"/>
                    <a:pt x="10577" y="2760"/>
                    <a:pt x="10543" y="2798"/>
                  </a:cubicBezTo>
                  <a:lnTo>
                    <a:pt x="10543" y="2798"/>
                  </a:lnTo>
                  <a:cubicBezTo>
                    <a:pt x="10527" y="2797"/>
                    <a:pt x="10511" y="2797"/>
                    <a:pt x="10495" y="2797"/>
                  </a:cubicBezTo>
                  <a:cubicBezTo>
                    <a:pt x="10419" y="2797"/>
                    <a:pt x="10344" y="2808"/>
                    <a:pt x="10279" y="2808"/>
                  </a:cubicBezTo>
                  <a:cubicBezTo>
                    <a:pt x="10225" y="2819"/>
                    <a:pt x="10182" y="2819"/>
                    <a:pt x="10138" y="2830"/>
                  </a:cubicBezTo>
                  <a:cubicBezTo>
                    <a:pt x="10063" y="2840"/>
                    <a:pt x="10009" y="2851"/>
                    <a:pt x="9944" y="2873"/>
                  </a:cubicBezTo>
                  <a:cubicBezTo>
                    <a:pt x="9912" y="2873"/>
                    <a:pt x="9879" y="2883"/>
                    <a:pt x="9847" y="2895"/>
                  </a:cubicBezTo>
                  <a:cubicBezTo>
                    <a:pt x="9815" y="2916"/>
                    <a:pt x="9783" y="2927"/>
                    <a:pt x="9750" y="2948"/>
                  </a:cubicBezTo>
                  <a:cubicBezTo>
                    <a:pt x="9696" y="2981"/>
                    <a:pt x="9653" y="3013"/>
                    <a:pt x="9610" y="3046"/>
                  </a:cubicBezTo>
                  <a:lnTo>
                    <a:pt x="9512" y="3143"/>
                  </a:lnTo>
                  <a:cubicBezTo>
                    <a:pt x="9469" y="3207"/>
                    <a:pt x="9426" y="3272"/>
                    <a:pt x="9404" y="3337"/>
                  </a:cubicBezTo>
                  <a:cubicBezTo>
                    <a:pt x="9361" y="3423"/>
                    <a:pt x="9339" y="3521"/>
                    <a:pt x="9318" y="3607"/>
                  </a:cubicBezTo>
                  <a:cubicBezTo>
                    <a:pt x="9307" y="3694"/>
                    <a:pt x="9296" y="3780"/>
                    <a:pt x="9296" y="3866"/>
                  </a:cubicBezTo>
                  <a:cubicBezTo>
                    <a:pt x="9296" y="3935"/>
                    <a:pt x="9301" y="4003"/>
                    <a:pt x="9309" y="4073"/>
                  </a:cubicBezTo>
                  <a:lnTo>
                    <a:pt x="9309" y="4073"/>
                  </a:lnTo>
                  <a:cubicBezTo>
                    <a:pt x="9257" y="4053"/>
                    <a:pt x="9204" y="4041"/>
                    <a:pt x="9150" y="4036"/>
                  </a:cubicBezTo>
                  <a:lnTo>
                    <a:pt x="9150" y="4036"/>
                  </a:lnTo>
                  <a:cubicBezTo>
                    <a:pt x="9102" y="4003"/>
                    <a:pt x="9050" y="3975"/>
                    <a:pt x="8995" y="3956"/>
                  </a:cubicBezTo>
                  <a:lnTo>
                    <a:pt x="8995" y="3956"/>
                  </a:lnTo>
                  <a:cubicBezTo>
                    <a:pt x="8995" y="3955"/>
                    <a:pt x="8994" y="3954"/>
                    <a:pt x="8994" y="3953"/>
                  </a:cubicBezTo>
                  <a:cubicBezTo>
                    <a:pt x="8963" y="3892"/>
                    <a:pt x="8933" y="3825"/>
                    <a:pt x="8894" y="3753"/>
                  </a:cubicBezTo>
                  <a:lnTo>
                    <a:pt x="8894" y="3753"/>
                  </a:lnTo>
                  <a:cubicBezTo>
                    <a:pt x="8869" y="3680"/>
                    <a:pt x="8825" y="3562"/>
                    <a:pt x="8789" y="3445"/>
                  </a:cubicBezTo>
                  <a:cubicBezTo>
                    <a:pt x="8768" y="3370"/>
                    <a:pt x="8735" y="3305"/>
                    <a:pt x="8713" y="3240"/>
                  </a:cubicBezTo>
                  <a:cubicBezTo>
                    <a:pt x="8703" y="3207"/>
                    <a:pt x="8692" y="3175"/>
                    <a:pt x="8681" y="3154"/>
                  </a:cubicBezTo>
                  <a:cubicBezTo>
                    <a:pt x="8681" y="3132"/>
                    <a:pt x="8670" y="3121"/>
                    <a:pt x="8660" y="3111"/>
                  </a:cubicBezTo>
                  <a:cubicBezTo>
                    <a:pt x="8660" y="3089"/>
                    <a:pt x="8648" y="3078"/>
                    <a:pt x="8638" y="3056"/>
                  </a:cubicBezTo>
                  <a:cubicBezTo>
                    <a:pt x="8627" y="3024"/>
                    <a:pt x="8605" y="2991"/>
                    <a:pt x="8595" y="2970"/>
                  </a:cubicBezTo>
                  <a:cubicBezTo>
                    <a:pt x="8584" y="2948"/>
                    <a:pt x="8562" y="2938"/>
                    <a:pt x="8552" y="2916"/>
                  </a:cubicBezTo>
                  <a:cubicBezTo>
                    <a:pt x="8530" y="2883"/>
                    <a:pt x="8508" y="2851"/>
                    <a:pt x="8487" y="2830"/>
                  </a:cubicBezTo>
                  <a:cubicBezTo>
                    <a:pt x="8432" y="2775"/>
                    <a:pt x="8389" y="2722"/>
                    <a:pt x="8346" y="2667"/>
                  </a:cubicBezTo>
                  <a:cubicBezTo>
                    <a:pt x="8303" y="2635"/>
                    <a:pt x="8271" y="2592"/>
                    <a:pt x="8228" y="2559"/>
                  </a:cubicBezTo>
                  <a:cubicBezTo>
                    <a:pt x="8206" y="2527"/>
                    <a:pt x="8173" y="2506"/>
                    <a:pt x="8152" y="2484"/>
                  </a:cubicBezTo>
                  <a:lnTo>
                    <a:pt x="8087" y="2420"/>
                  </a:lnTo>
                  <a:cubicBezTo>
                    <a:pt x="8055" y="2398"/>
                    <a:pt x="8033" y="2376"/>
                    <a:pt x="8001" y="2344"/>
                  </a:cubicBezTo>
                  <a:cubicBezTo>
                    <a:pt x="7979" y="2333"/>
                    <a:pt x="7969" y="2322"/>
                    <a:pt x="7947" y="2312"/>
                  </a:cubicBezTo>
                  <a:cubicBezTo>
                    <a:pt x="7936" y="2300"/>
                    <a:pt x="7925" y="2290"/>
                    <a:pt x="7904" y="2279"/>
                  </a:cubicBezTo>
                  <a:cubicBezTo>
                    <a:pt x="7893" y="2279"/>
                    <a:pt x="7882" y="2268"/>
                    <a:pt x="7861" y="2257"/>
                  </a:cubicBezTo>
                  <a:cubicBezTo>
                    <a:pt x="7806" y="2236"/>
                    <a:pt x="7763" y="2214"/>
                    <a:pt x="7709" y="2204"/>
                  </a:cubicBezTo>
                  <a:cubicBezTo>
                    <a:pt x="7655" y="2192"/>
                    <a:pt x="7612" y="2182"/>
                    <a:pt x="7569" y="2182"/>
                  </a:cubicBezTo>
                  <a:cubicBezTo>
                    <a:pt x="7526" y="2182"/>
                    <a:pt x="7482" y="2192"/>
                    <a:pt x="7450" y="2192"/>
                  </a:cubicBezTo>
                  <a:cubicBezTo>
                    <a:pt x="7386" y="2204"/>
                    <a:pt x="7331" y="2225"/>
                    <a:pt x="7288" y="2247"/>
                  </a:cubicBezTo>
                  <a:cubicBezTo>
                    <a:pt x="7245" y="2268"/>
                    <a:pt x="7213" y="2279"/>
                    <a:pt x="7180" y="2300"/>
                  </a:cubicBezTo>
                  <a:cubicBezTo>
                    <a:pt x="7171" y="2308"/>
                    <a:pt x="7162" y="2315"/>
                    <a:pt x="7153" y="2322"/>
                  </a:cubicBezTo>
                  <a:lnTo>
                    <a:pt x="7153" y="2322"/>
                  </a:lnTo>
                  <a:cubicBezTo>
                    <a:pt x="7135" y="2320"/>
                    <a:pt x="7125" y="2312"/>
                    <a:pt x="7105" y="2312"/>
                  </a:cubicBezTo>
                  <a:cubicBezTo>
                    <a:pt x="7050" y="2300"/>
                    <a:pt x="6997" y="2290"/>
                    <a:pt x="6942" y="2290"/>
                  </a:cubicBezTo>
                  <a:cubicBezTo>
                    <a:pt x="6899" y="2290"/>
                    <a:pt x="6856" y="2290"/>
                    <a:pt x="6813" y="2300"/>
                  </a:cubicBezTo>
                  <a:lnTo>
                    <a:pt x="6716" y="2333"/>
                  </a:lnTo>
                  <a:cubicBezTo>
                    <a:pt x="6707" y="2336"/>
                    <a:pt x="6698" y="2340"/>
                    <a:pt x="6689" y="2343"/>
                  </a:cubicBezTo>
                  <a:lnTo>
                    <a:pt x="6689" y="2343"/>
                  </a:lnTo>
                  <a:lnTo>
                    <a:pt x="6493" y="1773"/>
                  </a:lnTo>
                  <a:lnTo>
                    <a:pt x="6493" y="1773"/>
                  </a:lnTo>
                  <a:cubicBezTo>
                    <a:pt x="6497" y="1694"/>
                    <a:pt x="6485" y="1613"/>
                    <a:pt x="6457" y="1534"/>
                  </a:cubicBezTo>
                  <a:lnTo>
                    <a:pt x="6338" y="1199"/>
                  </a:lnTo>
                  <a:cubicBezTo>
                    <a:pt x="6316" y="1133"/>
                    <a:pt x="6282" y="1074"/>
                    <a:pt x="6239" y="1022"/>
                  </a:cubicBezTo>
                  <a:lnTo>
                    <a:pt x="6239" y="1022"/>
                  </a:lnTo>
                  <a:lnTo>
                    <a:pt x="6014" y="390"/>
                  </a:lnTo>
                  <a:cubicBezTo>
                    <a:pt x="5939" y="162"/>
                    <a:pt x="5723" y="1"/>
                    <a:pt x="5474" y="1"/>
                  </a:cubicBezTo>
                  <a:lnTo>
                    <a:pt x="4610" y="1"/>
                  </a:lnTo>
                  <a:cubicBezTo>
                    <a:pt x="4427" y="1"/>
                    <a:pt x="4254" y="87"/>
                    <a:pt x="4146" y="238"/>
                  </a:cubicBezTo>
                  <a:cubicBezTo>
                    <a:pt x="4038" y="390"/>
                    <a:pt x="4006" y="584"/>
                    <a:pt x="4060" y="757"/>
                  </a:cubicBezTo>
                  <a:lnTo>
                    <a:pt x="4082" y="822"/>
                  </a:lnTo>
                  <a:lnTo>
                    <a:pt x="1879" y="822"/>
                  </a:lnTo>
                  <a:lnTo>
                    <a:pt x="1728" y="390"/>
                  </a:lnTo>
                  <a:cubicBezTo>
                    <a:pt x="1652" y="162"/>
                    <a:pt x="1425" y="1"/>
                    <a:pt x="1188" y="1"/>
                  </a:cubicBezTo>
                  <a:close/>
                </a:path>
              </a:pathLst>
            </a:custGeom>
            <a:solidFill>
              <a:srgbClr val="FFFFFF"/>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35"/>
            <p:cNvSpPr/>
            <p:nvPr/>
          </p:nvSpPr>
          <p:spPr>
            <a:xfrm>
              <a:off x="3555925" y="282375"/>
              <a:ext cx="245375" cy="670825"/>
            </a:xfrm>
            <a:custGeom>
              <a:avLst/>
              <a:gdLst/>
              <a:ahLst/>
              <a:cxnLst/>
              <a:rect l="l" t="t" r="r" b="b"/>
              <a:pathLst>
                <a:path w="9815" h="26833" extrusionOk="0">
                  <a:moveTo>
                    <a:pt x="0" y="1"/>
                  </a:moveTo>
                  <a:lnTo>
                    <a:pt x="8670" y="26832"/>
                  </a:lnTo>
                  <a:lnTo>
                    <a:pt x="9814" y="26832"/>
                  </a:lnTo>
                  <a:lnTo>
                    <a:pt x="572" y="1"/>
                  </a:lnTo>
                  <a:close/>
                </a:path>
              </a:pathLst>
            </a:custGeom>
            <a:solidFill>
              <a:srgbClr val="5637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35"/>
            <p:cNvSpPr/>
            <p:nvPr/>
          </p:nvSpPr>
          <p:spPr>
            <a:xfrm>
              <a:off x="3548625" y="282375"/>
              <a:ext cx="245400" cy="670825"/>
            </a:xfrm>
            <a:custGeom>
              <a:avLst/>
              <a:gdLst/>
              <a:ahLst/>
              <a:cxnLst/>
              <a:rect l="l" t="t" r="r" b="b"/>
              <a:pathLst>
                <a:path w="9816" h="26833" extrusionOk="0">
                  <a:moveTo>
                    <a:pt x="0" y="1"/>
                  </a:moveTo>
                  <a:lnTo>
                    <a:pt x="8671" y="26832"/>
                  </a:lnTo>
                  <a:lnTo>
                    <a:pt x="9815" y="26832"/>
                  </a:lnTo>
                  <a:lnTo>
                    <a:pt x="573" y="1"/>
                  </a:lnTo>
                  <a:close/>
                </a:path>
              </a:pathLst>
            </a:custGeom>
            <a:solidFill>
              <a:srgbClr val="84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35"/>
            <p:cNvSpPr/>
            <p:nvPr/>
          </p:nvSpPr>
          <p:spPr>
            <a:xfrm>
              <a:off x="3663600" y="879200"/>
              <a:ext cx="115850" cy="8400"/>
            </a:xfrm>
            <a:custGeom>
              <a:avLst/>
              <a:gdLst/>
              <a:ahLst/>
              <a:cxnLst/>
              <a:rect l="l" t="t" r="r" b="b"/>
              <a:pathLst>
                <a:path w="4634" h="336" extrusionOk="0">
                  <a:moveTo>
                    <a:pt x="1" y="1"/>
                  </a:moveTo>
                  <a:lnTo>
                    <a:pt x="120" y="335"/>
                  </a:lnTo>
                  <a:lnTo>
                    <a:pt x="4633" y="335"/>
                  </a:lnTo>
                  <a:lnTo>
                    <a:pt x="4514" y="1"/>
                  </a:lnTo>
                  <a:close/>
                </a:path>
              </a:pathLst>
            </a:custGeom>
            <a:solidFill>
              <a:srgbClr val="5637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35"/>
            <p:cNvSpPr/>
            <p:nvPr/>
          </p:nvSpPr>
          <p:spPr>
            <a:xfrm>
              <a:off x="3641750" y="815225"/>
              <a:ext cx="115550" cy="8400"/>
            </a:xfrm>
            <a:custGeom>
              <a:avLst/>
              <a:gdLst/>
              <a:ahLst/>
              <a:cxnLst/>
              <a:rect l="l" t="t" r="r" b="b"/>
              <a:pathLst>
                <a:path w="4622" h="336" extrusionOk="0">
                  <a:moveTo>
                    <a:pt x="1" y="1"/>
                  </a:moveTo>
                  <a:lnTo>
                    <a:pt x="119" y="336"/>
                  </a:lnTo>
                  <a:lnTo>
                    <a:pt x="4622" y="336"/>
                  </a:lnTo>
                  <a:lnTo>
                    <a:pt x="4503" y="1"/>
                  </a:lnTo>
                  <a:close/>
                </a:path>
              </a:pathLst>
            </a:custGeom>
            <a:solidFill>
              <a:srgbClr val="5637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35"/>
            <p:cNvSpPr/>
            <p:nvPr/>
          </p:nvSpPr>
          <p:spPr>
            <a:xfrm>
              <a:off x="3619625" y="751275"/>
              <a:ext cx="115800" cy="8375"/>
            </a:xfrm>
            <a:custGeom>
              <a:avLst/>
              <a:gdLst/>
              <a:ahLst/>
              <a:cxnLst/>
              <a:rect l="l" t="t" r="r" b="b"/>
              <a:pathLst>
                <a:path w="4632" h="335" extrusionOk="0">
                  <a:moveTo>
                    <a:pt x="0" y="0"/>
                  </a:moveTo>
                  <a:lnTo>
                    <a:pt x="119" y="334"/>
                  </a:lnTo>
                  <a:lnTo>
                    <a:pt x="4632" y="334"/>
                  </a:lnTo>
                  <a:lnTo>
                    <a:pt x="4514" y="0"/>
                  </a:lnTo>
                  <a:close/>
                </a:path>
              </a:pathLst>
            </a:custGeom>
            <a:solidFill>
              <a:srgbClr val="5637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35"/>
            <p:cNvSpPr/>
            <p:nvPr/>
          </p:nvSpPr>
          <p:spPr>
            <a:xfrm>
              <a:off x="3597750" y="687275"/>
              <a:ext cx="115550" cy="8400"/>
            </a:xfrm>
            <a:custGeom>
              <a:avLst/>
              <a:gdLst/>
              <a:ahLst/>
              <a:cxnLst/>
              <a:rect l="l" t="t" r="r" b="b"/>
              <a:pathLst>
                <a:path w="4622" h="336" extrusionOk="0">
                  <a:moveTo>
                    <a:pt x="0" y="1"/>
                  </a:moveTo>
                  <a:lnTo>
                    <a:pt x="120" y="336"/>
                  </a:lnTo>
                  <a:lnTo>
                    <a:pt x="4622" y="336"/>
                  </a:lnTo>
                  <a:lnTo>
                    <a:pt x="4503" y="1"/>
                  </a:lnTo>
                  <a:close/>
                </a:path>
              </a:pathLst>
            </a:custGeom>
            <a:solidFill>
              <a:srgbClr val="5637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35"/>
            <p:cNvSpPr/>
            <p:nvPr/>
          </p:nvSpPr>
          <p:spPr>
            <a:xfrm>
              <a:off x="3575600" y="623325"/>
              <a:ext cx="115850" cy="8125"/>
            </a:xfrm>
            <a:custGeom>
              <a:avLst/>
              <a:gdLst/>
              <a:ahLst/>
              <a:cxnLst/>
              <a:rect l="l" t="t" r="r" b="b"/>
              <a:pathLst>
                <a:path w="4634" h="325" extrusionOk="0">
                  <a:moveTo>
                    <a:pt x="1" y="0"/>
                  </a:moveTo>
                  <a:lnTo>
                    <a:pt x="120" y="324"/>
                  </a:lnTo>
                  <a:lnTo>
                    <a:pt x="4633" y="324"/>
                  </a:lnTo>
                  <a:lnTo>
                    <a:pt x="4514" y="0"/>
                  </a:lnTo>
                  <a:close/>
                </a:path>
              </a:pathLst>
            </a:custGeom>
            <a:solidFill>
              <a:srgbClr val="5637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35"/>
            <p:cNvSpPr/>
            <p:nvPr/>
          </p:nvSpPr>
          <p:spPr>
            <a:xfrm>
              <a:off x="3553750" y="559075"/>
              <a:ext cx="115575" cy="8375"/>
            </a:xfrm>
            <a:custGeom>
              <a:avLst/>
              <a:gdLst/>
              <a:ahLst/>
              <a:cxnLst/>
              <a:rect l="l" t="t" r="r" b="b"/>
              <a:pathLst>
                <a:path w="4623" h="335" extrusionOk="0">
                  <a:moveTo>
                    <a:pt x="1" y="0"/>
                  </a:moveTo>
                  <a:lnTo>
                    <a:pt x="119" y="335"/>
                  </a:lnTo>
                  <a:lnTo>
                    <a:pt x="4622" y="335"/>
                  </a:lnTo>
                  <a:lnTo>
                    <a:pt x="4503" y="0"/>
                  </a:lnTo>
                  <a:close/>
                </a:path>
              </a:pathLst>
            </a:custGeom>
            <a:solidFill>
              <a:srgbClr val="5637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35"/>
            <p:cNvSpPr/>
            <p:nvPr/>
          </p:nvSpPr>
          <p:spPr>
            <a:xfrm>
              <a:off x="3531625" y="495100"/>
              <a:ext cx="115825" cy="8400"/>
            </a:xfrm>
            <a:custGeom>
              <a:avLst/>
              <a:gdLst/>
              <a:ahLst/>
              <a:cxnLst/>
              <a:rect l="l" t="t" r="r" b="b"/>
              <a:pathLst>
                <a:path w="4633" h="336" extrusionOk="0">
                  <a:moveTo>
                    <a:pt x="0" y="0"/>
                  </a:moveTo>
                  <a:lnTo>
                    <a:pt x="119" y="335"/>
                  </a:lnTo>
                  <a:lnTo>
                    <a:pt x="4632" y="335"/>
                  </a:lnTo>
                  <a:lnTo>
                    <a:pt x="4514" y="0"/>
                  </a:lnTo>
                  <a:close/>
                </a:path>
              </a:pathLst>
            </a:custGeom>
            <a:solidFill>
              <a:srgbClr val="5637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35"/>
            <p:cNvSpPr/>
            <p:nvPr/>
          </p:nvSpPr>
          <p:spPr>
            <a:xfrm>
              <a:off x="3509750" y="431125"/>
              <a:ext cx="115550" cy="8375"/>
            </a:xfrm>
            <a:custGeom>
              <a:avLst/>
              <a:gdLst/>
              <a:ahLst/>
              <a:cxnLst/>
              <a:rect l="l" t="t" r="r" b="b"/>
              <a:pathLst>
                <a:path w="4622" h="335" extrusionOk="0">
                  <a:moveTo>
                    <a:pt x="0" y="0"/>
                  </a:moveTo>
                  <a:lnTo>
                    <a:pt x="120" y="335"/>
                  </a:lnTo>
                  <a:lnTo>
                    <a:pt x="4622" y="335"/>
                  </a:lnTo>
                  <a:lnTo>
                    <a:pt x="4503" y="0"/>
                  </a:lnTo>
                  <a:close/>
                </a:path>
              </a:pathLst>
            </a:custGeom>
            <a:solidFill>
              <a:srgbClr val="5637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35"/>
            <p:cNvSpPr/>
            <p:nvPr/>
          </p:nvSpPr>
          <p:spPr>
            <a:xfrm>
              <a:off x="3487625" y="367150"/>
              <a:ext cx="115825" cy="8400"/>
            </a:xfrm>
            <a:custGeom>
              <a:avLst/>
              <a:gdLst/>
              <a:ahLst/>
              <a:cxnLst/>
              <a:rect l="l" t="t" r="r" b="b"/>
              <a:pathLst>
                <a:path w="4633" h="336" extrusionOk="0">
                  <a:moveTo>
                    <a:pt x="0" y="0"/>
                  </a:moveTo>
                  <a:lnTo>
                    <a:pt x="119" y="335"/>
                  </a:lnTo>
                  <a:lnTo>
                    <a:pt x="4633" y="335"/>
                  </a:lnTo>
                  <a:lnTo>
                    <a:pt x="4513" y="0"/>
                  </a:lnTo>
                  <a:close/>
                </a:path>
              </a:pathLst>
            </a:custGeom>
            <a:solidFill>
              <a:srgbClr val="5637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35"/>
            <p:cNvSpPr/>
            <p:nvPr/>
          </p:nvSpPr>
          <p:spPr>
            <a:xfrm>
              <a:off x="3465750" y="302900"/>
              <a:ext cx="115575" cy="8400"/>
            </a:xfrm>
            <a:custGeom>
              <a:avLst/>
              <a:gdLst/>
              <a:ahLst/>
              <a:cxnLst/>
              <a:rect l="l" t="t" r="r" b="b"/>
              <a:pathLst>
                <a:path w="4623" h="336" extrusionOk="0">
                  <a:moveTo>
                    <a:pt x="1" y="0"/>
                  </a:moveTo>
                  <a:lnTo>
                    <a:pt x="119" y="335"/>
                  </a:lnTo>
                  <a:lnTo>
                    <a:pt x="4622" y="335"/>
                  </a:lnTo>
                  <a:lnTo>
                    <a:pt x="4503" y="0"/>
                  </a:lnTo>
                  <a:close/>
                </a:path>
              </a:pathLst>
            </a:custGeom>
            <a:solidFill>
              <a:srgbClr val="5637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35"/>
            <p:cNvSpPr/>
            <p:nvPr/>
          </p:nvSpPr>
          <p:spPr>
            <a:xfrm>
              <a:off x="3577775" y="447650"/>
              <a:ext cx="19375" cy="38900"/>
            </a:xfrm>
            <a:custGeom>
              <a:avLst/>
              <a:gdLst/>
              <a:ahLst/>
              <a:cxnLst/>
              <a:rect l="l" t="t" r="r" b="b"/>
              <a:pathLst>
                <a:path w="775" h="1556" extrusionOk="0">
                  <a:moveTo>
                    <a:pt x="243" y="0"/>
                  </a:moveTo>
                  <a:cubicBezTo>
                    <a:pt x="156" y="0"/>
                    <a:pt x="43" y="60"/>
                    <a:pt x="22" y="127"/>
                  </a:cubicBezTo>
                  <a:cubicBezTo>
                    <a:pt x="0" y="214"/>
                    <a:pt x="195" y="753"/>
                    <a:pt x="173" y="830"/>
                  </a:cubicBezTo>
                  <a:cubicBezTo>
                    <a:pt x="129" y="1034"/>
                    <a:pt x="592" y="1555"/>
                    <a:pt x="731" y="1555"/>
                  </a:cubicBezTo>
                  <a:cubicBezTo>
                    <a:pt x="760" y="1555"/>
                    <a:pt x="775" y="1532"/>
                    <a:pt x="767" y="1477"/>
                  </a:cubicBezTo>
                  <a:cubicBezTo>
                    <a:pt x="735" y="1153"/>
                    <a:pt x="627" y="840"/>
                    <a:pt x="595" y="689"/>
                  </a:cubicBezTo>
                  <a:cubicBezTo>
                    <a:pt x="573" y="570"/>
                    <a:pt x="379" y="214"/>
                    <a:pt x="346" y="74"/>
                  </a:cubicBezTo>
                  <a:cubicBezTo>
                    <a:pt x="338" y="21"/>
                    <a:pt x="295" y="0"/>
                    <a:pt x="243" y="0"/>
                  </a:cubicBezTo>
                  <a:close/>
                </a:path>
              </a:pathLst>
            </a:custGeom>
            <a:solidFill>
              <a:srgbClr val="FF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35"/>
            <p:cNvSpPr/>
            <p:nvPr/>
          </p:nvSpPr>
          <p:spPr>
            <a:xfrm>
              <a:off x="3554600" y="461475"/>
              <a:ext cx="46700" cy="45800"/>
            </a:xfrm>
            <a:custGeom>
              <a:avLst/>
              <a:gdLst/>
              <a:ahLst/>
              <a:cxnLst/>
              <a:rect l="l" t="t" r="r" b="b"/>
              <a:pathLst>
                <a:path w="1868" h="1832" extrusionOk="0">
                  <a:moveTo>
                    <a:pt x="641" y="0"/>
                  </a:moveTo>
                  <a:cubicBezTo>
                    <a:pt x="298" y="0"/>
                    <a:pt x="1" y="736"/>
                    <a:pt x="20" y="892"/>
                  </a:cubicBezTo>
                  <a:cubicBezTo>
                    <a:pt x="42" y="1054"/>
                    <a:pt x="431" y="1518"/>
                    <a:pt x="517" y="1604"/>
                  </a:cubicBezTo>
                  <a:cubicBezTo>
                    <a:pt x="701" y="1767"/>
                    <a:pt x="831" y="1723"/>
                    <a:pt x="1143" y="1831"/>
                  </a:cubicBezTo>
                  <a:lnTo>
                    <a:pt x="1867" y="989"/>
                  </a:lnTo>
                  <a:cubicBezTo>
                    <a:pt x="1294" y="740"/>
                    <a:pt x="1370" y="320"/>
                    <a:pt x="755" y="28"/>
                  </a:cubicBezTo>
                  <a:cubicBezTo>
                    <a:pt x="717" y="9"/>
                    <a:pt x="679" y="0"/>
                    <a:pt x="641" y="0"/>
                  </a:cubicBezTo>
                  <a:close/>
                </a:path>
              </a:pathLst>
            </a:custGeom>
            <a:solidFill>
              <a:srgbClr val="FF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35"/>
            <p:cNvSpPr/>
            <p:nvPr/>
          </p:nvSpPr>
          <p:spPr>
            <a:xfrm>
              <a:off x="3535125" y="468350"/>
              <a:ext cx="30525" cy="23375"/>
            </a:xfrm>
            <a:custGeom>
              <a:avLst/>
              <a:gdLst/>
              <a:ahLst/>
              <a:cxnLst/>
              <a:rect l="l" t="t" r="r" b="b"/>
              <a:pathLst>
                <a:path w="1221" h="935" extrusionOk="0">
                  <a:moveTo>
                    <a:pt x="125" y="1"/>
                  </a:moveTo>
                  <a:cubicBezTo>
                    <a:pt x="119" y="1"/>
                    <a:pt x="113" y="1"/>
                    <a:pt x="108" y="2"/>
                  </a:cubicBezTo>
                  <a:cubicBezTo>
                    <a:pt x="22" y="12"/>
                    <a:pt x="0" y="249"/>
                    <a:pt x="76" y="293"/>
                  </a:cubicBezTo>
                  <a:cubicBezTo>
                    <a:pt x="152" y="325"/>
                    <a:pt x="443" y="390"/>
                    <a:pt x="540" y="422"/>
                  </a:cubicBezTo>
                  <a:cubicBezTo>
                    <a:pt x="627" y="455"/>
                    <a:pt x="767" y="693"/>
                    <a:pt x="1005" y="930"/>
                  </a:cubicBezTo>
                  <a:cubicBezTo>
                    <a:pt x="1008" y="933"/>
                    <a:pt x="1011" y="935"/>
                    <a:pt x="1015" y="935"/>
                  </a:cubicBezTo>
                  <a:cubicBezTo>
                    <a:pt x="1077" y="935"/>
                    <a:pt x="1221" y="541"/>
                    <a:pt x="1221" y="541"/>
                  </a:cubicBezTo>
                  <a:cubicBezTo>
                    <a:pt x="1221" y="541"/>
                    <a:pt x="789" y="141"/>
                    <a:pt x="691" y="109"/>
                  </a:cubicBezTo>
                  <a:cubicBezTo>
                    <a:pt x="600" y="89"/>
                    <a:pt x="237" y="1"/>
                    <a:pt x="125" y="1"/>
                  </a:cubicBezTo>
                  <a:close/>
                </a:path>
              </a:pathLst>
            </a:custGeom>
            <a:solidFill>
              <a:srgbClr val="FF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35"/>
            <p:cNvSpPr/>
            <p:nvPr/>
          </p:nvSpPr>
          <p:spPr>
            <a:xfrm>
              <a:off x="3538650" y="455150"/>
              <a:ext cx="32950" cy="25550"/>
            </a:xfrm>
            <a:custGeom>
              <a:avLst/>
              <a:gdLst/>
              <a:ahLst/>
              <a:cxnLst/>
              <a:rect l="l" t="t" r="r" b="b"/>
              <a:pathLst>
                <a:path w="1318" h="1022" extrusionOk="0">
                  <a:moveTo>
                    <a:pt x="130" y="0"/>
                  </a:moveTo>
                  <a:cubicBezTo>
                    <a:pt x="32" y="11"/>
                    <a:pt x="0" y="238"/>
                    <a:pt x="75" y="281"/>
                  </a:cubicBezTo>
                  <a:cubicBezTo>
                    <a:pt x="151" y="324"/>
                    <a:pt x="529" y="422"/>
                    <a:pt x="605" y="486"/>
                  </a:cubicBezTo>
                  <a:cubicBezTo>
                    <a:pt x="691" y="551"/>
                    <a:pt x="831" y="767"/>
                    <a:pt x="1080" y="1015"/>
                  </a:cubicBezTo>
                  <a:cubicBezTo>
                    <a:pt x="1084" y="1019"/>
                    <a:pt x="1089" y="1021"/>
                    <a:pt x="1094" y="1021"/>
                  </a:cubicBezTo>
                  <a:cubicBezTo>
                    <a:pt x="1167" y="1021"/>
                    <a:pt x="1317" y="626"/>
                    <a:pt x="1317" y="626"/>
                  </a:cubicBezTo>
                  <a:cubicBezTo>
                    <a:pt x="1317" y="626"/>
                    <a:pt x="886" y="238"/>
                    <a:pt x="799" y="184"/>
                  </a:cubicBezTo>
                  <a:cubicBezTo>
                    <a:pt x="702" y="119"/>
                    <a:pt x="226" y="0"/>
                    <a:pt x="130" y="0"/>
                  </a:cubicBezTo>
                  <a:close/>
                </a:path>
              </a:pathLst>
            </a:custGeom>
            <a:solidFill>
              <a:srgbClr val="FF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35"/>
            <p:cNvSpPr/>
            <p:nvPr/>
          </p:nvSpPr>
          <p:spPr>
            <a:xfrm>
              <a:off x="3547900" y="444300"/>
              <a:ext cx="32050" cy="31600"/>
            </a:xfrm>
            <a:custGeom>
              <a:avLst/>
              <a:gdLst/>
              <a:ahLst/>
              <a:cxnLst/>
              <a:rect l="l" t="t" r="r" b="b"/>
              <a:pathLst>
                <a:path w="1282" h="1264" extrusionOk="0">
                  <a:moveTo>
                    <a:pt x="177" y="1"/>
                  </a:moveTo>
                  <a:cubicBezTo>
                    <a:pt x="76" y="1"/>
                    <a:pt x="0" y="211"/>
                    <a:pt x="62" y="272"/>
                  </a:cubicBezTo>
                  <a:cubicBezTo>
                    <a:pt x="137" y="326"/>
                    <a:pt x="504" y="520"/>
                    <a:pt x="580" y="596"/>
                  </a:cubicBezTo>
                  <a:cubicBezTo>
                    <a:pt x="645" y="683"/>
                    <a:pt x="742" y="931"/>
                    <a:pt x="947" y="1255"/>
                  </a:cubicBezTo>
                  <a:cubicBezTo>
                    <a:pt x="951" y="1261"/>
                    <a:pt x="956" y="1264"/>
                    <a:pt x="963" y="1264"/>
                  </a:cubicBezTo>
                  <a:cubicBezTo>
                    <a:pt x="1037" y="1264"/>
                    <a:pt x="1282" y="909"/>
                    <a:pt x="1282" y="909"/>
                  </a:cubicBezTo>
                  <a:cubicBezTo>
                    <a:pt x="1282" y="909"/>
                    <a:pt x="926" y="424"/>
                    <a:pt x="850" y="337"/>
                  </a:cubicBezTo>
                  <a:cubicBezTo>
                    <a:pt x="763" y="251"/>
                    <a:pt x="288" y="13"/>
                    <a:pt x="192" y="2"/>
                  </a:cubicBezTo>
                  <a:cubicBezTo>
                    <a:pt x="187" y="1"/>
                    <a:pt x="182" y="1"/>
                    <a:pt x="177" y="1"/>
                  </a:cubicBezTo>
                  <a:close/>
                </a:path>
              </a:pathLst>
            </a:custGeom>
            <a:solidFill>
              <a:srgbClr val="FF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35"/>
            <p:cNvSpPr/>
            <p:nvPr/>
          </p:nvSpPr>
          <p:spPr>
            <a:xfrm>
              <a:off x="3592275" y="366975"/>
              <a:ext cx="41125" cy="34475"/>
            </a:xfrm>
            <a:custGeom>
              <a:avLst/>
              <a:gdLst/>
              <a:ahLst/>
              <a:cxnLst/>
              <a:rect l="l" t="t" r="r" b="b"/>
              <a:pathLst>
                <a:path w="1645" h="1379" extrusionOk="0">
                  <a:moveTo>
                    <a:pt x="177" y="0"/>
                  </a:moveTo>
                  <a:cubicBezTo>
                    <a:pt x="85" y="0"/>
                    <a:pt x="0" y="142"/>
                    <a:pt x="36" y="223"/>
                  </a:cubicBezTo>
                  <a:cubicBezTo>
                    <a:pt x="68" y="299"/>
                    <a:pt x="425" y="601"/>
                    <a:pt x="468" y="666"/>
                  </a:cubicBezTo>
                  <a:cubicBezTo>
                    <a:pt x="576" y="871"/>
                    <a:pt x="932" y="1292"/>
                    <a:pt x="1256" y="1379"/>
                  </a:cubicBezTo>
                  <a:cubicBezTo>
                    <a:pt x="1601" y="1357"/>
                    <a:pt x="1645" y="892"/>
                    <a:pt x="1418" y="709"/>
                  </a:cubicBezTo>
                  <a:cubicBezTo>
                    <a:pt x="1191" y="525"/>
                    <a:pt x="738" y="417"/>
                    <a:pt x="619" y="342"/>
                  </a:cubicBezTo>
                  <a:cubicBezTo>
                    <a:pt x="533" y="288"/>
                    <a:pt x="339" y="83"/>
                    <a:pt x="231" y="18"/>
                  </a:cubicBezTo>
                  <a:cubicBezTo>
                    <a:pt x="213" y="6"/>
                    <a:pt x="195" y="0"/>
                    <a:pt x="177" y="0"/>
                  </a:cubicBezTo>
                  <a:close/>
                </a:path>
              </a:pathLst>
            </a:custGeom>
            <a:solidFill>
              <a:srgbClr val="FF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35"/>
            <p:cNvSpPr/>
            <p:nvPr/>
          </p:nvSpPr>
          <p:spPr>
            <a:xfrm>
              <a:off x="3610450" y="357825"/>
              <a:ext cx="45625" cy="49575"/>
            </a:xfrm>
            <a:custGeom>
              <a:avLst/>
              <a:gdLst/>
              <a:ahLst/>
              <a:cxnLst/>
              <a:rect l="l" t="t" r="r" b="b"/>
              <a:pathLst>
                <a:path w="1825" h="1983" extrusionOk="0">
                  <a:moveTo>
                    <a:pt x="714" y="1"/>
                  </a:moveTo>
                  <a:cubicBezTo>
                    <a:pt x="389" y="1"/>
                    <a:pt x="26" y="221"/>
                    <a:pt x="11" y="352"/>
                  </a:cubicBezTo>
                  <a:cubicBezTo>
                    <a:pt x="0" y="524"/>
                    <a:pt x="173" y="675"/>
                    <a:pt x="173" y="675"/>
                  </a:cubicBezTo>
                  <a:cubicBezTo>
                    <a:pt x="173" y="675"/>
                    <a:pt x="0" y="1183"/>
                    <a:pt x="130" y="1399"/>
                  </a:cubicBezTo>
                  <a:cubicBezTo>
                    <a:pt x="248" y="1615"/>
                    <a:pt x="615" y="1777"/>
                    <a:pt x="896" y="1982"/>
                  </a:cubicBezTo>
                  <a:lnTo>
                    <a:pt x="1825" y="1410"/>
                  </a:lnTo>
                  <a:cubicBezTo>
                    <a:pt x="1361" y="989"/>
                    <a:pt x="1555" y="600"/>
                    <a:pt x="1058" y="125"/>
                  </a:cubicBezTo>
                  <a:cubicBezTo>
                    <a:pt x="966" y="36"/>
                    <a:pt x="843" y="1"/>
                    <a:pt x="714" y="1"/>
                  </a:cubicBezTo>
                  <a:close/>
                </a:path>
              </a:pathLst>
            </a:custGeom>
            <a:solidFill>
              <a:srgbClr val="FF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35"/>
            <p:cNvSpPr/>
            <p:nvPr/>
          </p:nvSpPr>
          <p:spPr>
            <a:xfrm>
              <a:off x="3595075" y="347425"/>
              <a:ext cx="27000" cy="29975"/>
            </a:xfrm>
            <a:custGeom>
              <a:avLst/>
              <a:gdLst/>
              <a:ahLst/>
              <a:cxnLst/>
              <a:rect l="l" t="t" r="r" b="b"/>
              <a:pathLst>
                <a:path w="1080" h="1199" extrusionOk="0">
                  <a:moveTo>
                    <a:pt x="166" y="1"/>
                  </a:moveTo>
                  <a:cubicBezTo>
                    <a:pt x="82" y="1"/>
                    <a:pt x="1" y="219"/>
                    <a:pt x="64" y="271"/>
                  </a:cubicBezTo>
                  <a:cubicBezTo>
                    <a:pt x="119" y="336"/>
                    <a:pt x="378" y="498"/>
                    <a:pt x="453" y="552"/>
                  </a:cubicBezTo>
                  <a:cubicBezTo>
                    <a:pt x="539" y="616"/>
                    <a:pt x="594" y="887"/>
                    <a:pt x="755" y="1189"/>
                  </a:cubicBezTo>
                  <a:cubicBezTo>
                    <a:pt x="758" y="1196"/>
                    <a:pt x="763" y="1199"/>
                    <a:pt x="770" y="1199"/>
                  </a:cubicBezTo>
                  <a:cubicBezTo>
                    <a:pt x="838" y="1199"/>
                    <a:pt x="1079" y="887"/>
                    <a:pt x="1079" y="887"/>
                  </a:cubicBezTo>
                  <a:cubicBezTo>
                    <a:pt x="1079" y="887"/>
                    <a:pt x="777" y="357"/>
                    <a:pt x="702" y="304"/>
                  </a:cubicBezTo>
                  <a:cubicBezTo>
                    <a:pt x="615" y="249"/>
                    <a:pt x="259" y="23"/>
                    <a:pt x="172" y="1"/>
                  </a:cubicBezTo>
                  <a:cubicBezTo>
                    <a:pt x="170" y="1"/>
                    <a:pt x="168" y="1"/>
                    <a:pt x="166" y="1"/>
                  </a:cubicBezTo>
                  <a:close/>
                </a:path>
              </a:pathLst>
            </a:custGeom>
            <a:solidFill>
              <a:srgbClr val="FF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35"/>
            <p:cNvSpPr/>
            <p:nvPr/>
          </p:nvSpPr>
          <p:spPr>
            <a:xfrm>
              <a:off x="3602725" y="339800"/>
              <a:ext cx="28250" cy="32275"/>
            </a:xfrm>
            <a:custGeom>
              <a:avLst/>
              <a:gdLst/>
              <a:ahLst/>
              <a:cxnLst/>
              <a:rect l="l" t="t" r="r" b="b"/>
              <a:pathLst>
                <a:path w="1130" h="1291" extrusionOk="0">
                  <a:moveTo>
                    <a:pt x="170" y="1"/>
                  </a:moveTo>
                  <a:cubicBezTo>
                    <a:pt x="80" y="1"/>
                    <a:pt x="0" y="192"/>
                    <a:pt x="60" y="252"/>
                  </a:cubicBezTo>
                  <a:cubicBezTo>
                    <a:pt x="115" y="317"/>
                    <a:pt x="439" y="533"/>
                    <a:pt x="504" y="619"/>
                  </a:cubicBezTo>
                  <a:cubicBezTo>
                    <a:pt x="557" y="705"/>
                    <a:pt x="633" y="954"/>
                    <a:pt x="795" y="1278"/>
                  </a:cubicBezTo>
                  <a:cubicBezTo>
                    <a:pt x="799" y="1287"/>
                    <a:pt x="806" y="1291"/>
                    <a:pt x="815" y="1291"/>
                  </a:cubicBezTo>
                  <a:cubicBezTo>
                    <a:pt x="895" y="1291"/>
                    <a:pt x="1130" y="986"/>
                    <a:pt x="1130" y="986"/>
                  </a:cubicBezTo>
                  <a:cubicBezTo>
                    <a:pt x="1130" y="986"/>
                    <a:pt x="838" y="468"/>
                    <a:pt x="773" y="381"/>
                  </a:cubicBezTo>
                  <a:cubicBezTo>
                    <a:pt x="698" y="295"/>
                    <a:pt x="276" y="26"/>
                    <a:pt x="190" y="4"/>
                  </a:cubicBezTo>
                  <a:cubicBezTo>
                    <a:pt x="183" y="2"/>
                    <a:pt x="177" y="1"/>
                    <a:pt x="170" y="1"/>
                  </a:cubicBezTo>
                  <a:close/>
                </a:path>
              </a:pathLst>
            </a:custGeom>
            <a:solidFill>
              <a:srgbClr val="FF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35"/>
            <p:cNvSpPr/>
            <p:nvPr/>
          </p:nvSpPr>
          <p:spPr>
            <a:xfrm>
              <a:off x="3617325" y="337025"/>
              <a:ext cx="25250" cy="37000"/>
            </a:xfrm>
            <a:custGeom>
              <a:avLst/>
              <a:gdLst/>
              <a:ahLst/>
              <a:cxnLst/>
              <a:rect l="l" t="t" r="r" b="b"/>
              <a:pathLst>
                <a:path w="1010" h="1480" extrusionOk="0">
                  <a:moveTo>
                    <a:pt x="212" y="1"/>
                  </a:moveTo>
                  <a:cubicBezTo>
                    <a:pt x="117" y="1"/>
                    <a:pt x="0" y="156"/>
                    <a:pt x="49" y="233"/>
                  </a:cubicBezTo>
                  <a:cubicBezTo>
                    <a:pt x="92" y="309"/>
                    <a:pt x="383" y="612"/>
                    <a:pt x="427" y="720"/>
                  </a:cubicBezTo>
                  <a:cubicBezTo>
                    <a:pt x="470" y="816"/>
                    <a:pt x="491" y="1097"/>
                    <a:pt x="589" y="1464"/>
                  </a:cubicBezTo>
                  <a:cubicBezTo>
                    <a:pt x="592" y="1475"/>
                    <a:pt x="600" y="1480"/>
                    <a:pt x="613" y="1480"/>
                  </a:cubicBezTo>
                  <a:cubicBezTo>
                    <a:pt x="704" y="1480"/>
                    <a:pt x="1010" y="1248"/>
                    <a:pt x="1010" y="1248"/>
                  </a:cubicBezTo>
                  <a:cubicBezTo>
                    <a:pt x="1010" y="1248"/>
                    <a:pt x="815" y="655"/>
                    <a:pt x="772" y="557"/>
                  </a:cubicBezTo>
                  <a:cubicBezTo>
                    <a:pt x="707" y="439"/>
                    <a:pt x="330" y="61"/>
                    <a:pt x="244" y="7"/>
                  </a:cubicBezTo>
                  <a:cubicBezTo>
                    <a:pt x="233" y="3"/>
                    <a:pt x="223" y="1"/>
                    <a:pt x="212" y="1"/>
                  </a:cubicBezTo>
                  <a:close/>
                </a:path>
              </a:pathLst>
            </a:custGeom>
            <a:solidFill>
              <a:srgbClr val="FF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35"/>
            <p:cNvSpPr/>
            <p:nvPr/>
          </p:nvSpPr>
          <p:spPr>
            <a:xfrm>
              <a:off x="3626100" y="380375"/>
              <a:ext cx="33750" cy="38625"/>
            </a:xfrm>
            <a:custGeom>
              <a:avLst/>
              <a:gdLst/>
              <a:ahLst/>
              <a:cxnLst/>
              <a:rect l="l" t="t" r="r" b="b"/>
              <a:pathLst>
                <a:path w="1350" h="1545" extrusionOk="0">
                  <a:moveTo>
                    <a:pt x="1091" y="1"/>
                  </a:moveTo>
                  <a:lnTo>
                    <a:pt x="0" y="1242"/>
                  </a:lnTo>
                  <a:lnTo>
                    <a:pt x="260" y="1544"/>
                  </a:lnTo>
                  <a:lnTo>
                    <a:pt x="1350" y="270"/>
                  </a:lnTo>
                  <a:lnTo>
                    <a:pt x="1091" y="1"/>
                  </a:ln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35"/>
            <p:cNvSpPr/>
            <p:nvPr/>
          </p:nvSpPr>
          <p:spPr>
            <a:xfrm>
              <a:off x="3627975" y="383325"/>
              <a:ext cx="94775" cy="93800"/>
            </a:xfrm>
            <a:custGeom>
              <a:avLst/>
              <a:gdLst/>
              <a:ahLst/>
              <a:cxnLst/>
              <a:rect l="l" t="t" r="r" b="b"/>
              <a:pathLst>
                <a:path w="3791" h="3752" extrusionOk="0">
                  <a:moveTo>
                    <a:pt x="1318" y="1"/>
                  </a:moveTo>
                  <a:lnTo>
                    <a:pt x="1" y="1405"/>
                  </a:lnTo>
                  <a:cubicBezTo>
                    <a:pt x="898" y="2541"/>
                    <a:pt x="2090" y="3752"/>
                    <a:pt x="2795" y="3752"/>
                  </a:cubicBezTo>
                  <a:cubicBezTo>
                    <a:pt x="2853" y="3752"/>
                    <a:pt x="2908" y="3744"/>
                    <a:pt x="2959" y="3726"/>
                  </a:cubicBezTo>
                  <a:cubicBezTo>
                    <a:pt x="3683" y="3478"/>
                    <a:pt x="3791" y="2366"/>
                    <a:pt x="3542" y="1956"/>
                  </a:cubicBezTo>
                  <a:cubicBezTo>
                    <a:pt x="3294" y="1556"/>
                    <a:pt x="1318" y="1"/>
                    <a:pt x="1318" y="1"/>
                  </a:cubicBez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35"/>
            <p:cNvSpPr/>
            <p:nvPr/>
          </p:nvSpPr>
          <p:spPr>
            <a:xfrm>
              <a:off x="3627975" y="401150"/>
              <a:ext cx="97200" cy="75975"/>
            </a:xfrm>
            <a:custGeom>
              <a:avLst/>
              <a:gdLst/>
              <a:ahLst/>
              <a:cxnLst/>
              <a:rect l="l" t="t" r="r" b="b"/>
              <a:pathLst>
                <a:path w="3888" h="3039" extrusionOk="0">
                  <a:moveTo>
                    <a:pt x="638" y="1"/>
                  </a:moveTo>
                  <a:lnTo>
                    <a:pt x="1" y="692"/>
                  </a:lnTo>
                  <a:cubicBezTo>
                    <a:pt x="898" y="1828"/>
                    <a:pt x="2090" y="3039"/>
                    <a:pt x="2795" y="3039"/>
                  </a:cubicBezTo>
                  <a:cubicBezTo>
                    <a:pt x="2853" y="3039"/>
                    <a:pt x="2908" y="3031"/>
                    <a:pt x="2959" y="3013"/>
                  </a:cubicBezTo>
                  <a:cubicBezTo>
                    <a:pt x="3683" y="2765"/>
                    <a:pt x="3888" y="1922"/>
                    <a:pt x="3640" y="1523"/>
                  </a:cubicBezTo>
                  <a:cubicBezTo>
                    <a:pt x="3639" y="1522"/>
                    <a:pt x="3636" y="1521"/>
                    <a:pt x="3631" y="1521"/>
                  </a:cubicBezTo>
                  <a:cubicBezTo>
                    <a:pt x="3540" y="1521"/>
                    <a:pt x="2808" y="1807"/>
                    <a:pt x="2592" y="1869"/>
                  </a:cubicBezTo>
                  <a:cubicBezTo>
                    <a:pt x="2552" y="1883"/>
                    <a:pt x="2510" y="1890"/>
                    <a:pt x="2468" y="1890"/>
                  </a:cubicBezTo>
                  <a:cubicBezTo>
                    <a:pt x="1935" y="1890"/>
                    <a:pt x="1207" y="820"/>
                    <a:pt x="638" y="1"/>
                  </a:cubicBez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35"/>
            <p:cNvSpPr/>
            <p:nvPr/>
          </p:nvSpPr>
          <p:spPr>
            <a:xfrm>
              <a:off x="3654175" y="419225"/>
              <a:ext cx="8375" cy="7900"/>
            </a:xfrm>
            <a:custGeom>
              <a:avLst/>
              <a:gdLst/>
              <a:ahLst/>
              <a:cxnLst/>
              <a:rect l="l" t="t" r="r" b="b"/>
              <a:pathLst>
                <a:path w="335" h="316" extrusionOk="0">
                  <a:moveTo>
                    <a:pt x="164" y="0"/>
                  </a:moveTo>
                  <a:cubicBezTo>
                    <a:pt x="86" y="0"/>
                    <a:pt x="21" y="62"/>
                    <a:pt x="11" y="141"/>
                  </a:cubicBezTo>
                  <a:cubicBezTo>
                    <a:pt x="0" y="228"/>
                    <a:pt x="65" y="304"/>
                    <a:pt x="152" y="314"/>
                  </a:cubicBezTo>
                  <a:cubicBezTo>
                    <a:pt x="159" y="315"/>
                    <a:pt x="166" y="315"/>
                    <a:pt x="173" y="315"/>
                  </a:cubicBezTo>
                  <a:cubicBezTo>
                    <a:pt x="259" y="315"/>
                    <a:pt x="325" y="254"/>
                    <a:pt x="335" y="174"/>
                  </a:cubicBezTo>
                  <a:cubicBezTo>
                    <a:pt x="335" y="88"/>
                    <a:pt x="270" y="1"/>
                    <a:pt x="184" y="1"/>
                  </a:cubicBezTo>
                  <a:cubicBezTo>
                    <a:pt x="177" y="1"/>
                    <a:pt x="170" y="0"/>
                    <a:pt x="164" y="0"/>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35"/>
            <p:cNvSpPr/>
            <p:nvPr/>
          </p:nvSpPr>
          <p:spPr>
            <a:xfrm>
              <a:off x="3645000" y="407350"/>
              <a:ext cx="8375" cy="7900"/>
            </a:xfrm>
            <a:custGeom>
              <a:avLst/>
              <a:gdLst/>
              <a:ahLst/>
              <a:cxnLst/>
              <a:rect l="l" t="t" r="r" b="b"/>
              <a:pathLst>
                <a:path w="335" h="316" extrusionOk="0">
                  <a:moveTo>
                    <a:pt x="164" y="0"/>
                  </a:moveTo>
                  <a:cubicBezTo>
                    <a:pt x="86" y="0"/>
                    <a:pt x="21" y="61"/>
                    <a:pt x="11" y="141"/>
                  </a:cubicBezTo>
                  <a:cubicBezTo>
                    <a:pt x="0" y="228"/>
                    <a:pt x="65" y="304"/>
                    <a:pt x="151" y="314"/>
                  </a:cubicBezTo>
                  <a:cubicBezTo>
                    <a:pt x="159" y="315"/>
                    <a:pt x="166" y="315"/>
                    <a:pt x="173" y="315"/>
                  </a:cubicBezTo>
                  <a:cubicBezTo>
                    <a:pt x="259" y="315"/>
                    <a:pt x="325" y="254"/>
                    <a:pt x="335" y="174"/>
                  </a:cubicBezTo>
                  <a:cubicBezTo>
                    <a:pt x="335" y="88"/>
                    <a:pt x="270" y="12"/>
                    <a:pt x="183" y="1"/>
                  </a:cubicBezTo>
                  <a:cubicBezTo>
                    <a:pt x="177" y="0"/>
                    <a:pt x="170" y="0"/>
                    <a:pt x="164" y="0"/>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35"/>
            <p:cNvSpPr/>
            <p:nvPr/>
          </p:nvSpPr>
          <p:spPr>
            <a:xfrm>
              <a:off x="3679550" y="423875"/>
              <a:ext cx="36200" cy="40425"/>
            </a:xfrm>
            <a:custGeom>
              <a:avLst/>
              <a:gdLst/>
              <a:ahLst/>
              <a:cxnLst/>
              <a:rect l="l" t="t" r="r" b="b"/>
              <a:pathLst>
                <a:path w="1448" h="1617" extrusionOk="0">
                  <a:moveTo>
                    <a:pt x="526" y="0"/>
                  </a:moveTo>
                  <a:cubicBezTo>
                    <a:pt x="463" y="0"/>
                    <a:pt x="402" y="14"/>
                    <a:pt x="346" y="42"/>
                  </a:cubicBezTo>
                  <a:cubicBezTo>
                    <a:pt x="54" y="183"/>
                    <a:pt x="0" y="636"/>
                    <a:pt x="205" y="1057"/>
                  </a:cubicBezTo>
                  <a:cubicBezTo>
                    <a:pt x="378" y="1402"/>
                    <a:pt x="668" y="1617"/>
                    <a:pt x="921" y="1617"/>
                  </a:cubicBezTo>
                  <a:cubicBezTo>
                    <a:pt x="984" y="1617"/>
                    <a:pt x="1045" y="1603"/>
                    <a:pt x="1102" y="1575"/>
                  </a:cubicBezTo>
                  <a:cubicBezTo>
                    <a:pt x="1382" y="1435"/>
                    <a:pt x="1447" y="970"/>
                    <a:pt x="1231" y="550"/>
                  </a:cubicBezTo>
                  <a:cubicBezTo>
                    <a:pt x="1067" y="213"/>
                    <a:pt x="779" y="0"/>
                    <a:pt x="526" y="0"/>
                  </a:cubicBezTo>
                  <a:close/>
                </a:path>
              </a:pathLst>
            </a:custGeom>
            <a:solidFill>
              <a:srgbClr val="5637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35"/>
            <p:cNvSpPr/>
            <p:nvPr/>
          </p:nvSpPr>
          <p:spPr>
            <a:xfrm>
              <a:off x="3687650" y="395750"/>
              <a:ext cx="38850" cy="65675"/>
            </a:xfrm>
            <a:custGeom>
              <a:avLst/>
              <a:gdLst/>
              <a:ahLst/>
              <a:cxnLst/>
              <a:rect l="l" t="t" r="r" b="b"/>
              <a:pathLst>
                <a:path w="1554" h="2627" extrusionOk="0">
                  <a:moveTo>
                    <a:pt x="734" y="1"/>
                  </a:moveTo>
                  <a:lnTo>
                    <a:pt x="0" y="1383"/>
                  </a:lnTo>
                  <a:cubicBezTo>
                    <a:pt x="0" y="1383"/>
                    <a:pt x="87" y="2495"/>
                    <a:pt x="1037" y="2625"/>
                  </a:cubicBezTo>
                  <a:cubicBezTo>
                    <a:pt x="1044" y="2626"/>
                    <a:pt x="1051" y="2626"/>
                    <a:pt x="1058" y="2626"/>
                  </a:cubicBezTo>
                  <a:cubicBezTo>
                    <a:pt x="1554" y="2626"/>
                    <a:pt x="734" y="1"/>
                    <a:pt x="734" y="1"/>
                  </a:cubicBezTo>
                  <a:close/>
                </a:path>
              </a:pathLst>
            </a:custGeom>
            <a:solidFill>
              <a:srgbClr val="5637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35"/>
            <p:cNvSpPr/>
            <p:nvPr/>
          </p:nvSpPr>
          <p:spPr>
            <a:xfrm>
              <a:off x="3692225" y="403300"/>
              <a:ext cx="14050" cy="26775"/>
            </a:xfrm>
            <a:custGeom>
              <a:avLst/>
              <a:gdLst/>
              <a:ahLst/>
              <a:cxnLst/>
              <a:rect l="l" t="t" r="r" b="b"/>
              <a:pathLst>
                <a:path w="562" h="1071" extrusionOk="0">
                  <a:moveTo>
                    <a:pt x="216" y="1"/>
                  </a:moveTo>
                  <a:lnTo>
                    <a:pt x="0" y="757"/>
                  </a:lnTo>
                  <a:lnTo>
                    <a:pt x="108" y="1070"/>
                  </a:lnTo>
                  <a:lnTo>
                    <a:pt x="562" y="454"/>
                  </a:lnTo>
                  <a:lnTo>
                    <a:pt x="216" y="1"/>
                  </a:lnTo>
                  <a:close/>
                </a:path>
              </a:pathLst>
            </a:custGeom>
            <a:solidFill>
              <a:srgbClr val="4B9E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35"/>
            <p:cNvSpPr/>
            <p:nvPr/>
          </p:nvSpPr>
          <p:spPr>
            <a:xfrm>
              <a:off x="3699525" y="381950"/>
              <a:ext cx="86650" cy="93225"/>
            </a:xfrm>
            <a:custGeom>
              <a:avLst/>
              <a:gdLst/>
              <a:ahLst/>
              <a:cxnLst/>
              <a:rect l="l" t="t" r="r" b="b"/>
              <a:pathLst>
                <a:path w="3466" h="3729" extrusionOk="0">
                  <a:moveTo>
                    <a:pt x="1026" y="1"/>
                  </a:moveTo>
                  <a:cubicBezTo>
                    <a:pt x="709" y="1"/>
                    <a:pt x="462" y="106"/>
                    <a:pt x="367" y="358"/>
                  </a:cubicBezTo>
                  <a:cubicBezTo>
                    <a:pt x="0" y="1341"/>
                    <a:pt x="519" y="3242"/>
                    <a:pt x="519" y="3242"/>
                  </a:cubicBezTo>
                  <a:cubicBezTo>
                    <a:pt x="519" y="3242"/>
                    <a:pt x="2145" y="3729"/>
                    <a:pt x="2669" y="3729"/>
                  </a:cubicBezTo>
                  <a:cubicBezTo>
                    <a:pt x="2774" y="3729"/>
                    <a:pt x="2835" y="3709"/>
                    <a:pt x="2829" y="3662"/>
                  </a:cubicBezTo>
                  <a:cubicBezTo>
                    <a:pt x="2775" y="3209"/>
                    <a:pt x="3466" y="1676"/>
                    <a:pt x="3466" y="1676"/>
                  </a:cubicBezTo>
                  <a:cubicBezTo>
                    <a:pt x="3442" y="889"/>
                    <a:pt x="1944" y="1"/>
                    <a:pt x="1026" y="1"/>
                  </a:cubicBezTo>
                  <a:close/>
                </a:path>
              </a:pathLst>
            </a:custGeom>
            <a:solidFill>
              <a:srgbClr val="5637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35"/>
            <p:cNvSpPr/>
            <p:nvPr/>
          </p:nvSpPr>
          <p:spPr>
            <a:xfrm>
              <a:off x="3448750" y="282375"/>
              <a:ext cx="245125" cy="670825"/>
            </a:xfrm>
            <a:custGeom>
              <a:avLst/>
              <a:gdLst/>
              <a:ahLst/>
              <a:cxnLst/>
              <a:rect l="l" t="t" r="r" b="b"/>
              <a:pathLst>
                <a:path w="9805" h="26833" extrusionOk="0">
                  <a:moveTo>
                    <a:pt x="0" y="1"/>
                  </a:moveTo>
                  <a:lnTo>
                    <a:pt x="8660" y="26832"/>
                  </a:lnTo>
                  <a:lnTo>
                    <a:pt x="9804" y="26832"/>
                  </a:lnTo>
                  <a:lnTo>
                    <a:pt x="573" y="1"/>
                  </a:lnTo>
                  <a:close/>
                </a:path>
              </a:pathLst>
            </a:custGeom>
            <a:solidFill>
              <a:srgbClr val="5637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35"/>
            <p:cNvSpPr/>
            <p:nvPr/>
          </p:nvSpPr>
          <p:spPr>
            <a:xfrm>
              <a:off x="3448750" y="282375"/>
              <a:ext cx="235400" cy="670825"/>
            </a:xfrm>
            <a:custGeom>
              <a:avLst/>
              <a:gdLst/>
              <a:ahLst/>
              <a:cxnLst/>
              <a:rect l="l" t="t" r="r" b="b"/>
              <a:pathLst>
                <a:path w="9416" h="26833" extrusionOk="0">
                  <a:moveTo>
                    <a:pt x="0" y="1"/>
                  </a:moveTo>
                  <a:lnTo>
                    <a:pt x="8660" y="26832"/>
                  </a:lnTo>
                  <a:lnTo>
                    <a:pt x="9415" y="26832"/>
                  </a:lnTo>
                  <a:lnTo>
                    <a:pt x="303" y="1"/>
                  </a:lnTo>
                  <a:close/>
                </a:path>
              </a:pathLst>
            </a:custGeom>
            <a:solidFill>
              <a:srgbClr val="84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35"/>
            <p:cNvSpPr/>
            <p:nvPr/>
          </p:nvSpPr>
          <p:spPr>
            <a:xfrm>
              <a:off x="3711950" y="579300"/>
              <a:ext cx="57775" cy="290750"/>
            </a:xfrm>
            <a:custGeom>
              <a:avLst/>
              <a:gdLst/>
              <a:ahLst/>
              <a:cxnLst/>
              <a:rect l="l" t="t" r="r" b="b"/>
              <a:pathLst>
                <a:path w="2311" h="11630" extrusionOk="0">
                  <a:moveTo>
                    <a:pt x="0" y="1"/>
                  </a:moveTo>
                  <a:lnTo>
                    <a:pt x="1846" y="11608"/>
                  </a:lnTo>
                  <a:lnTo>
                    <a:pt x="2008" y="11630"/>
                  </a:lnTo>
                  <a:cubicBezTo>
                    <a:pt x="1954" y="11522"/>
                    <a:pt x="2203" y="2981"/>
                    <a:pt x="2311" y="1632"/>
                  </a:cubicBezTo>
                  <a:lnTo>
                    <a:pt x="0" y="1"/>
                  </a:ln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35"/>
            <p:cNvSpPr/>
            <p:nvPr/>
          </p:nvSpPr>
          <p:spPr>
            <a:xfrm>
              <a:off x="3622325" y="579300"/>
              <a:ext cx="113925" cy="171700"/>
            </a:xfrm>
            <a:custGeom>
              <a:avLst/>
              <a:gdLst/>
              <a:ahLst/>
              <a:cxnLst/>
              <a:rect l="l" t="t" r="r" b="b"/>
              <a:pathLst>
                <a:path w="4557" h="6868" extrusionOk="0">
                  <a:moveTo>
                    <a:pt x="3585" y="1"/>
                  </a:moveTo>
                  <a:lnTo>
                    <a:pt x="0" y="2193"/>
                  </a:lnTo>
                  <a:lnTo>
                    <a:pt x="1220" y="6868"/>
                  </a:lnTo>
                  <a:lnTo>
                    <a:pt x="1404" y="6825"/>
                  </a:lnTo>
                  <a:lnTo>
                    <a:pt x="1123" y="3046"/>
                  </a:lnTo>
                  <a:lnTo>
                    <a:pt x="4557" y="2193"/>
                  </a:lnTo>
                  <a:lnTo>
                    <a:pt x="3585" y="1"/>
                  </a:ln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35"/>
            <p:cNvSpPr/>
            <p:nvPr/>
          </p:nvSpPr>
          <p:spPr>
            <a:xfrm>
              <a:off x="3640675" y="704550"/>
              <a:ext cx="14325" cy="11900"/>
            </a:xfrm>
            <a:custGeom>
              <a:avLst/>
              <a:gdLst/>
              <a:ahLst/>
              <a:cxnLst/>
              <a:rect l="l" t="t" r="r" b="b"/>
              <a:pathLst>
                <a:path w="573" h="476" extrusionOk="0">
                  <a:moveTo>
                    <a:pt x="1" y="1"/>
                  </a:moveTo>
                  <a:lnTo>
                    <a:pt x="119" y="444"/>
                  </a:lnTo>
                  <a:lnTo>
                    <a:pt x="572" y="476"/>
                  </a:lnTo>
                  <a:lnTo>
                    <a:pt x="540" y="34"/>
                  </a:lnTo>
                  <a:lnTo>
                    <a:pt x="1" y="1"/>
                  </a:ln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35"/>
            <p:cNvSpPr/>
            <p:nvPr/>
          </p:nvSpPr>
          <p:spPr>
            <a:xfrm>
              <a:off x="3636075" y="687025"/>
              <a:ext cx="17300" cy="9200"/>
            </a:xfrm>
            <a:custGeom>
              <a:avLst/>
              <a:gdLst/>
              <a:ahLst/>
              <a:cxnLst/>
              <a:rect l="l" t="t" r="r" b="b"/>
              <a:pathLst>
                <a:path w="692" h="368" extrusionOk="0">
                  <a:moveTo>
                    <a:pt x="1" y="0"/>
                  </a:moveTo>
                  <a:lnTo>
                    <a:pt x="87" y="335"/>
                  </a:lnTo>
                  <a:lnTo>
                    <a:pt x="692" y="367"/>
                  </a:lnTo>
                  <a:lnTo>
                    <a:pt x="692" y="367"/>
                  </a:lnTo>
                  <a:lnTo>
                    <a:pt x="670" y="54"/>
                  </a:lnTo>
                  <a:lnTo>
                    <a:pt x="1" y="0"/>
                  </a:ln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35"/>
            <p:cNvSpPr/>
            <p:nvPr/>
          </p:nvSpPr>
          <p:spPr>
            <a:xfrm>
              <a:off x="3638225" y="695375"/>
              <a:ext cx="15975" cy="10025"/>
            </a:xfrm>
            <a:custGeom>
              <a:avLst/>
              <a:gdLst/>
              <a:ahLst/>
              <a:cxnLst/>
              <a:rect l="l" t="t" r="r" b="b"/>
              <a:pathLst>
                <a:path w="639" h="401" extrusionOk="0">
                  <a:moveTo>
                    <a:pt x="1" y="1"/>
                  </a:moveTo>
                  <a:lnTo>
                    <a:pt x="99" y="368"/>
                  </a:lnTo>
                  <a:lnTo>
                    <a:pt x="638" y="401"/>
                  </a:lnTo>
                  <a:lnTo>
                    <a:pt x="606" y="33"/>
                  </a:lnTo>
                  <a:lnTo>
                    <a:pt x="1" y="1"/>
                  </a:lnTo>
                  <a:close/>
                </a:path>
              </a:pathLst>
            </a:custGeom>
            <a:solidFill>
              <a:srgbClr val="FF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35"/>
            <p:cNvSpPr/>
            <p:nvPr/>
          </p:nvSpPr>
          <p:spPr>
            <a:xfrm>
              <a:off x="3622325" y="634125"/>
              <a:ext cx="4350" cy="17300"/>
            </a:xfrm>
            <a:custGeom>
              <a:avLst/>
              <a:gdLst/>
              <a:ahLst/>
              <a:cxnLst/>
              <a:rect l="l" t="t" r="r" b="b"/>
              <a:pathLst>
                <a:path w="174" h="692" extrusionOk="0">
                  <a:moveTo>
                    <a:pt x="0" y="0"/>
                  </a:moveTo>
                  <a:lnTo>
                    <a:pt x="173" y="691"/>
                  </a:lnTo>
                  <a:lnTo>
                    <a:pt x="173" y="691"/>
                  </a:lnTo>
                  <a:close/>
                </a:path>
              </a:pathLst>
            </a:custGeom>
            <a:solidFill>
              <a:srgbClr val="FFB4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35"/>
            <p:cNvSpPr/>
            <p:nvPr/>
          </p:nvSpPr>
          <p:spPr>
            <a:xfrm>
              <a:off x="3622325" y="628725"/>
              <a:ext cx="35100" cy="121750"/>
            </a:xfrm>
            <a:custGeom>
              <a:avLst/>
              <a:gdLst/>
              <a:ahLst/>
              <a:cxnLst/>
              <a:rect l="l" t="t" r="r" b="b"/>
              <a:pathLst>
                <a:path w="1404" h="4870" extrusionOk="0">
                  <a:moveTo>
                    <a:pt x="356" y="0"/>
                  </a:moveTo>
                  <a:lnTo>
                    <a:pt x="0" y="216"/>
                  </a:lnTo>
                  <a:lnTo>
                    <a:pt x="173" y="907"/>
                  </a:lnTo>
                  <a:cubicBezTo>
                    <a:pt x="454" y="1069"/>
                    <a:pt x="713" y="1220"/>
                    <a:pt x="713" y="1220"/>
                  </a:cubicBezTo>
                  <a:lnTo>
                    <a:pt x="907" y="2354"/>
                  </a:lnTo>
                  <a:lnTo>
                    <a:pt x="1220" y="2386"/>
                  </a:lnTo>
                  <a:lnTo>
                    <a:pt x="1242" y="2699"/>
                  </a:lnTo>
                  <a:lnTo>
                    <a:pt x="1251" y="2810"/>
                  </a:lnTo>
                  <a:lnTo>
                    <a:pt x="1242" y="2678"/>
                  </a:lnTo>
                  <a:lnTo>
                    <a:pt x="1220" y="2343"/>
                  </a:lnTo>
                  <a:lnTo>
                    <a:pt x="1123" y="1080"/>
                  </a:lnTo>
                  <a:cubicBezTo>
                    <a:pt x="831" y="734"/>
                    <a:pt x="572" y="378"/>
                    <a:pt x="356" y="0"/>
                  </a:cubicBezTo>
                  <a:close/>
                  <a:moveTo>
                    <a:pt x="1251" y="2810"/>
                  </a:moveTo>
                  <a:lnTo>
                    <a:pt x="1304" y="3509"/>
                  </a:lnTo>
                  <a:lnTo>
                    <a:pt x="1304" y="3509"/>
                  </a:lnTo>
                  <a:lnTo>
                    <a:pt x="1306" y="3509"/>
                  </a:lnTo>
                  <a:lnTo>
                    <a:pt x="1274" y="3067"/>
                  </a:lnTo>
                  <a:lnTo>
                    <a:pt x="1251" y="2810"/>
                  </a:lnTo>
                  <a:close/>
                  <a:moveTo>
                    <a:pt x="1090" y="3498"/>
                  </a:moveTo>
                  <a:lnTo>
                    <a:pt x="1318" y="4869"/>
                  </a:lnTo>
                  <a:lnTo>
                    <a:pt x="1404" y="4848"/>
                  </a:lnTo>
                  <a:lnTo>
                    <a:pt x="1304" y="3509"/>
                  </a:lnTo>
                  <a:lnTo>
                    <a:pt x="1304" y="3509"/>
                  </a:lnTo>
                  <a:lnTo>
                    <a:pt x="1090" y="3498"/>
                  </a:lnTo>
                  <a:close/>
                </a:path>
              </a:pathLst>
            </a:custGeom>
            <a:solidFill>
              <a:srgbClr val="FF68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35"/>
            <p:cNvSpPr/>
            <p:nvPr/>
          </p:nvSpPr>
          <p:spPr>
            <a:xfrm>
              <a:off x="3647700" y="705100"/>
              <a:ext cx="7300" cy="11350"/>
            </a:xfrm>
            <a:custGeom>
              <a:avLst/>
              <a:gdLst/>
              <a:ahLst/>
              <a:cxnLst/>
              <a:rect l="l" t="t" r="r" b="b"/>
              <a:pathLst>
                <a:path w="292" h="454" extrusionOk="0">
                  <a:moveTo>
                    <a:pt x="0" y="0"/>
                  </a:moveTo>
                  <a:lnTo>
                    <a:pt x="75" y="443"/>
                  </a:lnTo>
                  <a:lnTo>
                    <a:pt x="291" y="454"/>
                  </a:lnTo>
                  <a:lnTo>
                    <a:pt x="259" y="12"/>
                  </a:lnTo>
                  <a:lnTo>
                    <a:pt x="0" y="0"/>
                  </a:lnTo>
                  <a:close/>
                </a:path>
              </a:pathLst>
            </a:custGeom>
            <a:solidFill>
              <a:srgbClr val="FF80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35"/>
            <p:cNvSpPr/>
            <p:nvPr/>
          </p:nvSpPr>
          <p:spPr>
            <a:xfrm>
              <a:off x="3645000" y="687550"/>
              <a:ext cx="8375" cy="8675"/>
            </a:xfrm>
            <a:custGeom>
              <a:avLst/>
              <a:gdLst/>
              <a:ahLst/>
              <a:cxnLst/>
              <a:rect l="l" t="t" r="r" b="b"/>
              <a:pathLst>
                <a:path w="335" h="347" extrusionOk="0">
                  <a:moveTo>
                    <a:pt x="0" y="1"/>
                  </a:moveTo>
                  <a:lnTo>
                    <a:pt x="54" y="335"/>
                  </a:lnTo>
                  <a:lnTo>
                    <a:pt x="335" y="346"/>
                  </a:lnTo>
                  <a:lnTo>
                    <a:pt x="313" y="33"/>
                  </a:lnTo>
                  <a:lnTo>
                    <a:pt x="0" y="1"/>
                  </a:lnTo>
                  <a:close/>
                </a:path>
              </a:pathLst>
            </a:custGeom>
            <a:solidFill>
              <a:srgbClr val="FF80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35"/>
            <p:cNvSpPr/>
            <p:nvPr/>
          </p:nvSpPr>
          <p:spPr>
            <a:xfrm>
              <a:off x="3646325" y="695925"/>
              <a:ext cx="7875" cy="9475"/>
            </a:xfrm>
            <a:custGeom>
              <a:avLst/>
              <a:gdLst/>
              <a:ahLst/>
              <a:cxnLst/>
              <a:rect l="l" t="t" r="r" b="b"/>
              <a:pathLst>
                <a:path w="315" h="379" extrusionOk="0">
                  <a:moveTo>
                    <a:pt x="1" y="0"/>
                  </a:moveTo>
                  <a:lnTo>
                    <a:pt x="55" y="367"/>
                  </a:lnTo>
                  <a:lnTo>
                    <a:pt x="314" y="379"/>
                  </a:lnTo>
                  <a:lnTo>
                    <a:pt x="314" y="379"/>
                  </a:lnTo>
                  <a:lnTo>
                    <a:pt x="282" y="11"/>
                  </a:lnTo>
                  <a:lnTo>
                    <a:pt x="1" y="0"/>
                  </a:lnTo>
                  <a:close/>
                </a:path>
              </a:pathLst>
            </a:custGeom>
            <a:solidFill>
              <a:srgbClr val="FF7D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35"/>
            <p:cNvSpPr/>
            <p:nvPr/>
          </p:nvSpPr>
          <p:spPr>
            <a:xfrm>
              <a:off x="3748100" y="806325"/>
              <a:ext cx="14875" cy="14075"/>
            </a:xfrm>
            <a:custGeom>
              <a:avLst/>
              <a:gdLst/>
              <a:ahLst/>
              <a:cxnLst/>
              <a:rect l="l" t="t" r="r" b="b"/>
              <a:pathLst>
                <a:path w="595" h="563" extrusionOk="0">
                  <a:moveTo>
                    <a:pt x="1" y="1"/>
                  </a:moveTo>
                  <a:lnTo>
                    <a:pt x="76" y="486"/>
                  </a:lnTo>
                  <a:lnTo>
                    <a:pt x="584" y="562"/>
                  </a:lnTo>
                  <a:cubicBezTo>
                    <a:pt x="584" y="411"/>
                    <a:pt x="594" y="260"/>
                    <a:pt x="594" y="97"/>
                  </a:cubicBezTo>
                  <a:lnTo>
                    <a:pt x="1" y="1"/>
                  </a:ln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35"/>
            <p:cNvSpPr/>
            <p:nvPr/>
          </p:nvSpPr>
          <p:spPr>
            <a:xfrm>
              <a:off x="3745125" y="787150"/>
              <a:ext cx="18375" cy="11650"/>
            </a:xfrm>
            <a:custGeom>
              <a:avLst/>
              <a:gdLst/>
              <a:ahLst/>
              <a:cxnLst/>
              <a:rect l="l" t="t" r="r" b="b"/>
              <a:pathLst>
                <a:path w="735" h="466" extrusionOk="0">
                  <a:moveTo>
                    <a:pt x="1" y="1"/>
                  </a:moveTo>
                  <a:lnTo>
                    <a:pt x="55" y="357"/>
                  </a:lnTo>
                  <a:lnTo>
                    <a:pt x="724" y="465"/>
                  </a:lnTo>
                  <a:cubicBezTo>
                    <a:pt x="724" y="357"/>
                    <a:pt x="735" y="238"/>
                    <a:pt x="735" y="120"/>
                  </a:cubicBezTo>
                  <a:lnTo>
                    <a:pt x="1" y="1"/>
                  </a:ln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35"/>
            <p:cNvSpPr/>
            <p:nvPr/>
          </p:nvSpPr>
          <p:spPr>
            <a:xfrm>
              <a:off x="3746500" y="796075"/>
              <a:ext cx="16750" cy="12700"/>
            </a:xfrm>
            <a:custGeom>
              <a:avLst/>
              <a:gdLst/>
              <a:ahLst/>
              <a:cxnLst/>
              <a:rect l="l" t="t" r="r" b="b"/>
              <a:pathLst>
                <a:path w="670" h="508" extrusionOk="0">
                  <a:moveTo>
                    <a:pt x="0" y="0"/>
                  </a:moveTo>
                  <a:lnTo>
                    <a:pt x="65" y="411"/>
                  </a:lnTo>
                  <a:lnTo>
                    <a:pt x="658" y="507"/>
                  </a:lnTo>
                  <a:cubicBezTo>
                    <a:pt x="658" y="378"/>
                    <a:pt x="669" y="248"/>
                    <a:pt x="669" y="108"/>
                  </a:cubicBezTo>
                  <a:lnTo>
                    <a:pt x="0" y="0"/>
                  </a:lnTo>
                  <a:close/>
                </a:path>
              </a:pathLst>
            </a:custGeom>
            <a:solidFill>
              <a:srgbClr val="FF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35"/>
            <p:cNvSpPr/>
            <p:nvPr/>
          </p:nvSpPr>
          <p:spPr>
            <a:xfrm>
              <a:off x="3735950" y="730475"/>
              <a:ext cx="4075" cy="23775"/>
            </a:xfrm>
            <a:custGeom>
              <a:avLst/>
              <a:gdLst/>
              <a:ahLst/>
              <a:cxnLst/>
              <a:rect l="l" t="t" r="r" b="b"/>
              <a:pathLst>
                <a:path w="163" h="951" extrusionOk="0">
                  <a:moveTo>
                    <a:pt x="1" y="0"/>
                  </a:moveTo>
                  <a:lnTo>
                    <a:pt x="163" y="950"/>
                  </a:lnTo>
                  <a:lnTo>
                    <a:pt x="163" y="950"/>
                  </a:lnTo>
                  <a:close/>
                </a:path>
              </a:pathLst>
            </a:custGeom>
            <a:solidFill>
              <a:srgbClr val="FFB4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35"/>
            <p:cNvSpPr/>
            <p:nvPr/>
          </p:nvSpPr>
          <p:spPr>
            <a:xfrm>
              <a:off x="3735950" y="730475"/>
              <a:ext cx="28650" cy="81000"/>
            </a:xfrm>
            <a:custGeom>
              <a:avLst/>
              <a:gdLst/>
              <a:ahLst/>
              <a:cxnLst/>
              <a:rect l="l" t="t" r="r" b="b"/>
              <a:pathLst>
                <a:path w="1146" h="3240" extrusionOk="0">
                  <a:moveTo>
                    <a:pt x="1" y="0"/>
                  </a:moveTo>
                  <a:lnTo>
                    <a:pt x="163" y="950"/>
                  </a:lnTo>
                  <a:lnTo>
                    <a:pt x="681" y="1307"/>
                  </a:lnTo>
                  <a:lnTo>
                    <a:pt x="756" y="2332"/>
                  </a:lnTo>
                  <a:lnTo>
                    <a:pt x="1102" y="2387"/>
                  </a:lnTo>
                  <a:cubicBezTo>
                    <a:pt x="1113" y="1847"/>
                    <a:pt x="1135" y="1286"/>
                    <a:pt x="1145" y="702"/>
                  </a:cubicBezTo>
                  <a:cubicBezTo>
                    <a:pt x="832" y="518"/>
                    <a:pt x="432" y="281"/>
                    <a:pt x="1" y="0"/>
                  </a:cubicBezTo>
                  <a:close/>
                  <a:moveTo>
                    <a:pt x="1102" y="2505"/>
                  </a:moveTo>
                  <a:cubicBezTo>
                    <a:pt x="1091" y="2581"/>
                    <a:pt x="1091" y="2656"/>
                    <a:pt x="1091" y="2732"/>
                  </a:cubicBezTo>
                  <a:cubicBezTo>
                    <a:pt x="1091" y="2742"/>
                    <a:pt x="1091" y="2752"/>
                    <a:pt x="1091" y="2761"/>
                  </a:cubicBezTo>
                  <a:lnTo>
                    <a:pt x="1091" y="2761"/>
                  </a:lnTo>
                  <a:cubicBezTo>
                    <a:pt x="1095" y="2676"/>
                    <a:pt x="1098" y="2591"/>
                    <a:pt x="1102" y="2505"/>
                  </a:cubicBezTo>
                  <a:close/>
                  <a:moveTo>
                    <a:pt x="1091" y="2761"/>
                  </a:moveTo>
                  <a:lnTo>
                    <a:pt x="1091" y="2761"/>
                  </a:lnTo>
                  <a:cubicBezTo>
                    <a:pt x="1089" y="2834"/>
                    <a:pt x="1086" y="2907"/>
                    <a:pt x="1084" y="2978"/>
                  </a:cubicBezTo>
                  <a:lnTo>
                    <a:pt x="1084" y="2978"/>
                  </a:lnTo>
                  <a:cubicBezTo>
                    <a:pt x="1087" y="2908"/>
                    <a:pt x="1091" y="2836"/>
                    <a:pt x="1091" y="2761"/>
                  </a:cubicBezTo>
                  <a:close/>
                  <a:moveTo>
                    <a:pt x="1084" y="2978"/>
                  </a:moveTo>
                  <a:cubicBezTo>
                    <a:pt x="1082" y="3030"/>
                    <a:pt x="1080" y="3081"/>
                    <a:pt x="1080" y="3131"/>
                  </a:cubicBezTo>
                  <a:lnTo>
                    <a:pt x="1080" y="3239"/>
                  </a:lnTo>
                  <a:cubicBezTo>
                    <a:pt x="1080" y="3154"/>
                    <a:pt x="1082" y="3066"/>
                    <a:pt x="1084" y="2978"/>
                  </a:cubicBezTo>
                  <a:close/>
                </a:path>
              </a:pathLst>
            </a:custGeom>
            <a:solidFill>
              <a:srgbClr val="FF68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35"/>
            <p:cNvSpPr/>
            <p:nvPr/>
          </p:nvSpPr>
          <p:spPr>
            <a:xfrm>
              <a:off x="3757550" y="819550"/>
              <a:ext cx="5150" cy="50500"/>
            </a:xfrm>
            <a:custGeom>
              <a:avLst/>
              <a:gdLst/>
              <a:ahLst/>
              <a:cxnLst/>
              <a:rect l="l" t="t" r="r" b="b"/>
              <a:pathLst>
                <a:path w="206" h="2020" extrusionOk="0">
                  <a:moveTo>
                    <a:pt x="0" y="0"/>
                  </a:moveTo>
                  <a:lnTo>
                    <a:pt x="163" y="2020"/>
                  </a:lnTo>
                  <a:lnTo>
                    <a:pt x="184" y="2020"/>
                  </a:lnTo>
                  <a:cubicBezTo>
                    <a:pt x="173" y="2009"/>
                    <a:pt x="173" y="1933"/>
                    <a:pt x="173" y="1793"/>
                  </a:cubicBezTo>
                  <a:cubicBezTo>
                    <a:pt x="173" y="1480"/>
                    <a:pt x="184" y="843"/>
                    <a:pt x="206" y="33"/>
                  </a:cubicBezTo>
                  <a:lnTo>
                    <a:pt x="0" y="0"/>
                  </a:lnTo>
                  <a:close/>
                </a:path>
              </a:pathLst>
            </a:custGeom>
            <a:solidFill>
              <a:srgbClr val="FF68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35"/>
            <p:cNvSpPr/>
            <p:nvPr/>
          </p:nvSpPr>
          <p:spPr>
            <a:xfrm>
              <a:off x="3756475" y="807675"/>
              <a:ext cx="6500" cy="12725"/>
            </a:xfrm>
            <a:custGeom>
              <a:avLst/>
              <a:gdLst/>
              <a:ahLst/>
              <a:cxnLst/>
              <a:rect l="l" t="t" r="r" b="b"/>
              <a:pathLst>
                <a:path w="260" h="509" extrusionOk="0">
                  <a:moveTo>
                    <a:pt x="0" y="0"/>
                  </a:moveTo>
                  <a:lnTo>
                    <a:pt x="43" y="475"/>
                  </a:lnTo>
                  <a:lnTo>
                    <a:pt x="249" y="508"/>
                  </a:lnTo>
                  <a:cubicBezTo>
                    <a:pt x="249" y="400"/>
                    <a:pt x="259" y="271"/>
                    <a:pt x="259" y="151"/>
                  </a:cubicBezTo>
                  <a:lnTo>
                    <a:pt x="259" y="43"/>
                  </a:lnTo>
                  <a:lnTo>
                    <a:pt x="0" y="0"/>
                  </a:lnTo>
                  <a:close/>
                </a:path>
              </a:pathLst>
            </a:custGeom>
            <a:solidFill>
              <a:srgbClr val="FF80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35"/>
            <p:cNvSpPr/>
            <p:nvPr/>
          </p:nvSpPr>
          <p:spPr>
            <a:xfrm>
              <a:off x="3754850" y="788775"/>
              <a:ext cx="8650" cy="10025"/>
            </a:xfrm>
            <a:custGeom>
              <a:avLst/>
              <a:gdLst/>
              <a:ahLst/>
              <a:cxnLst/>
              <a:rect l="l" t="t" r="r" b="b"/>
              <a:pathLst>
                <a:path w="346" h="401" extrusionOk="0">
                  <a:moveTo>
                    <a:pt x="0" y="0"/>
                  </a:moveTo>
                  <a:lnTo>
                    <a:pt x="33" y="357"/>
                  </a:lnTo>
                  <a:lnTo>
                    <a:pt x="335" y="400"/>
                  </a:lnTo>
                  <a:cubicBezTo>
                    <a:pt x="335" y="324"/>
                    <a:pt x="335" y="249"/>
                    <a:pt x="346" y="173"/>
                  </a:cubicBezTo>
                  <a:lnTo>
                    <a:pt x="346" y="55"/>
                  </a:lnTo>
                  <a:lnTo>
                    <a:pt x="0" y="0"/>
                  </a:lnTo>
                  <a:close/>
                </a:path>
              </a:pathLst>
            </a:custGeom>
            <a:solidFill>
              <a:srgbClr val="FF80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35"/>
            <p:cNvSpPr/>
            <p:nvPr/>
          </p:nvSpPr>
          <p:spPr>
            <a:xfrm>
              <a:off x="3755675" y="797700"/>
              <a:ext cx="7575" cy="11075"/>
            </a:xfrm>
            <a:custGeom>
              <a:avLst/>
              <a:gdLst/>
              <a:ahLst/>
              <a:cxnLst/>
              <a:rect l="l" t="t" r="r" b="b"/>
              <a:pathLst>
                <a:path w="303" h="443" extrusionOk="0">
                  <a:moveTo>
                    <a:pt x="0" y="0"/>
                  </a:moveTo>
                  <a:lnTo>
                    <a:pt x="32" y="399"/>
                  </a:lnTo>
                  <a:lnTo>
                    <a:pt x="291" y="442"/>
                  </a:lnTo>
                  <a:cubicBezTo>
                    <a:pt x="291" y="313"/>
                    <a:pt x="302" y="183"/>
                    <a:pt x="302" y="43"/>
                  </a:cubicBezTo>
                  <a:lnTo>
                    <a:pt x="0" y="0"/>
                  </a:lnTo>
                  <a:close/>
                </a:path>
              </a:pathLst>
            </a:custGeom>
            <a:solidFill>
              <a:srgbClr val="FF7D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35"/>
            <p:cNvSpPr/>
            <p:nvPr/>
          </p:nvSpPr>
          <p:spPr>
            <a:xfrm>
              <a:off x="3628800" y="458950"/>
              <a:ext cx="176275" cy="300700"/>
            </a:xfrm>
            <a:custGeom>
              <a:avLst/>
              <a:gdLst/>
              <a:ahLst/>
              <a:cxnLst/>
              <a:rect l="l" t="t" r="r" b="b"/>
              <a:pathLst>
                <a:path w="7051" h="12028" extrusionOk="0">
                  <a:moveTo>
                    <a:pt x="3773" y="1"/>
                  </a:moveTo>
                  <a:cubicBezTo>
                    <a:pt x="3184" y="1"/>
                    <a:pt x="2672" y="140"/>
                    <a:pt x="2451" y="453"/>
                  </a:cubicBezTo>
                  <a:cubicBezTo>
                    <a:pt x="1879" y="1252"/>
                    <a:pt x="2397" y="5031"/>
                    <a:pt x="2397" y="5031"/>
                  </a:cubicBezTo>
                  <a:lnTo>
                    <a:pt x="0" y="6640"/>
                  </a:lnTo>
                  <a:cubicBezTo>
                    <a:pt x="627" y="7730"/>
                    <a:pt x="1544" y="8702"/>
                    <a:pt x="2494" y="9512"/>
                  </a:cubicBezTo>
                  <a:lnTo>
                    <a:pt x="3768" y="8723"/>
                  </a:lnTo>
                  <a:lnTo>
                    <a:pt x="3196" y="10073"/>
                  </a:lnTo>
                  <a:cubicBezTo>
                    <a:pt x="4794" y="11293"/>
                    <a:pt x="6273" y="12027"/>
                    <a:pt x="6273" y="12027"/>
                  </a:cubicBezTo>
                  <a:cubicBezTo>
                    <a:pt x="6684" y="10052"/>
                    <a:pt x="7051" y="1813"/>
                    <a:pt x="6295" y="906"/>
                  </a:cubicBezTo>
                  <a:cubicBezTo>
                    <a:pt x="5831" y="350"/>
                    <a:pt x="4706" y="1"/>
                    <a:pt x="3773" y="1"/>
                  </a:cubicBez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35"/>
            <p:cNvSpPr/>
            <p:nvPr/>
          </p:nvSpPr>
          <p:spPr>
            <a:xfrm>
              <a:off x="3637700" y="610900"/>
              <a:ext cx="153625" cy="115025"/>
            </a:xfrm>
            <a:custGeom>
              <a:avLst/>
              <a:gdLst/>
              <a:ahLst/>
              <a:cxnLst/>
              <a:rect l="l" t="t" r="r" b="b"/>
              <a:pathLst>
                <a:path w="6145" h="4601" extrusionOk="0">
                  <a:moveTo>
                    <a:pt x="487" y="0"/>
                  </a:moveTo>
                  <a:lnTo>
                    <a:pt x="0" y="324"/>
                  </a:lnTo>
                  <a:cubicBezTo>
                    <a:pt x="983" y="1285"/>
                    <a:pt x="1912" y="2138"/>
                    <a:pt x="3024" y="2883"/>
                  </a:cubicBezTo>
                  <a:lnTo>
                    <a:pt x="3412" y="2645"/>
                  </a:lnTo>
                  <a:lnTo>
                    <a:pt x="3261" y="2991"/>
                  </a:lnTo>
                  <a:cubicBezTo>
                    <a:pt x="4136" y="3564"/>
                    <a:pt x="5032" y="4027"/>
                    <a:pt x="6090" y="4600"/>
                  </a:cubicBezTo>
                  <a:cubicBezTo>
                    <a:pt x="6101" y="4395"/>
                    <a:pt x="6123" y="4179"/>
                    <a:pt x="6144" y="3941"/>
                  </a:cubicBezTo>
                  <a:cubicBezTo>
                    <a:pt x="3963" y="2645"/>
                    <a:pt x="2365" y="1522"/>
                    <a:pt x="487" y="0"/>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35"/>
            <p:cNvSpPr/>
            <p:nvPr/>
          </p:nvSpPr>
          <p:spPr>
            <a:xfrm>
              <a:off x="3659825" y="597650"/>
              <a:ext cx="133125" cy="101000"/>
            </a:xfrm>
            <a:custGeom>
              <a:avLst/>
              <a:gdLst/>
              <a:ahLst/>
              <a:cxnLst/>
              <a:rect l="l" t="t" r="r" b="b"/>
              <a:pathLst>
                <a:path w="5325" h="4040" extrusionOk="0">
                  <a:moveTo>
                    <a:pt x="379" y="1"/>
                  </a:moveTo>
                  <a:lnTo>
                    <a:pt x="1" y="260"/>
                  </a:lnTo>
                  <a:cubicBezTo>
                    <a:pt x="1663" y="1729"/>
                    <a:pt x="3283" y="2927"/>
                    <a:pt x="5291" y="4039"/>
                  </a:cubicBezTo>
                  <a:cubicBezTo>
                    <a:pt x="5313" y="3802"/>
                    <a:pt x="5313" y="3802"/>
                    <a:pt x="5324" y="3554"/>
                  </a:cubicBezTo>
                  <a:cubicBezTo>
                    <a:pt x="3510" y="2528"/>
                    <a:pt x="1858" y="1426"/>
                    <a:pt x="379" y="1"/>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35"/>
            <p:cNvSpPr/>
            <p:nvPr/>
          </p:nvSpPr>
          <p:spPr>
            <a:xfrm>
              <a:off x="3649850" y="604150"/>
              <a:ext cx="142275" cy="105300"/>
            </a:xfrm>
            <a:custGeom>
              <a:avLst/>
              <a:gdLst/>
              <a:ahLst/>
              <a:cxnLst/>
              <a:rect l="l" t="t" r="r" b="b"/>
              <a:pathLst>
                <a:path w="5691" h="4212" extrusionOk="0">
                  <a:moveTo>
                    <a:pt x="400" y="0"/>
                  </a:moveTo>
                  <a:lnTo>
                    <a:pt x="1" y="270"/>
                  </a:lnTo>
                  <a:cubicBezTo>
                    <a:pt x="1793" y="1890"/>
                    <a:pt x="3391" y="3035"/>
                    <a:pt x="5658" y="4211"/>
                  </a:cubicBezTo>
                  <a:cubicBezTo>
                    <a:pt x="5669" y="4017"/>
                    <a:pt x="5680" y="3995"/>
                    <a:pt x="5690" y="3779"/>
                  </a:cubicBezTo>
                  <a:cubicBezTo>
                    <a:pt x="3682" y="2699"/>
                    <a:pt x="2084" y="1458"/>
                    <a:pt x="400" y="0"/>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35"/>
            <p:cNvSpPr/>
            <p:nvPr/>
          </p:nvSpPr>
          <p:spPr>
            <a:xfrm>
              <a:off x="3685475" y="545575"/>
              <a:ext cx="108800" cy="11625"/>
            </a:xfrm>
            <a:custGeom>
              <a:avLst/>
              <a:gdLst/>
              <a:ahLst/>
              <a:cxnLst/>
              <a:rect l="l" t="t" r="r" b="b"/>
              <a:pathLst>
                <a:path w="4352" h="465" extrusionOk="0">
                  <a:moveTo>
                    <a:pt x="1" y="1"/>
                  </a:moveTo>
                  <a:cubicBezTo>
                    <a:pt x="1" y="130"/>
                    <a:pt x="22" y="260"/>
                    <a:pt x="33" y="389"/>
                  </a:cubicBezTo>
                  <a:cubicBezTo>
                    <a:pt x="232" y="388"/>
                    <a:pt x="430" y="387"/>
                    <a:pt x="625" y="387"/>
                  </a:cubicBezTo>
                  <a:cubicBezTo>
                    <a:pt x="1908" y="387"/>
                    <a:pt x="3106" y="418"/>
                    <a:pt x="4352" y="464"/>
                  </a:cubicBezTo>
                  <a:cubicBezTo>
                    <a:pt x="4341" y="335"/>
                    <a:pt x="4330" y="216"/>
                    <a:pt x="4320" y="97"/>
                  </a:cubicBezTo>
                  <a:cubicBezTo>
                    <a:pt x="2905" y="44"/>
                    <a:pt x="1501" y="11"/>
                    <a:pt x="1" y="1"/>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35"/>
            <p:cNvSpPr/>
            <p:nvPr/>
          </p:nvSpPr>
          <p:spPr>
            <a:xfrm>
              <a:off x="3685750" y="527050"/>
              <a:ext cx="106650" cy="12600"/>
            </a:xfrm>
            <a:custGeom>
              <a:avLst/>
              <a:gdLst/>
              <a:ahLst/>
              <a:cxnLst/>
              <a:rect l="l" t="t" r="r" b="b"/>
              <a:pathLst>
                <a:path w="4266" h="504" extrusionOk="0">
                  <a:moveTo>
                    <a:pt x="931" y="1"/>
                  </a:moveTo>
                  <a:cubicBezTo>
                    <a:pt x="653" y="1"/>
                    <a:pt x="371" y="3"/>
                    <a:pt x="87" y="7"/>
                  </a:cubicBezTo>
                  <a:cubicBezTo>
                    <a:pt x="43" y="115"/>
                    <a:pt x="11" y="245"/>
                    <a:pt x="0" y="385"/>
                  </a:cubicBezTo>
                  <a:cubicBezTo>
                    <a:pt x="1480" y="396"/>
                    <a:pt x="2862" y="428"/>
                    <a:pt x="4266" y="504"/>
                  </a:cubicBezTo>
                  <a:cubicBezTo>
                    <a:pt x="4233" y="353"/>
                    <a:pt x="4211" y="223"/>
                    <a:pt x="4179" y="104"/>
                  </a:cubicBezTo>
                  <a:cubicBezTo>
                    <a:pt x="3101" y="35"/>
                    <a:pt x="2037" y="1"/>
                    <a:pt x="931" y="1"/>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35"/>
            <p:cNvSpPr/>
            <p:nvPr/>
          </p:nvSpPr>
          <p:spPr>
            <a:xfrm>
              <a:off x="3685200" y="536650"/>
              <a:ext cx="108275" cy="11375"/>
            </a:xfrm>
            <a:custGeom>
              <a:avLst/>
              <a:gdLst/>
              <a:ahLst/>
              <a:cxnLst/>
              <a:rect l="l" t="t" r="r" b="b"/>
              <a:pathLst>
                <a:path w="4331" h="455" extrusionOk="0">
                  <a:moveTo>
                    <a:pt x="22" y="1"/>
                  </a:moveTo>
                  <a:cubicBezTo>
                    <a:pt x="12" y="109"/>
                    <a:pt x="1" y="238"/>
                    <a:pt x="12" y="358"/>
                  </a:cubicBezTo>
                  <a:cubicBezTo>
                    <a:pt x="1512" y="368"/>
                    <a:pt x="2916" y="401"/>
                    <a:pt x="4331" y="454"/>
                  </a:cubicBezTo>
                  <a:cubicBezTo>
                    <a:pt x="4320" y="336"/>
                    <a:pt x="4298" y="228"/>
                    <a:pt x="4288" y="120"/>
                  </a:cubicBezTo>
                  <a:cubicBezTo>
                    <a:pt x="2884" y="44"/>
                    <a:pt x="1502" y="12"/>
                    <a:pt x="22" y="1"/>
                  </a:cubicBezTo>
                  <a:close/>
                </a:path>
              </a:pathLst>
            </a:custGeom>
            <a:solidFill>
              <a:srgbClr val="FF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35"/>
            <p:cNvSpPr/>
            <p:nvPr/>
          </p:nvSpPr>
          <p:spPr>
            <a:xfrm>
              <a:off x="3713550" y="677025"/>
              <a:ext cx="9475" cy="21900"/>
            </a:xfrm>
            <a:custGeom>
              <a:avLst/>
              <a:gdLst/>
              <a:ahLst/>
              <a:cxnLst/>
              <a:rect l="l" t="t" r="r" b="b"/>
              <a:pathLst>
                <a:path w="379" h="876" extrusionOk="0">
                  <a:moveTo>
                    <a:pt x="378" y="0"/>
                  </a:moveTo>
                  <a:lnTo>
                    <a:pt x="227" y="346"/>
                  </a:lnTo>
                  <a:lnTo>
                    <a:pt x="1" y="875"/>
                  </a:lnTo>
                  <a:lnTo>
                    <a:pt x="378" y="0"/>
                  </a:lnTo>
                  <a:close/>
                </a:path>
              </a:pathLst>
            </a:custGeom>
            <a:solidFill>
              <a:srgbClr val="FFC0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35"/>
            <p:cNvSpPr/>
            <p:nvPr/>
          </p:nvSpPr>
          <p:spPr>
            <a:xfrm>
              <a:off x="3709500" y="698900"/>
              <a:ext cx="11350" cy="20800"/>
            </a:xfrm>
            <a:custGeom>
              <a:avLst/>
              <a:gdLst/>
              <a:ahLst/>
              <a:cxnLst/>
              <a:rect l="l" t="t" r="r" b="b"/>
              <a:pathLst>
                <a:path w="454" h="832" extrusionOk="0">
                  <a:moveTo>
                    <a:pt x="65" y="551"/>
                  </a:moveTo>
                  <a:lnTo>
                    <a:pt x="65" y="551"/>
                  </a:lnTo>
                  <a:cubicBezTo>
                    <a:pt x="195" y="648"/>
                    <a:pt x="324" y="745"/>
                    <a:pt x="454" y="831"/>
                  </a:cubicBezTo>
                  <a:lnTo>
                    <a:pt x="454" y="831"/>
                  </a:lnTo>
                  <a:cubicBezTo>
                    <a:pt x="324" y="745"/>
                    <a:pt x="195" y="648"/>
                    <a:pt x="65" y="551"/>
                  </a:cubicBezTo>
                  <a:close/>
                  <a:moveTo>
                    <a:pt x="163" y="0"/>
                  </a:moveTo>
                  <a:lnTo>
                    <a:pt x="0" y="378"/>
                  </a:lnTo>
                  <a:lnTo>
                    <a:pt x="0" y="378"/>
                  </a:lnTo>
                  <a:lnTo>
                    <a:pt x="163" y="0"/>
                  </a:lnTo>
                  <a:close/>
                </a:path>
              </a:pathLst>
            </a:custGeom>
            <a:solidFill>
              <a:srgbClr val="5629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35"/>
            <p:cNvSpPr/>
            <p:nvPr/>
          </p:nvSpPr>
          <p:spPr>
            <a:xfrm>
              <a:off x="3708700" y="708325"/>
              <a:ext cx="2450" cy="4350"/>
            </a:xfrm>
            <a:custGeom>
              <a:avLst/>
              <a:gdLst/>
              <a:ahLst/>
              <a:cxnLst/>
              <a:rect l="l" t="t" r="r" b="b"/>
              <a:pathLst>
                <a:path w="98" h="174" extrusionOk="0">
                  <a:moveTo>
                    <a:pt x="32" y="1"/>
                  </a:moveTo>
                  <a:lnTo>
                    <a:pt x="0" y="98"/>
                  </a:lnTo>
                  <a:cubicBezTo>
                    <a:pt x="32" y="120"/>
                    <a:pt x="65" y="142"/>
                    <a:pt x="97" y="174"/>
                  </a:cubicBezTo>
                  <a:lnTo>
                    <a:pt x="97" y="174"/>
                  </a:lnTo>
                  <a:cubicBezTo>
                    <a:pt x="65" y="142"/>
                    <a:pt x="32" y="120"/>
                    <a:pt x="0" y="98"/>
                  </a:cubicBezTo>
                  <a:lnTo>
                    <a:pt x="32" y="1"/>
                  </a:lnTo>
                  <a:close/>
                </a:path>
              </a:pathLst>
            </a:custGeom>
            <a:solidFill>
              <a:srgbClr val="8425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35"/>
            <p:cNvSpPr/>
            <p:nvPr/>
          </p:nvSpPr>
          <p:spPr>
            <a:xfrm>
              <a:off x="3764575" y="748025"/>
              <a:ext cx="21075" cy="11625"/>
            </a:xfrm>
            <a:custGeom>
              <a:avLst/>
              <a:gdLst/>
              <a:ahLst/>
              <a:cxnLst/>
              <a:rect l="l" t="t" r="r" b="b"/>
              <a:pathLst>
                <a:path w="843" h="465" extrusionOk="0">
                  <a:moveTo>
                    <a:pt x="0" y="0"/>
                  </a:moveTo>
                  <a:lnTo>
                    <a:pt x="0" y="0"/>
                  </a:lnTo>
                  <a:cubicBezTo>
                    <a:pt x="271" y="162"/>
                    <a:pt x="490" y="280"/>
                    <a:pt x="636" y="357"/>
                  </a:cubicBezTo>
                  <a:lnTo>
                    <a:pt x="636" y="357"/>
                  </a:lnTo>
                  <a:cubicBezTo>
                    <a:pt x="490" y="279"/>
                    <a:pt x="272" y="159"/>
                    <a:pt x="0" y="0"/>
                  </a:cubicBezTo>
                  <a:close/>
                  <a:moveTo>
                    <a:pt x="636" y="357"/>
                  </a:moveTo>
                  <a:cubicBezTo>
                    <a:pt x="769" y="428"/>
                    <a:pt x="842" y="464"/>
                    <a:pt x="842" y="464"/>
                  </a:cubicBezTo>
                  <a:cubicBezTo>
                    <a:pt x="837" y="459"/>
                    <a:pt x="764" y="424"/>
                    <a:pt x="636" y="357"/>
                  </a:cubicBezTo>
                  <a:close/>
                </a:path>
              </a:pathLst>
            </a:custGeom>
            <a:solidFill>
              <a:srgbClr val="FFC0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35"/>
            <p:cNvSpPr/>
            <p:nvPr/>
          </p:nvSpPr>
          <p:spPr>
            <a:xfrm>
              <a:off x="3735950" y="730475"/>
              <a:ext cx="25" cy="25"/>
            </a:xfrm>
            <a:custGeom>
              <a:avLst/>
              <a:gdLst/>
              <a:ahLst/>
              <a:cxnLst/>
              <a:rect l="l" t="t" r="r" b="b"/>
              <a:pathLst>
                <a:path w="1" h="1" extrusionOk="0">
                  <a:moveTo>
                    <a:pt x="1" y="0"/>
                  </a:moveTo>
                  <a:lnTo>
                    <a:pt x="1" y="0"/>
                  </a:lnTo>
                  <a:lnTo>
                    <a:pt x="1" y="0"/>
                  </a:lnTo>
                  <a:close/>
                </a:path>
              </a:pathLst>
            </a:custGeom>
            <a:solidFill>
              <a:srgbClr val="FF87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35"/>
            <p:cNvSpPr/>
            <p:nvPr/>
          </p:nvSpPr>
          <p:spPr>
            <a:xfrm>
              <a:off x="3735950" y="730475"/>
              <a:ext cx="28650" cy="17575"/>
            </a:xfrm>
            <a:custGeom>
              <a:avLst/>
              <a:gdLst/>
              <a:ahLst/>
              <a:cxnLst/>
              <a:rect l="l" t="t" r="r" b="b"/>
              <a:pathLst>
                <a:path w="1146" h="703" extrusionOk="0">
                  <a:moveTo>
                    <a:pt x="1" y="0"/>
                  </a:moveTo>
                  <a:lnTo>
                    <a:pt x="1" y="0"/>
                  </a:lnTo>
                  <a:cubicBezTo>
                    <a:pt x="432" y="281"/>
                    <a:pt x="832" y="518"/>
                    <a:pt x="1145" y="702"/>
                  </a:cubicBezTo>
                  <a:lnTo>
                    <a:pt x="1145" y="702"/>
                  </a:lnTo>
                  <a:cubicBezTo>
                    <a:pt x="832" y="518"/>
                    <a:pt x="432" y="281"/>
                    <a:pt x="1" y="0"/>
                  </a:cubicBezTo>
                  <a:close/>
                </a:path>
              </a:pathLst>
            </a:custGeom>
            <a:solidFill>
              <a:srgbClr val="FF4E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35"/>
            <p:cNvSpPr/>
            <p:nvPr/>
          </p:nvSpPr>
          <p:spPr>
            <a:xfrm>
              <a:off x="3685475" y="458925"/>
              <a:ext cx="116900" cy="300725"/>
            </a:xfrm>
            <a:custGeom>
              <a:avLst/>
              <a:gdLst/>
              <a:ahLst/>
              <a:cxnLst/>
              <a:rect l="l" t="t" r="r" b="b"/>
              <a:pathLst>
                <a:path w="4676" h="12029" extrusionOk="0">
                  <a:moveTo>
                    <a:pt x="1501" y="0"/>
                  </a:moveTo>
                  <a:cubicBezTo>
                    <a:pt x="918" y="0"/>
                    <a:pt x="400" y="141"/>
                    <a:pt x="184" y="454"/>
                  </a:cubicBezTo>
                  <a:lnTo>
                    <a:pt x="119" y="551"/>
                  </a:lnTo>
                  <a:cubicBezTo>
                    <a:pt x="551" y="1253"/>
                    <a:pt x="800" y="2030"/>
                    <a:pt x="908" y="2721"/>
                  </a:cubicBezTo>
                  <a:lnTo>
                    <a:pt x="961" y="2721"/>
                  </a:lnTo>
                  <a:cubicBezTo>
                    <a:pt x="2052" y="2721"/>
                    <a:pt x="3110" y="2764"/>
                    <a:pt x="4190" y="2829"/>
                  </a:cubicBezTo>
                  <a:cubicBezTo>
                    <a:pt x="4222" y="2948"/>
                    <a:pt x="4244" y="3078"/>
                    <a:pt x="4277" y="3229"/>
                  </a:cubicBezTo>
                  <a:cubicBezTo>
                    <a:pt x="4287" y="3337"/>
                    <a:pt x="4309" y="3445"/>
                    <a:pt x="4320" y="3563"/>
                  </a:cubicBezTo>
                  <a:cubicBezTo>
                    <a:pt x="4330" y="3682"/>
                    <a:pt x="4341" y="3801"/>
                    <a:pt x="4352" y="3930"/>
                  </a:cubicBezTo>
                  <a:cubicBezTo>
                    <a:pt x="3207" y="3887"/>
                    <a:pt x="2096" y="3855"/>
                    <a:pt x="929" y="3855"/>
                  </a:cubicBezTo>
                  <a:cubicBezTo>
                    <a:pt x="843" y="4460"/>
                    <a:pt x="606" y="4870"/>
                    <a:pt x="249" y="4870"/>
                  </a:cubicBezTo>
                  <a:cubicBezTo>
                    <a:pt x="206" y="4870"/>
                    <a:pt x="152" y="4859"/>
                    <a:pt x="109" y="4849"/>
                  </a:cubicBezTo>
                  <a:lnTo>
                    <a:pt x="109" y="4849"/>
                  </a:lnTo>
                  <a:cubicBezTo>
                    <a:pt x="119" y="4967"/>
                    <a:pt x="130" y="5032"/>
                    <a:pt x="130" y="5032"/>
                  </a:cubicBezTo>
                  <a:lnTo>
                    <a:pt x="1" y="5108"/>
                  </a:lnTo>
                  <a:cubicBezTo>
                    <a:pt x="400" y="5356"/>
                    <a:pt x="378" y="5723"/>
                    <a:pt x="33" y="6176"/>
                  </a:cubicBezTo>
                  <a:cubicBezTo>
                    <a:pt x="1329" y="7310"/>
                    <a:pt x="2754" y="8239"/>
                    <a:pt x="4298" y="9103"/>
                  </a:cubicBezTo>
                  <a:cubicBezTo>
                    <a:pt x="4287" y="9351"/>
                    <a:pt x="4287" y="9351"/>
                    <a:pt x="4265" y="9588"/>
                  </a:cubicBezTo>
                  <a:cubicBezTo>
                    <a:pt x="4255" y="9804"/>
                    <a:pt x="4244" y="9826"/>
                    <a:pt x="4233" y="10020"/>
                  </a:cubicBezTo>
                  <a:cubicBezTo>
                    <a:pt x="4212" y="10258"/>
                    <a:pt x="4190" y="10474"/>
                    <a:pt x="4179" y="10679"/>
                  </a:cubicBezTo>
                  <a:cubicBezTo>
                    <a:pt x="3121" y="10106"/>
                    <a:pt x="2225" y="9643"/>
                    <a:pt x="1350" y="9070"/>
                  </a:cubicBezTo>
                  <a:lnTo>
                    <a:pt x="1124" y="9599"/>
                  </a:lnTo>
                  <a:lnTo>
                    <a:pt x="961" y="9977"/>
                  </a:lnTo>
                  <a:lnTo>
                    <a:pt x="929" y="10074"/>
                  </a:lnTo>
                  <a:cubicBezTo>
                    <a:pt x="961" y="10096"/>
                    <a:pt x="994" y="10118"/>
                    <a:pt x="1026" y="10150"/>
                  </a:cubicBezTo>
                  <a:cubicBezTo>
                    <a:pt x="1156" y="10247"/>
                    <a:pt x="1285" y="10344"/>
                    <a:pt x="1415" y="10430"/>
                  </a:cubicBezTo>
                  <a:cubicBezTo>
                    <a:pt x="1620" y="10581"/>
                    <a:pt x="1825" y="10722"/>
                    <a:pt x="2020" y="10862"/>
                  </a:cubicBezTo>
                  <a:cubicBezTo>
                    <a:pt x="2451" y="11143"/>
                    <a:pt x="2851" y="11380"/>
                    <a:pt x="3164" y="11564"/>
                  </a:cubicBezTo>
                  <a:cubicBezTo>
                    <a:pt x="3672" y="11867"/>
                    <a:pt x="3996" y="12018"/>
                    <a:pt x="4006" y="12028"/>
                  </a:cubicBezTo>
                  <a:cubicBezTo>
                    <a:pt x="4363" y="10334"/>
                    <a:pt x="4676" y="4071"/>
                    <a:pt x="4287" y="1717"/>
                  </a:cubicBezTo>
                  <a:cubicBezTo>
                    <a:pt x="4277" y="1609"/>
                    <a:pt x="4255" y="1501"/>
                    <a:pt x="4233" y="1415"/>
                  </a:cubicBezTo>
                  <a:cubicBezTo>
                    <a:pt x="4179" y="1178"/>
                    <a:pt x="4104" y="1005"/>
                    <a:pt x="4028" y="907"/>
                  </a:cubicBezTo>
                  <a:cubicBezTo>
                    <a:pt x="3909" y="767"/>
                    <a:pt x="3758" y="638"/>
                    <a:pt x="3574" y="530"/>
                  </a:cubicBezTo>
                  <a:cubicBezTo>
                    <a:pt x="3013" y="195"/>
                    <a:pt x="2204" y="0"/>
                    <a:pt x="1501" y="0"/>
                  </a:cubicBezTo>
                  <a:close/>
                </a:path>
              </a:pathLst>
            </a:custGeom>
            <a:solidFill>
              <a:srgbClr val="FF70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35"/>
            <p:cNvSpPr/>
            <p:nvPr/>
          </p:nvSpPr>
          <p:spPr>
            <a:xfrm>
              <a:off x="3690075" y="695650"/>
              <a:ext cx="1100" cy="1100"/>
            </a:xfrm>
            <a:custGeom>
              <a:avLst/>
              <a:gdLst/>
              <a:ahLst/>
              <a:cxnLst/>
              <a:rect l="l" t="t" r="r" b="b"/>
              <a:pathLst>
                <a:path w="44" h="44" extrusionOk="0">
                  <a:moveTo>
                    <a:pt x="43" y="33"/>
                  </a:moveTo>
                  <a:lnTo>
                    <a:pt x="43" y="44"/>
                  </a:lnTo>
                  <a:lnTo>
                    <a:pt x="43" y="33"/>
                  </a:lnTo>
                  <a:close/>
                  <a:moveTo>
                    <a:pt x="33" y="22"/>
                  </a:moveTo>
                  <a:lnTo>
                    <a:pt x="33" y="33"/>
                  </a:lnTo>
                  <a:lnTo>
                    <a:pt x="33" y="22"/>
                  </a:lnTo>
                  <a:close/>
                  <a:moveTo>
                    <a:pt x="22" y="22"/>
                  </a:moveTo>
                  <a:lnTo>
                    <a:pt x="22" y="22"/>
                  </a:lnTo>
                  <a:lnTo>
                    <a:pt x="22" y="22"/>
                  </a:lnTo>
                  <a:close/>
                  <a:moveTo>
                    <a:pt x="11" y="11"/>
                  </a:moveTo>
                  <a:lnTo>
                    <a:pt x="11" y="11"/>
                  </a:lnTo>
                  <a:lnTo>
                    <a:pt x="11" y="11"/>
                  </a:lnTo>
                  <a:close/>
                  <a:moveTo>
                    <a:pt x="0" y="1"/>
                  </a:moveTo>
                  <a:lnTo>
                    <a:pt x="0" y="1"/>
                  </a:lnTo>
                  <a:close/>
                </a:path>
              </a:pathLst>
            </a:custGeom>
            <a:solidFill>
              <a:srgbClr val="8425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35"/>
            <p:cNvSpPr/>
            <p:nvPr/>
          </p:nvSpPr>
          <p:spPr>
            <a:xfrm>
              <a:off x="3644725" y="638975"/>
              <a:ext cx="147400" cy="59675"/>
            </a:xfrm>
            <a:custGeom>
              <a:avLst/>
              <a:gdLst/>
              <a:ahLst/>
              <a:cxnLst/>
              <a:rect l="l" t="t" r="r" b="b"/>
              <a:pathLst>
                <a:path w="5896" h="2387" extrusionOk="0">
                  <a:moveTo>
                    <a:pt x="551" y="0"/>
                  </a:moveTo>
                  <a:cubicBezTo>
                    <a:pt x="378" y="119"/>
                    <a:pt x="194" y="248"/>
                    <a:pt x="0" y="389"/>
                  </a:cubicBezTo>
                  <a:cubicBezTo>
                    <a:pt x="530" y="1080"/>
                    <a:pt x="1166" y="1717"/>
                    <a:pt x="1814" y="2268"/>
                  </a:cubicBezTo>
                  <a:cubicBezTo>
                    <a:pt x="1814" y="2268"/>
                    <a:pt x="1814" y="2278"/>
                    <a:pt x="1825" y="2278"/>
                  </a:cubicBezTo>
                  <a:lnTo>
                    <a:pt x="1836" y="2289"/>
                  </a:lnTo>
                  <a:lnTo>
                    <a:pt x="1847" y="2289"/>
                  </a:lnTo>
                  <a:lnTo>
                    <a:pt x="1847" y="2300"/>
                  </a:lnTo>
                  <a:lnTo>
                    <a:pt x="1857" y="2300"/>
                  </a:lnTo>
                  <a:lnTo>
                    <a:pt x="1857" y="2311"/>
                  </a:lnTo>
                  <a:lnTo>
                    <a:pt x="3131" y="1522"/>
                  </a:lnTo>
                  <a:lnTo>
                    <a:pt x="2743" y="1760"/>
                  </a:lnTo>
                  <a:cubicBezTo>
                    <a:pt x="1944" y="1231"/>
                    <a:pt x="1242" y="637"/>
                    <a:pt x="551" y="0"/>
                  </a:cubicBezTo>
                  <a:close/>
                  <a:moveTo>
                    <a:pt x="3380" y="821"/>
                  </a:moveTo>
                  <a:cubicBezTo>
                    <a:pt x="4168" y="1382"/>
                    <a:pt x="4988" y="1901"/>
                    <a:pt x="5895" y="2386"/>
                  </a:cubicBezTo>
                  <a:cubicBezTo>
                    <a:pt x="4988" y="1889"/>
                    <a:pt x="4168" y="1371"/>
                    <a:pt x="3380" y="821"/>
                  </a:cubicBezTo>
                  <a:close/>
                </a:path>
              </a:pathLst>
            </a:custGeom>
            <a:solidFill>
              <a:srgbClr val="FF70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35"/>
            <p:cNvSpPr/>
            <p:nvPr/>
          </p:nvSpPr>
          <p:spPr>
            <a:xfrm>
              <a:off x="3658500" y="629250"/>
              <a:ext cx="132825" cy="96675"/>
            </a:xfrm>
            <a:custGeom>
              <a:avLst/>
              <a:gdLst/>
              <a:ahLst/>
              <a:cxnLst/>
              <a:rect l="l" t="t" r="r" b="b"/>
              <a:pathLst>
                <a:path w="5313" h="3867" extrusionOk="0">
                  <a:moveTo>
                    <a:pt x="486" y="1"/>
                  </a:moveTo>
                  <a:cubicBezTo>
                    <a:pt x="346" y="119"/>
                    <a:pt x="183" y="249"/>
                    <a:pt x="0" y="389"/>
                  </a:cubicBezTo>
                  <a:cubicBezTo>
                    <a:pt x="691" y="1026"/>
                    <a:pt x="1393" y="1620"/>
                    <a:pt x="2192" y="2149"/>
                  </a:cubicBezTo>
                  <a:lnTo>
                    <a:pt x="2580" y="1911"/>
                  </a:lnTo>
                  <a:lnTo>
                    <a:pt x="2429" y="2257"/>
                  </a:lnTo>
                  <a:cubicBezTo>
                    <a:pt x="3304" y="2830"/>
                    <a:pt x="4200" y="3293"/>
                    <a:pt x="5258" y="3866"/>
                  </a:cubicBezTo>
                  <a:cubicBezTo>
                    <a:pt x="5269" y="3661"/>
                    <a:pt x="5291" y="3445"/>
                    <a:pt x="5312" y="3207"/>
                  </a:cubicBezTo>
                  <a:cubicBezTo>
                    <a:pt x="3401" y="2214"/>
                    <a:pt x="1965" y="1253"/>
                    <a:pt x="486" y="1"/>
                  </a:cubicBezTo>
                  <a:close/>
                </a:path>
              </a:pathLst>
            </a:custGeom>
            <a:solidFill>
              <a:srgbClr val="FF88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35"/>
            <p:cNvSpPr/>
            <p:nvPr/>
          </p:nvSpPr>
          <p:spPr>
            <a:xfrm>
              <a:off x="3679550" y="613325"/>
              <a:ext cx="113400" cy="85325"/>
            </a:xfrm>
            <a:custGeom>
              <a:avLst/>
              <a:gdLst/>
              <a:ahLst/>
              <a:cxnLst/>
              <a:rect l="l" t="t" r="r" b="b"/>
              <a:pathLst>
                <a:path w="4536" h="3413" extrusionOk="0">
                  <a:moveTo>
                    <a:pt x="270" y="0"/>
                  </a:moveTo>
                  <a:cubicBezTo>
                    <a:pt x="195" y="98"/>
                    <a:pt x="108" y="206"/>
                    <a:pt x="0" y="303"/>
                  </a:cubicBezTo>
                  <a:cubicBezTo>
                    <a:pt x="659" y="854"/>
                    <a:pt x="1306" y="1361"/>
                    <a:pt x="1987" y="1847"/>
                  </a:cubicBezTo>
                  <a:cubicBezTo>
                    <a:pt x="2775" y="2397"/>
                    <a:pt x="3595" y="2915"/>
                    <a:pt x="4502" y="3412"/>
                  </a:cubicBezTo>
                  <a:cubicBezTo>
                    <a:pt x="4524" y="3175"/>
                    <a:pt x="4524" y="3175"/>
                    <a:pt x="4535" y="2927"/>
                  </a:cubicBezTo>
                  <a:cubicBezTo>
                    <a:pt x="2991" y="2063"/>
                    <a:pt x="1566" y="1134"/>
                    <a:pt x="270" y="0"/>
                  </a:cubicBezTo>
                  <a:close/>
                </a:path>
              </a:pathLst>
            </a:custGeom>
            <a:solidFill>
              <a:srgbClr val="FF88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35"/>
            <p:cNvSpPr/>
            <p:nvPr/>
          </p:nvSpPr>
          <p:spPr>
            <a:xfrm>
              <a:off x="3670625" y="620875"/>
              <a:ext cx="121500" cy="88575"/>
            </a:xfrm>
            <a:custGeom>
              <a:avLst/>
              <a:gdLst/>
              <a:ahLst/>
              <a:cxnLst/>
              <a:rect l="l" t="t" r="r" b="b"/>
              <a:pathLst>
                <a:path w="4860" h="3543" extrusionOk="0">
                  <a:moveTo>
                    <a:pt x="357" y="1"/>
                  </a:moveTo>
                  <a:cubicBezTo>
                    <a:pt x="260" y="109"/>
                    <a:pt x="141" y="216"/>
                    <a:pt x="1" y="336"/>
                  </a:cubicBezTo>
                  <a:cubicBezTo>
                    <a:pt x="1480" y="1588"/>
                    <a:pt x="2916" y="2549"/>
                    <a:pt x="4827" y="3542"/>
                  </a:cubicBezTo>
                  <a:cubicBezTo>
                    <a:pt x="4838" y="3348"/>
                    <a:pt x="4849" y="3326"/>
                    <a:pt x="4859" y="3110"/>
                  </a:cubicBezTo>
                  <a:cubicBezTo>
                    <a:pt x="3952" y="2625"/>
                    <a:pt x="3132" y="2106"/>
                    <a:pt x="2344" y="1545"/>
                  </a:cubicBezTo>
                  <a:cubicBezTo>
                    <a:pt x="1663" y="1059"/>
                    <a:pt x="1016" y="552"/>
                    <a:pt x="357" y="1"/>
                  </a:cubicBezTo>
                  <a:close/>
                </a:path>
              </a:pathLst>
            </a:custGeom>
            <a:solidFill>
              <a:srgbClr val="F41F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35"/>
            <p:cNvSpPr/>
            <p:nvPr/>
          </p:nvSpPr>
          <p:spPr>
            <a:xfrm>
              <a:off x="3708700" y="545825"/>
              <a:ext cx="85575" cy="11375"/>
            </a:xfrm>
            <a:custGeom>
              <a:avLst/>
              <a:gdLst/>
              <a:ahLst/>
              <a:cxnLst/>
              <a:rect l="l" t="t" r="r" b="b"/>
              <a:pathLst>
                <a:path w="3423" h="455" extrusionOk="0">
                  <a:moveTo>
                    <a:pt x="22" y="1"/>
                  </a:moveTo>
                  <a:cubicBezTo>
                    <a:pt x="22" y="130"/>
                    <a:pt x="11" y="260"/>
                    <a:pt x="0" y="379"/>
                  </a:cubicBezTo>
                  <a:cubicBezTo>
                    <a:pt x="1167" y="379"/>
                    <a:pt x="2278" y="411"/>
                    <a:pt x="3423" y="454"/>
                  </a:cubicBezTo>
                  <a:cubicBezTo>
                    <a:pt x="3412" y="325"/>
                    <a:pt x="3401" y="206"/>
                    <a:pt x="3391" y="87"/>
                  </a:cubicBezTo>
                  <a:cubicBezTo>
                    <a:pt x="2278" y="44"/>
                    <a:pt x="1177" y="12"/>
                    <a:pt x="22" y="1"/>
                  </a:cubicBezTo>
                  <a:close/>
                </a:path>
              </a:pathLst>
            </a:custGeom>
            <a:solidFill>
              <a:srgbClr val="FF88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35"/>
            <p:cNvSpPr/>
            <p:nvPr/>
          </p:nvSpPr>
          <p:spPr>
            <a:xfrm>
              <a:off x="3708150" y="526950"/>
              <a:ext cx="84250" cy="12700"/>
            </a:xfrm>
            <a:custGeom>
              <a:avLst/>
              <a:gdLst/>
              <a:ahLst/>
              <a:cxnLst/>
              <a:rect l="l" t="t" r="r" b="b"/>
              <a:pathLst>
                <a:path w="3370" h="508" extrusionOk="0">
                  <a:moveTo>
                    <a:pt x="1" y="0"/>
                  </a:moveTo>
                  <a:cubicBezTo>
                    <a:pt x="11" y="141"/>
                    <a:pt x="33" y="270"/>
                    <a:pt x="33" y="400"/>
                  </a:cubicBezTo>
                  <a:cubicBezTo>
                    <a:pt x="1177" y="422"/>
                    <a:pt x="2268" y="454"/>
                    <a:pt x="3370" y="508"/>
                  </a:cubicBezTo>
                  <a:cubicBezTo>
                    <a:pt x="3337" y="357"/>
                    <a:pt x="3315" y="227"/>
                    <a:pt x="3283" y="108"/>
                  </a:cubicBezTo>
                  <a:cubicBezTo>
                    <a:pt x="2203" y="43"/>
                    <a:pt x="1145" y="0"/>
                    <a:pt x="54" y="0"/>
                  </a:cubicBezTo>
                  <a:close/>
                </a:path>
              </a:pathLst>
            </a:custGeom>
            <a:solidFill>
              <a:srgbClr val="FF88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35"/>
            <p:cNvSpPr/>
            <p:nvPr/>
          </p:nvSpPr>
          <p:spPr>
            <a:xfrm>
              <a:off x="3708950" y="536950"/>
              <a:ext cx="84525" cy="11075"/>
            </a:xfrm>
            <a:custGeom>
              <a:avLst/>
              <a:gdLst/>
              <a:ahLst/>
              <a:cxnLst/>
              <a:rect l="l" t="t" r="r" b="b"/>
              <a:pathLst>
                <a:path w="3381" h="443" extrusionOk="0">
                  <a:moveTo>
                    <a:pt x="1" y="0"/>
                  </a:moveTo>
                  <a:lnTo>
                    <a:pt x="1" y="0"/>
                  </a:lnTo>
                  <a:cubicBezTo>
                    <a:pt x="12" y="118"/>
                    <a:pt x="12" y="238"/>
                    <a:pt x="12" y="356"/>
                  </a:cubicBezTo>
                  <a:cubicBezTo>
                    <a:pt x="1167" y="367"/>
                    <a:pt x="2268" y="399"/>
                    <a:pt x="3381" y="442"/>
                  </a:cubicBezTo>
                  <a:cubicBezTo>
                    <a:pt x="3370" y="324"/>
                    <a:pt x="3348" y="216"/>
                    <a:pt x="3338" y="108"/>
                  </a:cubicBezTo>
                  <a:cubicBezTo>
                    <a:pt x="2236" y="54"/>
                    <a:pt x="1145" y="22"/>
                    <a:pt x="1" y="0"/>
                  </a:cubicBezTo>
                  <a:close/>
                </a:path>
              </a:pathLst>
            </a:custGeom>
            <a:solidFill>
              <a:srgbClr val="FF86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35"/>
            <p:cNvSpPr/>
            <p:nvPr/>
          </p:nvSpPr>
          <p:spPr>
            <a:xfrm>
              <a:off x="3680875" y="513975"/>
              <a:ext cx="32425" cy="81825"/>
            </a:xfrm>
            <a:custGeom>
              <a:avLst/>
              <a:gdLst/>
              <a:ahLst/>
              <a:cxnLst/>
              <a:rect l="l" t="t" r="r" b="b"/>
              <a:pathLst>
                <a:path w="1297" h="3273" extrusionOk="0">
                  <a:moveTo>
                    <a:pt x="433" y="1"/>
                  </a:moveTo>
                  <a:lnTo>
                    <a:pt x="1" y="336"/>
                  </a:lnTo>
                  <a:lnTo>
                    <a:pt x="1232" y="3273"/>
                  </a:lnTo>
                  <a:lnTo>
                    <a:pt x="1297" y="2830"/>
                  </a:lnTo>
                  <a:lnTo>
                    <a:pt x="433" y="1"/>
                  </a:ln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35"/>
            <p:cNvSpPr/>
            <p:nvPr/>
          </p:nvSpPr>
          <p:spPr>
            <a:xfrm>
              <a:off x="3637325" y="464400"/>
              <a:ext cx="86425" cy="103400"/>
            </a:xfrm>
            <a:custGeom>
              <a:avLst/>
              <a:gdLst/>
              <a:ahLst/>
              <a:cxnLst/>
              <a:rect l="l" t="t" r="r" b="b"/>
              <a:pathLst>
                <a:path w="3457" h="4136" extrusionOk="0">
                  <a:moveTo>
                    <a:pt x="2498" y="0"/>
                  </a:moveTo>
                  <a:cubicBezTo>
                    <a:pt x="2443" y="0"/>
                    <a:pt x="2386" y="13"/>
                    <a:pt x="2326" y="40"/>
                  </a:cubicBezTo>
                  <a:cubicBezTo>
                    <a:pt x="1657" y="354"/>
                    <a:pt x="836" y="1746"/>
                    <a:pt x="296" y="2286"/>
                  </a:cubicBezTo>
                  <a:cubicBezTo>
                    <a:pt x="1" y="2572"/>
                    <a:pt x="324" y="4135"/>
                    <a:pt x="682" y="4135"/>
                  </a:cubicBezTo>
                  <a:cubicBezTo>
                    <a:pt x="690" y="4135"/>
                    <a:pt x="698" y="4135"/>
                    <a:pt x="706" y="4133"/>
                  </a:cubicBezTo>
                  <a:cubicBezTo>
                    <a:pt x="955" y="4078"/>
                    <a:pt x="2575" y="3560"/>
                    <a:pt x="3168" y="2341"/>
                  </a:cubicBezTo>
                  <a:cubicBezTo>
                    <a:pt x="3457" y="1734"/>
                    <a:pt x="3140" y="0"/>
                    <a:pt x="2498" y="0"/>
                  </a:cubicBez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35"/>
            <p:cNvSpPr/>
            <p:nvPr/>
          </p:nvSpPr>
          <p:spPr>
            <a:xfrm>
              <a:off x="3575075" y="476475"/>
              <a:ext cx="31075" cy="40525"/>
            </a:xfrm>
            <a:custGeom>
              <a:avLst/>
              <a:gdLst/>
              <a:ahLst/>
              <a:cxnLst/>
              <a:rect l="l" t="t" r="r" b="b"/>
              <a:pathLst>
                <a:path w="1243" h="1621" extrusionOk="0">
                  <a:moveTo>
                    <a:pt x="962" y="0"/>
                  </a:moveTo>
                  <a:lnTo>
                    <a:pt x="0" y="1339"/>
                  </a:lnTo>
                  <a:lnTo>
                    <a:pt x="281" y="1620"/>
                  </a:lnTo>
                  <a:lnTo>
                    <a:pt x="1242" y="248"/>
                  </a:lnTo>
                  <a:lnTo>
                    <a:pt x="962" y="0"/>
                  </a:ln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35"/>
            <p:cNvSpPr/>
            <p:nvPr/>
          </p:nvSpPr>
          <p:spPr>
            <a:xfrm>
              <a:off x="3577225" y="478625"/>
              <a:ext cx="96950" cy="89700"/>
            </a:xfrm>
            <a:custGeom>
              <a:avLst/>
              <a:gdLst/>
              <a:ahLst/>
              <a:cxnLst/>
              <a:rect l="l" t="t" r="r" b="b"/>
              <a:pathLst>
                <a:path w="3878" h="3588" extrusionOk="0">
                  <a:moveTo>
                    <a:pt x="1178" y="1"/>
                  </a:moveTo>
                  <a:lnTo>
                    <a:pt x="1" y="1534"/>
                  </a:lnTo>
                  <a:cubicBezTo>
                    <a:pt x="977" y="2539"/>
                    <a:pt x="2239" y="3587"/>
                    <a:pt x="2949" y="3587"/>
                  </a:cubicBezTo>
                  <a:cubicBezTo>
                    <a:pt x="3033" y="3587"/>
                    <a:pt x="3108" y="3573"/>
                    <a:pt x="3175" y="3542"/>
                  </a:cubicBezTo>
                  <a:cubicBezTo>
                    <a:pt x="3877" y="3229"/>
                    <a:pt x="3866" y="2106"/>
                    <a:pt x="3585" y="1728"/>
                  </a:cubicBezTo>
                  <a:cubicBezTo>
                    <a:pt x="3294" y="1350"/>
                    <a:pt x="1178" y="1"/>
                    <a:pt x="1178" y="1"/>
                  </a:cubicBez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35"/>
            <p:cNvSpPr/>
            <p:nvPr/>
          </p:nvSpPr>
          <p:spPr>
            <a:xfrm>
              <a:off x="3577225" y="498075"/>
              <a:ext cx="99900" cy="70250"/>
            </a:xfrm>
            <a:custGeom>
              <a:avLst/>
              <a:gdLst/>
              <a:ahLst/>
              <a:cxnLst/>
              <a:rect l="l" t="t" r="r" b="b"/>
              <a:pathLst>
                <a:path w="3996" h="2810" extrusionOk="0">
                  <a:moveTo>
                    <a:pt x="584" y="0"/>
                  </a:moveTo>
                  <a:lnTo>
                    <a:pt x="1" y="756"/>
                  </a:lnTo>
                  <a:cubicBezTo>
                    <a:pt x="977" y="1761"/>
                    <a:pt x="2239" y="2809"/>
                    <a:pt x="2949" y="2809"/>
                  </a:cubicBezTo>
                  <a:cubicBezTo>
                    <a:pt x="3033" y="2809"/>
                    <a:pt x="3108" y="2795"/>
                    <a:pt x="3175" y="2764"/>
                  </a:cubicBezTo>
                  <a:cubicBezTo>
                    <a:pt x="3877" y="2451"/>
                    <a:pt x="3996" y="1598"/>
                    <a:pt x="3705" y="1220"/>
                  </a:cubicBezTo>
                  <a:cubicBezTo>
                    <a:pt x="3704" y="1219"/>
                    <a:pt x="3703" y="1219"/>
                    <a:pt x="3702" y="1219"/>
                  </a:cubicBezTo>
                  <a:cubicBezTo>
                    <a:pt x="3651" y="1219"/>
                    <a:pt x="2921" y="1579"/>
                    <a:pt x="2711" y="1673"/>
                  </a:cubicBezTo>
                  <a:cubicBezTo>
                    <a:pt x="2661" y="1696"/>
                    <a:pt x="2607" y="1706"/>
                    <a:pt x="2551" y="1706"/>
                  </a:cubicBezTo>
                  <a:cubicBezTo>
                    <a:pt x="2012" y="1706"/>
                    <a:pt x="1209" y="743"/>
                    <a:pt x="584" y="0"/>
                  </a:cubicBez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35"/>
            <p:cNvSpPr/>
            <p:nvPr/>
          </p:nvSpPr>
          <p:spPr>
            <a:xfrm>
              <a:off x="3642300" y="477800"/>
              <a:ext cx="78850" cy="90000"/>
            </a:xfrm>
            <a:custGeom>
              <a:avLst/>
              <a:gdLst/>
              <a:ahLst/>
              <a:cxnLst/>
              <a:rect l="l" t="t" r="r" b="b"/>
              <a:pathLst>
                <a:path w="3154" h="3600" extrusionOk="0">
                  <a:moveTo>
                    <a:pt x="2851" y="1"/>
                  </a:moveTo>
                  <a:cubicBezTo>
                    <a:pt x="2645" y="368"/>
                    <a:pt x="2364" y="768"/>
                    <a:pt x="2009" y="1157"/>
                  </a:cubicBezTo>
                  <a:cubicBezTo>
                    <a:pt x="1285" y="1934"/>
                    <a:pt x="497" y="2441"/>
                    <a:pt x="0" y="2506"/>
                  </a:cubicBezTo>
                  <a:cubicBezTo>
                    <a:pt x="63" y="3017"/>
                    <a:pt x="267" y="3599"/>
                    <a:pt x="484" y="3599"/>
                  </a:cubicBezTo>
                  <a:cubicBezTo>
                    <a:pt x="492" y="3599"/>
                    <a:pt x="500" y="3598"/>
                    <a:pt x="507" y="3597"/>
                  </a:cubicBezTo>
                  <a:cubicBezTo>
                    <a:pt x="756" y="3542"/>
                    <a:pt x="2376" y="3024"/>
                    <a:pt x="2969" y="1805"/>
                  </a:cubicBezTo>
                  <a:cubicBezTo>
                    <a:pt x="3153" y="1416"/>
                    <a:pt x="3088" y="562"/>
                    <a:pt x="2851" y="1"/>
                  </a:cubicBez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35"/>
            <p:cNvSpPr/>
            <p:nvPr/>
          </p:nvSpPr>
          <p:spPr>
            <a:xfrm>
              <a:off x="3673325" y="352500"/>
              <a:ext cx="143625" cy="124350"/>
            </a:xfrm>
            <a:custGeom>
              <a:avLst/>
              <a:gdLst/>
              <a:ahLst/>
              <a:cxnLst/>
              <a:rect l="l" t="t" r="r" b="b"/>
              <a:pathLst>
                <a:path w="5745" h="4974" extrusionOk="0">
                  <a:moveTo>
                    <a:pt x="909" y="1"/>
                  </a:moveTo>
                  <a:cubicBezTo>
                    <a:pt x="656" y="1"/>
                    <a:pt x="491" y="43"/>
                    <a:pt x="432" y="79"/>
                  </a:cubicBezTo>
                  <a:cubicBezTo>
                    <a:pt x="1" y="317"/>
                    <a:pt x="444" y="2152"/>
                    <a:pt x="1912" y="3448"/>
                  </a:cubicBezTo>
                  <a:cubicBezTo>
                    <a:pt x="3175" y="4557"/>
                    <a:pt x="4784" y="4973"/>
                    <a:pt x="5361" y="4973"/>
                  </a:cubicBezTo>
                  <a:cubicBezTo>
                    <a:pt x="5475" y="4973"/>
                    <a:pt x="5549" y="4957"/>
                    <a:pt x="5572" y="4927"/>
                  </a:cubicBezTo>
                  <a:cubicBezTo>
                    <a:pt x="5713" y="4732"/>
                    <a:pt x="5745" y="2918"/>
                    <a:pt x="3844" y="1320"/>
                  </a:cubicBezTo>
                  <a:cubicBezTo>
                    <a:pt x="2560" y="232"/>
                    <a:pt x="1497" y="1"/>
                    <a:pt x="909" y="1"/>
                  </a:cubicBezTo>
                  <a:close/>
                </a:path>
              </a:pathLst>
            </a:custGeom>
            <a:solidFill>
              <a:srgbClr val="FFE8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35"/>
            <p:cNvSpPr/>
            <p:nvPr/>
          </p:nvSpPr>
          <p:spPr>
            <a:xfrm>
              <a:off x="3680875" y="371450"/>
              <a:ext cx="136075" cy="105400"/>
            </a:xfrm>
            <a:custGeom>
              <a:avLst/>
              <a:gdLst/>
              <a:ahLst/>
              <a:cxnLst/>
              <a:rect l="l" t="t" r="r" b="b"/>
              <a:pathLst>
                <a:path w="5443" h="4216" extrusionOk="0">
                  <a:moveTo>
                    <a:pt x="1" y="1"/>
                  </a:moveTo>
                  <a:lnTo>
                    <a:pt x="1" y="1"/>
                  </a:lnTo>
                  <a:cubicBezTo>
                    <a:pt x="109" y="713"/>
                    <a:pt x="627" y="1826"/>
                    <a:pt x="1610" y="2690"/>
                  </a:cubicBezTo>
                  <a:cubicBezTo>
                    <a:pt x="2873" y="3799"/>
                    <a:pt x="4482" y="4215"/>
                    <a:pt x="5059" y="4215"/>
                  </a:cubicBezTo>
                  <a:cubicBezTo>
                    <a:pt x="5173" y="4215"/>
                    <a:pt x="5247" y="4199"/>
                    <a:pt x="5270" y="4169"/>
                  </a:cubicBezTo>
                  <a:cubicBezTo>
                    <a:pt x="5400" y="3985"/>
                    <a:pt x="5443" y="2495"/>
                    <a:pt x="4039" y="1027"/>
                  </a:cubicBezTo>
                  <a:cubicBezTo>
                    <a:pt x="4039" y="1664"/>
                    <a:pt x="3813" y="2203"/>
                    <a:pt x="3359" y="2474"/>
                  </a:cubicBezTo>
                  <a:cubicBezTo>
                    <a:pt x="3161" y="2593"/>
                    <a:pt x="2937" y="2650"/>
                    <a:pt x="2700" y="2650"/>
                  </a:cubicBezTo>
                  <a:cubicBezTo>
                    <a:pt x="1931" y="2650"/>
                    <a:pt x="1030" y="2054"/>
                    <a:pt x="444" y="1081"/>
                  </a:cubicBezTo>
                  <a:cubicBezTo>
                    <a:pt x="228" y="725"/>
                    <a:pt x="87" y="358"/>
                    <a:pt x="1" y="1"/>
                  </a:cubicBez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35"/>
            <p:cNvSpPr/>
            <p:nvPr/>
          </p:nvSpPr>
          <p:spPr>
            <a:xfrm>
              <a:off x="3696275" y="337775"/>
              <a:ext cx="37550" cy="37375"/>
            </a:xfrm>
            <a:custGeom>
              <a:avLst/>
              <a:gdLst/>
              <a:ahLst/>
              <a:cxnLst/>
              <a:rect l="l" t="t" r="r" b="b"/>
              <a:pathLst>
                <a:path w="1502" h="1495" extrusionOk="0">
                  <a:moveTo>
                    <a:pt x="1143" y="0"/>
                  </a:moveTo>
                  <a:cubicBezTo>
                    <a:pt x="911" y="0"/>
                    <a:pt x="584" y="213"/>
                    <a:pt x="325" y="549"/>
                  </a:cubicBezTo>
                  <a:cubicBezTo>
                    <a:pt x="1" y="970"/>
                    <a:pt x="54" y="1294"/>
                    <a:pt x="260" y="1434"/>
                  </a:cubicBezTo>
                  <a:cubicBezTo>
                    <a:pt x="321" y="1474"/>
                    <a:pt x="387" y="1495"/>
                    <a:pt x="459" y="1495"/>
                  </a:cubicBezTo>
                  <a:cubicBezTo>
                    <a:pt x="643" y="1495"/>
                    <a:pt x="861" y="1359"/>
                    <a:pt x="1102" y="1057"/>
                  </a:cubicBezTo>
                  <a:cubicBezTo>
                    <a:pt x="1415" y="625"/>
                    <a:pt x="1501" y="182"/>
                    <a:pt x="1296" y="42"/>
                  </a:cubicBezTo>
                  <a:cubicBezTo>
                    <a:pt x="1253" y="14"/>
                    <a:pt x="1201" y="0"/>
                    <a:pt x="1143" y="0"/>
                  </a:cubicBez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35"/>
            <p:cNvSpPr/>
            <p:nvPr/>
          </p:nvSpPr>
          <p:spPr>
            <a:xfrm>
              <a:off x="3628250" y="741500"/>
              <a:ext cx="32425" cy="9500"/>
            </a:xfrm>
            <a:custGeom>
              <a:avLst/>
              <a:gdLst/>
              <a:ahLst/>
              <a:cxnLst/>
              <a:rect l="l" t="t" r="r" b="b"/>
              <a:pathLst>
                <a:path w="1297" h="380" extrusionOk="0">
                  <a:moveTo>
                    <a:pt x="1069" y="0"/>
                  </a:moveTo>
                  <a:cubicBezTo>
                    <a:pt x="859" y="0"/>
                    <a:pt x="1" y="380"/>
                    <a:pt x="1" y="380"/>
                  </a:cubicBezTo>
                  <a:lnTo>
                    <a:pt x="1242" y="380"/>
                  </a:lnTo>
                  <a:cubicBezTo>
                    <a:pt x="1242" y="380"/>
                    <a:pt x="1297" y="56"/>
                    <a:pt x="1091" y="2"/>
                  </a:cubicBezTo>
                  <a:cubicBezTo>
                    <a:pt x="1085" y="1"/>
                    <a:pt x="1077" y="0"/>
                    <a:pt x="1069" y="0"/>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35"/>
            <p:cNvSpPr/>
            <p:nvPr/>
          </p:nvSpPr>
          <p:spPr>
            <a:xfrm>
              <a:off x="3733000" y="869450"/>
              <a:ext cx="32675" cy="9500"/>
            </a:xfrm>
            <a:custGeom>
              <a:avLst/>
              <a:gdLst/>
              <a:ahLst/>
              <a:cxnLst/>
              <a:rect l="l" t="t" r="r" b="b"/>
              <a:pathLst>
                <a:path w="1307" h="380" extrusionOk="0">
                  <a:moveTo>
                    <a:pt x="1079" y="0"/>
                  </a:moveTo>
                  <a:cubicBezTo>
                    <a:pt x="868" y="0"/>
                    <a:pt x="0" y="380"/>
                    <a:pt x="0" y="380"/>
                  </a:cubicBezTo>
                  <a:lnTo>
                    <a:pt x="1241" y="380"/>
                  </a:lnTo>
                  <a:cubicBezTo>
                    <a:pt x="1241" y="380"/>
                    <a:pt x="1306" y="45"/>
                    <a:pt x="1102" y="2"/>
                  </a:cubicBezTo>
                  <a:cubicBezTo>
                    <a:pt x="1095" y="1"/>
                    <a:pt x="1088" y="0"/>
                    <a:pt x="1079" y="0"/>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35"/>
            <p:cNvSpPr/>
            <p:nvPr/>
          </p:nvSpPr>
          <p:spPr>
            <a:xfrm>
              <a:off x="3700850" y="329475"/>
              <a:ext cx="124750" cy="122450"/>
            </a:xfrm>
            <a:custGeom>
              <a:avLst/>
              <a:gdLst/>
              <a:ahLst/>
              <a:cxnLst/>
              <a:rect l="l" t="t" r="r" b="b"/>
              <a:pathLst>
                <a:path w="4990" h="4898" extrusionOk="0">
                  <a:moveTo>
                    <a:pt x="2464" y="0"/>
                  </a:moveTo>
                  <a:cubicBezTo>
                    <a:pt x="1188" y="0"/>
                    <a:pt x="1" y="1680"/>
                    <a:pt x="1" y="1680"/>
                  </a:cubicBezTo>
                  <a:cubicBezTo>
                    <a:pt x="530" y="3451"/>
                    <a:pt x="2182" y="4811"/>
                    <a:pt x="3802" y="4897"/>
                  </a:cubicBezTo>
                  <a:cubicBezTo>
                    <a:pt x="3802" y="4897"/>
                    <a:pt x="4989" y="1799"/>
                    <a:pt x="3478" y="417"/>
                  </a:cubicBezTo>
                  <a:cubicBezTo>
                    <a:pt x="3147" y="118"/>
                    <a:pt x="2803" y="0"/>
                    <a:pt x="2464" y="0"/>
                  </a:cubicBez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35"/>
            <p:cNvSpPr/>
            <p:nvPr/>
          </p:nvSpPr>
          <p:spPr>
            <a:xfrm>
              <a:off x="3700850" y="340975"/>
              <a:ext cx="123675" cy="110950"/>
            </a:xfrm>
            <a:custGeom>
              <a:avLst/>
              <a:gdLst/>
              <a:ahLst/>
              <a:cxnLst/>
              <a:rect l="l" t="t" r="r" b="b"/>
              <a:pathLst>
                <a:path w="4947" h="4438" extrusionOk="0">
                  <a:moveTo>
                    <a:pt x="1189" y="0"/>
                  </a:moveTo>
                  <a:lnTo>
                    <a:pt x="1189" y="0"/>
                  </a:lnTo>
                  <a:cubicBezTo>
                    <a:pt x="336" y="248"/>
                    <a:pt x="1" y="1220"/>
                    <a:pt x="1" y="1220"/>
                  </a:cubicBezTo>
                  <a:cubicBezTo>
                    <a:pt x="530" y="2991"/>
                    <a:pt x="2182" y="4351"/>
                    <a:pt x="3802" y="4437"/>
                  </a:cubicBezTo>
                  <a:cubicBezTo>
                    <a:pt x="3802" y="4437"/>
                    <a:pt x="4946" y="1457"/>
                    <a:pt x="3564" y="43"/>
                  </a:cubicBezTo>
                  <a:cubicBezTo>
                    <a:pt x="3532" y="183"/>
                    <a:pt x="3499" y="324"/>
                    <a:pt x="3456" y="454"/>
                  </a:cubicBezTo>
                  <a:cubicBezTo>
                    <a:pt x="3145" y="1379"/>
                    <a:pt x="2422" y="1993"/>
                    <a:pt x="1722" y="1993"/>
                  </a:cubicBezTo>
                  <a:cubicBezTo>
                    <a:pt x="1596" y="1993"/>
                    <a:pt x="1472" y="1973"/>
                    <a:pt x="1351" y="1932"/>
                  </a:cubicBezTo>
                  <a:cubicBezTo>
                    <a:pt x="865" y="1771"/>
                    <a:pt x="1275" y="605"/>
                    <a:pt x="1189" y="0"/>
                  </a:cubicBez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35"/>
            <p:cNvSpPr/>
            <p:nvPr/>
          </p:nvSpPr>
          <p:spPr>
            <a:xfrm>
              <a:off x="3747300" y="333750"/>
              <a:ext cx="34025" cy="19150"/>
            </a:xfrm>
            <a:custGeom>
              <a:avLst/>
              <a:gdLst/>
              <a:ahLst/>
              <a:cxnLst/>
              <a:rect l="l" t="t" r="r" b="b"/>
              <a:pathLst>
                <a:path w="1361" h="766" extrusionOk="0">
                  <a:moveTo>
                    <a:pt x="615" y="0"/>
                  </a:moveTo>
                  <a:cubicBezTo>
                    <a:pt x="405" y="0"/>
                    <a:pt x="198" y="48"/>
                    <a:pt x="0" y="127"/>
                  </a:cubicBezTo>
                  <a:cubicBezTo>
                    <a:pt x="108" y="484"/>
                    <a:pt x="346" y="743"/>
                    <a:pt x="648" y="764"/>
                  </a:cubicBezTo>
                  <a:cubicBezTo>
                    <a:pt x="661" y="765"/>
                    <a:pt x="673" y="766"/>
                    <a:pt x="686" y="766"/>
                  </a:cubicBezTo>
                  <a:cubicBezTo>
                    <a:pt x="963" y="766"/>
                    <a:pt x="1216" y="544"/>
                    <a:pt x="1360" y="224"/>
                  </a:cubicBezTo>
                  <a:cubicBezTo>
                    <a:pt x="1115" y="66"/>
                    <a:pt x="863" y="0"/>
                    <a:pt x="615" y="0"/>
                  </a:cubicBezTo>
                  <a:close/>
                </a:path>
              </a:pathLst>
            </a:custGeom>
            <a:solidFill>
              <a:srgbClr val="FFE8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35"/>
            <p:cNvSpPr/>
            <p:nvPr/>
          </p:nvSpPr>
          <p:spPr>
            <a:xfrm>
              <a:off x="3604225" y="514525"/>
              <a:ext cx="8125" cy="7850"/>
            </a:xfrm>
            <a:custGeom>
              <a:avLst/>
              <a:gdLst/>
              <a:ahLst/>
              <a:cxnLst/>
              <a:rect l="l" t="t" r="r" b="b"/>
              <a:pathLst>
                <a:path w="325" h="314" extrusionOk="0">
                  <a:moveTo>
                    <a:pt x="163" y="0"/>
                  </a:moveTo>
                  <a:cubicBezTo>
                    <a:pt x="76" y="0"/>
                    <a:pt x="0" y="65"/>
                    <a:pt x="0" y="163"/>
                  </a:cubicBezTo>
                  <a:cubicBezTo>
                    <a:pt x="0" y="249"/>
                    <a:pt x="76" y="314"/>
                    <a:pt x="163" y="314"/>
                  </a:cubicBezTo>
                  <a:cubicBezTo>
                    <a:pt x="249" y="314"/>
                    <a:pt x="324" y="249"/>
                    <a:pt x="324" y="163"/>
                  </a:cubicBezTo>
                  <a:cubicBezTo>
                    <a:pt x="324" y="65"/>
                    <a:pt x="249" y="0"/>
                    <a:pt x="163" y="0"/>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35"/>
            <p:cNvSpPr/>
            <p:nvPr/>
          </p:nvSpPr>
          <p:spPr>
            <a:xfrm>
              <a:off x="3593975" y="503725"/>
              <a:ext cx="7850" cy="7875"/>
            </a:xfrm>
            <a:custGeom>
              <a:avLst/>
              <a:gdLst/>
              <a:ahLst/>
              <a:cxnLst/>
              <a:rect l="l" t="t" r="r" b="b"/>
              <a:pathLst>
                <a:path w="314" h="315" extrusionOk="0">
                  <a:moveTo>
                    <a:pt x="163" y="1"/>
                  </a:moveTo>
                  <a:cubicBezTo>
                    <a:pt x="76" y="1"/>
                    <a:pt x="0" y="65"/>
                    <a:pt x="0" y="152"/>
                  </a:cubicBezTo>
                  <a:cubicBezTo>
                    <a:pt x="0" y="238"/>
                    <a:pt x="76" y="314"/>
                    <a:pt x="163" y="314"/>
                  </a:cubicBezTo>
                  <a:cubicBezTo>
                    <a:pt x="249" y="314"/>
                    <a:pt x="314" y="238"/>
                    <a:pt x="314" y="152"/>
                  </a:cubicBezTo>
                  <a:cubicBezTo>
                    <a:pt x="314" y="65"/>
                    <a:pt x="249" y="1"/>
                    <a:pt x="163" y="1"/>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35"/>
            <p:cNvSpPr/>
            <p:nvPr/>
          </p:nvSpPr>
          <p:spPr>
            <a:xfrm>
              <a:off x="3693850" y="457225"/>
              <a:ext cx="47275" cy="47350"/>
            </a:xfrm>
            <a:custGeom>
              <a:avLst/>
              <a:gdLst/>
              <a:ahLst/>
              <a:cxnLst/>
              <a:rect l="l" t="t" r="r" b="b"/>
              <a:pathLst>
                <a:path w="1891" h="1894" extrusionOk="0">
                  <a:moveTo>
                    <a:pt x="490" y="0"/>
                  </a:moveTo>
                  <a:cubicBezTo>
                    <a:pt x="102" y="0"/>
                    <a:pt x="0" y="349"/>
                    <a:pt x="0" y="349"/>
                  </a:cubicBezTo>
                  <a:cubicBezTo>
                    <a:pt x="15" y="348"/>
                    <a:pt x="29" y="348"/>
                    <a:pt x="43" y="348"/>
                  </a:cubicBezTo>
                  <a:cubicBezTo>
                    <a:pt x="666" y="348"/>
                    <a:pt x="1274" y="1017"/>
                    <a:pt x="1728" y="1893"/>
                  </a:cubicBezTo>
                  <a:lnTo>
                    <a:pt x="1890" y="1537"/>
                  </a:lnTo>
                  <a:cubicBezTo>
                    <a:pt x="1890" y="1537"/>
                    <a:pt x="1425" y="295"/>
                    <a:pt x="789" y="58"/>
                  </a:cubicBezTo>
                  <a:cubicBezTo>
                    <a:pt x="674" y="17"/>
                    <a:pt x="575" y="0"/>
                    <a:pt x="490" y="0"/>
                  </a:cubicBez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35"/>
            <p:cNvSpPr/>
            <p:nvPr/>
          </p:nvSpPr>
          <p:spPr>
            <a:xfrm>
              <a:off x="3789925" y="441925"/>
              <a:ext cx="13825" cy="48325"/>
            </a:xfrm>
            <a:custGeom>
              <a:avLst/>
              <a:gdLst/>
              <a:ahLst/>
              <a:cxnLst/>
              <a:rect l="l" t="t" r="r" b="b"/>
              <a:pathLst>
                <a:path w="553" h="1933" extrusionOk="0">
                  <a:moveTo>
                    <a:pt x="336" y="0"/>
                  </a:moveTo>
                  <a:lnTo>
                    <a:pt x="1" y="1889"/>
                  </a:lnTo>
                  <a:lnTo>
                    <a:pt x="217" y="1933"/>
                  </a:lnTo>
                  <a:lnTo>
                    <a:pt x="552" y="32"/>
                  </a:lnTo>
                  <a:lnTo>
                    <a:pt x="336" y="0"/>
                  </a:ln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35"/>
            <p:cNvSpPr/>
            <p:nvPr/>
          </p:nvSpPr>
          <p:spPr>
            <a:xfrm>
              <a:off x="3776175" y="418075"/>
              <a:ext cx="48075" cy="45000"/>
            </a:xfrm>
            <a:custGeom>
              <a:avLst/>
              <a:gdLst/>
              <a:ahLst/>
              <a:cxnLst/>
              <a:rect l="l" t="t" r="r" b="b"/>
              <a:pathLst>
                <a:path w="1923" h="1800" extrusionOk="0">
                  <a:moveTo>
                    <a:pt x="956" y="1"/>
                  </a:moveTo>
                  <a:cubicBezTo>
                    <a:pt x="533" y="1"/>
                    <a:pt x="164" y="306"/>
                    <a:pt x="87" y="749"/>
                  </a:cubicBezTo>
                  <a:cubicBezTo>
                    <a:pt x="1" y="1235"/>
                    <a:pt x="325" y="1699"/>
                    <a:pt x="810" y="1785"/>
                  </a:cubicBezTo>
                  <a:cubicBezTo>
                    <a:pt x="863" y="1795"/>
                    <a:pt x="916" y="1799"/>
                    <a:pt x="968" y="1799"/>
                  </a:cubicBezTo>
                  <a:cubicBezTo>
                    <a:pt x="1393" y="1799"/>
                    <a:pt x="1769" y="1495"/>
                    <a:pt x="1836" y="1062"/>
                  </a:cubicBezTo>
                  <a:cubicBezTo>
                    <a:pt x="1923" y="566"/>
                    <a:pt x="1599" y="101"/>
                    <a:pt x="1112" y="15"/>
                  </a:cubicBezTo>
                  <a:cubicBezTo>
                    <a:pt x="1060" y="5"/>
                    <a:pt x="1007" y="1"/>
                    <a:pt x="956" y="1"/>
                  </a:cubicBezTo>
                  <a:close/>
                </a:path>
              </a:pathLst>
            </a:custGeom>
            <a:solidFill>
              <a:srgbClr val="5FB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35"/>
            <p:cNvSpPr/>
            <p:nvPr/>
          </p:nvSpPr>
          <p:spPr>
            <a:xfrm>
              <a:off x="3781850" y="423575"/>
              <a:ext cx="36725" cy="34275"/>
            </a:xfrm>
            <a:custGeom>
              <a:avLst/>
              <a:gdLst/>
              <a:ahLst/>
              <a:cxnLst/>
              <a:rect l="l" t="t" r="r" b="b"/>
              <a:pathLst>
                <a:path w="1469" h="1371" extrusionOk="0">
                  <a:moveTo>
                    <a:pt x="736" y="0"/>
                  </a:moveTo>
                  <a:cubicBezTo>
                    <a:pt x="413" y="0"/>
                    <a:pt x="123" y="234"/>
                    <a:pt x="65" y="562"/>
                  </a:cubicBezTo>
                  <a:cubicBezTo>
                    <a:pt x="0" y="939"/>
                    <a:pt x="249" y="1285"/>
                    <a:pt x="616" y="1361"/>
                  </a:cubicBezTo>
                  <a:cubicBezTo>
                    <a:pt x="655" y="1368"/>
                    <a:pt x="694" y="1371"/>
                    <a:pt x="733" y="1371"/>
                  </a:cubicBezTo>
                  <a:cubicBezTo>
                    <a:pt x="1056" y="1371"/>
                    <a:pt x="1346" y="1136"/>
                    <a:pt x="1404" y="799"/>
                  </a:cubicBezTo>
                  <a:cubicBezTo>
                    <a:pt x="1468" y="432"/>
                    <a:pt x="1221" y="75"/>
                    <a:pt x="853" y="11"/>
                  </a:cubicBezTo>
                  <a:cubicBezTo>
                    <a:pt x="814" y="4"/>
                    <a:pt x="775" y="0"/>
                    <a:pt x="736" y="0"/>
                  </a:cubicBezTo>
                  <a:close/>
                </a:path>
              </a:pathLst>
            </a:custGeom>
            <a:solidFill>
              <a:srgbClr val="84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35"/>
            <p:cNvSpPr/>
            <p:nvPr/>
          </p:nvSpPr>
          <p:spPr>
            <a:xfrm>
              <a:off x="3784550" y="425250"/>
              <a:ext cx="31075" cy="23425"/>
            </a:xfrm>
            <a:custGeom>
              <a:avLst/>
              <a:gdLst/>
              <a:ahLst/>
              <a:cxnLst/>
              <a:rect l="l" t="t" r="r" b="b"/>
              <a:pathLst>
                <a:path w="1243" h="937" extrusionOk="0">
                  <a:moveTo>
                    <a:pt x="633" y="0"/>
                  </a:moveTo>
                  <a:cubicBezTo>
                    <a:pt x="339" y="0"/>
                    <a:pt x="81" y="205"/>
                    <a:pt x="33" y="505"/>
                  </a:cubicBezTo>
                  <a:cubicBezTo>
                    <a:pt x="0" y="656"/>
                    <a:pt x="33" y="807"/>
                    <a:pt x="108" y="937"/>
                  </a:cubicBezTo>
                  <a:cubicBezTo>
                    <a:pt x="108" y="905"/>
                    <a:pt x="119" y="872"/>
                    <a:pt x="119" y="840"/>
                  </a:cubicBezTo>
                  <a:cubicBezTo>
                    <a:pt x="167" y="540"/>
                    <a:pt x="424" y="335"/>
                    <a:pt x="718" y="335"/>
                  </a:cubicBezTo>
                  <a:cubicBezTo>
                    <a:pt x="752" y="335"/>
                    <a:pt x="786" y="338"/>
                    <a:pt x="821" y="343"/>
                  </a:cubicBezTo>
                  <a:cubicBezTo>
                    <a:pt x="993" y="375"/>
                    <a:pt x="1145" y="483"/>
                    <a:pt x="1231" y="624"/>
                  </a:cubicBezTo>
                  <a:cubicBezTo>
                    <a:pt x="1242" y="332"/>
                    <a:pt x="1026" y="63"/>
                    <a:pt x="734" y="8"/>
                  </a:cubicBezTo>
                  <a:cubicBezTo>
                    <a:pt x="700" y="3"/>
                    <a:pt x="666" y="0"/>
                    <a:pt x="6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35"/>
            <p:cNvSpPr/>
            <p:nvPr/>
          </p:nvSpPr>
          <p:spPr>
            <a:xfrm>
              <a:off x="3796700" y="437275"/>
              <a:ext cx="7050" cy="6600"/>
            </a:xfrm>
            <a:custGeom>
              <a:avLst/>
              <a:gdLst/>
              <a:ahLst/>
              <a:cxnLst/>
              <a:rect l="l" t="t" r="r" b="b"/>
              <a:pathLst>
                <a:path w="282" h="264" extrusionOk="0">
                  <a:moveTo>
                    <a:pt x="142" y="1"/>
                  </a:moveTo>
                  <a:cubicBezTo>
                    <a:pt x="83" y="1"/>
                    <a:pt x="21" y="43"/>
                    <a:pt x="11" y="110"/>
                  </a:cubicBezTo>
                  <a:cubicBezTo>
                    <a:pt x="0" y="186"/>
                    <a:pt x="44" y="251"/>
                    <a:pt x="119" y="262"/>
                  </a:cubicBezTo>
                  <a:cubicBezTo>
                    <a:pt x="127" y="263"/>
                    <a:pt x="135" y="263"/>
                    <a:pt x="142" y="263"/>
                  </a:cubicBezTo>
                  <a:cubicBezTo>
                    <a:pt x="208" y="263"/>
                    <a:pt x="261" y="222"/>
                    <a:pt x="270" y="154"/>
                  </a:cubicBezTo>
                  <a:cubicBezTo>
                    <a:pt x="281" y="89"/>
                    <a:pt x="238" y="14"/>
                    <a:pt x="162" y="2"/>
                  </a:cubicBezTo>
                  <a:cubicBezTo>
                    <a:pt x="155" y="1"/>
                    <a:pt x="149" y="1"/>
                    <a:pt x="142" y="1"/>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35"/>
            <p:cNvSpPr/>
            <p:nvPr/>
          </p:nvSpPr>
          <p:spPr>
            <a:xfrm>
              <a:off x="3791300" y="429500"/>
              <a:ext cx="7300" cy="8375"/>
            </a:xfrm>
            <a:custGeom>
              <a:avLst/>
              <a:gdLst/>
              <a:ahLst/>
              <a:cxnLst/>
              <a:rect l="l" t="t" r="r" b="b"/>
              <a:pathLst>
                <a:path w="292" h="335" extrusionOk="0">
                  <a:moveTo>
                    <a:pt x="0" y="1"/>
                  </a:moveTo>
                  <a:lnTo>
                    <a:pt x="195" y="335"/>
                  </a:lnTo>
                  <a:lnTo>
                    <a:pt x="291" y="270"/>
                  </a:lnTo>
                  <a:lnTo>
                    <a:pt x="0" y="1"/>
                  </a:ln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35"/>
            <p:cNvSpPr/>
            <p:nvPr/>
          </p:nvSpPr>
          <p:spPr>
            <a:xfrm>
              <a:off x="3753225" y="476650"/>
              <a:ext cx="87225" cy="184475"/>
            </a:xfrm>
            <a:custGeom>
              <a:avLst/>
              <a:gdLst/>
              <a:ahLst/>
              <a:cxnLst/>
              <a:rect l="l" t="t" r="r" b="b"/>
              <a:pathLst>
                <a:path w="3489" h="7379" extrusionOk="0">
                  <a:moveTo>
                    <a:pt x="2192" y="1"/>
                  </a:moveTo>
                  <a:cubicBezTo>
                    <a:pt x="1869" y="1"/>
                    <a:pt x="1582" y="110"/>
                    <a:pt x="1469" y="339"/>
                  </a:cubicBezTo>
                  <a:cubicBezTo>
                    <a:pt x="1318" y="652"/>
                    <a:pt x="1" y="6472"/>
                    <a:pt x="206" y="6806"/>
                  </a:cubicBezTo>
                  <a:cubicBezTo>
                    <a:pt x="343" y="7038"/>
                    <a:pt x="1456" y="7379"/>
                    <a:pt x="2053" y="7379"/>
                  </a:cubicBezTo>
                  <a:cubicBezTo>
                    <a:pt x="2207" y="7379"/>
                    <a:pt x="2327" y="7356"/>
                    <a:pt x="2387" y="7303"/>
                  </a:cubicBezTo>
                  <a:cubicBezTo>
                    <a:pt x="2668" y="7055"/>
                    <a:pt x="3489" y="1256"/>
                    <a:pt x="3477" y="976"/>
                  </a:cubicBezTo>
                  <a:cubicBezTo>
                    <a:pt x="3457" y="347"/>
                    <a:pt x="2767" y="1"/>
                    <a:pt x="2192" y="1"/>
                  </a:cubicBez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35"/>
            <p:cNvSpPr/>
            <p:nvPr/>
          </p:nvSpPr>
          <p:spPr>
            <a:xfrm>
              <a:off x="3753225" y="477025"/>
              <a:ext cx="74800" cy="184100"/>
            </a:xfrm>
            <a:custGeom>
              <a:avLst/>
              <a:gdLst/>
              <a:ahLst/>
              <a:cxnLst/>
              <a:rect l="l" t="t" r="r" b="b"/>
              <a:pathLst>
                <a:path w="2992" h="7364" extrusionOk="0">
                  <a:moveTo>
                    <a:pt x="1966" y="0"/>
                  </a:moveTo>
                  <a:lnTo>
                    <a:pt x="1966" y="0"/>
                  </a:lnTo>
                  <a:cubicBezTo>
                    <a:pt x="1739" y="43"/>
                    <a:pt x="1555" y="151"/>
                    <a:pt x="1469" y="324"/>
                  </a:cubicBezTo>
                  <a:cubicBezTo>
                    <a:pt x="1318" y="637"/>
                    <a:pt x="1" y="6457"/>
                    <a:pt x="206" y="6791"/>
                  </a:cubicBezTo>
                  <a:cubicBezTo>
                    <a:pt x="343" y="7023"/>
                    <a:pt x="1456" y="7364"/>
                    <a:pt x="2053" y="7364"/>
                  </a:cubicBezTo>
                  <a:cubicBezTo>
                    <a:pt x="2207" y="7364"/>
                    <a:pt x="2327" y="7341"/>
                    <a:pt x="2387" y="7288"/>
                  </a:cubicBezTo>
                  <a:cubicBezTo>
                    <a:pt x="2517" y="7169"/>
                    <a:pt x="2765" y="5831"/>
                    <a:pt x="2992" y="4405"/>
                  </a:cubicBezTo>
                  <a:lnTo>
                    <a:pt x="2992" y="4405"/>
                  </a:lnTo>
                  <a:cubicBezTo>
                    <a:pt x="2841" y="5118"/>
                    <a:pt x="2711" y="5647"/>
                    <a:pt x="2668" y="5733"/>
                  </a:cubicBezTo>
                  <a:cubicBezTo>
                    <a:pt x="2572" y="5940"/>
                    <a:pt x="2336" y="6040"/>
                    <a:pt x="2077" y="6040"/>
                  </a:cubicBezTo>
                  <a:cubicBezTo>
                    <a:pt x="1633" y="6040"/>
                    <a:pt x="1120" y="5749"/>
                    <a:pt x="1113" y="5204"/>
                  </a:cubicBezTo>
                  <a:cubicBezTo>
                    <a:pt x="1113" y="4999"/>
                    <a:pt x="1663" y="1284"/>
                    <a:pt x="1966" y="0"/>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35"/>
            <p:cNvSpPr/>
            <p:nvPr/>
          </p:nvSpPr>
          <p:spPr>
            <a:xfrm>
              <a:off x="3701400" y="462000"/>
              <a:ext cx="91000" cy="180950"/>
            </a:xfrm>
            <a:custGeom>
              <a:avLst/>
              <a:gdLst/>
              <a:ahLst/>
              <a:cxnLst/>
              <a:rect l="l" t="t" r="r" b="b"/>
              <a:pathLst>
                <a:path w="3640" h="7238" extrusionOk="0">
                  <a:moveTo>
                    <a:pt x="2367" y="0"/>
                  </a:moveTo>
                  <a:cubicBezTo>
                    <a:pt x="2001" y="0"/>
                    <a:pt x="1667" y="114"/>
                    <a:pt x="1545" y="342"/>
                  </a:cubicBezTo>
                  <a:cubicBezTo>
                    <a:pt x="1383" y="644"/>
                    <a:pt x="0" y="6108"/>
                    <a:pt x="195" y="6464"/>
                  </a:cubicBezTo>
                  <a:cubicBezTo>
                    <a:pt x="333" y="6721"/>
                    <a:pt x="1663" y="7238"/>
                    <a:pt x="2254" y="7238"/>
                  </a:cubicBezTo>
                  <a:cubicBezTo>
                    <a:pt x="2356" y="7238"/>
                    <a:pt x="2436" y="7222"/>
                    <a:pt x="2484" y="7187"/>
                  </a:cubicBezTo>
                  <a:cubicBezTo>
                    <a:pt x="2797" y="6939"/>
                    <a:pt x="3640" y="1098"/>
                    <a:pt x="3628" y="839"/>
                  </a:cubicBezTo>
                  <a:cubicBezTo>
                    <a:pt x="3589" y="279"/>
                    <a:pt x="2939" y="0"/>
                    <a:pt x="2367" y="0"/>
                  </a:cubicBez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35"/>
            <p:cNvSpPr/>
            <p:nvPr/>
          </p:nvSpPr>
          <p:spPr>
            <a:xfrm>
              <a:off x="3701400" y="465125"/>
              <a:ext cx="89650" cy="179700"/>
            </a:xfrm>
            <a:custGeom>
              <a:avLst/>
              <a:gdLst/>
              <a:ahLst/>
              <a:cxnLst/>
              <a:rect l="l" t="t" r="r" b="b"/>
              <a:pathLst>
                <a:path w="3586" h="7188" extrusionOk="0">
                  <a:moveTo>
                    <a:pt x="1782" y="1"/>
                  </a:moveTo>
                  <a:cubicBezTo>
                    <a:pt x="1674" y="54"/>
                    <a:pt x="1588" y="131"/>
                    <a:pt x="1545" y="217"/>
                  </a:cubicBezTo>
                  <a:cubicBezTo>
                    <a:pt x="1383" y="519"/>
                    <a:pt x="0" y="5983"/>
                    <a:pt x="195" y="6339"/>
                  </a:cubicBezTo>
                  <a:cubicBezTo>
                    <a:pt x="335" y="6599"/>
                    <a:pt x="1763" y="7187"/>
                    <a:pt x="2357" y="7187"/>
                  </a:cubicBezTo>
                  <a:cubicBezTo>
                    <a:pt x="2453" y="7187"/>
                    <a:pt x="2527" y="7172"/>
                    <a:pt x="2570" y="7138"/>
                  </a:cubicBezTo>
                  <a:cubicBezTo>
                    <a:pt x="2841" y="6933"/>
                    <a:pt x="3412" y="2516"/>
                    <a:pt x="3585" y="1124"/>
                  </a:cubicBezTo>
                  <a:lnTo>
                    <a:pt x="3585" y="1124"/>
                  </a:lnTo>
                  <a:cubicBezTo>
                    <a:pt x="3304" y="2635"/>
                    <a:pt x="2592" y="5508"/>
                    <a:pt x="2495" y="5712"/>
                  </a:cubicBezTo>
                  <a:cubicBezTo>
                    <a:pt x="2393" y="5929"/>
                    <a:pt x="2109" y="6041"/>
                    <a:pt x="1807" y="6041"/>
                  </a:cubicBezTo>
                  <a:cubicBezTo>
                    <a:pt x="1371" y="6041"/>
                    <a:pt x="899" y="5808"/>
                    <a:pt x="886" y="5324"/>
                  </a:cubicBezTo>
                  <a:cubicBezTo>
                    <a:pt x="886" y="5119"/>
                    <a:pt x="1459" y="1210"/>
                    <a:pt x="1782" y="1"/>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35"/>
            <p:cNvSpPr/>
            <p:nvPr/>
          </p:nvSpPr>
          <p:spPr>
            <a:xfrm>
              <a:off x="3778875" y="564475"/>
              <a:ext cx="54025" cy="28100"/>
            </a:xfrm>
            <a:custGeom>
              <a:avLst/>
              <a:gdLst/>
              <a:ahLst/>
              <a:cxnLst/>
              <a:rect l="l" t="t" r="r" b="b"/>
              <a:pathLst>
                <a:path w="2161" h="1124" extrusionOk="0">
                  <a:moveTo>
                    <a:pt x="130" y="0"/>
                  </a:moveTo>
                  <a:lnTo>
                    <a:pt x="1" y="713"/>
                  </a:lnTo>
                  <a:lnTo>
                    <a:pt x="2052" y="1123"/>
                  </a:lnTo>
                  <a:lnTo>
                    <a:pt x="2160" y="432"/>
                  </a:lnTo>
                  <a:lnTo>
                    <a:pt x="130" y="0"/>
                  </a:ln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35"/>
            <p:cNvSpPr/>
            <p:nvPr/>
          </p:nvSpPr>
          <p:spPr>
            <a:xfrm>
              <a:off x="3713550" y="546925"/>
              <a:ext cx="68850" cy="38625"/>
            </a:xfrm>
            <a:custGeom>
              <a:avLst/>
              <a:gdLst/>
              <a:ahLst/>
              <a:cxnLst/>
              <a:rect l="l" t="t" r="r" b="b"/>
              <a:pathLst>
                <a:path w="2754" h="1545" extrusionOk="0">
                  <a:moveTo>
                    <a:pt x="174" y="0"/>
                  </a:moveTo>
                  <a:lnTo>
                    <a:pt x="1" y="983"/>
                  </a:lnTo>
                  <a:lnTo>
                    <a:pt x="2614" y="1545"/>
                  </a:lnTo>
                  <a:lnTo>
                    <a:pt x="2754" y="605"/>
                  </a:lnTo>
                  <a:lnTo>
                    <a:pt x="174" y="0"/>
                  </a:ln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35"/>
            <p:cNvSpPr/>
            <p:nvPr/>
          </p:nvSpPr>
          <p:spPr>
            <a:xfrm>
              <a:off x="3757000" y="465325"/>
              <a:ext cx="33500" cy="36275"/>
            </a:xfrm>
            <a:custGeom>
              <a:avLst/>
              <a:gdLst/>
              <a:ahLst/>
              <a:cxnLst/>
              <a:rect l="l" t="t" r="r" b="b"/>
              <a:pathLst>
                <a:path w="1340" h="1451" extrusionOk="0">
                  <a:moveTo>
                    <a:pt x="215" y="1"/>
                  </a:moveTo>
                  <a:cubicBezTo>
                    <a:pt x="146" y="1"/>
                    <a:pt x="77" y="5"/>
                    <a:pt x="12" y="15"/>
                  </a:cubicBezTo>
                  <a:cubicBezTo>
                    <a:pt x="12" y="90"/>
                    <a:pt x="1" y="166"/>
                    <a:pt x="1" y="241"/>
                  </a:cubicBezTo>
                  <a:cubicBezTo>
                    <a:pt x="1" y="910"/>
                    <a:pt x="314" y="1450"/>
                    <a:pt x="735" y="1450"/>
                  </a:cubicBezTo>
                  <a:cubicBezTo>
                    <a:pt x="1016" y="1450"/>
                    <a:pt x="1340" y="1267"/>
                    <a:pt x="1308" y="727"/>
                  </a:cubicBezTo>
                  <a:cubicBezTo>
                    <a:pt x="1279" y="243"/>
                    <a:pt x="717" y="1"/>
                    <a:pt x="215" y="1"/>
                  </a:cubicBezTo>
                  <a:close/>
                </a:path>
              </a:pathLst>
            </a:custGeom>
            <a:solidFill>
              <a:srgbClr val="5637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35"/>
            <p:cNvSpPr/>
            <p:nvPr/>
          </p:nvSpPr>
          <p:spPr>
            <a:xfrm>
              <a:off x="3806675" y="479975"/>
              <a:ext cx="30525" cy="38200"/>
            </a:xfrm>
            <a:custGeom>
              <a:avLst/>
              <a:gdLst/>
              <a:ahLst/>
              <a:cxnLst/>
              <a:rect l="l" t="t" r="r" b="b"/>
              <a:pathLst>
                <a:path w="1221" h="1528" extrusionOk="0">
                  <a:moveTo>
                    <a:pt x="100" y="0"/>
                  </a:moveTo>
                  <a:cubicBezTo>
                    <a:pt x="92" y="0"/>
                    <a:pt x="84" y="0"/>
                    <a:pt x="76" y="0"/>
                  </a:cubicBezTo>
                  <a:cubicBezTo>
                    <a:pt x="55" y="76"/>
                    <a:pt x="55" y="141"/>
                    <a:pt x="44" y="216"/>
                  </a:cubicBezTo>
                  <a:cubicBezTo>
                    <a:pt x="0" y="897"/>
                    <a:pt x="260" y="1469"/>
                    <a:pt x="648" y="1523"/>
                  </a:cubicBezTo>
                  <a:cubicBezTo>
                    <a:pt x="670" y="1526"/>
                    <a:pt x="692" y="1527"/>
                    <a:pt x="714" y="1527"/>
                  </a:cubicBezTo>
                  <a:cubicBezTo>
                    <a:pt x="957" y="1527"/>
                    <a:pt x="1221" y="1359"/>
                    <a:pt x="1221" y="864"/>
                  </a:cubicBezTo>
                  <a:cubicBezTo>
                    <a:pt x="1221" y="312"/>
                    <a:pt x="583" y="0"/>
                    <a:pt x="100" y="0"/>
                  </a:cubicBezTo>
                  <a:close/>
                </a:path>
              </a:pathLst>
            </a:custGeom>
            <a:solidFill>
              <a:srgbClr val="5637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10" name="Google Shape;2410;p35"/>
          <p:cNvGrpSpPr/>
          <p:nvPr/>
        </p:nvGrpSpPr>
        <p:grpSpPr>
          <a:xfrm rot="-645627">
            <a:off x="6009134" y="660238"/>
            <a:ext cx="510467" cy="510552"/>
            <a:chOff x="7617920" y="3440170"/>
            <a:chExt cx="510475" cy="510560"/>
          </a:xfrm>
        </p:grpSpPr>
        <p:sp>
          <p:nvSpPr>
            <p:cNvPr id="2411" name="Google Shape;2411;p35"/>
            <p:cNvSpPr/>
            <p:nvPr/>
          </p:nvSpPr>
          <p:spPr>
            <a:xfrm>
              <a:off x="7654462" y="3476881"/>
              <a:ext cx="437393" cy="437308"/>
            </a:xfrm>
            <a:custGeom>
              <a:avLst/>
              <a:gdLst/>
              <a:ahLst/>
              <a:cxnLst/>
              <a:rect l="l" t="t" r="r" b="b"/>
              <a:pathLst>
                <a:path w="5159" h="5158" extrusionOk="0">
                  <a:moveTo>
                    <a:pt x="421" y="0"/>
                  </a:moveTo>
                  <a:cubicBezTo>
                    <a:pt x="378" y="0"/>
                    <a:pt x="345" y="32"/>
                    <a:pt x="345" y="75"/>
                  </a:cubicBezTo>
                  <a:lnTo>
                    <a:pt x="345" y="862"/>
                  </a:lnTo>
                  <a:lnTo>
                    <a:pt x="98" y="980"/>
                  </a:lnTo>
                  <a:cubicBezTo>
                    <a:pt x="33" y="1013"/>
                    <a:pt x="1" y="1066"/>
                    <a:pt x="1" y="1131"/>
                  </a:cubicBezTo>
                  <a:lnTo>
                    <a:pt x="1" y="2305"/>
                  </a:lnTo>
                  <a:cubicBezTo>
                    <a:pt x="1" y="2369"/>
                    <a:pt x="33" y="2423"/>
                    <a:pt x="98" y="2456"/>
                  </a:cubicBezTo>
                  <a:lnTo>
                    <a:pt x="345" y="2574"/>
                  </a:lnTo>
                  <a:lnTo>
                    <a:pt x="345" y="3360"/>
                  </a:lnTo>
                  <a:cubicBezTo>
                    <a:pt x="345" y="3403"/>
                    <a:pt x="378" y="3435"/>
                    <a:pt x="421" y="3435"/>
                  </a:cubicBezTo>
                  <a:lnTo>
                    <a:pt x="604" y="3435"/>
                  </a:lnTo>
                  <a:cubicBezTo>
                    <a:pt x="658" y="3435"/>
                    <a:pt x="690" y="3403"/>
                    <a:pt x="690" y="3360"/>
                  </a:cubicBezTo>
                  <a:lnTo>
                    <a:pt x="690" y="2229"/>
                  </a:lnTo>
                  <a:lnTo>
                    <a:pt x="1034" y="2229"/>
                  </a:lnTo>
                  <a:lnTo>
                    <a:pt x="1034" y="2767"/>
                  </a:lnTo>
                  <a:cubicBezTo>
                    <a:pt x="1034" y="2940"/>
                    <a:pt x="1175" y="3090"/>
                    <a:pt x="1357" y="3090"/>
                  </a:cubicBezTo>
                  <a:lnTo>
                    <a:pt x="1487" y="3090"/>
                  </a:lnTo>
                  <a:cubicBezTo>
                    <a:pt x="1659" y="3090"/>
                    <a:pt x="1810" y="2940"/>
                    <a:pt x="1810" y="2767"/>
                  </a:cubicBezTo>
                  <a:lnTo>
                    <a:pt x="1810" y="2757"/>
                  </a:lnTo>
                  <a:cubicBezTo>
                    <a:pt x="1810" y="2918"/>
                    <a:pt x="1917" y="3047"/>
                    <a:pt x="2079" y="3080"/>
                  </a:cubicBezTo>
                  <a:lnTo>
                    <a:pt x="2090" y="3080"/>
                  </a:lnTo>
                  <a:cubicBezTo>
                    <a:pt x="2101" y="3090"/>
                    <a:pt x="2101" y="3090"/>
                    <a:pt x="2111" y="3090"/>
                  </a:cubicBezTo>
                  <a:lnTo>
                    <a:pt x="2252" y="3090"/>
                  </a:lnTo>
                  <a:cubicBezTo>
                    <a:pt x="2434" y="3090"/>
                    <a:pt x="2585" y="2940"/>
                    <a:pt x="2585" y="2757"/>
                  </a:cubicBezTo>
                  <a:lnTo>
                    <a:pt x="2585" y="3015"/>
                  </a:lnTo>
                  <a:lnTo>
                    <a:pt x="2585" y="3177"/>
                  </a:lnTo>
                  <a:lnTo>
                    <a:pt x="2585" y="3435"/>
                  </a:lnTo>
                  <a:lnTo>
                    <a:pt x="2488" y="3435"/>
                  </a:lnTo>
                  <a:cubicBezTo>
                    <a:pt x="2445" y="3435"/>
                    <a:pt x="2413" y="3478"/>
                    <a:pt x="2413" y="3521"/>
                  </a:cubicBezTo>
                  <a:lnTo>
                    <a:pt x="2413" y="3705"/>
                  </a:lnTo>
                  <a:cubicBezTo>
                    <a:pt x="2413" y="3748"/>
                    <a:pt x="2445" y="3780"/>
                    <a:pt x="2488" y="3780"/>
                  </a:cubicBezTo>
                  <a:lnTo>
                    <a:pt x="2585" y="3780"/>
                  </a:lnTo>
                  <a:lnTo>
                    <a:pt x="2628" y="4049"/>
                  </a:lnTo>
                  <a:lnTo>
                    <a:pt x="2649" y="4210"/>
                  </a:lnTo>
                  <a:lnTo>
                    <a:pt x="2757" y="4813"/>
                  </a:lnTo>
                  <a:lnTo>
                    <a:pt x="2747" y="4813"/>
                  </a:lnTo>
                  <a:cubicBezTo>
                    <a:pt x="2704" y="4813"/>
                    <a:pt x="2671" y="4856"/>
                    <a:pt x="2671" y="4899"/>
                  </a:cubicBezTo>
                  <a:lnTo>
                    <a:pt x="2671" y="5083"/>
                  </a:lnTo>
                  <a:cubicBezTo>
                    <a:pt x="2671" y="5126"/>
                    <a:pt x="2704" y="5158"/>
                    <a:pt x="2747" y="5158"/>
                  </a:cubicBezTo>
                  <a:lnTo>
                    <a:pt x="3188" y="5158"/>
                  </a:lnTo>
                  <a:cubicBezTo>
                    <a:pt x="3231" y="5158"/>
                    <a:pt x="3274" y="5126"/>
                    <a:pt x="3274" y="5083"/>
                  </a:cubicBezTo>
                  <a:lnTo>
                    <a:pt x="3274" y="4899"/>
                  </a:lnTo>
                  <a:lnTo>
                    <a:pt x="3274" y="4889"/>
                  </a:lnTo>
                  <a:cubicBezTo>
                    <a:pt x="3264" y="4868"/>
                    <a:pt x="3264" y="4856"/>
                    <a:pt x="3242" y="4835"/>
                  </a:cubicBezTo>
                  <a:cubicBezTo>
                    <a:pt x="3231" y="4835"/>
                    <a:pt x="3231" y="4824"/>
                    <a:pt x="3231" y="4824"/>
                  </a:cubicBezTo>
                  <a:lnTo>
                    <a:pt x="3209" y="4824"/>
                  </a:lnTo>
                  <a:cubicBezTo>
                    <a:pt x="3209" y="4813"/>
                    <a:pt x="3199" y="4813"/>
                    <a:pt x="3199" y="4813"/>
                  </a:cubicBezTo>
                  <a:lnTo>
                    <a:pt x="3188" y="4813"/>
                  </a:lnTo>
                  <a:lnTo>
                    <a:pt x="3285" y="4210"/>
                  </a:lnTo>
                  <a:lnTo>
                    <a:pt x="3307" y="4049"/>
                  </a:lnTo>
                  <a:lnTo>
                    <a:pt x="3360" y="3780"/>
                  </a:lnTo>
                  <a:lnTo>
                    <a:pt x="3446" y="3780"/>
                  </a:lnTo>
                  <a:cubicBezTo>
                    <a:pt x="3489" y="3780"/>
                    <a:pt x="3532" y="3748"/>
                    <a:pt x="3532" y="3705"/>
                  </a:cubicBezTo>
                  <a:lnTo>
                    <a:pt x="3532" y="3521"/>
                  </a:lnTo>
                  <a:cubicBezTo>
                    <a:pt x="3532" y="3478"/>
                    <a:pt x="3489" y="3435"/>
                    <a:pt x="3446" y="3435"/>
                  </a:cubicBezTo>
                  <a:lnTo>
                    <a:pt x="3360" y="3435"/>
                  </a:lnTo>
                  <a:lnTo>
                    <a:pt x="3360" y="2757"/>
                  </a:lnTo>
                  <a:cubicBezTo>
                    <a:pt x="3360" y="2918"/>
                    <a:pt x="3468" y="3047"/>
                    <a:pt x="3619" y="3080"/>
                  </a:cubicBezTo>
                  <a:lnTo>
                    <a:pt x="3640" y="3080"/>
                  </a:lnTo>
                  <a:cubicBezTo>
                    <a:pt x="3640" y="3090"/>
                    <a:pt x="3651" y="3090"/>
                    <a:pt x="3651" y="3090"/>
                  </a:cubicBezTo>
                  <a:lnTo>
                    <a:pt x="3802" y="3090"/>
                  </a:lnTo>
                  <a:cubicBezTo>
                    <a:pt x="3985" y="3090"/>
                    <a:pt x="4135" y="2940"/>
                    <a:pt x="4135" y="2757"/>
                  </a:cubicBezTo>
                  <a:lnTo>
                    <a:pt x="4135" y="2229"/>
                  </a:lnTo>
                  <a:lnTo>
                    <a:pt x="4470" y="2229"/>
                  </a:lnTo>
                  <a:lnTo>
                    <a:pt x="4470" y="3360"/>
                  </a:lnTo>
                  <a:cubicBezTo>
                    <a:pt x="4470" y="3403"/>
                    <a:pt x="4513" y="3435"/>
                    <a:pt x="4556" y="3435"/>
                  </a:cubicBezTo>
                  <a:lnTo>
                    <a:pt x="4738" y="3435"/>
                  </a:lnTo>
                  <a:cubicBezTo>
                    <a:pt x="4782" y="3435"/>
                    <a:pt x="4814" y="3403"/>
                    <a:pt x="4814" y="3360"/>
                  </a:cubicBezTo>
                  <a:lnTo>
                    <a:pt x="4814" y="2574"/>
                  </a:lnTo>
                  <a:lnTo>
                    <a:pt x="4836" y="2574"/>
                  </a:lnTo>
                  <a:lnTo>
                    <a:pt x="5073" y="2456"/>
                  </a:lnTo>
                  <a:cubicBezTo>
                    <a:pt x="5126" y="2423"/>
                    <a:pt x="5159" y="2369"/>
                    <a:pt x="5159" y="2305"/>
                  </a:cubicBezTo>
                  <a:lnTo>
                    <a:pt x="5159" y="1131"/>
                  </a:lnTo>
                  <a:cubicBezTo>
                    <a:pt x="5159" y="1077"/>
                    <a:pt x="5126" y="1023"/>
                    <a:pt x="5083" y="991"/>
                  </a:cubicBezTo>
                  <a:cubicBezTo>
                    <a:pt x="5073" y="991"/>
                    <a:pt x="5073" y="980"/>
                    <a:pt x="5073" y="980"/>
                  </a:cubicBezTo>
                  <a:lnTo>
                    <a:pt x="4814" y="862"/>
                  </a:lnTo>
                  <a:lnTo>
                    <a:pt x="4814" y="75"/>
                  </a:lnTo>
                  <a:cubicBezTo>
                    <a:pt x="4814" y="32"/>
                    <a:pt x="4782" y="0"/>
                    <a:pt x="4738" y="0"/>
                  </a:cubicBezTo>
                  <a:lnTo>
                    <a:pt x="4556" y="0"/>
                  </a:lnTo>
                  <a:cubicBezTo>
                    <a:pt x="4513" y="0"/>
                    <a:pt x="4470" y="32"/>
                    <a:pt x="4470" y="75"/>
                  </a:cubicBezTo>
                  <a:lnTo>
                    <a:pt x="4470" y="1206"/>
                  </a:lnTo>
                  <a:lnTo>
                    <a:pt x="4135" y="1206"/>
                  </a:lnTo>
                  <a:lnTo>
                    <a:pt x="4135" y="678"/>
                  </a:lnTo>
                  <a:cubicBezTo>
                    <a:pt x="4135" y="668"/>
                    <a:pt x="4125" y="646"/>
                    <a:pt x="4125" y="625"/>
                  </a:cubicBezTo>
                  <a:cubicBezTo>
                    <a:pt x="4104" y="474"/>
                    <a:pt x="3963" y="345"/>
                    <a:pt x="3802" y="345"/>
                  </a:cubicBezTo>
                  <a:lnTo>
                    <a:pt x="3683" y="345"/>
                  </a:lnTo>
                  <a:cubicBezTo>
                    <a:pt x="3501" y="345"/>
                    <a:pt x="3360" y="496"/>
                    <a:pt x="3360" y="678"/>
                  </a:cubicBezTo>
                  <a:lnTo>
                    <a:pt x="3360" y="668"/>
                  </a:lnTo>
                  <a:cubicBezTo>
                    <a:pt x="3360" y="496"/>
                    <a:pt x="3209" y="345"/>
                    <a:pt x="3037" y="345"/>
                  </a:cubicBezTo>
                  <a:lnTo>
                    <a:pt x="2908" y="345"/>
                  </a:lnTo>
                  <a:cubicBezTo>
                    <a:pt x="2725" y="345"/>
                    <a:pt x="2585" y="496"/>
                    <a:pt x="2585" y="668"/>
                  </a:cubicBezTo>
                  <a:lnTo>
                    <a:pt x="2585" y="678"/>
                  </a:lnTo>
                  <a:cubicBezTo>
                    <a:pt x="2585" y="625"/>
                    <a:pt x="2575" y="582"/>
                    <a:pt x="2553" y="539"/>
                  </a:cubicBezTo>
                  <a:cubicBezTo>
                    <a:pt x="2499" y="420"/>
                    <a:pt x="2381" y="345"/>
                    <a:pt x="2252" y="345"/>
                  </a:cubicBezTo>
                  <a:lnTo>
                    <a:pt x="2144" y="345"/>
                  </a:lnTo>
                  <a:cubicBezTo>
                    <a:pt x="1960" y="345"/>
                    <a:pt x="1810" y="496"/>
                    <a:pt x="1810" y="678"/>
                  </a:cubicBezTo>
                  <a:lnTo>
                    <a:pt x="1810" y="668"/>
                  </a:lnTo>
                  <a:cubicBezTo>
                    <a:pt x="1810" y="496"/>
                    <a:pt x="1659" y="345"/>
                    <a:pt x="1487" y="345"/>
                  </a:cubicBezTo>
                  <a:lnTo>
                    <a:pt x="1357" y="345"/>
                  </a:lnTo>
                  <a:cubicBezTo>
                    <a:pt x="1175" y="345"/>
                    <a:pt x="1034" y="496"/>
                    <a:pt x="1034" y="668"/>
                  </a:cubicBezTo>
                  <a:lnTo>
                    <a:pt x="1034" y="1206"/>
                  </a:lnTo>
                  <a:lnTo>
                    <a:pt x="690" y="1206"/>
                  </a:lnTo>
                  <a:lnTo>
                    <a:pt x="690" y="75"/>
                  </a:lnTo>
                  <a:cubicBezTo>
                    <a:pt x="690" y="32"/>
                    <a:pt x="658" y="0"/>
                    <a:pt x="6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35"/>
            <p:cNvSpPr/>
            <p:nvPr/>
          </p:nvSpPr>
          <p:spPr>
            <a:xfrm>
              <a:off x="7617920" y="3440170"/>
              <a:ext cx="510475" cy="510560"/>
            </a:xfrm>
            <a:custGeom>
              <a:avLst/>
              <a:gdLst/>
              <a:ahLst/>
              <a:cxnLst/>
              <a:rect l="l" t="t" r="r" b="b"/>
              <a:pathLst>
                <a:path w="6021" h="6022" extrusionOk="0">
                  <a:moveTo>
                    <a:pt x="2625" y="1299"/>
                  </a:moveTo>
                  <a:cubicBezTo>
                    <a:pt x="2645" y="1342"/>
                    <a:pt x="2671" y="1381"/>
                    <a:pt x="2704" y="1413"/>
                  </a:cubicBezTo>
                  <a:cubicBezTo>
                    <a:pt x="2790" y="1499"/>
                    <a:pt x="2898" y="1542"/>
                    <a:pt x="3016" y="1542"/>
                  </a:cubicBezTo>
                  <a:cubicBezTo>
                    <a:pt x="3184" y="1542"/>
                    <a:pt x="3331" y="1444"/>
                    <a:pt x="3402" y="1302"/>
                  </a:cubicBezTo>
                  <a:lnTo>
                    <a:pt x="3402" y="1302"/>
                  </a:lnTo>
                  <a:cubicBezTo>
                    <a:pt x="3421" y="1344"/>
                    <a:pt x="3447" y="1381"/>
                    <a:pt x="3479" y="1413"/>
                  </a:cubicBezTo>
                  <a:cubicBezTo>
                    <a:pt x="3565" y="1499"/>
                    <a:pt x="3673" y="1542"/>
                    <a:pt x="3791" y="1542"/>
                  </a:cubicBezTo>
                  <a:cubicBezTo>
                    <a:pt x="3932" y="1542"/>
                    <a:pt x="4057" y="1474"/>
                    <a:pt x="4136" y="1369"/>
                  </a:cubicBezTo>
                  <a:lnTo>
                    <a:pt x="4136" y="1369"/>
                  </a:lnTo>
                  <a:lnTo>
                    <a:pt x="4136" y="1639"/>
                  </a:lnTo>
                  <a:cubicBezTo>
                    <a:pt x="4136" y="1747"/>
                    <a:pt x="4179" y="1855"/>
                    <a:pt x="4255" y="1941"/>
                  </a:cubicBezTo>
                  <a:cubicBezTo>
                    <a:pt x="4341" y="2016"/>
                    <a:pt x="4448" y="2070"/>
                    <a:pt x="4566" y="2070"/>
                  </a:cubicBezTo>
                  <a:lnTo>
                    <a:pt x="4901" y="2070"/>
                  </a:lnTo>
                  <a:cubicBezTo>
                    <a:pt x="4995" y="2070"/>
                    <a:pt x="5084" y="2035"/>
                    <a:pt x="5159" y="1983"/>
                  </a:cubicBezTo>
                  <a:lnTo>
                    <a:pt x="5159" y="1983"/>
                  </a:lnTo>
                  <a:lnTo>
                    <a:pt x="5159" y="2319"/>
                  </a:lnTo>
                  <a:lnTo>
                    <a:pt x="5159" y="2319"/>
                  </a:lnTo>
                  <a:cubicBezTo>
                    <a:pt x="5084" y="2266"/>
                    <a:pt x="4995" y="2231"/>
                    <a:pt x="4901" y="2231"/>
                  </a:cubicBezTo>
                  <a:lnTo>
                    <a:pt x="4566" y="2231"/>
                  </a:lnTo>
                  <a:cubicBezTo>
                    <a:pt x="4448" y="2231"/>
                    <a:pt x="4341" y="2285"/>
                    <a:pt x="4255" y="2360"/>
                  </a:cubicBezTo>
                  <a:cubicBezTo>
                    <a:pt x="4179" y="2447"/>
                    <a:pt x="4136" y="2554"/>
                    <a:pt x="4136" y="2662"/>
                  </a:cubicBezTo>
                  <a:lnTo>
                    <a:pt x="4136" y="2932"/>
                  </a:lnTo>
                  <a:lnTo>
                    <a:pt x="4136" y="2932"/>
                  </a:lnTo>
                  <a:cubicBezTo>
                    <a:pt x="4057" y="2827"/>
                    <a:pt x="3932" y="2759"/>
                    <a:pt x="3791" y="2759"/>
                  </a:cubicBezTo>
                  <a:cubicBezTo>
                    <a:pt x="3791" y="2759"/>
                    <a:pt x="3791" y="2759"/>
                    <a:pt x="3791" y="2759"/>
                  </a:cubicBezTo>
                  <a:lnTo>
                    <a:pt x="3791" y="2759"/>
                  </a:lnTo>
                  <a:cubicBezTo>
                    <a:pt x="3673" y="2759"/>
                    <a:pt x="3565" y="2802"/>
                    <a:pt x="3479" y="2889"/>
                  </a:cubicBezTo>
                  <a:cubicBezTo>
                    <a:pt x="3447" y="2920"/>
                    <a:pt x="3421" y="2957"/>
                    <a:pt x="3402" y="2999"/>
                  </a:cubicBezTo>
                  <a:lnTo>
                    <a:pt x="3402" y="2999"/>
                  </a:lnTo>
                  <a:cubicBezTo>
                    <a:pt x="3331" y="2857"/>
                    <a:pt x="3184" y="2759"/>
                    <a:pt x="3016" y="2759"/>
                  </a:cubicBezTo>
                  <a:cubicBezTo>
                    <a:pt x="3016" y="2759"/>
                    <a:pt x="3016" y="2759"/>
                    <a:pt x="3016" y="2759"/>
                  </a:cubicBezTo>
                  <a:lnTo>
                    <a:pt x="3016" y="2759"/>
                  </a:lnTo>
                  <a:cubicBezTo>
                    <a:pt x="2898" y="2759"/>
                    <a:pt x="2790" y="2802"/>
                    <a:pt x="2704" y="2889"/>
                  </a:cubicBezTo>
                  <a:cubicBezTo>
                    <a:pt x="2671" y="2921"/>
                    <a:pt x="2645" y="2959"/>
                    <a:pt x="2625" y="3002"/>
                  </a:cubicBezTo>
                  <a:lnTo>
                    <a:pt x="2625" y="3002"/>
                  </a:lnTo>
                  <a:cubicBezTo>
                    <a:pt x="2603" y="2959"/>
                    <a:pt x="2575" y="2921"/>
                    <a:pt x="2542" y="2889"/>
                  </a:cubicBezTo>
                  <a:cubicBezTo>
                    <a:pt x="2467" y="2802"/>
                    <a:pt x="2348" y="2759"/>
                    <a:pt x="2241" y="2759"/>
                  </a:cubicBezTo>
                  <a:cubicBezTo>
                    <a:pt x="2123" y="2759"/>
                    <a:pt x="2015" y="2802"/>
                    <a:pt x="1929" y="2889"/>
                  </a:cubicBezTo>
                  <a:cubicBezTo>
                    <a:pt x="1917" y="2900"/>
                    <a:pt x="1906" y="2912"/>
                    <a:pt x="1896" y="2925"/>
                  </a:cubicBezTo>
                  <a:lnTo>
                    <a:pt x="1896" y="2925"/>
                  </a:lnTo>
                  <a:lnTo>
                    <a:pt x="1896" y="2662"/>
                  </a:lnTo>
                  <a:cubicBezTo>
                    <a:pt x="1896" y="2554"/>
                    <a:pt x="1853" y="2447"/>
                    <a:pt x="1767" y="2360"/>
                  </a:cubicBezTo>
                  <a:cubicBezTo>
                    <a:pt x="1692" y="2285"/>
                    <a:pt x="1573" y="2231"/>
                    <a:pt x="1465" y="2231"/>
                  </a:cubicBezTo>
                  <a:lnTo>
                    <a:pt x="1121" y="2231"/>
                  </a:lnTo>
                  <a:cubicBezTo>
                    <a:pt x="1024" y="2231"/>
                    <a:pt x="933" y="2268"/>
                    <a:pt x="862" y="2323"/>
                  </a:cubicBezTo>
                  <a:lnTo>
                    <a:pt x="862" y="2323"/>
                  </a:lnTo>
                  <a:lnTo>
                    <a:pt x="862" y="1979"/>
                  </a:lnTo>
                  <a:lnTo>
                    <a:pt x="862" y="1979"/>
                  </a:lnTo>
                  <a:cubicBezTo>
                    <a:pt x="933" y="2033"/>
                    <a:pt x="1024" y="2070"/>
                    <a:pt x="1121" y="2070"/>
                  </a:cubicBezTo>
                  <a:lnTo>
                    <a:pt x="1465" y="2070"/>
                  </a:lnTo>
                  <a:cubicBezTo>
                    <a:pt x="1573" y="2070"/>
                    <a:pt x="1692" y="2016"/>
                    <a:pt x="1767" y="1941"/>
                  </a:cubicBezTo>
                  <a:cubicBezTo>
                    <a:pt x="1853" y="1855"/>
                    <a:pt x="1896" y="1747"/>
                    <a:pt x="1896" y="1639"/>
                  </a:cubicBezTo>
                  <a:lnTo>
                    <a:pt x="1896" y="1376"/>
                  </a:lnTo>
                  <a:lnTo>
                    <a:pt x="1896" y="1376"/>
                  </a:lnTo>
                  <a:cubicBezTo>
                    <a:pt x="1906" y="1389"/>
                    <a:pt x="1917" y="1401"/>
                    <a:pt x="1929" y="1413"/>
                  </a:cubicBezTo>
                  <a:cubicBezTo>
                    <a:pt x="2015" y="1499"/>
                    <a:pt x="2123" y="1542"/>
                    <a:pt x="2241" y="1542"/>
                  </a:cubicBezTo>
                  <a:cubicBezTo>
                    <a:pt x="2348" y="1542"/>
                    <a:pt x="2467" y="1499"/>
                    <a:pt x="2542" y="1413"/>
                  </a:cubicBezTo>
                  <a:cubicBezTo>
                    <a:pt x="2575" y="1381"/>
                    <a:pt x="2603" y="1342"/>
                    <a:pt x="2625" y="1299"/>
                  </a:cubicBezTo>
                  <a:close/>
                  <a:moveTo>
                    <a:pt x="1033" y="1"/>
                  </a:moveTo>
                  <a:cubicBezTo>
                    <a:pt x="1018" y="1"/>
                    <a:pt x="1004" y="1"/>
                    <a:pt x="989" y="3"/>
                  </a:cubicBezTo>
                  <a:lnTo>
                    <a:pt x="852" y="3"/>
                  </a:lnTo>
                  <a:cubicBezTo>
                    <a:pt x="787" y="3"/>
                    <a:pt x="723" y="13"/>
                    <a:pt x="658" y="35"/>
                  </a:cubicBezTo>
                  <a:cubicBezTo>
                    <a:pt x="561" y="78"/>
                    <a:pt x="486" y="142"/>
                    <a:pt x="432" y="228"/>
                  </a:cubicBezTo>
                  <a:cubicBezTo>
                    <a:pt x="400" y="261"/>
                    <a:pt x="378" y="315"/>
                    <a:pt x="367" y="358"/>
                  </a:cubicBezTo>
                  <a:cubicBezTo>
                    <a:pt x="357" y="412"/>
                    <a:pt x="345" y="455"/>
                    <a:pt x="345" y="508"/>
                  </a:cubicBezTo>
                  <a:lnTo>
                    <a:pt x="345" y="1025"/>
                  </a:lnTo>
                  <a:lnTo>
                    <a:pt x="335" y="1025"/>
                  </a:lnTo>
                  <a:cubicBezTo>
                    <a:pt x="227" y="1079"/>
                    <a:pt x="152" y="1154"/>
                    <a:pt x="87" y="1252"/>
                  </a:cubicBezTo>
                  <a:cubicBezTo>
                    <a:pt x="34" y="1348"/>
                    <a:pt x="1" y="1456"/>
                    <a:pt x="1" y="1564"/>
                  </a:cubicBezTo>
                  <a:lnTo>
                    <a:pt x="1" y="2738"/>
                  </a:lnTo>
                  <a:cubicBezTo>
                    <a:pt x="1" y="2845"/>
                    <a:pt x="34" y="2953"/>
                    <a:pt x="87" y="3050"/>
                  </a:cubicBezTo>
                  <a:cubicBezTo>
                    <a:pt x="152" y="3147"/>
                    <a:pt x="227" y="3222"/>
                    <a:pt x="335" y="3276"/>
                  </a:cubicBezTo>
                  <a:lnTo>
                    <a:pt x="345" y="3276"/>
                  </a:lnTo>
                  <a:lnTo>
                    <a:pt x="345" y="3793"/>
                  </a:lnTo>
                  <a:cubicBezTo>
                    <a:pt x="345" y="3858"/>
                    <a:pt x="357" y="3933"/>
                    <a:pt x="389" y="3987"/>
                  </a:cubicBezTo>
                  <a:cubicBezTo>
                    <a:pt x="421" y="4083"/>
                    <a:pt x="486" y="4159"/>
                    <a:pt x="572" y="4213"/>
                  </a:cubicBezTo>
                  <a:cubicBezTo>
                    <a:pt x="615" y="4245"/>
                    <a:pt x="658" y="4267"/>
                    <a:pt x="701" y="4277"/>
                  </a:cubicBezTo>
                  <a:cubicBezTo>
                    <a:pt x="755" y="4299"/>
                    <a:pt x="809" y="4299"/>
                    <a:pt x="852" y="4299"/>
                  </a:cubicBezTo>
                  <a:lnTo>
                    <a:pt x="1035" y="4299"/>
                  </a:lnTo>
                  <a:cubicBezTo>
                    <a:pt x="1110" y="4299"/>
                    <a:pt x="1175" y="4288"/>
                    <a:pt x="1240" y="4267"/>
                  </a:cubicBezTo>
                  <a:cubicBezTo>
                    <a:pt x="1326" y="4224"/>
                    <a:pt x="1412" y="4159"/>
                    <a:pt x="1465" y="4073"/>
                  </a:cubicBezTo>
                  <a:cubicBezTo>
                    <a:pt x="1487" y="4040"/>
                    <a:pt x="1508" y="3987"/>
                    <a:pt x="1530" y="3944"/>
                  </a:cubicBezTo>
                  <a:cubicBezTo>
                    <a:pt x="1532" y="3934"/>
                    <a:pt x="1534" y="3924"/>
                    <a:pt x="1536" y="3914"/>
                  </a:cubicBezTo>
                  <a:lnTo>
                    <a:pt x="1536" y="3914"/>
                  </a:lnTo>
                  <a:cubicBezTo>
                    <a:pt x="1545" y="3917"/>
                    <a:pt x="1554" y="3920"/>
                    <a:pt x="1563" y="3922"/>
                  </a:cubicBezTo>
                  <a:cubicBezTo>
                    <a:pt x="1638" y="3944"/>
                    <a:pt x="1713" y="3954"/>
                    <a:pt x="1788" y="3954"/>
                  </a:cubicBezTo>
                  <a:lnTo>
                    <a:pt x="1918" y="3954"/>
                  </a:lnTo>
                  <a:cubicBezTo>
                    <a:pt x="2015" y="3954"/>
                    <a:pt x="2123" y="3933"/>
                    <a:pt x="2209" y="3889"/>
                  </a:cubicBezTo>
                  <a:cubicBezTo>
                    <a:pt x="2221" y="3885"/>
                    <a:pt x="2232" y="3880"/>
                    <a:pt x="2244" y="3875"/>
                  </a:cubicBezTo>
                  <a:lnTo>
                    <a:pt x="2244" y="3875"/>
                  </a:lnTo>
                  <a:cubicBezTo>
                    <a:pt x="2273" y="3889"/>
                    <a:pt x="2304" y="3901"/>
                    <a:pt x="2335" y="3911"/>
                  </a:cubicBezTo>
                  <a:lnTo>
                    <a:pt x="2335" y="3911"/>
                  </a:lnTo>
                  <a:cubicBezTo>
                    <a:pt x="2359" y="3922"/>
                    <a:pt x="2386" y="3932"/>
                    <a:pt x="2413" y="3939"/>
                  </a:cubicBezTo>
                  <a:lnTo>
                    <a:pt x="2413" y="3939"/>
                  </a:lnTo>
                  <a:cubicBezTo>
                    <a:pt x="2413" y="3944"/>
                    <a:pt x="2413" y="3949"/>
                    <a:pt x="2413" y="3954"/>
                  </a:cubicBezTo>
                  <a:lnTo>
                    <a:pt x="2413" y="4138"/>
                  </a:lnTo>
                  <a:cubicBezTo>
                    <a:pt x="2413" y="4202"/>
                    <a:pt x="2424" y="4277"/>
                    <a:pt x="2446" y="4331"/>
                  </a:cubicBezTo>
                  <a:cubicBezTo>
                    <a:pt x="2487" y="4423"/>
                    <a:pt x="2547" y="4496"/>
                    <a:pt x="2627" y="4549"/>
                  </a:cubicBezTo>
                  <a:lnTo>
                    <a:pt x="2627" y="4549"/>
                  </a:lnTo>
                  <a:lnTo>
                    <a:pt x="2628" y="4557"/>
                  </a:lnTo>
                  <a:lnTo>
                    <a:pt x="2661" y="4708"/>
                  </a:lnTo>
                  <a:lnTo>
                    <a:pt x="2722" y="5098"/>
                  </a:lnTo>
                  <a:lnTo>
                    <a:pt x="2722" y="5098"/>
                  </a:lnTo>
                  <a:cubicBezTo>
                    <a:pt x="2709" y="5124"/>
                    <a:pt x="2699" y="5151"/>
                    <a:pt x="2693" y="5182"/>
                  </a:cubicBezTo>
                  <a:cubicBezTo>
                    <a:pt x="2671" y="5225"/>
                    <a:pt x="2671" y="5279"/>
                    <a:pt x="2671" y="5332"/>
                  </a:cubicBezTo>
                  <a:lnTo>
                    <a:pt x="2671" y="5516"/>
                  </a:lnTo>
                  <a:cubicBezTo>
                    <a:pt x="2671" y="5580"/>
                    <a:pt x="2683" y="5645"/>
                    <a:pt x="2704" y="5710"/>
                  </a:cubicBezTo>
                  <a:cubicBezTo>
                    <a:pt x="2747" y="5806"/>
                    <a:pt x="2812" y="5882"/>
                    <a:pt x="2898" y="5935"/>
                  </a:cubicBezTo>
                  <a:cubicBezTo>
                    <a:pt x="2930" y="5968"/>
                    <a:pt x="2984" y="5990"/>
                    <a:pt x="3027" y="6000"/>
                  </a:cubicBezTo>
                  <a:cubicBezTo>
                    <a:pt x="3080" y="6011"/>
                    <a:pt x="3124" y="6022"/>
                    <a:pt x="3178" y="6022"/>
                  </a:cubicBezTo>
                  <a:lnTo>
                    <a:pt x="3619" y="6022"/>
                  </a:lnTo>
                  <a:cubicBezTo>
                    <a:pt x="3695" y="6022"/>
                    <a:pt x="3759" y="6011"/>
                    <a:pt x="3824" y="5978"/>
                  </a:cubicBezTo>
                  <a:cubicBezTo>
                    <a:pt x="3910" y="5947"/>
                    <a:pt x="3985" y="5882"/>
                    <a:pt x="4039" y="5796"/>
                  </a:cubicBezTo>
                  <a:cubicBezTo>
                    <a:pt x="4071" y="5753"/>
                    <a:pt x="4093" y="5710"/>
                    <a:pt x="4104" y="5667"/>
                  </a:cubicBezTo>
                  <a:cubicBezTo>
                    <a:pt x="4125" y="5612"/>
                    <a:pt x="4136" y="5569"/>
                    <a:pt x="4136" y="5516"/>
                  </a:cubicBezTo>
                  <a:lnTo>
                    <a:pt x="4136" y="5332"/>
                  </a:lnTo>
                  <a:cubicBezTo>
                    <a:pt x="4136" y="5311"/>
                    <a:pt x="4136" y="5289"/>
                    <a:pt x="4125" y="5279"/>
                  </a:cubicBezTo>
                  <a:cubicBezTo>
                    <a:pt x="4125" y="5214"/>
                    <a:pt x="4104" y="5160"/>
                    <a:pt x="4082" y="5107"/>
                  </a:cubicBezTo>
                  <a:cubicBezTo>
                    <a:pt x="4081" y="5104"/>
                    <a:pt x="4080" y="5101"/>
                    <a:pt x="4079" y="5098"/>
                  </a:cubicBezTo>
                  <a:lnTo>
                    <a:pt x="4079" y="5098"/>
                  </a:lnTo>
                  <a:lnTo>
                    <a:pt x="4147" y="4708"/>
                  </a:lnTo>
                  <a:lnTo>
                    <a:pt x="4168" y="4558"/>
                  </a:lnTo>
                  <a:lnTo>
                    <a:pt x="4168" y="4558"/>
                  </a:lnTo>
                  <a:cubicBezTo>
                    <a:pt x="4218" y="4520"/>
                    <a:pt x="4262" y="4474"/>
                    <a:pt x="4298" y="4418"/>
                  </a:cubicBezTo>
                  <a:cubicBezTo>
                    <a:pt x="4330" y="4385"/>
                    <a:pt x="4351" y="4331"/>
                    <a:pt x="4362" y="4288"/>
                  </a:cubicBezTo>
                  <a:cubicBezTo>
                    <a:pt x="4384" y="4234"/>
                    <a:pt x="4394" y="4191"/>
                    <a:pt x="4394" y="4138"/>
                  </a:cubicBezTo>
                  <a:lnTo>
                    <a:pt x="4394" y="3954"/>
                  </a:lnTo>
                  <a:cubicBezTo>
                    <a:pt x="4394" y="3948"/>
                    <a:pt x="4394" y="3942"/>
                    <a:pt x="4394" y="3935"/>
                  </a:cubicBezTo>
                  <a:lnTo>
                    <a:pt x="4394" y="3935"/>
                  </a:lnTo>
                  <a:cubicBezTo>
                    <a:pt x="4426" y="3928"/>
                    <a:pt x="4457" y="3918"/>
                    <a:pt x="4487" y="3906"/>
                  </a:cubicBezTo>
                  <a:lnTo>
                    <a:pt x="4487" y="3906"/>
                  </a:lnTo>
                  <a:cubicBezTo>
                    <a:pt x="4494" y="3935"/>
                    <a:pt x="4504" y="3963"/>
                    <a:pt x="4513" y="3987"/>
                  </a:cubicBezTo>
                  <a:cubicBezTo>
                    <a:pt x="4556" y="4083"/>
                    <a:pt x="4621" y="4159"/>
                    <a:pt x="4696" y="4213"/>
                  </a:cubicBezTo>
                  <a:cubicBezTo>
                    <a:pt x="4739" y="4245"/>
                    <a:pt x="4782" y="4267"/>
                    <a:pt x="4836" y="4277"/>
                  </a:cubicBezTo>
                  <a:cubicBezTo>
                    <a:pt x="4879" y="4299"/>
                    <a:pt x="4933" y="4299"/>
                    <a:pt x="4987" y="4299"/>
                  </a:cubicBezTo>
                  <a:lnTo>
                    <a:pt x="5169" y="4299"/>
                  </a:lnTo>
                  <a:cubicBezTo>
                    <a:pt x="5234" y="4299"/>
                    <a:pt x="5310" y="4288"/>
                    <a:pt x="5363" y="4267"/>
                  </a:cubicBezTo>
                  <a:cubicBezTo>
                    <a:pt x="5461" y="4224"/>
                    <a:pt x="5536" y="4159"/>
                    <a:pt x="5590" y="4073"/>
                  </a:cubicBezTo>
                  <a:cubicBezTo>
                    <a:pt x="5622" y="4040"/>
                    <a:pt x="5643" y="3987"/>
                    <a:pt x="5654" y="3944"/>
                  </a:cubicBezTo>
                  <a:cubicBezTo>
                    <a:pt x="5676" y="3889"/>
                    <a:pt x="5676" y="3846"/>
                    <a:pt x="5676" y="3793"/>
                  </a:cubicBezTo>
                  <a:lnTo>
                    <a:pt x="5676" y="3281"/>
                  </a:lnTo>
                  <a:lnTo>
                    <a:pt x="5686" y="3276"/>
                  </a:lnTo>
                  <a:cubicBezTo>
                    <a:pt x="5794" y="3222"/>
                    <a:pt x="5880" y="3147"/>
                    <a:pt x="5934" y="3050"/>
                  </a:cubicBezTo>
                  <a:cubicBezTo>
                    <a:pt x="5988" y="2953"/>
                    <a:pt x="6021" y="2845"/>
                    <a:pt x="6021" y="2738"/>
                  </a:cubicBezTo>
                  <a:lnTo>
                    <a:pt x="6021" y="1564"/>
                  </a:lnTo>
                  <a:cubicBezTo>
                    <a:pt x="6021" y="1467"/>
                    <a:pt x="5999" y="1359"/>
                    <a:pt x="5945" y="1273"/>
                  </a:cubicBezTo>
                  <a:cubicBezTo>
                    <a:pt x="5891" y="1176"/>
                    <a:pt x="5816" y="1101"/>
                    <a:pt x="5729" y="1047"/>
                  </a:cubicBezTo>
                  <a:cubicBezTo>
                    <a:pt x="5719" y="1047"/>
                    <a:pt x="5708" y="1036"/>
                    <a:pt x="5686" y="1025"/>
                  </a:cubicBezTo>
                  <a:lnTo>
                    <a:pt x="5676" y="1025"/>
                  </a:lnTo>
                  <a:lnTo>
                    <a:pt x="5676" y="508"/>
                  </a:lnTo>
                  <a:cubicBezTo>
                    <a:pt x="5676" y="444"/>
                    <a:pt x="5665" y="369"/>
                    <a:pt x="5643" y="315"/>
                  </a:cubicBezTo>
                  <a:cubicBezTo>
                    <a:pt x="5600" y="218"/>
                    <a:pt x="5536" y="142"/>
                    <a:pt x="5461" y="89"/>
                  </a:cubicBezTo>
                  <a:cubicBezTo>
                    <a:pt x="5418" y="56"/>
                    <a:pt x="5374" y="35"/>
                    <a:pt x="5320" y="24"/>
                  </a:cubicBezTo>
                  <a:cubicBezTo>
                    <a:pt x="5289" y="8"/>
                    <a:pt x="5251" y="4"/>
                    <a:pt x="5212" y="3"/>
                  </a:cubicBezTo>
                  <a:lnTo>
                    <a:pt x="5212" y="3"/>
                  </a:lnTo>
                  <a:lnTo>
                    <a:pt x="5213" y="3"/>
                  </a:lnTo>
                  <a:cubicBezTo>
                    <a:pt x="5196" y="1"/>
                    <a:pt x="5180" y="1"/>
                    <a:pt x="5164" y="1"/>
                  </a:cubicBezTo>
                  <a:cubicBezTo>
                    <a:pt x="5149" y="1"/>
                    <a:pt x="5133" y="1"/>
                    <a:pt x="5118" y="3"/>
                  </a:cubicBezTo>
                  <a:lnTo>
                    <a:pt x="4987" y="3"/>
                  </a:lnTo>
                  <a:cubicBezTo>
                    <a:pt x="4922" y="3"/>
                    <a:pt x="4846" y="13"/>
                    <a:pt x="4782" y="35"/>
                  </a:cubicBezTo>
                  <a:cubicBezTo>
                    <a:pt x="4696" y="78"/>
                    <a:pt x="4621" y="142"/>
                    <a:pt x="4566" y="228"/>
                  </a:cubicBezTo>
                  <a:cubicBezTo>
                    <a:pt x="4535" y="261"/>
                    <a:pt x="4513" y="315"/>
                    <a:pt x="4502" y="358"/>
                  </a:cubicBezTo>
                  <a:cubicBezTo>
                    <a:pt x="4497" y="371"/>
                    <a:pt x="4492" y="384"/>
                    <a:pt x="4488" y="396"/>
                  </a:cubicBezTo>
                  <a:lnTo>
                    <a:pt x="4488" y="396"/>
                  </a:lnTo>
                  <a:cubicBezTo>
                    <a:pt x="4471" y="390"/>
                    <a:pt x="4454" y="385"/>
                    <a:pt x="4437" y="379"/>
                  </a:cubicBezTo>
                  <a:cubicBezTo>
                    <a:pt x="4373" y="358"/>
                    <a:pt x="4298" y="347"/>
                    <a:pt x="4233" y="347"/>
                  </a:cubicBezTo>
                  <a:lnTo>
                    <a:pt x="4114" y="347"/>
                  </a:lnTo>
                  <a:cubicBezTo>
                    <a:pt x="4018" y="347"/>
                    <a:pt x="3910" y="369"/>
                    <a:pt x="3824" y="412"/>
                  </a:cubicBezTo>
                  <a:cubicBezTo>
                    <a:pt x="3815" y="415"/>
                    <a:pt x="3806" y="419"/>
                    <a:pt x="3797" y="423"/>
                  </a:cubicBezTo>
                  <a:lnTo>
                    <a:pt x="3797" y="423"/>
                  </a:lnTo>
                  <a:cubicBezTo>
                    <a:pt x="3761" y="405"/>
                    <a:pt x="3724" y="391"/>
                    <a:pt x="3683" y="379"/>
                  </a:cubicBezTo>
                  <a:cubicBezTo>
                    <a:pt x="3622" y="359"/>
                    <a:pt x="3551" y="348"/>
                    <a:pt x="3479" y="347"/>
                  </a:cubicBezTo>
                  <a:lnTo>
                    <a:pt x="3479" y="347"/>
                  </a:lnTo>
                  <a:lnTo>
                    <a:pt x="3479" y="347"/>
                  </a:lnTo>
                  <a:cubicBezTo>
                    <a:pt x="3478" y="347"/>
                    <a:pt x="3476" y="347"/>
                    <a:pt x="3474" y="347"/>
                  </a:cubicBezTo>
                  <a:lnTo>
                    <a:pt x="3474" y="347"/>
                  </a:lnTo>
                  <a:cubicBezTo>
                    <a:pt x="3472" y="347"/>
                    <a:pt x="3470" y="347"/>
                    <a:pt x="3468" y="347"/>
                  </a:cubicBezTo>
                  <a:lnTo>
                    <a:pt x="3339" y="347"/>
                  </a:lnTo>
                  <a:cubicBezTo>
                    <a:pt x="3231" y="347"/>
                    <a:pt x="3135" y="369"/>
                    <a:pt x="3037" y="412"/>
                  </a:cubicBezTo>
                  <a:cubicBezTo>
                    <a:pt x="3028" y="416"/>
                    <a:pt x="3019" y="420"/>
                    <a:pt x="3011" y="424"/>
                  </a:cubicBezTo>
                  <a:lnTo>
                    <a:pt x="3011" y="424"/>
                  </a:lnTo>
                  <a:cubicBezTo>
                    <a:pt x="2973" y="407"/>
                    <a:pt x="2934" y="391"/>
                    <a:pt x="2898" y="379"/>
                  </a:cubicBezTo>
                  <a:cubicBezTo>
                    <a:pt x="2833" y="358"/>
                    <a:pt x="2757" y="347"/>
                    <a:pt x="2683" y="347"/>
                  </a:cubicBezTo>
                  <a:lnTo>
                    <a:pt x="2575" y="347"/>
                  </a:lnTo>
                  <a:cubicBezTo>
                    <a:pt x="2467" y="347"/>
                    <a:pt x="2370" y="369"/>
                    <a:pt x="2273" y="412"/>
                  </a:cubicBezTo>
                  <a:cubicBezTo>
                    <a:pt x="2264" y="415"/>
                    <a:pt x="2255" y="419"/>
                    <a:pt x="2247" y="423"/>
                  </a:cubicBezTo>
                  <a:lnTo>
                    <a:pt x="2247" y="423"/>
                  </a:lnTo>
                  <a:cubicBezTo>
                    <a:pt x="2213" y="405"/>
                    <a:pt x="2178" y="391"/>
                    <a:pt x="2144" y="379"/>
                  </a:cubicBezTo>
                  <a:cubicBezTo>
                    <a:pt x="2068" y="358"/>
                    <a:pt x="1993" y="347"/>
                    <a:pt x="1918" y="347"/>
                  </a:cubicBezTo>
                  <a:lnTo>
                    <a:pt x="1788" y="347"/>
                  </a:lnTo>
                  <a:cubicBezTo>
                    <a:pt x="1697" y="347"/>
                    <a:pt x="1615" y="363"/>
                    <a:pt x="1539" y="393"/>
                  </a:cubicBezTo>
                  <a:lnTo>
                    <a:pt x="1539" y="393"/>
                  </a:lnTo>
                  <a:cubicBezTo>
                    <a:pt x="1532" y="365"/>
                    <a:pt x="1522" y="338"/>
                    <a:pt x="1508" y="315"/>
                  </a:cubicBezTo>
                  <a:cubicBezTo>
                    <a:pt x="1465" y="218"/>
                    <a:pt x="1412" y="142"/>
                    <a:pt x="1326" y="89"/>
                  </a:cubicBezTo>
                  <a:cubicBezTo>
                    <a:pt x="1283" y="56"/>
                    <a:pt x="1240" y="35"/>
                    <a:pt x="1185" y="24"/>
                  </a:cubicBezTo>
                  <a:cubicBezTo>
                    <a:pt x="1154" y="8"/>
                    <a:pt x="1117" y="4"/>
                    <a:pt x="1078" y="3"/>
                  </a:cubicBezTo>
                  <a:lnTo>
                    <a:pt x="1078" y="3"/>
                  </a:lnTo>
                  <a:lnTo>
                    <a:pt x="1078" y="3"/>
                  </a:lnTo>
                  <a:cubicBezTo>
                    <a:pt x="1063" y="1"/>
                    <a:pt x="1048" y="1"/>
                    <a:pt x="1033" y="1"/>
                  </a:cubicBezTo>
                  <a:close/>
                </a:path>
              </a:pathLst>
            </a:custGeom>
            <a:solidFill>
              <a:srgbClr val="FFFFFF"/>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35"/>
            <p:cNvSpPr/>
            <p:nvPr/>
          </p:nvSpPr>
          <p:spPr>
            <a:xfrm>
              <a:off x="7654462" y="3549880"/>
              <a:ext cx="41204" cy="145232"/>
            </a:xfrm>
            <a:custGeom>
              <a:avLst/>
              <a:gdLst/>
              <a:ahLst/>
              <a:cxnLst/>
              <a:rect l="l" t="t" r="r" b="b"/>
              <a:pathLst>
                <a:path w="486" h="1713" extrusionOk="0">
                  <a:moveTo>
                    <a:pt x="345" y="1"/>
                  </a:moveTo>
                  <a:lnTo>
                    <a:pt x="98" y="119"/>
                  </a:lnTo>
                  <a:cubicBezTo>
                    <a:pt x="33" y="152"/>
                    <a:pt x="1" y="205"/>
                    <a:pt x="1" y="270"/>
                  </a:cubicBezTo>
                  <a:lnTo>
                    <a:pt x="1" y="1444"/>
                  </a:lnTo>
                  <a:cubicBezTo>
                    <a:pt x="1" y="1508"/>
                    <a:pt x="33" y="1562"/>
                    <a:pt x="98" y="1595"/>
                  </a:cubicBezTo>
                  <a:lnTo>
                    <a:pt x="345" y="1713"/>
                  </a:lnTo>
                  <a:lnTo>
                    <a:pt x="486" y="1713"/>
                  </a:lnTo>
                  <a:lnTo>
                    <a:pt x="486" y="1"/>
                  </a:lnTo>
                  <a:close/>
                </a:path>
              </a:pathLst>
            </a:custGeom>
            <a:solidFill>
              <a:srgbClr val="4B9E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35"/>
            <p:cNvSpPr/>
            <p:nvPr/>
          </p:nvSpPr>
          <p:spPr>
            <a:xfrm>
              <a:off x="8051671" y="3549880"/>
              <a:ext cx="40187" cy="145232"/>
            </a:xfrm>
            <a:custGeom>
              <a:avLst/>
              <a:gdLst/>
              <a:ahLst/>
              <a:cxnLst/>
              <a:rect l="l" t="t" r="r" b="b"/>
              <a:pathLst>
                <a:path w="474" h="1713" extrusionOk="0">
                  <a:moveTo>
                    <a:pt x="0" y="1"/>
                  </a:moveTo>
                  <a:lnTo>
                    <a:pt x="0" y="1713"/>
                  </a:lnTo>
                  <a:lnTo>
                    <a:pt x="129" y="1713"/>
                  </a:lnTo>
                  <a:lnTo>
                    <a:pt x="388" y="1595"/>
                  </a:lnTo>
                  <a:cubicBezTo>
                    <a:pt x="441" y="1562"/>
                    <a:pt x="474" y="1508"/>
                    <a:pt x="474" y="1444"/>
                  </a:cubicBezTo>
                  <a:lnTo>
                    <a:pt x="474" y="270"/>
                  </a:lnTo>
                  <a:cubicBezTo>
                    <a:pt x="474" y="205"/>
                    <a:pt x="441" y="152"/>
                    <a:pt x="388" y="119"/>
                  </a:cubicBezTo>
                  <a:lnTo>
                    <a:pt x="129" y="1"/>
                  </a:lnTo>
                  <a:close/>
                </a:path>
              </a:pathLst>
            </a:custGeom>
            <a:solidFill>
              <a:srgbClr val="4B9E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35"/>
            <p:cNvSpPr/>
            <p:nvPr/>
          </p:nvSpPr>
          <p:spPr>
            <a:xfrm>
              <a:off x="8063456" y="3549880"/>
              <a:ext cx="28402" cy="145232"/>
            </a:xfrm>
            <a:custGeom>
              <a:avLst/>
              <a:gdLst/>
              <a:ahLst/>
              <a:cxnLst/>
              <a:rect l="l" t="t" r="r" b="b"/>
              <a:pathLst>
                <a:path w="335" h="1713" extrusionOk="0">
                  <a:moveTo>
                    <a:pt x="1" y="1"/>
                  </a:moveTo>
                  <a:cubicBezTo>
                    <a:pt x="65" y="33"/>
                    <a:pt x="98" y="87"/>
                    <a:pt x="98" y="152"/>
                  </a:cubicBezTo>
                  <a:lnTo>
                    <a:pt x="98" y="1562"/>
                  </a:lnTo>
                  <a:cubicBezTo>
                    <a:pt x="98" y="1626"/>
                    <a:pt x="65" y="1681"/>
                    <a:pt x="12" y="1713"/>
                  </a:cubicBezTo>
                  <a:lnTo>
                    <a:pt x="249" y="1595"/>
                  </a:lnTo>
                  <a:cubicBezTo>
                    <a:pt x="302" y="1562"/>
                    <a:pt x="335" y="1508"/>
                    <a:pt x="335" y="1444"/>
                  </a:cubicBezTo>
                  <a:lnTo>
                    <a:pt x="335" y="270"/>
                  </a:lnTo>
                  <a:cubicBezTo>
                    <a:pt x="335" y="205"/>
                    <a:pt x="302" y="152"/>
                    <a:pt x="249" y="119"/>
                  </a:cubicBezTo>
                  <a:lnTo>
                    <a:pt x="1" y="1"/>
                  </a:lnTo>
                  <a:close/>
                </a:path>
              </a:pathLst>
            </a:custGeom>
            <a:solidFill>
              <a:srgbClr val="5637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35"/>
            <p:cNvSpPr/>
            <p:nvPr/>
          </p:nvSpPr>
          <p:spPr>
            <a:xfrm>
              <a:off x="7708384" y="3579130"/>
              <a:ext cx="38406" cy="86732"/>
            </a:xfrm>
            <a:custGeom>
              <a:avLst/>
              <a:gdLst/>
              <a:ahLst/>
              <a:cxnLst/>
              <a:rect l="l" t="t" r="r" b="b"/>
              <a:pathLst>
                <a:path w="453" h="1023" extrusionOk="0">
                  <a:moveTo>
                    <a:pt x="0" y="0"/>
                  </a:moveTo>
                  <a:lnTo>
                    <a:pt x="0" y="1023"/>
                  </a:lnTo>
                  <a:lnTo>
                    <a:pt x="453" y="1023"/>
                  </a:lnTo>
                  <a:lnTo>
                    <a:pt x="453" y="0"/>
                  </a:lnTo>
                  <a:close/>
                </a:path>
              </a:pathLst>
            </a:custGeom>
            <a:solidFill>
              <a:srgbClr val="4B9E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35"/>
            <p:cNvSpPr/>
            <p:nvPr/>
          </p:nvSpPr>
          <p:spPr>
            <a:xfrm>
              <a:off x="7997749" y="3579130"/>
              <a:ext cx="42985" cy="86732"/>
            </a:xfrm>
            <a:custGeom>
              <a:avLst/>
              <a:gdLst/>
              <a:ahLst/>
              <a:cxnLst/>
              <a:rect l="l" t="t" r="r" b="b"/>
              <a:pathLst>
                <a:path w="507" h="1023" extrusionOk="0">
                  <a:moveTo>
                    <a:pt x="0" y="0"/>
                  </a:moveTo>
                  <a:lnTo>
                    <a:pt x="0" y="1023"/>
                  </a:lnTo>
                  <a:lnTo>
                    <a:pt x="507" y="1023"/>
                  </a:lnTo>
                  <a:lnTo>
                    <a:pt x="507" y="0"/>
                  </a:lnTo>
                  <a:close/>
                </a:path>
              </a:pathLst>
            </a:custGeom>
            <a:solidFill>
              <a:srgbClr val="4B9E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35"/>
            <p:cNvSpPr/>
            <p:nvPr/>
          </p:nvSpPr>
          <p:spPr>
            <a:xfrm>
              <a:off x="8033358" y="3476881"/>
              <a:ext cx="29335" cy="291228"/>
            </a:xfrm>
            <a:custGeom>
              <a:avLst/>
              <a:gdLst/>
              <a:ahLst/>
              <a:cxnLst/>
              <a:rect l="l" t="t" r="r" b="b"/>
              <a:pathLst>
                <a:path w="346" h="3435" extrusionOk="0">
                  <a:moveTo>
                    <a:pt x="87" y="0"/>
                  </a:moveTo>
                  <a:cubicBezTo>
                    <a:pt x="44" y="0"/>
                    <a:pt x="1" y="32"/>
                    <a:pt x="1" y="75"/>
                  </a:cubicBezTo>
                  <a:lnTo>
                    <a:pt x="1" y="3360"/>
                  </a:lnTo>
                  <a:cubicBezTo>
                    <a:pt x="1" y="3403"/>
                    <a:pt x="44" y="3435"/>
                    <a:pt x="87" y="3435"/>
                  </a:cubicBezTo>
                  <a:lnTo>
                    <a:pt x="269" y="3435"/>
                  </a:lnTo>
                  <a:cubicBezTo>
                    <a:pt x="313" y="3435"/>
                    <a:pt x="345" y="3403"/>
                    <a:pt x="345" y="3360"/>
                  </a:cubicBezTo>
                  <a:lnTo>
                    <a:pt x="345" y="75"/>
                  </a:lnTo>
                  <a:cubicBezTo>
                    <a:pt x="345" y="32"/>
                    <a:pt x="313" y="0"/>
                    <a:pt x="269" y="0"/>
                  </a:cubicBezTo>
                  <a:close/>
                </a:path>
              </a:pathLst>
            </a:custGeom>
            <a:solidFill>
              <a:srgbClr val="FFE8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35"/>
            <p:cNvSpPr/>
            <p:nvPr/>
          </p:nvSpPr>
          <p:spPr>
            <a:xfrm>
              <a:off x="7795033" y="3506047"/>
              <a:ext cx="210091" cy="232898"/>
            </a:xfrm>
            <a:custGeom>
              <a:avLst/>
              <a:gdLst/>
              <a:ahLst/>
              <a:cxnLst/>
              <a:rect l="l" t="t" r="r" b="b"/>
              <a:pathLst>
                <a:path w="2478" h="2747" extrusionOk="0">
                  <a:moveTo>
                    <a:pt x="486" y="1"/>
                  </a:moveTo>
                  <a:cubicBezTo>
                    <a:pt x="302" y="1"/>
                    <a:pt x="152" y="152"/>
                    <a:pt x="152" y="334"/>
                  </a:cubicBezTo>
                  <a:lnTo>
                    <a:pt x="1" y="334"/>
                  </a:lnTo>
                  <a:lnTo>
                    <a:pt x="1" y="2413"/>
                  </a:lnTo>
                  <a:lnTo>
                    <a:pt x="152" y="2413"/>
                  </a:lnTo>
                  <a:cubicBezTo>
                    <a:pt x="152" y="2596"/>
                    <a:pt x="302" y="2746"/>
                    <a:pt x="486" y="2746"/>
                  </a:cubicBezTo>
                  <a:lnTo>
                    <a:pt x="594" y="2746"/>
                  </a:lnTo>
                  <a:cubicBezTo>
                    <a:pt x="776" y="2746"/>
                    <a:pt x="927" y="2596"/>
                    <a:pt x="927" y="2413"/>
                  </a:cubicBezTo>
                  <a:lnTo>
                    <a:pt x="1702" y="2413"/>
                  </a:lnTo>
                  <a:cubicBezTo>
                    <a:pt x="1702" y="2596"/>
                    <a:pt x="1843" y="2746"/>
                    <a:pt x="2025" y="2746"/>
                  </a:cubicBezTo>
                  <a:lnTo>
                    <a:pt x="2144" y="2746"/>
                  </a:lnTo>
                  <a:cubicBezTo>
                    <a:pt x="2327" y="2746"/>
                    <a:pt x="2477" y="2596"/>
                    <a:pt x="2477" y="2413"/>
                  </a:cubicBezTo>
                  <a:lnTo>
                    <a:pt x="2477" y="334"/>
                  </a:lnTo>
                  <a:cubicBezTo>
                    <a:pt x="2477" y="152"/>
                    <a:pt x="2327" y="1"/>
                    <a:pt x="2144" y="1"/>
                  </a:cubicBezTo>
                  <a:lnTo>
                    <a:pt x="2025" y="1"/>
                  </a:lnTo>
                  <a:cubicBezTo>
                    <a:pt x="1843" y="1"/>
                    <a:pt x="1702" y="152"/>
                    <a:pt x="1702" y="334"/>
                  </a:cubicBezTo>
                  <a:lnTo>
                    <a:pt x="927" y="334"/>
                  </a:lnTo>
                  <a:cubicBezTo>
                    <a:pt x="927" y="152"/>
                    <a:pt x="776" y="1"/>
                    <a:pt x="594" y="1"/>
                  </a:cubicBez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35"/>
            <p:cNvSpPr/>
            <p:nvPr/>
          </p:nvSpPr>
          <p:spPr>
            <a:xfrm>
              <a:off x="8037936" y="3476881"/>
              <a:ext cx="24756" cy="291228"/>
            </a:xfrm>
            <a:custGeom>
              <a:avLst/>
              <a:gdLst/>
              <a:ahLst/>
              <a:cxnLst/>
              <a:rect l="l" t="t" r="r" b="b"/>
              <a:pathLst>
                <a:path w="292" h="3435" extrusionOk="0">
                  <a:moveTo>
                    <a:pt x="0" y="0"/>
                  </a:moveTo>
                  <a:cubicBezTo>
                    <a:pt x="33" y="11"/>
                    <a:pt x="54" y="43"/>
                    <a:pt x="54" y="75"/>
                  </a:cubicBezTo>
                  <a:lnTo>
                    <a:pt x="54" y="3360"/>
                  </a:lnTo>
                  <a:cubicBezTo>
                    <a:pt x="54" y="3392"/>
                    <a:pt x="33" y="3425"/>
                    <a:pt x="0" y="3435"/>
                  </a:cubicBezTo>
                  <a:lnTo>
                    <a:pt x="215" y="3435"/>
                  </a:lnTo>
                  <a:cubicBezTo>
                    <a:pt x="259" y="3435"/>
                    <a:pt x="291" y="3403"/>
                    <a:pt x="291" y="3360"/>
                  </a:cubicBezTo>
                  <a:lnTo>
                    <a:pt x="291" y="75"/>
                  </a:lnTo>
                  <a:cubicBezTo>
                    <a:pt x="291" y="32"/>
                    <a:pt x="259" y="0"/>
                    <a:pt x="215" y="0"/>
                  </a:cubicBezTo>
                  <a:close/>
                </a:path>
              </a:pathLst>
            </a:custGeom>
            <a:solidFill>
              <a:srgbClr val="5FB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35"/>
            <p:cNvSpPr/>
            <p:nvPr/>
          </p:nvSpPr>
          <p:spPr>
            <a:xfrm>
              <a:off x="7742128" y="3506047"/>
              <a:ext cx="65791" cy="232898"/>
            </a:xfrm>
            <a:custGeom>
              <a:avLst/>
              <a:gdLst/>
              <a:ahLst/>
              <a:cxnLst/>
              <a:rect l="l" t="t" r="r" b="b"/>
              <a:pathLst>
                <a:path w="776" h="2747" extrusionOk="0">
                  <a:moveTo>
                    <a:pt x="323" y="1"/>
                  </a:moveTo>
                  <a:cubicBezTo>
                    <a:pt x="141" y="1"/>
                    <a:pt x="0" y="152"/>
                    <a:pt x="0" y="324"/>
                  </a:cubicBezTo>
                  <a:lnTo>
                    <a:pt x="0" y="2423"/>
                  </a:lnTo>
                  <a:cubicBezTo>
                    <a:pt x="0" y="2596"/>
                    <a:pt x="141" y="2746"/>
                    <a:pt x="323" y="2746"/>
                  </a:cubicBezTo>
                  <a:lnTo>
                    <a:pt x="453" y="2746"/>
                  </a:lnTo>
                  <a:cubicBezTo>
                    <a:pt x="625" y="2746"/>
                    <a:pt x="776" y="2596"/>
                    <a:pt x="776" y="2423"/>
                  </a:cubicBezTo>
                  <a:lnTo>
                    <a:pt x="776" y="324"/>
                  </a:lnTo>
                  <a:cubicBezTo>
                    <a:pt x="776" y="152"/>
                    <a:pt x="625" y="1"/>
                    <a:pt x="453" y="1"/>
                  </a:cubicBez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35"/>
            <p:cNvSpPr/>
            <p:nvPr/>
          </p:nvSpPr>
          <p:spPr>
            <a:xfrm>
              <a:off x="7873542" y="3506047"/>
              <a:ext cx="65876" cy="269439"/>
            </a:xfrm>
            <a:custGeom>
              <a:avLst/>
              <a:gdLst/>
              <a:ahLst/>
              <a:cxnLst/>
              <a:rect l="l" t="t" r="r" b="b"/>
              <a:pathLst>
                <a:path w="777" h="3178" extrusionOk="0">
                  <a:moveTo>
                    <a:pt x="324" y="1"/>
                  </a:moveTo>
                  <a:cubicBezTo>
                    <a:pt x="141" y="1"/>
                    <a:pt x="1" y="152"/>
                    <a:pt x="1" y="324"/>
                  </a:cubicBezTo>
                  <a:lnTo>
                    <a:pt x="1" y="3177"/>
                  </a:lnTo>
                  <a:lnTo>
                    <a:pt x="776" y="3177"/>
                  </a:lnTo>
                  <a:lnTo>
                    <a:pt x="776" y="324"/>
                  </a:lnTo>
                  <a:cubicBezTo>
                    <a:pt x="776" y="152"/>
                    <a:pt x="625" y="1"/>
                    <a:pt x="453" y="1"/>
                  </a:cubicBez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35"/>
            <p:cNvSpPr/>
            <p:nvPr/>
          </p:nvSpPr>
          <p:spPr>
            <a:xfrm>
              <a:off x="7961208" y="3506047"/>
              <a:ext cx="43917" cy="232898"/>
            </a:xfrm>
            <a:custGeom>
              <a:avLst/>
              <a:gdLst/>
              <a:ahLst/>
              <a:cxnLst/>
              <a:rect l="l" t="t" r="r" b="b"/>
              <a:pathLst>
                <a:path w="518" h="2747" extrusionOk="0">
                  <a:moveTo>
                    <a:pt x="65" y="1"/>
                  </a:moveTo>
                  <a:cubicBezTo>
                    <a:pt x="44" y="1"/>
                    <a:pt x="22" y="1"/>
                    <a:pt x="1" y="11"/>
                  </a:cubicBezTo>
                  <a:cubicBezTo>
                    <a:pt x="163" y="44"/>
                    <a:pt x="270" y="173"/>
                    <a:pt x="270" y="334"/>
                  </a:cubicBezTo>
                  <a:lnTo>
                    <a:pt x="270" y="2413"/>
                  </a:lnTo>
                  <a:cubicBezTo>
                    <a:pt x="270" y="2574"/>
                    <a:pt x="163" y="2703"/>
                    <a:pt x="1" y="2736"/>
                  </a:cubicBezTo>
                  <a:cubicBezTo>
                    <a:pt x="22" y="2746"/>
                    <a:pt x="44" y="2746"/>
                    <a:pt x="65" y="2746"/>
                  </a:cubicBezTo>
                  <a:lnTo>
                    <a:pt x="184" y="2746"/>
                  </a:lnTo>
                  <a:cubicBezTo>
                    <a:pt x="367" y="2746"/>
                    <a:pt x="517" y="2596"/>
                    <a:pt x="517" y="2413"/>
                  </a:cubicBezTo>
                  <a:lnTo>
                    <a:pt x="517" y="334"/>
                  </a:lnTo>
                  <a:cubicBezTo>
                    <a:pt x="517" y="152"/>
                    <a:pt x="367" y="1"/>
                    <a:pt x="184" y="1"/>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35"/>
            <p:cNvSpPr/>
            <p:nvPr/>
          </p:nvSpPr>
          <p:spPr>
            <a:xfrm>
              <a:off x="7830726" y="3506047"/>
              <a:ext cx="42900" cy="232898"/>
            </a:xfrm>
            <a:custGeom>
              <a:avLst/>
              <a:gdLst/>
              <a:ahLst/>
              <a:cxnLst/>
              <a:rect l="l" t="t" r="r" b="b"/>
              <a:pathLst>
                <a:path w="506" h="2747" extrusionOk="0">
                  <a:moveTo>
                    <a:pt x="65" y="1"/>
                  </a:moveTo>
                  <a:cubicBezTo>
                    <a:pt x="43" y="1"/>
                    <a:pt x="22" y="1"/>
                    <a:pt x="0" y="11"/>
                  </a:cubicBezTo>
                  <a:cubicBezTo>
                    <a:pt x="151" y="44"/>
                    <a:pt x="259" y="173"/>
                    <a:pt x="259" y="334"/>
                  </a:cubicBezTo>
                  <a:lnTo>
                    <a:pt x="259" y="2413"/>
                  </a:lnTo>
                  <a:cubicBezTo>
                    <a:pt x="259" y="2574"/>
                    <a:pt x="151" y="2703"/>
                    <a:pt x="0" y="2736"/>
                  </a:cubicBezTo>
                  <a:cubicBezTo>
                    <a:pt x="22" y="2746"/>
                    <a:pt x="43" y="2746"/>
                    <a:pt x="65" y="2746"/>
                  </a:cubicBezTo>
                  <a:lnTo>
                    <a:pt x="173" y="2746"/>
                  </a:lnTo>
                  <a:cubicBezTo>
                    <a:pt x="355" y="2746"/>
                    <a:pt x="506" y="2596"/>
                    <a:pt x="506" y="2413"/>
                  </a:cubicBezTo>
                  <a:lnTo>
                    <a:pt x="506" y="334"/>
                  </a:lnTo>
                  <a:cubicBezTo>
                    <a:pt x="506" y="152"/>
                    <a:pt x="355" y="1"/>
                    <a:pt x="173" y="1"/>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35"/>
            <p:cNvSpPr/>
            <p:nvPr/>
          </p:nvSpPr>
          <p:spPr>
            <a:xfrm>
              <a:off x="7896433" y="3506047"/>
              <a:ext cx="42985" cy="269439"/>
            </a:xfrm>
            <a:custGeom>
              <a:avLst/>
              <a:gdLst/>
              <a:ahLst/>
              <a:cxnLst/>
              <a:rect l="l" t="t" r="r" b="b"/>
              <a:pathLst>
                <a:path w="507" h="3178" extrusionOk="0">
                  <a:moveTo>
                    <a:pt x="65" y="1"/>
                  </a:moveTo>
                  <a:cubicBezTo>
                    <a:pt x="32" y="1"/>
                    <a:pt x="11" y="1"/>
                    <a:pt x="1" y="11"/>
                  </a:cubicBezTo>
                  <a:cubicBezTo>
                    <a:pt x="151" y="44"/>
                    <a:pt x="259" y="173"/>
                    <a:pt x="259" y="334"/>
                  </a:cubicBezTo>
                  <a:lnTo>
                    <a:pt x="259" y="3177"/>
                  </a:lnTo>
                  <a:lnTo>
                    <a:pt x="506" y="3177"/>
                  </a:lnTo>
                  <a:lnTo>
                    <a:pt x="506" y="334"/>
                  </a:lnTo>
                  <a:cubicBezTo>
                    <a:pt x="506" y="152"/>
                    <a:pt x="355" y="1"/>
                    <a:pt x="173" y="1"/>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35"/>
            <p:cNvSpPr/>
            <p:nvPr/>
          </p:nvSpPr>
          <p:spPr>
            <a:xfrm>
              <a:off x="7764935" y="3506047"/>
              <a:ext cx="42985" cy="232898"/>
            </a:xfrm>
            <a:custGeom>
              <a:avLst/>
              <a:gdLst/>
              <a:ahLst/>
              <a:cxnLst/>
              <a:rect l="l" t="t" r="r" b="b"/>
              <a:pathLst>
                <a:path w="507" h="2747" extrusionOk="0">
                  <a:moveTo>
                    <a:pt x="66" y="1"/>
                  </a:moveTo>
                  <a:cubicBezTo>
                    <a:pt x="44" y="1"/>
                    <a:pt x="22" y="1"/>
                    <a:pt x="1" y="11"/>
                  </a:cubicBezTo>
                  <a:cubicBezTo>
                    <a:pt x="152" y="44"/>
                    <a:pt x="270" y="173"/>
                    <a:pt x="270" y="334"/>
                  </a:cubicBezTo>
                  <a:lnTo>
                    <a:pt x="270" y="2413"/>
                  </a:lnTo>
                  <a:cubicBezTo>
                    <a:pt x="270" y="2574"/>
                    <a:pt x="152" y="2703"/>
                    <a:pt x="1" y="2736"/>
                  </a:cubicBezTo>
                  <a:cubicBezTo>
                    <a:pt x="22" y="2746"/>
                    <a:pt x="44" y="2746"/>
                    <a:pt x="66" y="2746"/>
                  </a:cubicBezTo>
                  <a:lnTo>
                    <a:pt x="173" y="2746"/>
                  </a:lnTo>
                  <a:cubicBezTo>
                    <a:pt x="356" y="2746"/>
                    <a:pt x="507" y="2596"/>
                    <a:pt x="507" y="2413"/>
                  </a:cubicBezTo>
                  <a:lnTo>
                    <a:pt x="507" y="334"/>
                  </a:lnTo>
                  <a:cubicBezTo>
                    <a:pt x="507" y="152"/>
                    <a:pt x="356" y="1"/>
                    <a:pt x="173" y="1"/>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35"/>
            <p:cNvSpPr/>
            <p:nvPr/>
          </p:nvSpPr>
          <p:spPr>
            <a:xfrm>
              <a:off x="7873542" y="3732503"/>
              <a:ext cx="65876" cy="13735"/>
            </a:xfrm>
            <a:custGeom>
              <a:avLst/>
              <a:gdLst/>
              <a:ahLst/>
              <a:cxnLst/>
              <a:rect l="l" t="t" r="r" b="b"/>
              <a:pathLst>
                <a:path w="777" h="162" extrusionOk="0">
                  <a:moveTo>
                    <a:pt x="1" y="0"/>
                  </a:moveTo>
                  <a:lnTo>
                    <a:pt x="1" y="162"/>
                  </a:lnTo>
                  <a:lnTo>
                    <a:pt x="776" y="162"/>
                  </a:lnTo>
                  <a:lnTo>
                    <a:pt x="776" y="0"/>
                  </a:ln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35"/>
            <p:cNvSpPr/>
            <p:nvPr/>
          </p:nvSpPr>
          <p:spPr>
            <a:xfrm>
              <a:off x="7683712" y="3476881"/>
              <a:ext cx="29250" cy="291228"/>
            </a:xfrm>
            <a:custGeom>
              <a:avLst/>
              <a:gdLst/>
              <a:ahLst/>
              <a:cxnLst/>
              <a:rect l="l" t="t" r="r" b="b"/>
              <a:pathLst>
                <a:path w="345" h="3435" extrusionOk="0">
                  <a:moveTo>
                    <a:pt x="76" y="0"/>
                  </a:moveTo>
                  <a:cubicBezTo>
                    <a:pt x="33" y="0"/>
                    <a:pt x="0" y="32"/>
                    <a:pt x="0" y="75"/>
                  </a:cubicBezTo>
                  <a:lnTo>
                    <a:pt x="0" y="3360"/>
                  </a:lnTo>
                  <a:cubicBezTo>
                    <a:pt x="0" y="3403"/>
                    <a:pt x="33" y="3435"/>
                    <a:pt x="76" y="3435"/>
                  </a:cubicBezTo>
                  <a:lnTo>
                    <a:pt x="259" y="3435"/>
                  </a:lnTo>
                  <a:cubicBezTo>
                    <a:pt x="313" y="3435"/>
                    <a:pt x="345" y="3403"/>
                    <a:pt x="345" y="3360"/>
                  </a:cubicBezTo>
                  <a:lnTo>
                    <a:pt x="345" y="75"/>
                  </a:lnTo>
                  <a:cubicBezTo>
                    <a:pt x="345" y="32"/>
                    <a:pt x="313" y="0"/>
                    <a:pt x="259" y="0"/>
                  </a:cubicBezTo>
                  <a:close/>
                </a:path>
              </a:pathLst>
            </a:custGeom>
            <a:solidFill>
              <a:srgbClr val="FFE8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35"/>
            <p:cNvSpPr/>
            <p:nvPr/>
          </p:nvSpPr>
          <p:spPr>
            <a:xfrm>
              <a:off x="7688291" y="3476881"/>
              <a:ext cx="24672" cy="291228"/>
            </a:xfrm>
            <a:custGeom>
              <a:avLst/>
              <a:gdLst/>
              <a:ahLst/>
              <a:cxnLst/>
              <a:rect l="l" t="t" r="r" b="b"/>
              <a:pathLst>
                <a:path w="291" h="3435" extrusionOk="0">
                  <a:moveTo>
                    <a:pt x="0" y="0"/>
                  </a:moveTo>
                  <a:cubicBezTo>
                    <a:pt x="32" y="11"/>
                    <a:pt x="54" y="43"/>
                    <a:pt x="54" y="75"/>
                  </a:cubicBezTo>
                  <a:lnTo>
                    <a:pt x="54" y="3360"/>
                  </a:lnTo>
                  <a:cubicBezTo>
                    <a:pt x="54" y="3392"/>
                    <a:pt x="32" y="3425"/>
                    <a:pt x="0" y="3435"/>
                  </a:cubicBezTo>
                  <a:lnTo>
                    <a:pt x="205" y="3435"/>
                  </a:lnTo>
                  <a:cubicBezTo>
                    <a:pt x="248" y="3435"/>
                    <a:pt x="291" y="3403"/>
                    <a:pt x="291" y="3360"/>
                  </a:cubicBezTo>
                  <a:lnTo>
                    <a:pt x="291" y="75"/>
                  </a:lnTo>
                  <a:cubicBezTo>
                    <a:pt x="291" y="32"/>
                    <a:pt x="248" y="0"/>
                    <a:pt x="205" y="0"/>
                  </a:cubicBezTo>
                  <a:close/>
                </a:path>
              </a:pathLst>
            </a:custGeom>
            <a:solidFill>
              <a:srgbClr val="5FB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35"/>
            <p:cNvSpPr/>
            <p:nvPr/>
          </p:nvSpPr>
          <p:spPr>
            <a:xfrm>
              <a:off x="7873542" y="3789986"/>
              <a:ext cx="65876" cy="100467"/>
            </a:xfrm>
            <a:custGeom>
              <a:avLst/>
              <a:gdLst/>
              <a:ahLst/>
              <a:cxnLst/>
              <a:rect l="l" t="t" r="r" b="b"/>
              <a:pathLst>
                <a:path w="777" h="1185" extrusionOk="0">
                  <a:moveTo>
                    <a:pt x="1" y="0"/>
                  </a:moveTo>
                  <a:lnTo>
                    <a:pt x="1" y="87"/>
                  </a:lnTo>
                  <a:lnTo>
                    <a:pt x="44" y="356"/>
                  </a:lnTo>
                  <a:lnTo>
                    <a:pt x="109" y="431"/>
                  </a:lnTo>
                  <a:lnTo>
                    <a:pt x="65" y="517"/>
                  </a:lnTo>
                  <a:lnTo>
                    <a:pt x="173" y="1120"/>
                  </a:lnTo>
                  <a:lnTo>
                    <a:pt x="173" y="1185"/>
                  </a:lnTo>
                  <a:lnTo>
                    <a:pt x="604" y="1185"/>
                  </a:lnTo>
                  <a:lnTo>
                    <a:pt x="604" y="1120"/>
                  </a:lnTo>
                  <a:lnTo>
                    <a:pt x="701" y="517"/>
                  </a:lnTo>
                  <a:lnTo>
                    <a:pt x="668" y="431"/>
                  </a:lnTo>
                  <a:lnTo>
                    <a:pt x="723" y="356"/>
                  </a:lnTo>
                  <a:lnTo>
                    <a:pt x="776" y="87"/>
                  </a:lnTo>
                  <a:lnTo>
                    <a:pt x="776" y="0"/>
                  </a:lnTo>
                  <a:close/>
                </a:path>
              </a:pathLst>
            </a:custGeom>
            <a:solidFill>
              <a:srgbClr val="5FB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35"/>
            <p:cNvSpPr/>
            <p:nvPr/>
          </p:nvSpPr>
          <p:spPr>
            <a:xfrm>
              <a:off x="7903725" y="3789986"/>
              <a:ext cx="35693" cy="100467"/>
            </a:xfrm>
            <a:custGeom>
              <a:avLst/>
              <a:gdLst/>
              <a:ahLst/>
              <a:cxnLst/>
              <a:rect l="l" t="t" r="r" b="b"/>
              <a:pathLst>
                <a:path w="421" h="1185" extrusionOk="0">
                  <a:moveTo>
                    <a:pt x="173" y="0"/>
                  </a:moveTo>
                  <a:lnTo>
                    <a:pt x="173" y="87"/>
                  </a:lnTo>
                  <a:lnTo>
                    <a:pt x="1" y="1120"/>
                  </a:lnTo>
                  <a:lnTo>
                    <a:pt x="1" y="1185"/>
                  </a:lnTo>
                  <a:lnTo>
                    <a:pt x="248" y="1185"/>
                  </a:lnTo>
                  <a:lnTo>
                    <a:pt x="248" y="1120"/>
                  </a:lnTo>
                  <a:lnTo>
                    <a:pt x="345" y="517"/>
                  </a:lnTo>
                  <a:lnTo>
                    <a:pt x="312" y="431"/>
                  </a:lnTo>
                  <a:lnTo>
                    <a:pt x="367" y="356"/>
                  </a:lnTo>
                  <a:lnTo>
                    <a:pt x="420" y="87"/>
                  </a:lnTo>
                  <a:lnTo>
                    <a:pt x="420" y="0"/>
                  </a:lnTo>
                  <a:close/>
                </a:path>
              </a:pathLst>
            </a:custGeom>
            <a:solidFill>
              <a:srgbClr val="5FB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35"/>
            <p:cNvSpPr/>
            <p:nvPr/>
          </p:nvSpPr>
          <p:spPr>
            <a:xfrm>
              <a:off x="7877187" y="3820168"/>
              <a:ext cx="57652" cy="13735"/>
            </a:xfrm>
            <a:custGeom>
              <a:avLst/>
              <a:gdLst/>
              <a:ahLst/>
              <a:cxnLst/>
              <a:rect l="l" t="t" r="r" b="b"/>
              <a:pathLst>
                <a:path w="680" h="162" extrusionOk="0">
                  <a:moveTo>
                    <a:pt x="1" y="0"/>
                  </a:moveTo>
                  <a:lnTo>
                    <a:pt x="22" y="161"/>
                  </a:lnTo>
                  <a:lnTo>
                    <a:pt x="658" y="161"/>
                  </a:lnTo>
                  <a:lnTo>
                    <a:pt x="680" y="0"/>
                  </a:lnTo>
                  <a:close/>
                </a:path>
              </a:pathLst>
            </a:custGeom>
            <a:solidFill>
              <a:srgbClr val="FFE8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35"/>
            <p:cNvSpPr/>
            <p:nvPr/>
          </p:nvSpPr>
          <p:spPr>
            <a:xfrm>
              <a:off x="7858959" y="3768027"/>
              <a:ext cx="95041" cy="29335"/>
            </a:xfrm>
            <a:custGeom>
              <a:avLst/>
              <a:gdLst/>
              <a:ahLst/>
              <a:cxnLst/>
              <a:rect l="l" t="t" r="r" b="b"/>
              <a:pathLst>
                <a:path w="1121" h="346" extrusionOk="0">
                  <a:moveTo>
                    <a:pt x="76" y="1"/>
                  </a:moveTo>
                  <a:cubicBezTo>
                    <a:pt x="33" y="1"/>
                    <a:pt x="1" y="44"/>
                    <a:pt x="1" y="87"/>
                  </a:cubicBezTo>
                  <a:lnTo>
                    <a:pt x="1" y="271"/>
                  </a:lnTo>
                  <a:cubicBezTo>
                    <a:pt x="1" y="314"/>
                    <a:pt x="33" y="346"/>
                    <a:pt x="76" y="346"/>
                  </a:cubicBezTo>
                  <a:lnTo>
                    <a:pt x="1034" y="346"/>
                  </a:lnTo>
                  <a:cubicBezTo>
                    <a:pt x="1077" y="346"/>
                    <a:pt x="1120" y="314"/>
                    <a:pt x="1120" y="271"/>
                  </a:cubicBezTo>
                  <a:lnTo>
                    <a:pt x="1120" y="87"/>
                  </a:lnTo>
                  <a:cubicBezTo>
                    <a:pt x="1120" y="44"/>
                    <a:pt x="1077" y="1"/>
                    <a:pt x="1034" y="1"/>
                  </a:cubicBezTo>
                  <a:close/>
                </a:path>
              </a:pathLst>
            </a:custGeom>
            <a:solidFill>
              <a:srgbClr val="FFE8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35"/>
            <p:cNvSpPr/>
            <p:nvPr/>
          </p:nvSpPr>
          <p:spPr>
            <a:xfrm>
              <a:off x="7880918" y="3884943"/>
              <a:ext cx="51209" cy="29250"/>
            </a:xfrm>
            <a:custGeom>
              <a:avLst/>
              <a:gdLst/>
              <a:ahLst/>
              <a:cxnLst/>
              <a:rect l="l" t="t" r="r" b="b"/>
              <a:pathLst>
                <a:path w="604" h="345" extrusionOk="0">
                  <a:moveTo>
                    <a:pt x="76" y="0"/>
                  </a:moveTo>
                  <a:cubicBezTo>
                    <a:pt x="33" y="0"/>
                    <a:pt x="0" y="43"/>
                    <a:pt x="0" y="86"/>
                  </a:cubicBezTo>
                  <a:lnTo>
                    <a:pt x="0" y="270"/>
                  </a:lnTo>
                  <a:cubicBezTo>
                    <a:pt x="0" y="313"/>
                    <a:pt x="33" y="345"/>
                    <a:pt x="76" y="345"/>
                  </a:cubicBezTo>
                  <a:lnTo>
                    <a:pt x="517" y="345"/>
                  </a:lnTo>
                  <a:cubicBezTo>
                    <a:pt x="560" y="345"/>
                    <a:pt x="603" y="313"/>
                    <a:pt x="603" y="270"/>
                  </a:cubicBezTo>
                  <a:lnTo>
                    <a:pt x="603" y="86"/>
                  </a:lnTo>
                  <a:cubicBezTo>
                    <a:pt x="603" y="43"/>
                    <a:pt x="560" y="0"/>
                    <a:pt x="517" y="0"/>
                  </a:cubicBezTo>
                  <a:lnTo>
                    <a:pt x="399" y="11"/>
                  </a:lnTo>
                  <a:lnTo>
                    <a:pt x="291" y="0"/>
                  </a:lnTo>
                  <a:close/>
                </a:path>
              </a:pathLst>
            </a:custGeom>
            <a:solidFill>
              <a:srgbClr val="FFE8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35"/>
            <p:cNvSpPr/>
            <p:nvPr/>
          </p:nvSpPr>
          <p:spPr>
            <a:xfrm>
              <a:off x="7926531" y="3768027"/>
              <a:ext cx="27470" cy="29335"/>
            </a:xfrm>
            <a:custGeom>
              <a:avLst/>
              <a:gdLst/>
              <a:ahLst/>
              <a:cxnLst/>
              <a:rect l="l" t="t" r="r" b="b"/>
              <a:pathLst>
                <a:path w="324" h="346" extrusionOk="0">
                  <a:moveTo>
                    <a:pt x="0" y="1"/>
                  </a:moveTo>
                  <a:cubicBezTo>
                    <a:pt x="43" y="1"/>
                    <a:pt x="76" y="44"/>
                    <a:pt x="76" y="87"/>
                  </a:cubicBezTo>
                  <a:lnTo>
                    <a:pt x="76" y="271"/>
                  </a:lnTo>
                  <a:cubicBezTo>
                    <a:pt x="76" y="314"/>
                    <a:pt x="43" y="346"/>
                    <a:pt x="0" y="346"/>
                  </a:cubicBezTo>
                  <a:lnTo>
                    <a:pt x="237" y="346"/>
                  </a:lnTo>
                  <a:cubicBezTo>
                    <a:pt x="280" y="346"/>
                    <a:pt x="323" y="314"/>
                    <a:pt x="323" y="271"/>
                  </a:cubicBezTo>
                  <a:lnTo>
                    <a:pt x="323" y="87"/>
                  </a:lnTo>
                  <a:cubicBezTo>
                    <a:pt x="323" y="44"/>
                    <a:pt x="280" y="1"/>
                    <a:pt x="237" y="1"/>
                  </a:cubicBezTo>
                  <a:close/>
                </a:path>
              </a:pathLst>
            </a:custGeom>
            <a:solidFill>
              <a:srgbClr val="5FB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35"/>
            <p:cNvSpPr/>
            <p:nvPr/>
          </p:nvSpPr>
          <p:spPr>
            <a:xfrm>
              <a:off x="7904572" y="3884943"/>
              <a:ext cx="27554" cy="29250"/>
            </a:xfrm>
            <a:custGeom>
              <a:avLst/>
              <a:gdLst/>
              <a:ahLst/>
              <a:cxnLst/>
              <a:rect l="l" t="t" r="r" b="b"/>
              <a:pathLst>
                <a:path w="325" h="345" extrusionOk="0">
                  <a:moveTo>
                    <a:pt x="1" y="0"/>
                  </a:moveTo>
                  <a:cubicBezTo>
                    <a:pt x="44" y="0"/>
                    <a:pt x="77" y="43"/>
                    <a:pt x="77" y="86"/>
                  </a:cubicBezTo>
                  <a:lnTo>
                    <a:pt x="77" y="259"/>
                  </a:lnTo>
                  <a:cubicBezTo>
                    <a:pt x="77" y="313"/>
                    <a:pt x="44" y="345"/>
                    <a:pt x="1" y="345"/>
                  </a:cubicBezTo>
                  <a:lnTo>
                    <a:pt x="238" y="345"/>
                  </a:lnTo>
                  <a:cubicBezTo>
                    <a:pt x="281" y="345"/>
                    <a:pt x="324" y="313"/>
                    <a:pt x="324" y="270"/>
                  </a:cubicBezTo>
                  <a:lnTo>
                    <a:pt x="324" y="86"/>
                  </a:lnTo>
                  <a:cubicBezTo>
                    <a:pt x="324" y="43"/>
                    <a:pt x="281" y="0"/>
                    <a:pt x="238" y="0"/>
                  </a:cubicBezTo>
                  <a:close/>
                </a:path>
              </a:pathLst>
            </a:custGeom>
            <a:solidFill>
              <a:srgbClr val="5FB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7" name="Google Shape;2437;p35"/>
          <p:cNvGrpSpPr/>
          <p:nvPr/>
        </p:nvGrpSpPr>
        <p:grpSpPr>
          <a:xfrm rot="635448">
            <a:off x="6810498" y="1377470"/>
            <a:ext cx="365341" cy="510409"/>
            <a:chOff x="6956951" y="4220006"/>
            <a:chExt cx="365328" cy="510391"/>
          </a:xfrm>
        </p:grpSpPr>
        <p:sp>
          <p:nvSpPr>
            <p:cNvPr id="2438" name="Google Shape;2438;p35"/>
            <p:cNvSpPr/>
            <p:nvPr/>
          </p:nvSpPr>
          <p:spPr>
            <a:xfrm>
              <a:off x="6993492" y="4256548"/>
              <a:ext cx="292245" cy="437308"/>
            </a:xfrm>
            <a:custGeom>
              <a:avLst/>
              <a:gdLst/>
              <a:ahLst/>
              <a:cxnLst/>
              <a:rect l="l" t="t" r="r" b="b"/>
              <a:pathLst>
                <a:path w="3447" h="5158" extrusionOk="0">
                  <a:moveTo>
                    <a:pt x="604" y="0"/>
                  </a:moveTo>
                  <a:cubicBezTo>
                    <a:pt x="561" y="0"/>
                    <a:pt x="517" y="32"/>
                    <a:pt x="517" y="86"/>
                  </a:cubicBezTo>
                  <a:lnTo>
                    <a:pt x="517" y="345"/>
                  </a:lnTo>
                  <a:lnTo>
                    <a:pt x="517" y="689"/>
                  </a:lnTo>
                  <a:lnTo>
                    <a:pt x="517" y="1120"/>
                  </a:lnTo>
                  <a:cubicBezTo>
                    <a:pt x="313" y="1238"/>
                    <a:pt x="173" y="1465"/>
                    <a:pt x="173" y="1723"/>
                  </a:cubicBezTo>
                  <a:lnTo>
                    <a:pt x="173" y="2918"/>
                  </a:lnTo>
                  <a:cubicBezTo>
                    <a:pt x="76" y="2918"/>
                    <a:pt x="1" y="3004"/>
                    <a:pt x="1" y="3090"/>
                  </a:cubicBezTo>
                  <a:cubicBezTo>
                    <a:pt x="1" y="3188"/>
                    <a:pt x="76" y="3262"/>
                    <a:pt x="173" y="3262"/>
                  </a:cubicBezTo>
                  <a:lnTo>
                    <a:pt x="173" y="4124"/>
                  </a:lnTo>
                  <a:cubicBezTo>
                    <a:pt x="173" y="4318"/>
                    <a:pt x="335" y="4468"/>
                    <a:pt x="517" y="4468"/>
                  </a:cubicBezTo>
                  <a:lnTo>
                    <a:pt x="550" y="4468"/>
                  </a:lnTo>
                  <a:cubicBezTo>
                    <a:pt x="367" y="4468"/>
                    <a:pt x="227" y="4609"/>
                    <a:pt x="206" y="4781"/>
                  </a:cubicBezTo>
                  <a:lnTo>
                    <a:pt x="173" y="5061"/>
                  </a:lnTo>
                  <a:cubicBezTo>
                    <a:pt x="173" y="5115"/>
                    <a:pt x="216" y="5158"/>
                    <a:pt x="259" y="5158"/>
                  </a:cubicBezTo>
                  <a:lnTo>
                    <a:pt x="3188" y="5158"/>
                  </a:lnTo>
                  <a:cubicBezTo>
                    <a:pt x="3209" y="5158"/>
                    <a:pt x="3231" y="5147"/>
                    <a:pt x="3242" y="5136"/>
                  </a:cubicBezTo>
                  <a:lnTo>
                    <a:pt x="3253" y="5136"/>
                  </a:lnTo>
                  <a:lnTo>
                    <a:pt x="3253" y="5126"/>
                  </a:lnTo>
                  <a:lnTo>
                    <a:pt x="3264" y="5126"/>
                  </a:lnTo>
                  <a:cubicBezTo>
                    <a:pt x="3274" y="5104"/>
                    <a:pt x="3274" y="5083"/>
                    <a:pt x="3274" y="5061"/>
                  </a:cubicBezTo>
                  <a:lnTo>
                    <a:pt x="3242" y="4770"/>
                  </a:lnTo>
                  <a:cubicBezTo>
                    <a:pt x="3221" y="4598"/>
                    <a:pt x="3070" y="4468"/>
                    <a:pt x="2898" y="4468"/>
                  </a:cubicBezTo>
                  <a:lnTo>
                    <a:pt x="2962" y="4468"/>
                  </a:lnTo>
                  <a:cubicBezTo>
                    <a:pt x="3134" y="4447"/>
                    <a:pt x="3274" y="4307"/>
                    <a:pt x="3274" y="4124"/>
                  </a:cubicBezTo>
                  <a:lnTo>
                    <a:pt x="3274" y="3262"/>
                  </a:lnTo>
                  <a:cubicBezTo>
                    <a:pt x="3371" y="3262"/>
                    <a:pt x="3446" y="3188"/>
                    <a:pt x="3446" y="3090"/>
                  </a:cubicBezTo>
                  <a:cubicBezTo>
                    <a:pt x="3446" y="3004"/>
                    <a:pt x="3371" y="2918"/>
                    <a:pt x="3274" y="2918"/>
                  </a:cubicBezTo>
                  <a:lnTo>
                    <a:pt x="3274" y="1723"/>
                  </a:lnTo>
                  <a:lnTo>
                    <a:pt x="3274" y="1680"/>
                  </a:lnTo>
                  <a:lnTo>
                    <a:pt x="3274" y="1658"/>
                  </a:lnTo>
                  <a:cubicBezTo>
                    <a:pt x="3274" y="1647"/>
                    <a:pt x="3274" y="1637"/>
                    <a:pt x="3264" y="1626"/>
                  </a:cubicBezTo>
                  <a:lnTo>
                    <a:pt x="3264" y="1615"/>
                  </a:lnTo>
                  <a:lnTo>
                    <a:pt x="3264" y="1583"/>
                  </a:lnTo>
                  <a:cubicBezTo>
                    <a:pt x="3253" y="1561"/>
                    <a:pt x="3253" y="1551"/>
                    <a:pt x="3253" y="1540"/>
                  </a:cubicBezTo>
                  <a:lnTo>
                    <a:pt x="3253" y="1529"/>
                  </a:lnTo>
                  <a:cubicBezTo>
                    <a:pt x="3242" y="1518"/>
                    <a:pt x="3242" y="1508"/>
                    <a:pt x="3242" y="1497"/>
                  </a:cubicBezTo>
                  <a:cubicBezTo>
                    <a:pt x="3231" y="1497"/>
                    <a:pt x="3231" y="1486"/>
                    <a:pt x="3231" y="1486"/>
                  </a:cubicBezTo>
                  <a:cubicBezTo>
                    <a:pt x="3221" y="1465"/>
                    <a:pt x="3209" y="1432"/>
                    <a:pt x="3199" y="1410"/>
                  </a:cubicBezTo>
                  <a:lnTo>
                    <a:pt x="3199" y="1400"/>
                  </a:lnTo>
                  <a:cubicBezTo>
                    <a:pt x="3188" y="1389"/>
                    <a:pt x="3188" y="1379"/>
                    <a:pt x="3178" y="1367"/>
                  </a:cubicBezTo>
                  <a:cubicBezTo>
                    <a:pt x="3166" y="1346"/>
                    <a:pt x="3145" y="1314"/>
                    <a:pt x="3134" y="1292"/>
                  </a:cubicBezTo>
                  <a:lnTo>
                    <a:pt x="3123" y="1292"/>
                  </a:lnTo>
                  <a:cubicBezTo>
                    <a:pt x="3102" y="1260"/>
                    <a:pt x="3070" y="1228"/>
                    <a:pt x="3037" y="1195"/>
                  </a:cubicBezTo>
                  <a:cubicBezTo>
                    <a:pt x="3005" y="1174"/>
                    <a:pt x="2973" y="1142"/>
                    <a:pt x="2929" y="1120"/>
                  </a:cubicBezTo>
                  <a:lnTo>
                    <a:pt x="2929" y="689"/>
                  </a:lnTo>
                  <a:lnTo>
                    <a:pt x="2929" y="345"/>
                  </a:lnTo>
                  <a:lnTo>
                    <a:pt x="2929" y="86"/>
                  </a:lnTo>
                  <a:cubicBezTo>
                    <a:pt x="2929" y="32"/>
                    <a:pt x="2886" y="0"/>
                    <a:pt x="2843" y="0"/>
                  </a:cubicBezTo>
                  <a:lnTo>
                    <a:pt x="2413" y="0"/>
                  </a:lnTo>
                  <a:cubicBezTo>
                    <a:pt x="2348" y="0"/>
                    <a:pt x="2295" y="32"/>
                    <a:pt x="2262" y="86"/>
                  </a:cubicBezTo>
                  <a:lnTo>
                    <a:pt x="1185" y="86"/>
                  </a:lnTo>
                  <a:cubicBezTo>
                    <a:pt x="1185" y="75"/>
                    <a:pt x="1175" y="75"/>
                    <a:pt x="1175" y="65"/>
                  </a:cubicBezTo>
                  <a:lnTo>
                    <a:pt x="1142" y="32"/>
                  </a:lnTo>
                  <a:cubicBezTo>
                    <a:pt x="1132" y="32"/>
                    <a:pt x="1132" y="22"/>
                    <a:pt x="1120" y="22"/>
                  </a:cubicBezTo>
                  <a:cubicBezTo>
                    <a:pt x="1110" y="11"/>
                    <a:pt x="1099" y="11"/>
                    <a:pt x="10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35"/>
            <p:cNvSpPr/>
            <p:nvPr/>
          </p:nvSpPr>
          <p:spPr>
            <a:xfrm>
              <a:off x="6956951" y="4220006"/>
              <a:ext cx="365328" cy="510391"/>
            </a:xfrm>
            <a:custGeom>
              <a:avLst/>
              <a:gdLst/>
              <a:ahLst/>
              <a:cxnLst/>
              <a:rect l="l" t="t" r="r" b="b"/>
              <a:pathLst>
                <a:path w="4309" h="6020" extrusionOk="0">
                  <a:moveTo>
                    <a:pt x="1379" y="874"/>
                  </a:moveTo>
                  <a:cubicBezTo>
                    <a:pt x="1450" y="921"/>
                    <a:pt x="1531" y="948"/>
                    <a:pt x="1616" y="948"/>
                  </a:cubicBezTo>
                  <a:lnTo>
                    <a:pt x="2693" y="948"/>
                  </a:lnTo>
                  <a:cubicBezTo>
                    <a:pt x="2781" y="948"/>
                    <a:pt x="2862" y="923"/>
                    <a:pt x="2930" y="879"/>
                  </a:cubicBezTo>
                  <a:lnTo>
                    <a:pt x="2930" y="879"/>
                  </a:lnTo>
                  <a:lnTo>
                    <a:pt x="2930" y="1120"/>
                  </a:lnTo>
                  <a:lnTo>
                    <a:pt x="2930" y="1551"/>
                  </a:lnTo>
                  <a:cubicBezTo>
                    <a:pt x="2930" y="1702"/>
                    <a:pt x="3016" y="1853"/>
                    <a:pt x="3145" y="1928"/>
                  </a:cubicBezTo>
                  <a:cubicBezTo>
                    <a:pt x="3156" y="1939"/>
                    <a:pt x="3178" y="1939"/>
                    <a:pt x="3188" y="1949"/>
                  </a:cubicBezTo>
                  <a:cubicBezTo>
                    <a:pt x="3199" y="1960"/>
                    <a:pt x="3210" y="1982"/>
                    <a:pt x="3221" y="1992"/>
                  </a:cubicBezTo>
                  <a:cubicBezTo>
                    <a:pt x="3228" y="2000"/>
                    <a:pt x="3230" y="2008"/>
                    <a:pt x="3235" y="2011"/>
                  </a:cubicBezTo>
                  <a:lnTo>
                    <a:pt x="3235" y="2011"/>
                  </a:lnTo>
                  <a:lnTo>
                    <a:pt x="3231" y="2014"/>
                  </a:lnTo>
                  <a:cubicBezTo>
                    <a:pt x="3231" y="2014"/>
                    <a:pt x="3242" y="2014"/>
                    <a:pt x="3242" y="2025"/>
                  </a:cubicBezTo>
                  <a:lnTo>
                    <a:pt x="3242" y="2035"/>
                  </a:lnTo>
                  <a:cubicBezTo>
                    <a:pt x="3253" y="2046"/>
                    <a:pt x="3253" y="2057"/>
                    <a:pt x="3264" y="2068"/>
                  </a:cubicBezTo>
                  <a:lnTo>
                    <a:pt x="3264" y="2078"/>
                  </a:lnTo>
                  <a:cubicBezTo>
                    <a:pt x="3264" y="2089"/>
                    <a:pt x="3264" y="2089"/>
                    <a:pt x="3274" y="2100"/>
                  </a:cubicBezTo>
                  <a:lnTo>
                    <a:pt x="3274" y="2111"/>
                  </a:lnTo>
                  <a:lnTo>
                    <a:pt x="3274" y="2133"/>
                  </a:lnTo>
                  <a:lnTo>
                    <a:pt x="3274" y="2154"/>
                  </a:lnTo>
                  <a:lnTo>
                    <a:pt x="3274" y="3349"/>
                  </a:lnTo>
                  <a:cubicBezTo>
                    <a:pt x="3274" y="3412"/>
                    <a:pt x="3286" y="3471"/>
                    <a:pt x="3310" y="3526"/>
                  </a:cubicBezTo>
                  <a:lnTo>
                    <a:pt x="3310" y="3526"/>
                  </a:lnTo>
                  <a:cubicBezTo>
                    <a:pt x="3286" y="3580"/>
                    <a:pt x="3274" y="3637"/>
                    <a:pt x="3274" y="3693"/>
                  </a:cubicBezTo>
                  <a:lnTo>
                    <a:pt x="3274" y="4473"/>
                  </a:lnTo>
                  <a:lnTo>
                    <a:pt x="3274" y="4473"/>
                  </a:lnTo>
                  <a:cubicBezTo>
                    <a:pt x="3177" y="4486"/>
                    <a:pt x="3090" y="4535"/>
                    <a:pt x="3027" y="4598"/>
                  </a:cubicBezTo>
                  <a:cubicBezTo>
                    <a:pt x="2941" y="4674"/>
                    <a:pt x="2898" y="4792"/>
                    <a:pt x="2898" y="4899"/>
                  </a:cubicBezTo>
                  <a:cubicBezTo>
                    <a:pt x="2898" y="4995"/>
                    <a:pt x="2925" y="5082"/>
                    <a:pt x="2981" y="5158"/>
                  </a:cubicBezTo>
                  <a:lnTo>
                    <a:pt x="1325" y="5158"/>
                  </a:lnTo>
                  <a:cubicBezTo>
                    <a:pt x="1377" y="5082"/>
                    <a:pt x="1412" y="4995"/>
                    <a:pt x="1412" y="4899"/>
                  </a:cubicBezTo>
                  <a:cubicBezTo>
                    <a:pt x="1412" y="4792"/>
                    <a:pt x="1358" y="4674"/>
                    <a:pt x="1283" y="4598"/>
                  </a:cubicBezTo>
                  <a:cubicBezTo>
                    <a:pt x="1219" y="4535"/>
                    <a:pt x="1126" y="4487"/>
                    <a:pt x="1035" y="4473"/>
                  </a:cubicBezTo>
                  <a:lnTo>
                    <a:pt x="1035" y="4473"/>
                  </a:lnTo>
                  <a:lnTo>
                    <a:pt x="1035" y="3693"/>
                  </a:lnTo>
                  <a:cubicBezTo>
                    <a:pt x="1035" y="3637"/>
                    <a:pt x="1023" y="3580"/>
                    <a:pt x="1000" y="3526"/>
                  </a:cubicBezTo>
                  <a:lnTo>
                    <a:pt x="1000" y="3526"/>
                  </a:lnTo>
                  <a:cubicBezTo>
                    <a:pt x="1023" y="3471"/>
                    <a:pt x="1035" y="3412"/>
                    <a:pt x="1035" y="3349"/>
                  </a:cubicBezTo>
                  <a:lnTo>
                    <a:pt x="1035" y="2154"/>
                  </a:lnTo>
                  <a:cubicBezTo>
                    <a:pt x="1035" y="2121"/>
                    <a:pt x="1046" y="2100"/>
                    <a:pt x="1046" y="2078"/>
                  </a:cubicBezTo>
                  <a:cubicBezTo>
                    <a:pt x="1056" y="2046"/>
                    <a:pt x="1067" y="2014"/>
                    <a:pt x="1089" y="1992"/>
                  </a:cubicBezTo>
                  <a:cubicBezTo>
                    <a:pt x="1110" y="1960"/>
                    <a:pt x="1142" y="1939"/>
                    <a:pt x="1164" y="1928"/>
                  </a:cubicBezTo>
                  <a:cubicBezTo>
                    <a:pt x="1304" y="1853"/>
                    <a:pt x="1379" y="1702"/>
                    <a:pt x="1379" y="1551"/>
                  </a:cubicBezTo>
                  <a:lnTo>
                    <a:pt x="1379" y="1143"/>
                  </a:lnTo>
                  <a:lnTo>
                    <a:pt x="1379" y="1143"/>
                  </a:lnTo>
                  <a:cubicBezTo>
                    <a:pt x="1380" y="1125"/>
                    <a:pt x="1380" y="1108"/>
                    <a:pt x="1379" y="1091"/>
                  </a:cubicBezTo>
                  <a:lnTo>
                    <a:pt x="1379" y="1091"/>
                  </a:lnTo>
                  <a:lnTo>
                    <a:pt x="1379" y="874"/>
                  </a:lnTo>
                  <a:close/>
                  <a:moveTo>
                    <a:pt x="1035" y="1"/>
                  </a:moveTo>
                  <a:cubicBezTo>
                    <a:pt x="970" y="1"/>
                    <a:pt x="895" y="11"/>
                    <a:pt x="841" y="44"/>
                  </a:cubicBezTo>
                  <a:cubicBezTo>
                    <a:pt x="744" y="75"/>
                    <a:pt x="668" y="140"/>
                    <a:pt x="604" y="226"/>
                  </a:cubicBezTo>
                  <a:lnTo>
                    <a:pt x="539" y="355"/>
                  </a:lnTo>
                  <a:cubicBezTo>
                    <a:pt x="529" y="410"/>
                    <a:pt x="518" y="463"/>
                    <a:pt x="518" y="517"/>
                  </a:cubicBezTo>
                  <a:lnTo>
                    <a:pt x="518" y="776"/>
                  </a:lnTo>
                  <a:lnTo>
                    <a:pt x="518" y="1120"/>
                  </a:lnTo>
                  <a:lnTo>
                    <a:pt x="518" y="1348"/>
                  </a:lnTo>
                  <a:lnTo>
                    <a:pt x="518" y="1348"/>
                  </a:lnTo>
                  <a:cubicBezTo>
                    <a:pt x="447" y="1416"/>
                    <a:pt x="385" y="1493"/>
                    <a:pt x="335" y="1583"/>
                  </a:cubicBezTo>
                  <a:cubicBezTo>
                    <a:pt x="281" y="1669"/>
                    <a:pt x="249" y="1755"/>
                    <a:pt x="216" y="1853"/>
                  </a:cubicBezTo>
                  <a:cubicBezTo>
                    <a:pt x="195" y="1949"/>
                    <a:pt x="173" y="2046"/>
                    <a:pt x="173" y="2154"/>
                  </a:cubicBezTo>
                  <a:lnTo>
                    <a:pt x="173" y="3106"/>
                  </a:lnTo>
                  <a:lnTo>
                    <a:pt x="173" y="3106"/>
                  </a:lnTo>
                  <a:cubicBezTo>
                    <a:pt x="149" y="3131"/>
                    <a:pt x="128" y="3158"/>
                    <a:pt x="109" y="3188"/>
                  </a:cubicBezTo>
                  <a:cubicBezTo>
                    <a:pt x="77" y="3241"/>
                    <a:pt x="44" y="3284"/>
                    <a:pt x="34" y="3349"/>
                  </a:cubicBezTo>
                  <a:cubicBezTo>
                    <a:pt x="12" y="3403"/>
                    <a:pt x="1" y="3468"/>
                    <a:pt x="1" y="3521"/>
                  </a:cubicBezTo>
                  <a:cubicBezTo>
                    <a:pt x="1" y="3607"/>
                    <a:pt x="22" y="3683"/>
                    <a:pt x="55" y="3758"/>
                  </a:cubicBezTo>
                  <a:cubicBezTo>
                    <a:pt x="82" y="3826"/>
                    <a:pt x="123" y="3891"/>
                    <a:pt x="173" y="3945"/>
                  </a:cubicBezTo>
                  <a:lnTo>
                    <a:pt x="173" y="3945"/>
                  </a:lnTo>
                  <a:lnTo>
                    <a:pt x="173" y="4555"/>
                  </a:lnTo>
                  <a:cubicBezTo>
                    <a:pt x="173" y="4663"/>
                    <a:pt x="195" y="4770"/>
                    <a:pt x="238" y="4856"/>
                  </a:cubicBezTo>
                  <a:cubicBezTo>
                    <a:pt x="247" y="4881"/>
                    <a:pt x="259" y="4906"/>
                    <a:pt x="271" y="4929"/>
                  </a:cubicBezTo>
                  <a:lnTo>
                    <a:pt x="271" y="4929"/>
                  </a:lnTo>
                  <a:cubicBezTo>
                    <a:pt x="267" y="4940"/>
                    <a:pt x="263" y="4952"/>
                    <a:pt x="259" y="4964"/>
                  </a:cubicBezTo>
                  <a:cubicBezTo>
                    <a:pt x="227" y="5029"/>
                    <a:pt x="216" y="5093"/>
                    <a:pt x="206" y="5169"/>
                  </a:cubicBezTo>
                  <a:lnTo>
                    <a:pt x="184" y="5459"/>
                  </a:lnTo>
                  <a:cubicBezTo>
                    <a:pt x="173" y="5471"/>
                    <a:pt x="173" y="5492"/>
                    <a:pt x="173" y="5502"/>
                  </a:cubicBezTo>
                  <a:cubicBezTo>
                    <a:pt x="173" y="5578"/>
                    <a:pt x="195" y="5643"/>
                    <a:pt x="216" y="5708"/>
                  </a:cubicBezTo>
                  <a:cubicBezTo>
                    <a:pt x="259" y="5794"/>
                    <a:pt x="324" y="5880"/>
                    <a:pt x="400" y="5933"/>
                  </a:cubicBezTo>
                  <a:cubicBezTo>
                    <a:pt x="443" y="5955"/>
                    <a:pt x="486" y="5987"/>
                    <a:pt x="539" y="5998"/>
                  </a:cubicBezTo>
                  <a:cubicBezTo>
                    <a:pt x="594" y="6009"/>
                    <a:pt x="637" y="6019"/>
                    <a:pt x="690" y="6019"/>
                  </a:cubicBezTo>
                  <a:lnTo>
                    <a:pt x="3619" y="6019"/>
                  </a:lnTo>
                  <a:cubicBezTo>
                    <a:pt x="3684" y="6019"/>
                    <a:pt x="3748" y="6009"/>
                    <a:pt x="3813" y="5987"/>
                  </a:cubicBezTo>
                  <a:cubicBezTo>
                    <a:pt x="3867" y="5966"/>
                    <a:pt x="3920" y="5923"/>
                    <a:pt x="3963" y="5890"/>
                  </a:cubicBezTo>
                  <a:lnTo>
                    <a:pt x="3974" y="5879"/>
                  </a:lnTo>
                  <a:lnTo>
                    <a:pt x="3975" y="5880"/>
                  </a:lnTo>
                  <a:lnTo>
                    <a:pt x="4007" y="5847"/>
                  </a:lnTo>
                  <a:lnTo>
                    <a:pt x="4014" y="5833"/>
                  </a:lnTo>
                  <a:lnTo>
                    <a:pt x="4014" y="5833"/>
                  </a:lnTo>
                  <a:lnTo>
                    <a:pt x="4018" y="5837"/>
                  </a:lnTo>
                  <a:cubicBezTo>
                    <a:pt x="4018" y="5837"/>
                    <a:pt x="4028" y="5826"/>
                    <a:pt x="4039" y="5804"/>
                  </a:cubicBezTo>
                  <a:cubicBezTo>
                    <a:pt x="4071" y="5761"/>
                    <a:pt x="4093" y="5718"/>
                    <a:pt x="4114" y="5664"/>
                  </a:cubicBezTo>
                  <a:cubicBezTo>
                    <a:pt x="4125" y="5610"/>
                    <a:pt x="4136" y="5557"/>
                    <a:pt x="4136" y="5502"/>
                  </a:cubicBezTo>
                  <a:lnTo>
                    <a:pt x="4136" y="5438"/>
                  </a:lnTo>
                  <a:lnTo>
                    <a:pt x="4093" y="5158"/>
                  </a:lnTo>
                  <a:cubicBezTo>
                    <a:pt x="4084" y="5081"/>
                    <a:pt x="4069" y="5003"/>
                    <a:pt x="4041" y="4931"/>
                  </a:cubicBezTo>
                  <a:lnTo>
                    <a:pt x="4041" y="4931"/>
                  </a:lnTo>
                  <a:cubicBezTo>
                    <a:pt x="4069" y="4885"/>
                    <a:pt x="4087" y="4831"/>
                    <a:pt x="4104" y="4770"/>
                  </a:cubicBezTo>
                  <a:cubicBezTo>
                    <a:pt x="4125" y="4706"/>
                    <a:pt x="4136" y="4631"/>
                    <a:pt x="4136" y="4555"/>
                  </a:cubicBezTo>
                  <a:lnTo>
                    <a:pt x="4136" y="3948"/>
                  </a:lnTo>
                  <a:lnTo>
                    <a:pt x="4136" y="3948"/>
                  </a:lnTo>
                  <a:cubicBezTo>
                    <a:pt x="4159" y="3923"/>
                    <a:pt x="4181" y="3895"/>
                    <a:pt x="4200" y="3866"/>
                  </a:cubicBezTo>
                  <a:cubicBezTo>
                    <a:pt x="4233" y="3812"/>
                    <a:pt x="4265" y="3758"/>
                    <a:pt x="4276" y="3705"/>
                  </a:cubicBezTo>
                  <a:cubicBezTo>
                    <a:pt x="4298" y="3650"/>
                    <a:pt x="4308" y="3586"/>
                    <a:pt x="4308" y="3521"/>
                  </a:cubicBezTo>
                  <a:cubicBezTo>
                    <a:pt x="4308" y="3446"/>
                    <a:pt x="4287" y="3360"/>
                    <a:pt x="4265" y="3295"/>
                  </a:cubicBezTo>
                  <a:cubicBezTo>
                    <a:pt x="4231" y="3227"/>
                    <a:pt x="4188" y="3162"/>
                    <a:pt x="4136" y="3108"/>
                  </a:cubicBezTo>
                  <a:lnTo>
                    <a:pt x="4136" y="3108"/>
                  </a:lnTo>
                  <a:lnTo>
                    <a:pt x="4136" y="2154"/>
                  </a:lnTo>
                  <a:lnTo>
                    <a:pt x="4136" y="2078"/>
                  </a:lnTo>
                  <a:lnTo>
                    <a:pt x="4136" y="2057"/>
                  </a:lnTo>
                  <a:cubicBezTo>
                    <a:pt x="4136" y="2046"/>
                    <a:pt x="4125" y="2025"/>
                    <a:pt x="4125" y="2003"/>
                  </a:cubicBezTo>
                  <a:lnTo>
                    <a:pt x="4125" y="1992"/>
                  </a:lnTo>
                  <a:cubicBezTo>
                    <a:pt x="4125" y="1971"/>
                    <a:pt x="4114" y="1949"/>
                    <a:pt x="4114" y="1928"/>
                  </a:cubicBezTo>
                  <a:lnTo>
                    <a:pt x="4114" y="1917"/>
                  </a:lnTo>
                  <a:cubicBezTo>
                    <a:pt x="4104" y="1896"/>
                    <a:pt x="4104" y="1874"/>
                    <a:pt x="4093" y="1853"/>
                  </a:cubicBezTo>
                  <a:lnTo>
                    <a:pt x="4093" y="1841"/>
                  </a:lnTo>
                  <a:cubicBezTo>
                    <a:pt x="4082" y="1820"/>
                    <a:pt x="4082" y="1810"/>
                    <a:pt x="4071" y="1788"/>
                  </a:cubicBezTo>
                  <a:lnTo>
                    <a:pt x="4071" y="1777"/>
                  </a:lnTo>
                  <a:cubicBezTo>
                    <a:pt x="4061" y="1734"/>
                    <a:pt x="4039" y="1691"/>
                    <a:pt x="4018" y="1648"/>
                  </a:cubicBezTo>
                  <a:lnTo>
                    <a:pt x="4018" y="1637"/>
                  </a:lnTo>
                  <a:cubicBezTo>
                    <a:pt x="4007" y="1616"/>
                    <a:pt x="3996" y="1605"/>
                    <a:pt x="3985" y="1583"/>
                  </a:cubicBezTo>
                  <a:lnTo>
                    <a:pt x="3975" y="1583"/>
                  </a:lnTo>
                  <a:cubicBezTo>
                    <a:pt x="3953" y="1540"/>
                    <a:pt x="3932" y="1497"/>
                    <a:pt x="3899" y="1465"/>
                  </a:cubicBezTo>
                  <a:lnTo>
                    <a:pt x="3899" y="1454"/>
                  </a:lnTo>
                  <a:cubicBezTo>
                    <a:pt x="3867" y="1415"/>
                    <a:pt x="3830" y="1375"/>
                    <a:pt x="3791" y="1340"/>
                  </a:cubicBezTo>
                  <a:lnTo>
                    <a:pt x="3791" y="1340"/>
                  </a:lnTo>
                  <a:lnTo>
                    <a:pt x="3791" y="1120"/>
                  </a:lnTo>
                  <a:lnTo>
                    <a:pt x="3791" y="776"/>
                  </a:lnTo>
                  <a:lnTo>
                    <a:pt x="3791" y="517"/>
                  </a:lnTo>
                  <a:cubicBezTo>
                    <a:pt x="3791" y="442"/>
                    <a:pt x="3781" y="377"/>
                    <a:pt x="3748" y="312"/>
                  </a:cubicBezTo>
                  <a:cubicBezTo>
                    <a:pt x="3716" y="216"/>
                    <a:pt x="3652" y="140"/>
                    <a:pt x="3565" y="87"/>
                  </a:cubicBezTo>
                  <a:cubicBezTo>
                    <a:pt x="3522" y="54"/>
                    <a:pt x="3479" y="32"/>
                    <a:pt x="3425" y="22"/>
                  </a:cubicBezTo>
                  <a:cubicBezTo>
                    <a:pt x="3382" y="1"/>
                    <a:pt x="3329" y="1"/>
                    <a:pt x="3274" y="1"/>
                  </a:cubicBezTo>
                  <a:lnTo>
                    <a:pt x="2844" y="1"/>
                  </a:lnTo>
                  <a:cubicBezTo>
                    <a:pt x="2790" y="1"/>
                    <a:pt x="2736" y="1"/>
                    <a:pt x="2683" y="22"/>
                  </a:cubicBezTo>
                  <a:cubicBezTo>
                    <a:pt x="2629" y="37"/>
                    <a:pt x="2577" y="57"/>
                    <a:pt x="2531" y="87"/>
                  </a:cubicBezTo>
                  <a:lnTo>
                    <a:pt x="1778" y="87"/>
                  </a:lnTo>
                  <a:lnTo>
                    <a:pt x="1767" y="75"/>
                  </a:lnTo>
                  <a:cubicBezTo>
                    <a:pt x="1724" y="54"/>
                    <a:pt x="1681" y="32"/>
                    <a:pt x="1638" y="22"/>
                  </a:cubicBezTo>
                  <a:cubicBezTo>
                    <a:pt x="1627" y="22"/>
                    <a:pt x="1616" y="22"/>
                    <a:pt x="1616" y="11"/>
                  </a:cubicBezTo>
                  <a:cubicBezTo>
                    <a:pt x="1595" y="11"/>
                    <a:pt x="1584" y="11"/>
                    <a:pt x="1563" y="1"/>
                  </a:cubicBezTo>
                  <a:close/>
                </a:path>
              </a:pathLst>
            </a:custGeom>
            <a:solidFill>
              <a:srgbClr val="FFFFFF"/>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35"/>
            <p:cNvSpPr/>
            <p:nvPr/>
          </p:nvSpPr>
          <p:spPr>
            <a:xfrm>
              <a:off x="7008075" y="4624422"/>
              <a:ext cx="264013" cy="69437"/>
            </a:xfrm>
            <a:custGeom>
              <a:avLst/>
              <a:gdLst/>
              <a:ahLst/>
              <a:cxnLst/>
              <a:rect l="l" t="t" r="r" b="b"/>
              <a:pathLst>
                <a:path w="3114" h="819" extrusionOk="0">
                  <a:moveTo>
                    <a:pt x="378" y="0"/>
                  </a:moveTo>
                  <a:lnTo>
                    <a:pt x="378" y="129"/>
                  </a:lnTo>
                  <a:cubicBezTo>
                    <a:pt x="195" y="129"/>
                    <a:pt x="55" y="270"/>
                    <a:pt x="34" y="442"/>
                  </a:cubicBezTo>
                  <a:lnTo>
                    <a:pt x="1" y="722"/>
                  </a:lnTo>
                  <a:cubicBezTo>
                    <a:pt x="1" y="776"/>
                    <a:pt x="44" y="819"/>
                    <a:pt x="87" y="819"/>
                  </a:cubicBezTo>
                  <a:lnTo>
                    <a:pt x="3016" y="819"/>
                  </a:lnTo>
                  <a:cubicBezTo>
                    <a:pt x="3070" y="819"/>
                    <a:pt x="3113" y="776"/>
                    <a:pt x="3102" y="722"/>
                  </a:cubicBezTo>
                  <a:lnTo>
                    <a:pt x="3070" y="431"/>
                  </a:lnTo>
                  <a:cubicBezTo>
                    <a:pt x="3049" y="259"/>
                    <a:pt x="2898" y="129"/>
                    <a:pt x="2726" y="129"/>
                  </a:cubicBezTo>
                  <a:lnTo>
                    <a:pt x="2726" y="0"/>
                  </a:ln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35"/>
            <p:cNvSpPr/>
            <p:nvPr/>
          </p:nvSpPr>
          <p:spPr>
            <a:xfrm>
              <a:off x="7051908" y="4632646"/>
              <a:ext cx="58500" cy="32048"/>
            </a:xfrm>
            <a:custGeom>
              <a:avLst/>
              <a:gdLst/>
              <a:ahLst/>
              <a:cxnLst/>
              <a:rect l="l" t="t" r="r" b="b"/>
              <a:pathLst>
                <a:path w="690" h="378" extrusionOk="0">
                  <a:moveTo>
                    <a:pt x="1" y="1"/>
                  </a:moveTo>
                  <a:lnTo>
                    <a:pt x="1" y="302"/>
                  </a:lnTo>
                  <a:cubicBezTo>
                    <a:pt x="1" y="345"/>
                    <a:pt x="44" y="377"/>
                    <a:pt x="87" y="377"/>
                  </a:cubicBezTo>
                  <a:lnTo>
                    <a:pt x="615" y="377"/>
                  </a:lnTo>
                  <a:cubicBezTo>
                    <a:pt x="658" y="377"/>
                    <a:pt x="690" y="345"/>
                    <a:pt x="690" y="302"/>
                  </a:cubicBezTo>
                  <a:lnTo>
                    <a:pt x="690" y="1"/>
                  </a:ln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35"/>
            <p:cNvSpPr/>
            <p:nvPr/>
          </p:nvSpPr>
          <p:spPr>
            <a:xfrm>
              <a:off x="7168824" y="4632646"/>
              <a:ext cx="58500" cy="32048"/>
            </a:xfrm>
            <a:custGeom>
              <a:avLst/>
              <a:gdLst/>
              <a:ahLst/>
              <a:cxnLst/>
              <a:rect l="l" t="t" r="r" b="b"/>
              <a:pathLst>
                <a:path w="690" h="378" extrusionOk="0">
                  <a:moveTo>
                    <a:pt x="0" y="1"/>
                  </a:moveTo>
                  <a:lnTo>
                    <a:pt x="0" y="302"/>
                  </a:lnTo>
                  <a:cubicBezTo>
                    <a:pt x="0" y="345"/>
                    <a:pt x="33" y="377"/>
                    <a:pt x="86" y="377"/>
                  </a:cubicBezTo>
                  <a:lnTo>
                    <a:pt x="614" y="377"/>
                  </a:lnTo>
                  <a:cubicBezTo>
                    <a:pt x="657" y="377"/>
                    <a:pt x="689" y="345"/>
                    <a:pt x="689" y="302"/>
                  </a:cubicBezTo>
                  <a:lnTo>
                    <a:pt x="689" y="1"/>
                  </a:ln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35"/>
            <p:cNvSpPr/>
            <p:nvPr/>
          </p:nvSpPr>
          <p:spPr>
            <a:xfrm>
              <a:off x="7219016" y="4624422"/>
              <a:ext cx="53074" cy="69437"/>
            </a:xfrm>
            <a:custGeom>
              <a:avLst/>
              <a:gdLst/>
              <a:ahLst/>
              <a:cxnLst/>
              <a:rect l="l" t="t" r="r" b="b"/>
              <a:pathLst>
                <a:path w="626" h="819" extrusionOk="0">
                  <a:moveTo>
                    <a:pt x="1" y="0"/>
                  </a:moveTo>
                  <a:lnTo>
                    <a:pt x="1" y="129"/>
                  </a:lnTo>
                  <a:cubicBezTo>
                    <a:pt x="173" y="129"/>
                    <a:pt x="324" y="259"/>
                    <a:pt x="345" y="431"/>
                  </a:cubicBezTo>
                  <a:lnTo>
                    <a:pt x="377" y="722"/>
                  </a:lnTo>
                  <a:cubicBezTo>
                    <a:pt x="377" y="776"/>
                    <a:pt x="345" y="819"/>
                    <a:pt x="291" y="819"/>
                  </a:cubicBezTo>
                  <a:lnTo>
                    <a:pt x="528" y="819"/>
                  </a:lnTo>
                  <a:cubicBezTo>
                    <a:pt x="582" y="819"/>
                    <a:pt x="625" y="776"/>
                    <a:pt x="614" y="722"/>
                  </a:cubicBezTo>
                  <a:lnTo>
                    <a:pt x="582" y="431"/>
                  </a:lnTo>
                  <a:cubicBezTo>
                    <a:pt x="561" y="259"/>
                    <a:pt x="410" y="129"/>
                    <a:pt x="238" y="129"/>
                  </a:cubicBezTo>
                  <a:lnTo>
                    <a:pt x="238" y="0"/>
                  </a:ln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35"/>
            <p:cNvSpPr/>
            <p:nvPr/>
          </p:nvSpPr>
          <p:spPr>
            <a:xfrm>
              <a:off x="7089382" y="4263839"/>
              <a:ext cx="100552" cy="115982"/>
            </a:xfrm>
            <a:custGeom>
              <a:avLst/>
              <a:gdLst/>
              <a:ahLst/>
              <a:cxnLst/>
              <a:rect l="l" t="t" r="r" b="b"/>
              <a:pathLst>
                <a:path w="1186" h="1368" extrusionOk="0">
                  <a:moveTo>
                    <a:pt x="1" y="0"/>
                  </a:moveTo>
                  <a:lnTo>
                    <a:pt x="1" y="1367"/>
                  </a:lnTo>
                  <a:lnTo>
                    <a:pt x="1185" y="1367"/>
                  </a:lnTo>
                  <a:lnTo>
                    <a:pt x="1185" y="0"/>
                  </a:ln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35"/>
            <p:cNvSpPr/>
            <p:nvPr/>
          </p:nvSpPr>
          <p:spPr>
            <a:xfrm>
              <a:off x="7037325" y="4256548"/>
              <a:ext cx="56719" cy="105978"/>
            </a:xfrm>
            <a:custGeom>
              <a:avLst/>
              <a:gdLst/>
              <a:ahLst/>
              <a:cxnLst/>
              <a:rect l="l" t="t" r="r" b="b"/>
              <a:pathLst>
                <a:path w="669" h="1250" extrusionOk="0">
                  <a:moveTo>
                    <a:pt x="87" y="0"/>
                  </a:moveTo>
                  <a:cubicBezTo>
                    <a:pt x="44" y="0"/>
                    <a:pt x="0" y="32"/>
                    <a:pt x="0" y="86"/>
                  </a:cubicBezTo>
                  <a:lnTo>
                    <a:pt x="0" y="345"/>
                  </a:lnTo>
                  <a:lnTo>
                    <a:pt x="173" y="517"/>
                  </a:lnTo>
                  <a:lnTo>
                    <a:pt x="0" y="689"/>
                  </a:lnTo>
                  <a:lnTo>
                    <a:pt x="0" y="1249"/>
                  </a:lnTo>
                  <a:lnTo>
                    <a:pt x="668" y="1163"/>
                  </a:lnTo>
                  <a:lnTo>
                    <a:pt x="668" y="86"/>
                  </a:lnTo>
                  <a:cubicBezTo>
                    <a:pt x="636" y="32"/>
                    <a:pt x="582" y="0"/>
                    <a:pt x="517" y="0"/>
                  </a:cubicBez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35"/>
            <p:cNvSpPr/>
            <p:nvPr/>
          </p:nvSpPr>
          <p:spPr>
            <a:xfrm>
              <a:off x="7183407" y="4256548"/>
              <a:ext cx="58500" cy="105978"/>
            </a:xfrm>
            <a:custGeom>
              <a:avLst/>
              <a:gdLst/>
              <a:ahLst/>
              <a:cxnLst/>
              <a:rect l="l" t="t" r="r" b="b"/>
              <a:pathLst>
                <a:path w="690" h="1250" extrusionOk="0">
                  <a:moveTo>
                    <a:pt x="173" y="0"/>
                  </a:moveTo>
                  <a:cubicBezTo>
                    <a:pt x="76" y="0"/>
                    <a:pt x="0" y="75"/>
                    <a:pt x="0" y="173"/>
                  </a:cubicBezTo>
                  <a:lnTo>
                    <a:pt x="0" y="1163"/>
                  </a:lnTo>
                  <a:lnTo>
                    <a:pt x="689" y="1249"/>
                  </a:lnTo>
                  <a:lnTo>
                    <a:pt x="689" y="689"/>
                  </a:lnTo>
                  <a:lnTo>
                    <a:pt x="517" y="517"/>
                  </a:lnTo>
                  <a:lnTo>
                    <a:pt x="689" y="345"/>
                  </a:lnTo>
                  <a:lnTo>
                    <a:pt x="689" y="86"/>
                  </a:lnTo>
                  <a:cubicBezTo>
                    <a:pt x="689" y="32"/>
                    <a:pt x="646" y="0"/>
                    <a:pt x="603" y="0"/>
                  </a:cubicBez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35"/>
            <p:cNvSpPr/>
            <p:nvPr/>
          </p:nvSpPr>
          <p:spPr>
            <a:xfrm>
              <a:off x="7214437" y="4256548"/>
              <a:ext cx="27470" cy="105978"/>
            </a:xfrm>
            <a:custGeom>
              <a:avLst/>
              <a:gdLst/>
              <a:ahLst/>
              <a:cxnLst/>
              <a:rect l="l" t="t" r="r" b="b"/>
              <a:pathLst>
                <a:path w="324" h="1250" extrusionOk="0">
                  <a:moveTo>
                    <a:pt x="0" y="0"/>
                  </a:moveTo>
                  <a:cubicBezTo>
                    <a:pt x="44" y="0"/>
                    <a:pt x="87" y="32"/>
                    <a:pt x="87" y="86"/>
                  </a:cubicBezTo>
                  <a:lnTo>
                    <a:pt x="87" y="1217"/>
                  </a:lnTo>
                  <a:lnTo>
                    <a:pt x="323" y="1249"/>
                  </a:lnTo>
                  <a:lnTo>
                    <a:pt x="323" y="689"/>
                  </a:lnTo>
                  <a:lnTo>
                    <a:pt x="151" y="517"/>
                  </a:lnTo>
                  <a:lnTo>
                    <a:pt x="323" y="345"/>
                  </a:lnTo>
                  <a:lnTo>
                    <a:pt x="323" y="86"/>
                  </a:lnTo>
                  <a:cubicBezTo>
                    <a:pt x="323" y="32"/>
                    <a:pt x="280" y="0"/>
                    <a:pt x="237" y="0"/>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35"/>
            <p:cNvSpPr/>
            <p:nvPr/>
          </p:nvSpPr>
          <p:spPr>
            <a:xfrm>
              <a:off x="7037325" y="4256548"/>
              <a:ext cx="58500" cy="105978"/>
            </a:xfrm>
            <a:custGeom>
              <a:avLst/>
              <a:gdLst/>
              <a:ahLst/>
              <a:cxnLst/>
              <a:rect l="l" t="t" r="r" b="b"/>
              <a:pathLst>
                <a:path w="690" h="1250" extrusionOk="0">
                  <a:moveTo>
                    <a:pt x="280" y="0"/>
                  </a:moveTo>
                  <a:cubicBezTo>
                    <a:pt x="378" y="0"/>
                    <a:pt x="453" y="75"/>
                    <a:pt x="453" y="173"/>
                  </a:cubicBezTo>
                  <a:lnTo>
                    <a:pt x="453" y="1163"/>
                  </a:lnTo>
                  <a:lnTo>
                    <a:pt x="0" y="1217"/>
                  </a:lnTo>
                  <a:lnTo>
                    <a:pt x="0" y="1249"/>
                  </a:lnTo>
                  <a:lnTo>
                    <a:pt x="690" y="1163"/>
                  </a:lnTo>
                  <a:lnTo>
                    <a:pt x="690" y="173"/>
                  </a:lnTo>
                  <a:cubicBezTo>
                    <a:pt x="690" y="75"/>
                    <a:pt x="615" y="0"/>
                    <a:pt x="517" y="0"/>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35"/>
            <p:cNvSpPr/>
            <p:nvPr/>
          </p:nvSpPr>
          <p:spPr>
            <a:xfrm>
              <a:off x="7124991" y="4300381"/>
              <a:ext cx="28402" cy="51209"/>
            </a:xfrm>
            <a:custGeom>
              <a:avLst/>
              <a:gdLst/>
              <a:ahLst/>
              <a:cxnLst/>
              <a:rect l="l" t="t" r="r" b="b"/>
              <a:pathLst>
                <a:path w="335" h="604" extrusionOk="0">
                  <a:moveTo>
                    <a:pt x="86" y="0"/>
                  </a:moveTo>
                  <a:cubicBezTo>
                    <a:pt x="43" y="0"/>
                    <a:pt x="0" y="32"/>
                    <a:pt x="0" y="75"/>
                  </a:cubicBezTo>
                  <a:lnTo>
                    <a:pt x="0" y="603"/>
                  </a:lnTo>
                  <a:lnTo>
                    <a:pt x="334" y="603"/>
                  </a:lnTo>
                  <a:lnTo>
                    <a:pt x="334" y="75"/>
                  </a:lnTo>
                  <a:cubicBezTo>
                    <a:pt x="334" y="32"/>
                    <a:pt x="302" y="0"/>
                    <a:pt x="259" y="0"/>
                  </a:cubicBezTo>
                  <a:close/>
                </a:path>
              </a:pathLst>
            </a:custGeom>
            <a:solidFill>
              <a:srgbClr val="FFE8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35"/>
            <p:cNvSpPr/>
            <p:nvPr/>
          </p:nvSpPr>
          <p:spPr>
            <a:xfrm>
              <a:off x="7037325" y="4285713"/>
              <a:ext cx="29335" cy="29335"/>
            </a:xfrm>
            <a:custGeom>
              <a:avLst/>
              <a:gdLst/>
              <a:ahLst/>
              <a:cxnLst/>
              <a:rect l="l" t="t" r="r" b="b"/>
              <a:pathLst>
                <a:path w="346" h="346" extrusionOk="0">
                  <a:moveTo>
                    <a:pt x="0" y="1"/>
                  </a:moveTo>
                  <a:lnTo>
                    <a:pt x="0" y="345"/>
                  </a:lnTo>
                  <a:lnTo>
                    <a:pt x="259" y="345"/>
                  </a:lnTo>
                  <a:cubicBezTo>
                    <a:pt x="313" y="345"/>
                    <a:pt x="345" y="302"/>
                    <a:pt x="345" y="259"/>
                  </a:cubicBezTo>
                  <a:lnTo>
                    <a:pt x="345" y="87"/>
                  </a:lnTo>
                  <a:cubicBezTo>
                    <a:pt x="345" y="33"/>
                    <a:pt x="313" y="1"/>
                    <a:pt x="259" y="1"/>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35"/>
            <p:cNvSpPr/>
            <p:nvPr/>
          </p:nvSpPr>
          <p:spPr>
            <a:xfrm>
              <a:off x="7212572" y="4285713"/>
              <a:ext cx="29335" cy="29335"/>
            </a:xfrm>
            <a:custGeom>
              <a:avLst/>
              <a:gdLst/>
              <a:ahLst/>
              <a:cxnLst/>
              <a:rect l="l" t="t" r="r" b="b"/>
              <a:pathLst>
                <a:path w="346" h="346" extrusionOk="0">
                  <a:moveTo>
                    <a:pt x="87" y="1"/>
                  </a:moveTo>
                  <a:cubicBezTo>
                    <a:pt x="44" y="1"/>
                    <a:pt x="1" y="33"/>
                    <a:pt x="1" y="87"/>
                  </a:cubicBezTo>
                  <a:lnTo>
                    <a:pt x="1" y="259"/>
                  </a:lnTo>
                  <a:cubicBezTo>
                    <a:pt x="1" y="302"/>
                    <a:pt x="44" y="345"/>
                    <a:pt x="87" y="345"/>
                  </a:cubicBezTo>
                  <a:lnTo>
                    <a:pt x="345" y="345"/>
                  </a:lnTo>
                  <a:lnTo>
                    <a:pt x="345" y="1"/>
                  </a:ln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35"/>
            <p:cNvSpPr/>
            <p:nvPr/>
          </p:nvSpPr>
          <p:spPr>
            <a:xfrm>
              <a:off x="7129569" y="4300381"/>
              <a:ext cx="24672" cy="51209"/>
            </a:xfrm>
            <a:custGeom>
              <a:avLst/>
              <a:gdLst/>
              <a:ahLst/>
              <a:cxnLst/>
              <a:rect l="l" t="t" r="r" b="b"/>
              <a:pathLst>
                <a:path w="291" h="604" extrusionOk="0">
                  <a:moveTo>
                    <a:pt x="0" y="0"/>
                  </a:moveTo>
                  <a:cubicBezTo>
                    <a:pt x="32" y="10"/>
                    <a:pt x="54" y="43"/>
                    <a:pt x="54" y="75"/>
                  </a:cubicBezTo>
                  <a:lnTo>
                    <a:pt x="54" y="603"/>
                  </a:lnTo>
                  <a:lnTo>
                    <a:pt x="291" y="603"/>
                  </a:lnTo>
                  <a:lnTo>
                    <a:pt x="291" y="75"/>
                  </a:lnTo>
                  <a:cubicBezTo>
                    <a:pt x="291" y="32"/>
                    <a:pt x="259" y="0"/>
                    <a:pt x="205" y="0"/>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35"/>
            <p:cNvSpPr/>
            <p:nvPr/>
          </p:nvSpPr>
          <p:spPr>
            <a:xfrm>
              <a:off x="7008075" y="4344129"/>
              <a:ext cx="263080" cy="291313"/>
            </a:xfrm>
            <a:custGeom>
              <a:avLst/>
              <a:gdLst/>
              <a:ahLst/>
              <a:cxnLst/>
              <a:rect l="l" t="t" r="r" b="b"/>
              <a:pathLst>
                <a:path w="3103" h="3436" extrusionOk="0">
                  <a:moveTo>
                    <a:pt x="690" y="1"/>
                  </a:moveTo>
                  <a:cubicBezTo>
                    <a:pt x="314" y="1"/>
                    <a:pt x="1" y="302"/>
                    <a:pt x="1" y="690"/>
                  </a:cubicBezTo>
                  <a:lnTo>
                    <a:pt x="1" y="3091"/>
                  </a:lnTo>
                  <a:cubicBezTo>
                    <a:pt x="1" y="3285"/>
                    <a:pt x="163" y="3435"/>
                    <a:pt x="345" y="3435"/>
                  </a:cubicBezTo>
                  <a:lnTo>
                    <a:pt x="2542" y="3435"/>
                  </a:lnTo>
                  <a:lnTo>
                    <a:pt x="2704" y="3425"/>
                  </a:lnTo>
                  <a:lnTo>
                    <a:pt x="2726" y="3435"/>
                  </a:lnTo>
                  <a:lnTo>
                    <a:pt x="2757" y="3435"/>
                  </a:lnTo>
                  <a:cubicBezTo>
                    <a:pt x="2951" y="3435"/>
                    <a:pt x="3102" y="3285"/>
                    <a:pt x="3102" y="3091"/>
                  </a:cubicBezTo>
                  <a:lnTo>
                    <a:pt x="3102" y="690"/>
                  </a:lnTo>
                  <a:cubicBezTo>
                    <a:pt x="3102" y="432"/>
                    <a:pt x="2962" y="205"/>
                    <a:pt x="2757" y="87"/>
                  </a:cubicBezTo>
                  <a:lnTo>
                    <a:pt x="2521" y="1"/>
                  </a:ln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35"/>
            <p:cNvSpPr/>
            <p:nvPr/>
          </p:nvSpPr>
          <p:spPr>
            <a:xfrm>
              <a:off x="7192563" y="4344129"/>
              <a:ext cx="78593" cy="291313"/>
            </a:xfrm>
            <a:custGeom>
              <a:avLst/>
              <a:gdLst/>
              <a:ahLst/>
              <a:cxnLst/>
              <a:rect l="l" t="t" r="r" b="b"/>
              <a:pathLst>
                <a:path w="927" h="3436" extrusionOk="0">
                  <a:moveTo>
                    <a:pt x="0" y="1"/>
                  </a:moveTo>
                  <a:cubicBezTo>
                    <a:pt x="377" y="1"/>
                    <a:pt x="689" y="302"/>
                    <a:pt x="689" y="690"/>
                  </a:cubicBezTo>
                  <a:lnTo>
                    <a:pt x="689" y="3091"/>
                  </a:lnTo>
                  <a:cubicBezTo>
                    <a:pt x="689" y="3285"/>
                    <a:pt x="538" y="3435"/>
                    <a:pt x="345" y="3435"/>
                  </a:cubicBezTo>
                  <a:lnTo>
                    <a:pt x="581" y="3435"/>
                  </a:lnTo>
                  <a:cubicBezTo>
                    <a:pt x="775" y="3435"/>
                    <a:pt x="926" y="3285"/>
                    <a:pt x="926" y="3091"/>
                  </a:cubicBezTo>
                  <a:lnTo>
                    <a:pt x="926" y="690"/>
                  </a:lnTo>
                  <a:cubicBezTo>
                    <a:pt x="926" y="302"/>
                    <a:pt x="614" y="1"/>
                    <a:pt x="237" y="1"/>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35"/>
            <p:cNvSpPr/>
            <p:nvPr/>
          </p:nvSpPr>
          <p:spPr>
            <a:xfrm>
              <a:off x="6993492" y="4503860"/>
              <a:ext cx="292245" cy="29335"/>
            </a:xfrm>
            <a:custGeom>
              <a:avLst/>
              <a:gdLst/>
              <a:ahLst/>
              <a:cxnLst/>
              <a:rect l="l" t="t" r="r" b="b"/>
              <a:pathLst>
                <a:path w="3447" h="346" extrusionOk="0">
                  <a:moveTo>
                    <a:pt x="173" y="1"/>
                  </a:moveTo>
                  <a:cubicBezTo>
                    <a:pt x="76" y="1"/>
                    <a:pt x="1" y="87"/>
                    <a:pt x="1" y="173"/>
                  </a:cubicBezTo>
                  <a:cubicBezTo>
                    <a:pt x="1" y="271"/>
                    <a:pt x="76" y="345"/>
                    <a:pt x="173" y="345"/>
                  </a:cubicBezTo>
                  <a:lnTo>
                    <a:pt x="3274" y="345"/>
                  </a:lnTo>
                  <a:cubicBezTo>
                    <a:pt x="3371" y="345"/>
                    <a:pt x="3446" y="271"/>
                    <a:pt x="3446" y="173"/>
                  </a:cubicBezTo>
                  <a:cubicBezTo>
                    <a:pt x="3446" y="87"/>
                    <a:pt x="3371" y="1"/>
                    <a:pt x="3274" y="1"/>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35"/>
            <p:cNvSpPr/>
            <p:nvPr/>
          </p:nvSpPr>
          <p:spPr>
            <a:xfrm>
              <a:off x="7110324" y="4562361"/>
              <a:ext cx="58585" cy="29250"/>
            </a:xfrm>
            <a:custGeom>
              <a:avLst/>
              <a:gdLst/>
              <a:ahLst/>
              <a:cxnLst/>
              <a:rect l="l" t="t" r="r" b="b"/>
              <a:pathLst>
                <a:path w="691" h="345" extrusionOk="0">
                  <a:moveTo>
                    <a:pt x="65" y="0"/>
                  </a:moveTo>
                  <a:cubicBezTo>
                    <a:pt x="34" y="0"/>
                    <a:pt x="1" y="33"/>
                    <a:pt x="1" y="65"/>
                  </a:cubicBezTo>
                  <a:lnTo>
                    <a:pt x="1" y="291"/>
                  </a:lnTo>
                  <a:cubicBezTo>
                    <a:pt x="1" y="323"/>
                    <a:pt x="34" y="345"/>
                    <a:pt x="65" y="345"/>
                  </a:cubicBezTo>
                  <a:lnTo>
                    <a:pt x="637" y="345"/>
                  </a:lnTo>
                  <a:cubicBezTo>
                    <a:pt x="668" y="345"/>
                    <a:pt x="690" y="323"/>
                    <a:pt x="690" y="291"/>
                  </a:cubicBezTo>
                  <a:lnTo>
                    <a:pt x="690" y="65"/>
                  </a:lnTo>
                  <a:cubicBezTo>
                    <a:pt x="690" y="33"/>
                    <a:pt x="668" y="0"/>
                    <a:pt x="637" y="0"/>
                  </a:cubicBezTo>
                  <a:close/>
                </a:path>
              </a:pathLst>
            </a:custGeom>
            <a:solidFill>
              <a:srgbClr val="FFE8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35"/>
            <p:cNvSpPr/>
            <p:nvPr/>
          </p:nvSpPr>
          <p:spPr>
            <a:xfrm>
              <a:off x="7095741" y="4387962"/>
              <a:ext cx="87750" cy="86817"/>
            </a:xfrm>
            <a:custGeom>
              <a:avLst/>
              <a:gdLst/>
              <a:ahLst/>
              <a:cxnLst/>
              <a:rect l="l" t="t" r="r" b="b"/>
              <a:pathLst>
                <a:path w="1035" h="1024" extrusionOk="0">
                  <a:moveTo>
                    <a:pt x="517" y="1"/>
                  </a:moveTo>
                  <a:cubicBezTo>
                    <a:pt x="237" y="1"/>
                    <a:pt x="1" y="227"/>
                    <a:pt x="1" y="518"/>
                  </a:cubicBezTo>
                  <a:cubicBezTo>
                    <a:pt x="1" y="798"/>
                    <a:pt x="237" y="1023"/>
                    <a:pt x="517" y="1023"/>
                  </a:cubicBezTo>
                  <a:cubicBezTo>
                    <a:pt x="809" y="1023"/>
                    <a:pt x="1034" y="798"/>
                    <a:pt x="1034" y="518"/>
                  </a:cubicBezTo>
                  <a:cubicBezTo>
                    <a:pt x="1034" y="227"/>
                    <a:pt x="809" y="1"/>
                    <a:pt x="517" y="1"/>
                  </a:cubicBezTo>
                  <a:close/>
                </a:path>
              </a:pathLst>
            </a:custGeom>
            <a:solidFill>
              <a:srgbClr val="FFE8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35"/>
            <p:cNvSpPr/>
            <p:nvPr/>
          </p:nvSpPr>
          <p:spPr>
            <a:xfrm>
              <a:off x="7129569" y="4387962"/>
              <a:ext cx="53922" cy="86817"/>
            </a:xfrm>
            <a:custGeom>
              <a:avLst/>
              <a:gdLst/>
              <a:ahLst/>
              <a:cxnLst/>
              <a:rect l="l" t="t" r="r" b="b"/>
              <a:pathLst>
                <a:path w="636" h="1024" extrusionOk="0">
                  <a:moveTo>
                    <a:pt x="118" y="1"/>
                  </a:moveTo>
                  <a:cubicBezTo>
                    <a:pt x="75" y="1"/>
                    <a:pt x="44" y="1"/>
                    <a:pt x="0" y="11"/>
                  </a:cubicBezTo>
                  <a:cubicBezTo>
                    <a:pt x="226" y="65"/>
                    <a:pt x="398" y="270"/>
                    <a:pt x="398" y="518"/>
                  </a:cubicBezTo>
                  <a:cubicBezTo>
                    <a:pt x="398" y="755"/>
                    <a:pt x="226" y="959"/>
                    <a:pt x="0" y="1013"/>
                  </a:cubicBezTo>
                  <a:cubicBezTo>
                    <a:pt x="44" y="1023"/>
                    <a:pt x="75" y="1023"/>
                    <a:pt x="118" y="1023"/>
                  </a:cubicBezTo>
                  <a:cubicBezTo>
                    <a:pt x="410" y="1023"/>
                    <a:pt x="635" y="798"/>
                    <a:pt x="635" y="518"/>
                  </a:cubicBezTo>
                  <a:cubicBezTo>
                    <a:pt x="635" y="227"/>
                    <a:pt x="410" y="1"/>
                    <a:pt x="118" y="1"/>
                  </a:cubicBezTo>
                  <a:close/>
                </a:path>
              </a:pathLst>
            </a:custGeom>
            <a:solidFill>
              <a:srgbClr val="5FB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35"/>
            <p:cNvSpPr/>
            <p:nvPr/>
          </p:nvSpPr>
          <p:spPr>
            <a:xfrm>
              <a:off x="7250979" y="4503860"/>
              <a:ext cx="34761" cy="29335"/>
            </a:xfrm>
            <a:custGeom>
              <a:avLst/>
              <a:gdLst/>
              <a:ahLst/>
              <a:cxnLst/>
              <a:rect l="l" t="t" r="r" b="b"/>
              <a:pathLst>
                <a:path w="410" h="346" extrusionOk="0">
                  <a:moveTo>
                    <a:pt x="0" y="1"/>
                  </a:moveTo>
                  <a:cubicBezTo>
                    <a:pt x="97" y="1"/>
                    <a:pt x="172" y="87"/>
                    <a:pt x="172" y="173"/>
                  </a:cubicBezTo>
                  <a:cubicBezTo>
                    <a:pt x="172" y="271"/>
                    <a:pt x="97" y="345"/>
                    <a:pt x="0" y="345"/>
                  </a:cubicBezTo>
                  <a:lnTo>
                    <a:pt x="237" y="345"/>
                  </a:lnTo>
                  <a:cubicBezTo>
                    <a:pt x="334" y="345"/>
                    <a:pt x="409" y="271"/>
                    <a:pt x="409" y="173"/>
                  </a:cubicBezTo>
                  <a:cubicBezTo>
                    <a:pt x="409" y="87"/>
                    <a:pt x="334" y="1"/>
                    <a:pt x="237" y="1"/>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35"/>
            <p:cNvSpPr/>
            <p:nvPr/>
          </p:nvSpPr>
          <p:spPr>
            <a:xfrm>
              <a:off x="7143219" y="4562361"/>
              <a:ext cx="25689" cy="29250"/>
            </a:xfrm>
            <a:custGeom>
              <a:avLst/>
              <a:gdLst/>
              <a:ahLst/>
              <a:cxnLst/>
              <a:rect l="l" t="t" r="r" b="b"/>
              <a:pathLst>
                <a:path w="303" h="345" extrusionOk="0">
                  <a:moveTo>
                    <a:pt x="1" y="0"/>
                  </a:moveTo>
                  <a:cubicBezTo>
                    <a:pt x="33" y="0"/>
                    <a:pt x="65" y="33"/>
                    <a:pt x="65" y="65"/>
                  </a:cubicBezTo>
                  <a:lnTo>
                    <a:pt x="65" y="291"/>
                  </a:lnTo>
                  <a:cubicBezTo>
                    <a:pt x="65" y="323"/>
                    <a:pt x="33" y="345"/>
                    <a:pt x="1" y="345"/>
                  </a:cubicBezTo>
                  <a:lnTo>
                    <a:pt x="237" y="345"/>
                  </a:lnTo>
                  <a:cubicBezTo>
                    <a:pt x="280" y="345"/>
                    <a:pt x="302" y="323"/>
                    <a:pt x="302" y="291"/>
                  </a:cubicBezTo>
                  <a:lnTo>
                    <a:pt x="302" y="65"/>
                  </a:lnTo>
                  <a:cubicBezTo>
                    <a:pt x="302" y="33"/>
                    <a:pt x="280" y="0"/>
                    <a:pt x="237" y="0"/>
                  </a:cubicBezTo>
                  <a:close/>
                </a:path>
              </a:pathLst>
            </a:custGeom>
            <a:solidFill>
              <a:srgbClr val="5FB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1" name="Google Shape;2461;p35"/>
          <p:cNvGrpSpPr/>
          <p:nvPr/>
        </p:nvGrpSpPr>
        <p:grpSpPr>
          <a:xfrm rot="932735">
            <a:off x="7568266" y="735408"/>
            <a:ext cx="409068" cy="510381"/>
            <a:chOff x="6935077" y="3440340"/>
            <a:chExt cx="409076" cy="510391"/>
          </a:xfrm>
        </p:grpSpPr>
        <p:sp>
          <p:nvSpPr>
            <p:cNvPr id="2462" name="Google Shape;2462;p35"/>
            <p:cNvSpPr/>
            <p:nvPr/>
          </p:nvSpPr>
          <p:spPr>
            <a:xfrm>
              <a:off x="6971618" y="3476881"/>
              <a:ext cx="335993" cy="437308"/>
            </a:xfrm>
            <a:custGeom>
              <a:avLst/>
              <a:gdLst/>
              <a:ahLst/>
              <a:cxnLst/>
              <a:rect l="l" t="t" r="r" b="b"/>
              <a:pathLst>
                <a:path w="3963" h="5158" extrusionOk="0">
                  <a:moveTo>
                    <a:pt x="1756" y="862"/>
                  </a:moveTo>
                  <a:cubicBezTo>
                    <a:pt x="1788" y="937"/>
                    <a:pt x="1831" y="1013"/>
                    <a:pt x="1895" y="1066"/>
                  </a:cubicBezTo>
                  <a:lnTo>
                    <a:pt x="1895" y="1379"/>
                  </a:lnTo>
                  <a:lnTo>
                    <a:pt x="1895" y="1422"/>
                  </a:lnTo>
                  <a:cubicBezTo>
                    <a:pt x="1895" y="1443"/>
                    <a:pt x="1885" y="1465"/>
                    <a:pt x="1874" y="1486"/>
                  </a:cubicBezTo>
                  <a:lnTo>
                    <a:pt x="1583" y="1680"/>
                  </a:lnTo>
                  <a:cubicBezTo>
                    <a:pt x="1400" y="1809"/>
                    <a:pt x="1292" y="2025"/>
                    <a:pt x="1292" y="2250"/>
                  </a:cubicBezTo>
                  <a:lnTo>
                    <a:pt x="1292" y="3090"/>
                  </a:lnTo>
                  <a:lnTo>
                    <a:pt x="862" y="3090"/>
                  </a:lnTo>
                  <a:lnTo>
                    <a:pt x="862" y="3004"/>
                  </a:lnTo>
                  <a:cubicBezTo>
                    <a:pt x="862" y="2961"/>
                    <a:pt x="830" y="2918"/>
                    <a:pt x="787" y="2918"/>
                  </a:cubicBezTo>
                  <a:lnTo>
                    <a:pt x="603" y="2918"/>
                  </a:lnTo>
                  <a:lnTo>
                    <a:pt x="603" y="1379"/>
                  </a:lnTo>
                  <a:cubicBezTo>
                    <a:pt x="603" y="1088"/>
                    <a:pt x="840" y="862"/>
                    <a:pt x="1120" y="862"/>
                  </a:cubicBezTo>
                  <a:close/>
                  <a:moveTo>
                    <a:pt x="2412" y="0"/>
                  </a:moveTo>
                  <a:cubicBezTo>
                    <a:pt x="2316" y="0"/>
                    <a:pt x="2240" y="75"/>
                    <a:pt x="2240" y="173"/>
                  </a:cubicBezTo>
                  <a:lnTo>
                    <a:pt x="2154" y="173"/>
                  </a:lnTo>
                  <a:cubicBezTo>
                    <a:pt x="1971" y="216"/>
                    <a:pt x="1820" y="345"/>
                    <a:pt x="1756" y="517"/>
                  </a:cubicBezTo>
                  <a:lnTo>
                    <a:pt x="1120" y="517"/>
                  </a:lnTo>
                  <a:cubicBezTo>
                    <a:pt x="646" y="517"/>
                    <a:pt x="259" y="894"/>
                    <a:pt x="259" y="1379"/>
                  </a:cubicBezTo>
                  <a:lnTo>
                    <a:pt x="259" y="2499"/>
                  </a:lnTo>
                  <a:lnTo>
                    <a:pt x="259" y="2660"/>
                  </a:lnTo>
                  <a:lnTo>
                    <a:pt x="259" y="2918"/>
                  </a:lnTo>
                  <a:lnTo>
                    <a:pt x="86" y="2918"/>
                  </a:lnTo>
                  <a:cubicBezTo>
                    <a:pt x="43" y="2918"/>
                    <a:pt x="0" y="2961"/>
                    <a:pt x="0" y="3004"/>
                  </a:cubicBezTo>
                  <a:lnTo>
                    <a:pt x="0" y="3532"/>
                  </a:lnTo>
                  <a:cubicBezTo>
                    <a:pt x="0" y="3575"/>
                    <a:pt x="43" y="3607"/>
                    <a:pt x="86" y="3607"/>
                  </a:cubicBezTo>
                  <a:lnTo>
                    <a:pt x="259" y="3607"/>
                  </a:lnTo>
                  <a:lnTo>
                    <a:pt x="259" y="3952"/>
                  </a:lnTo>
                  <a:lnTo>
                    <a:pt x="151" y="4738"/>
                  </a:lnTo>
                  <a:lnTo>
                    <a:pt x="129" y="4889"/>
                  </a:lnTo>
                  <a:lnTo>
                    <a:pt x="108" y="5061"/>
                  </a:lnTo>
                  <a:cubicBezTo>
                    <a:pt x="98" y="5115"/>
                    <a:pt x="141" y="5158"/>
                    <a:pt x="194" y="5158"/>
                  </a:cubicBezTo>
                  <a:lnTo>
                    <a:pt x="679" y="5158"/>
                  </a:lnTo>
                  <a:cubicBezTo>
                    <a:pt x="689" y="5158"/>
                    <a:pt x="701" y="5158"/>
                    <a:pt x="711" y="5147"/>
                  </a:cubicBezTo>
                  <a:cubicBezTo>
                    <a:pt x="754" y="5136"/>
                    <a:pt x="765" y="5104"/>
                    <a:pt x="765" y="5061"/>
                  </a:cubicBezTo>
                  <a:lnTo>
                    <a:pt x="744" y="4889"/>
                  </a:lnTo>
                  <a:lnTo>
                    <a:pt x="722" y="4738"/>
                  </a:lnTo>
                  <a:lnTo>
                    <a:pt x="603" y="3952"/>
                  </a:lnTo>
                  <a:lnTo>
                    <a:pt x="603" y="3607"/>
                  </a:lnTo>
                  <a:lnTo>
                    <a:pt x="787" y="3607"/>
                  </a:lnTo>
                  <a:cubicBezTo>
                    <a:pt x="830" y="3607"/>
                    <a:pt x="862" y="3575"/>
                    <a:pt x="862" y="3532"/>
                  </a:cubicBezTo>
                  <a:lnTo>
                    <a:pt x="862" y="3435"/>
                  </a:lnTo>
                  <a:lnTo>
                    <a:pt x="1292" y="3435"/>
                  </a:lnTo>
                  <a:lnTo>
                    <a:pt x="1292" y="4394"/>
                  </a:lnTo>
                  <a:lnTo>
                    <a:pt x="1292" y="4544"/>
                  </a:lnTo>
                  <a:lnTo>
                    <a:pt x="1292" y="4813"/>
                  </a:lnTo>
                  <a:cubicBezTo>
                    <a:pt x="1249" y="4813"/>
                    <a:pt x="1206" y="4856"/>
                    <a:pt x="1206" y="4899"/>
                  </a:cubicBezTo>
                  <a:lnTo>
                    <a:pt x="1206" y="5083"/>
                  </a:lnTo>
                  <a:cubicBezTo>
                    <a:pt x="1206" y="5126"/>
                    <a:pt x="1249" y="5158"/>
                    <a:pt x="1292" y="5158"/>
                  </a:cubicBezTo>
                  <a:lnTo>
                    <a:pt x="3199" y="5158"/>
                  </a:lnTo>
                  <a:cubicBezTo>
                    <a:pt x="3242" y="5158"/>
                    <a:pt x="3274" y="5126"/>
                    <a:pt x="3274" y="5083"/>
                  </a:cubicBezTo>
                  <a:lnTo>
                    <a:pt x="3274" y="4899"/>
                  </a:lnTo>
                  <a:cubicBezTo>
                    <a:pt x="3274" y="4856"/>
                    <a:pt x="3242" y="4813"/>
                    <a:pt x="3199" y="4813"/>
                  </a:cubicBezTo>
                  <a:lnTo>
                    <a:pt x="3187" y="4813"/>
                  </a:lnTo>
                  <a:lnTo>
                    <a:pt x="3187" y="4544"/>
                  </a:lnTo>
                  <a:lnTo>
                    <a:pt x="3187" y="4394"/>
                  </a:lnTo>
                  <a:lnTo>
                    <a:pt x="3187" y="3435"/>
                  </a:lnTo>
                  <a:lnTo>
                    <a:pt x="3220" y="3435"/>
                  </a:lnTo>
                  <a:cubicBezTo>
                    <a:pt x="3231" y="3425"/>
                    <a:pt x="3231" y="3425"/>
                    <a:pt x="3242" y="3425"/>
                  </a:cubicBezTo>
                  <a:lnTo>
                    <a:pt x="3242" y="3413"/>
                  </a:lnTo>
                  <a:lnTo>
                    <a:pt x="3252" y="3413"/>
                  </a:lnTo>
                  <a:lnTo>
                    <a:pt x="3252" y="3403"/>
                  </a:lnTo>
                  <a:cubicBezTo>
                    <a:pt x="3263" y="3403"/>
                    <a:pt x="3263" y="3392"/>
                    <a:pt x="3263" y="3382"/>
                  </a:cubicBezTo>
                  <a:cubicBezTo>
                    <a:pt x="3274" y="3370"/>
                    <a:pt x="3274" y="3360"/>
                    <a:pt x="3274" y="3349"/>
                  </a:cubicBezTo>
                  <a:lnTo>
                    <a:pt x="3274" y="3177"/>
                  </a:lnTo>
                  <a:lnTo>
                    <a:pt x="3274" y="3166"/>
                  </a:lnTo>
                  <a:cubicBezTo>
                    <a:pt x="3263" y="3123"/>
                    <a:pt x="3231" y="3090"/>
                    <a:pt x="3187" y="3090"/>
                  </a:cubicBezTo>
                  <a:lnTo>
                    <a:pt x="3187" y="2250"/>
                  </a:lnTo>
                  <a:lnTo>
                    <a:pt x="3187" y="2207"/>
                  </a:lnTo>
                  <a:cubicBezTo>
                    <a:pt x="3177" y="1992"/>
                    <a:pt x="3069" y="1809"/>
                    <a:pt x="2897" y="1680"/>
                  </a:cubicBezTo>
                  <a:lnTo>
                    <a:pt x="2606" y="1486"/>
                  </a:lnTo>
                  <a:cubicBezTo>
                    <a:pt x="2596" y="1465"/>
                    <a:pt x="2584" y="1443"/>
                    <a:pt x="2584" y="1422"/>
                  </a:cubicBezTo>
                  <a:lnTo>
                    <a:pt x="2584" y="1066"/>
                  </a:lnTo>
                  <a:cubicBezTo>
                    <a:pt x="2596" y="1066"/>
                    <a:pt x="2596" y="1056"/>
                    <a:pt x="2606" y="1056"/>
                  </a:cubicBezTo>
                  <a:cubicBezTo>
                    <a:pt x="2617" y="1034"/>
                    <a:pt x="2628" y="1023"/>
                    <a:pt x="2639" y="1013"/>
                  </a:cubicBezTo>
                  <a:cubicBezTo>
                    <a:pt x="2649" y="1013"/>
                    <a:pt x="2649" y="1001"/>
                    <a:pt x="2649" y="991"/>
                  </a:cubicBezTo>
                  <a:lnTo>
                    <a:pt x="3640" y="1324"/>
                  </a:lnTo>
                  <a:cubicBezTo>
                    <a:pt x="3650" y="1328"/>
                    <a:pt x="3660" y="1330"/>
                    <a:pt x="3669" y="1330"/>
                  </a:cubicBezTo>
                  <a:cubicBezTo>
                    <a:pt x="3712" y="1330"/>
                    <a:pt x="3749" y="1295"/>
                    <a:pt x="3759" y="1260"/>
                  </a:cubicBezTo>
                  <a:cubicBezTo>
                    <a:pt x="3759" y="1249"/>
                    <a:pt x="3759" y="1238"/>
                    <a:pt x="3747" y="1217"/>
                  </a:cubicBezTo>
                  <a:lnTo>
                    <a:pt x="3726" y="1120"/>
                  </a:lnTo>
                  <a:cubicBezTo>
                    <a:pt x="3726" y="1109"/>
                    <a:pt x="3726" y="1109"/>
                    <a:pt x="3716" y="1099"/>
                  </a:cubicBezTo>
                  <a:cubicBezTo>
                    <a:pt x="3704" y="1056"/>
                    <a:pt x="3661" y="1013"/>
                    <a:pt x="3618" y="1001"/>
                  </a:cubicBezTo>
                  <a:lnTo>
                    <a:pt x="3381" y="915"/>
                  </a:lnTo>
                  <a:lnTo>
                    <a:pt x="2757" y="700"/>
                  </a:lnTo>
                  <a:lnTo>
                    <a:pt x="2757" y="690"/>
                  </a:lnTo>
                  <a:cubicBezTo>
                    <a:pt x="2757" y="603"/>
                    <a:pt x="2735" y="528"/>
                    <a:pt x="2714" y="463"/>
                  </a:cubicBezTo>
                  <a:lnTo>
                    <a:pt x="3672" y="367"/>
                  </a:lnTo>
                  <a:lnTo>
                    <a:pt x="3888" y="345"/>
                  </a:lnTo>
                  <a:cubicBezTo>
                    <a:pt x="3931" y="345"/>
                    <a:pt x="3963" y="312"/>
                    <a:pt x="3963" y="259"/>
                  </a:cubicBezTo>
                  <a:lnTo>
                    <a:pt x="3963" y="173"/>
                  </a:lnTo>
                  <a:lnTo>
                    <a:pt x="3963" y="151"/>
                  </a:lnTo>
                  <a:cubicBezTo>
                    <a:pt x="3952" y="65"/>
                    <a:pt x="3877" y="0"/>
                    <a:pt x="37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35"/>
            <p:cNvSpPr/>
            <p:nvPr/>
          </p:nvSpPr>
          <p:spPr>
            <a:xfrm>
              <a:off x="6935077" y="3440340"/>
              <a:ext cx="409076" cy="510391"/>
            </a:xfrm>
            <a:custGeom>
              <a:avLst/>
              <a:gdLst/>
              <a:ahLst/>
              <a:cxnLst/>
              <a:rect l="l" t="t" r="r" b="b"/>
              <a:pathLst>
                <a:path w="4825" h="6020" extrusionOk="0">
                  <a:moveTo>
                    <a:pt x="2729" y="1030"/>
                  </a:moveTo>
                  <a:cubicBezTo>
                    <a:pt x="2734" y="1046"/>
                    <a:pt x="2740" y="1062"/>
                    <a:pt x="2747" y="1077"/>
                  </a:cubicBezTo>
                  <a:cubicBezTo>
                    <a:pt x="2757" y="1088"/>
                    <a:pt x="2757" y="1099"/>
                    <a:pt x="2757" y="1121"/>
                  </a:cubicBezTo>
                  <a:cubicBezTo>
                    <a:pt x="2757" y="1130"/>
                    <a:pt x="2757" y="1139"/>
                    <a:pt x="2758" y="1148"/>
                  </a:cubicBezTo>
                  <a:lnTo>
                    <a:pt x="2758" y="1148"/>
                  </a:lnTo>
                  <a:cubicBezTo>
                    <a:pt x="2754" y="1153"/>
                    <a:pt x="2750" y="1158"/>
                    <a:pt x="2747" y="1164"/>
                  </a:cubicBezTo>
                  <a:lnTo>
                    <a:pt x="2735" y="1174"/>
                  </a:lnTo>
                  <a:cubicBezTo>
                    <a:pt x="2712" y="1195"/>
                    <a:pt x="2690" y="1219"/>
                    <a:pt x="2672" y="1244"/>
                  </a:cubicBezTo>
                  <a:lnTo>
                    <a:pt x="2672" y="1244"/>
                  </a:lnTo>
                  <a:cubicBezTo>
                    <a:pt x="2656" y="1222"/>
                    <a:pt x="2637" y="1202"/>
                    <a:pt x="2617" y="1185"/>
                  </a:cubicBezTo>
                  <a:cubicBezTo>
                    <a:pt x="2606" y="1174"/>
                    <a:pt x="2596" y="1152"/>
                    <a:pt x="2596" y="1142"/>
                  </a:cubicBezTo>
                  <a:cubicBezTo>
                    <a:pt x="2592" y="1133"/>
                    <a:pt x="2589" y="1124"/>
                    <a:pt x="2585" y="1115"/>
                  </a:cubicBezTo>
                  <a:lnTo>
                    <a:pt x="2585" y="1115"/>
                  </a:lnTo>
                  <a:cubicBezTo>
                    <a:pt x="2589" y="1106"/>
                    <a:pt x="2592" y="1097"/>
                    <a:pt x="2596" y="1088"/>
                  </a:cubicBezTo>
                  <a:cubicBezTo>
                    <a:pt x="2596" y="1077"/>
                    <a:pt x="2606" y="1056"/>
                    <a:pt x="2617" y="1056"/>
                  </a:cubicBezTo>
                  <a:cubicBezTo>
                    <a:pt x="2628" y="1045"/>
                    <a:pt x="2639" y="1034"/>
                    <a:pt x="2661" y="1034"/>
                  </a:cubicBezTo>
                  <a:lnTo>
                    <a:pt x="2671" y="1034"/>
                  </a:lnTo>
                  <a:cubicBezTo>
                    <a:pt x="2691" y="1034"/>
                    <a:pt x="2710" y="1033"/>
                    <a:pt x="2729" y="1030"/>
                  </a:cubicBezTo>
                  <a:close/>
                  <a:moveTo>
                    <a:pt x="1828" y="1724"/>
                  </a:moveTo>
                  <a:lnTo>
                    <a:pt x="1766" y="1767"/>
                  </a:lnTo>
                  <a:cubicBezTo>
                    <a:pt x="1649" y="1848"/>
                    <a:pt x="1546" y="1960"/>
                    <a:pt x="1465" y="2090"/>
                  </a:cubicBezTo>
                  <a:lnTo>
                    <a:pt x="1465" y="2090"/>
                  </a:lnTo>
                  <a:lnTo>
                    <a:pt x="1465" y="1810"/>
                  </a:lnTo>
                  <a:cubicBezTo>
                    <a:pt x="1465" y="1788"/>
                    <a:pt x="1476" y="1777"/>
                    <a:pt x="1476" y="1777"/>
                  </a:cubicBezTo>
                  <a:cubicBezTo>
                    <a:pt x="1476" y="1755"/>
                    <a:pt x="1498" y="1745"/>
                    <a:pt x="1508" y="1734"/>
                  </a:cubicBezTo>
                  <a:cubicBezTo>
                    <a:pt x="1519" y="1724"/>
                    <a:pt x="1519" y="1724"/>
                    <a:pt x="1529" y="1724"/>
                  </a:cubicBezTo>
                  <a:close/>
                  <a:moveTo>
                    <a:pt x="2671" y="2140"/>
                  </a:moveTo>
                  <a:cubicBezTo>
                    <a:pt x="2690" y="2168"/>
                    <a:pt x="2711" y="2194"/>
                    <a:pt x="2735" y="2219"/>
                  </a:cubicBezTo>
                  <a:cubicBezTo>
                    <a:pt x="2757" y="2240"/>
                    <a:pt x="2779" y="2251"/>
                    <a:pt x="2790" y="2272"/>
                  </a:cubicBezTo>
                  <a:lnTo>
                    <a:pt x="3080" y="2466"/>
                  </a:lnTo>
                  <a:cubicBezTo>
                    <a:pt x="3113" y="2488"/>
                    <a:pt x="3134" y="2520"/>
                    <a:pt x="3156" y="2552"/>
                  </a:cubicBezTo>
                  <a:cubicBezTo>
                    <a:pt x="3177" y="2585"/>
                    <a:pt x="3188" y="2628"/>
                    <a:pt x="3188" y="2660"/>
                  </a:cubicBezTo>
                  <a:lnTo>
                    <a:pt x="3188" y="2681"/>
                  </a:lnTo>
                  <a:lnTo>
                    <a:pt x="3188" y="3521"/>
                  </a:lnTo>
                  <a:cubicBezTo>
                    <a:pt x="3188" y="3584"/>
                    <a:pt x="3200" y="3644"/>
                    <a:pt x="3224" y="3699"/>
                  </a:cubicBezTo>
                  <a:lnTo>
                    <a:pt x="3224" y="3699"/>
                  </a:lnTo>
                  <a:cubicBezTo>
                    <a:pt x="3200" y="3752"/>
                    <a:pt x="3188" y="3809"/>
                    <a:pt x="3188" y="3866"/>
                  </a:cubicBezTo>
                  <a:lnTo>
                    <a:pt x="3188" y="4825"/>
                  </a:lnTo>
                  <a:lnTo>
                    <a:pt x="3188" y="4975"/>
                  </a:lnTo>
                  <a:lnTo>
                    <a:pt x="3188" y="5158"/>
                  </a:lnTo>
                  <a:lnTo>
                    <a:pt x="2154" y="5158"/>
                  </a:lnTo>
                  <a:lnTo>
                    <a:pt x="2154" y="4975"/>
                  </a:lnTo>
                  <a:lnTo>
                    <a:pt x="2154" y="4825"/>
                  </a:lnTo>
                  <a:lnTo>
                    <a:pt x="2154" y="3866"/>
                  </a:lnTo>
                  <a:cubicBezTo>
                    <a:pt x="2154" y="3809"/>
                    <a:pt x="2142" y="3752"/>
                    <a:pt x="2120" y="3699"/>
                  </a:cubicBezTo>
                  <a:lnTo>
                    <a:pt x="2120" y="3699"/>
                  </a:lnTo>
                  <a:cubicBezTo>
                    <a:pt x="2142" y="3644"/>
                    <a:pt x="2154" y="3584"/>
                    <a:pt x="2154" y="3521"/>
                  </a:cubicBezTo>
                  <a:lnTo>
                    <a:pt x="2154" y="2681"/>
                  </a:lnTo>
                  <a:cubicBezTo>
                    <a:pt x="2154" y="2638"/>
                    <a:pt x="2165" y="2595"/>
                    <a:pt x="2187" y="2563"/>
                  </a:cubicBezTo>
                  <a:cubicBezTo>
                    <a:pt x="2208" y="2520"/>
                    <a:pt x="2230" y="2488"/>
                    <a:pt x="2262" y="2466"/>
                  </a:cubicBezTo>
                  <a:lnTo>
                    <a:pt x="2553" y="2272"/>
                  </a:lnTo>
                  <a:lnTo>
                    <a:pt x="2606" y="2219"/>
                  </a:lnTo>
                  <a:cubicBezTo>
                    <a:pt x="2631" y="2194"/>
                    <a:pt x="2652" y="2168"/>
                    <a:pt x="2671" y="2140"/>
                  </a:cubicBezTo>
                  <a:close/>
                  <a:moveTo>
                    <a:pt x="2843" y="1"/>
                  </a:moveTo>
                  <a:cubicBezTo>
                    <a:pt x="2757" y="1"/>
                    <a:pt x="2682" y="11"/>
                    <a:pt x="2606" y="44"/>
                  </a:cubicBezTo>
                  <a:cubicBezTo>
                    <a:pt x="2514" y="81"/>
                    <a:pt x="2438" y="141"/>
                    <a:pt x="2377" y="218"/>
                  </a:cubicBezTo>
                  <a:lnTo>
                    <a:pt x="2377" y="218"/>
                  </a:lnTo>
                  <a:cubicBezTo>
                    <a:pt x="2259" y="258"/>
                    <a:pt x="2153" y="320"/>
                    <a:pt x="2058" y="399"/>
                  </a:cubicBezTo>
                  <a:cubicBezTo>
                    <a:pt x="2014" y="435"/>
                    <a:pt x="1974" y="475"/>
                    <a:pt x="1938" y="518"/>
                  </a:cubicBezTo>
                  <a:lnTo>
                    <a:pt x="1551" y="518"/>
                  </a:lnTo>
                  <a:cubicBezTo>
                    <a:pt x="1379" y="518"/>
                    <a:pt x="1206" y="549"/>
                    <a:pt x="1056" y="614"/>
                  </a:cubicBezTo>
                  <a:cubicBezTo>
                    <a:pt x="819" y="711"/>
                    <a:pt x="625" y="872"/>
                    <a:pt x="485" y="1077"/>
                  </a:cubicBezTo>
                  <a:cubicBezTo>
                    <a:pt x="410" y="1185"/>
                    <a:pt x="356" y="1303"/>
                    <a:pt x="323" y="1422"/>
                  </a:cubicBezTo>
                  <a:cubicBezTo>
                    <a:pt x="280" y="1540"/>
                    <a:pt x="259" y="1669"/>
                    <a:pt x="259" y="1810"/>
                  </a:cubicBezTo>
                  <a:lnTo>
                    <a:pt x="259" y="2930"/>
                  </a:lnTo>
                  <a:lnTo>
                    <a:pt x="259" y="2992"/>
                  </a:lnTo>
                  <a:lnTo>
                    <a:pt x="259" y="2992"/>
                  </a:lnTo>
                  <a:cubicBezTo>
                    <a:pt x="195" y="3033"/>
                    <a:pt x="137" y="3085"/>
                    <a:pt x="87" y="3145"/>
                  </a:cubicBezTo>
                  <a:cubicBezTo>
                    <a:pt x="65" y="3188"/>
                    <a:pt x="44" y="3231"/>
                    <a:pt x="22" y="3284"/>
                  </a:cubicBezTo>
                  <a:cubicBezTo>
                    <a:pt x="12" y="3328"/>
                    <a:pt x="0" y="3382"/>
                    <a:pt x="0" y="3435"/>
                  </a:cubicBezTo>
                  <a:lnTo>
                    <a:pt x="0" y="3963"/>
                  </a:lnTo>
                  <a:cubicBezTo>
                    <a:pt x="0" y="4028"/>
                    <a:pt x="22" y="4103"/>
                    <a:pt x="44" y="4157"/>
                  </a:cubicBezTo>
                  <a:cubicBezTo>
                    <a:pt x="87" y="4254"/>
                    <a:pt x="151" y="4329"/>
                    <a:pt x="227" y="4383"/>
                  </a:cubicBezTo>
                  <a:cubicBezTo>
                    <a:pt x="237" y="4391"/>
                    <a:pt x="248" y="4398"/>
                    <a:pt x="259" y="4405"/>
                  </a:cubicBezTo>
                  <a:lnTo>
                    <a:pt x="259" y="4405"/>
                  </a:lnTo>
                  <a:lnTo>
                    <a:pt x="151" y="5105"/>
                  </a:lnTo>
                  <a:lnTo>
                    <a:pt x="130" y="5266"/>
                  </a:lnTo>
                  <a:lnTo>
                    <a:pt x="108" y="5428"/>
                  </a:lnTo>
                  <a:lnTo>
                    <a:pt x="108" y="5503"/>
                  </a:lnTo>
                  <a:cubicBezTo>
                    <a:pt x="108" y="5578"/>
                    <a:pt x="119" y="5643"/>
                    <a:pt x="141" y="5708"/>
                  </a:cubicBezTo>
                  <a:cubicBezTo>
                    <a:pt x="184" y="5794"/>
                    <a:pt x="249" y="5880"/>
                    <a:pt x="335" y="5933"/>
                  </a:cubicBezTo>
                  <a:cubicBezTo>
                    <a:pt x="367" y="5955"/>
                    <a:pt x="421" y="5988"/>
                    <a:pt x="464" y="5998"/>
                  </a:cubicBezTo>
                  <a:cubicBezTo>
                    <a:pt x="517" y="6009"/>
                    <a:pt x="572" y="6020"/>
                    <a:pt x="625" y="6020"/>
                  </a:cubicBezTo>
                  <a:lnTo>
                    <a:pt x="1110" y="6020"/>
                  </a:lnTo>
                  <a:cubicBezTo>
                    <a:pt x="1185" y="6020"/>
                    <a:pt x="1261" y="6009"/>
                    <a:pt x="1325" y="5976"/>
                  </a:cubicBezTo>
                  <a:cubicBezTo>
                    <a:pt x="1359" y="5961"/>
                    <a:pt x="1391" y="5944"/>
                    <a:pt x="1419" y="5923"/>
                  </a:cubicBezTo>
                  <a:lnTo>
                    <a:pt x="1419" y="5923"/>
                  </a:lnTo>
                  <a:cubicBezTo>
                    <a:pt x="1424" y="5927"/>
                    <a:pt x="1428" y="5930"/>
                    <a:pt x="1433" y="5933"/>
                  </a:cubicBezTo>
                  <a:cubicBezTo>
                    <a:pt x="1476" y="5966"/>
                    <a:pt x="1519" y="5988"/>
                    <a:pt x="1573" y="5998"/>
                  </a:cubicBezTo>
                  <a:cubicBezTo>
                    <a:pt x="1616" y="6009"/>
                    <a:pt x="1670" y="6020"/>
                    <a:pt x="1723" y="6020"/>
                  </a:cubicBezTo>
                  <a:lnTo>
                    <a:pt x="3630" y="6020"/>
                  </a:lnTo>
                  <a:cubicBezTo>
                    <a:pt x="3694" y="6020"/>
                    <a:pt x="3759" y="6009"/>
                    <a:pt x="3823" y="5976"/>
                  </a:cubicBezTo>
                  <a:cubicBezTo>
                    <a:pt x="3920" y="5945"/>
                    <a:pt x="3996" y="5880"/>
                    <a:pt x="4049" y="5794"/>
                  </a:cubicBezTo>
                  <a:lnTo>
                    <a:pt x="4114" y="5665"/>
                  </a:lnTo>
                  <a:cubicBezTo>
                    <a:pt x="4125" y="5610"/>
                    <a:pt x="4135" y="5567"/>
                    <a:pt x="4135" y="5514"/>
                  </a:cubicBezTo>
                  <a:lnTo>
                    <a:pt x="4135" y="5330"/>
                  </a:lnTo>
                  <a:cubicBezTo>
                    <a:pt x="4135" y="5255"/>
                    <a:pt x="4125" y="5191"/>
                    <a:pt x="4092" y="5126"/>
                  </a:cubicBezTo>
                  <a:cubicBezTo>
                    <a:pt x="4081" y="5097"/>
                    <a:pt x="4067" y="5068"/>
                    <a:pt x="4049" y="5040"/>
                  </a:cubicBezTo>
                  <a:lnTo>
                    <a:pt x="4049" y="5040"/>
                  </a:lnTo>
                  <a:lnTo>
                    <a:pt x="4049" y="4975"/>
                  </a:lnTo>
                  <a:lnTo>
                    <a:pt x="4049" y="4825"/>
                  </a:lnTo>
                  <a:lnTo>
                    <a:pt x="4049" y="4068"/>
                  </a:lnTo>
                  <a:lnTo>
                    <a:pt x="4049" y="4068"/>
                  </a:lnTo>
                  <a:cubicBezTo>
                    <a:pt x="4064" y="4042"/>
                    <a:pt x="4078" y="4014"/>
                    <a:pt x="4092" y="3985"/>
                  </a:cubicBezTo>
                  <a:lnTo>
                    <a:pt x="4099" y="3972"/>
                  </a:lnTo>
                  <a:lnTo>
                    <a:pt x="4099" y="3972"/>
                  </a:lnTo>
                  <a:lnTo>
                    <a:pt x="4103" y="3974"/>
                  </a:lnTo>
                  <a:cubicBezTo>
                    <a:pt x="4125" y="3920"/>
                    <a:pt x="4135" y="3856"/>
                    <a:pt x="4135" y="3780"/>
                  </a:cubicBezTo>
                  <a:lnTo>
                    <a:pt x="4135" y="3608"/>
                  </a:lnTo>
                  <a:cubicBezTo>
                    <a:pt x="4135" y="3576"/>
                    <a:pt x="4135" y="3543"/>
                    <a:pt x="4125" y="3511"/>
                  </a:cubicBezTo>
                  <a:cubicBezTo>
                    <a:pt x="4114" y="3446"/>
                    <a:pt x="4092" y="3392"/>
                    <a:pt x="4060" y="3339"/>
                  </a:cubicBezTo>
                  <a:cubicBezTo>
                    <a:pt x="4057" y="3333"/>
                    <a:pt x="4053" y="3328"/>
                    <a:pt x="4049" y="3323"/>
                  </a:cubicBezTo>
                  <a:lnTo>
                    <a:pt x="4049" y="3323"/>
                  </a:lnTo>
                  <a:lnTo>
                    <a:pt x="4049" y="2681"/>
                  </a:lnTo>
                  <a:lnTo>
                    <a:pt x="4049" y="2607"/>
                  </a:lnTo>
                  <a:cubicBezTo>
                    <a:pt x="4039" y="2454"/>
                    <a:pt x="3990" y="2301"/>
                    <a:pt x="3922" y="2158"/>
                  </a:cubicBezTo>
                  <a:lnTo>
                    <a:pt x="3922" y="2158"/>
                  </a:lnTo>
                  <a:lnTo>
                    <a:pt x="3942" y="2165"/>
                  </a:lnTo>
                  <a:cubicBezTo>
                    <a:pt x="3985" y="2186"/>
                    <a:pt x="4049" y="2186"/>
                    <a:pt x="4103" y="2186"/>
                  </a:cubicBezTo>
                  <a:cubicBezTo>
                    <a:pt x="4168" y="2186"/>
                    <a:pt x="4221" y="2176"/>
                    <a:pt x="4286" y="2154"/>
                  </a:cubicBezTo>
                  <a:cubicBezTo>
                    <a:pt x="4362" y="2122"/>
                    <a:pt x="4437" y="2068"/>
                    <a:pt x="4491" y="2004"/>
                  </a:cubicBezTo>
                  <a:cubicBezTo>
                    <a:pt x="4523" y="1971"/>
                    <a:pt x="4545" y="1939"/>
                    <a:pt x="4566" y="1896"/>
                  </a:cubicBezTo>
                  <a:cubicBezTo>
                    <a:pt x="4588" y="1853"/>
                    <a:pt x="4599" y="1810"/>
                    <a:pt x="4609" y="1767"/>
                  </a:cubicBezTo>
                  <a:cubicBezTo>
                    <a:pt x="4609" y="1734"/>
                    <a:pt x="4620" y="1702"/>
                    <a:pt x="4620" y="1669"/>
                  </a:cubicBezTo>
                  <a:cubicBezTo>
                    <a:pt x="4620" y="1626"/>
                    <a:pt x="4609" y="1594"/>
                    <a:pt x="4599" y="1551"/>
                  </a:cubicBezTo>
                  <a:lnTo>
                    <a:pt x="4577" y="1444"/>
                  </a:lnTo>
                  <a:cubicBezTo>
                    <a:pt x="4566" y="1422"/>
                    <a:pt x="4566" y="1401"/>
                    <a:pt x="4556" y="1379"/>
                  </a:cubicBezTo>
                  <a:cubicBezTo>
                    <a:pt x="4529" y="1309"/>
                    <a:pt x="4489" y="1245"/>
                    <a:pt x="4445" y="1195"/>
                  </a:cubicBezTo>
                  <a:lnTo>
                    <a:pt x="4445" y="1195"/>
                  </a:lnTo>
                  <a:cubicBezTo>
                    <a:pt x="4480" y="1186"/>
                    <a:pt x="4514" y="1171"/>
                    <a:pt x="4545" y="1152"/>
                  </a:cubicBezTo>
                  <a:cubicBezTo>
                    <a:pt x="4631" y="1109"/>
                    <a:pt x="4695" y="1045"/>
                    <a:pt x="4750" y="970"/>
                  </a:cubicBezTo>
                  <a:cubicBezTo>
                    <a:pt x="4771" y="927"/>
                    <a:pt x="4793" y="884"/>
                    <a:pt x="4803" y="841"/>
                  </a:cubicBezTo>
                  <a:cubicBezTo>
                    <a:pt x="4814" y="786"/>
                    <a:pt x="4824" y="743"/>
                    <a:pt x="4824" y="690"/>
                  </a:cubicBezTo>
                  <a:lnTo>
                    <a:pt x="4824" y="604"/>
                  </a:lnTo>
                  <a:lnTo>
                    <a:pt x="4824" y="539"/>
                  </a:lnTo>
                  <a:cubicBezTo>
                    <a:pt x="4814" y="463"/>
                    <a:pt x="4793" y="388"/>
                    <a:pt x="4760" y="324"/>
                  </a:cubicBezTo>
                  <a:cubicBezTo>
                    <a:pt x="4706" y="226"/>
                    <a:pt x="4631" y="151"/>
                    <a:pt x="4545" y="87"/>
                  </a:cubicBezTo>
                  <a:cubicBezTo>
                    <a:pt x="4491" y="54"/>
                    <a:pt x="4448" y="33"/>
                    <a:pt x="4394" y="22"/>
                  </a:cubicBezTo>
                  <a:cubicBezTo>
                    <a:pt x="4340" y="1"/>
                    <a:pt x="4276" y="1"/>
                    <a:pt x="4221" y="1"/>
                  </a:cubicBezTo>
                  <a:close/>
                </a:path>
              </a:pathLst>
            </a:custGeom>
            <a:solidFill>
              <a:srgbClr val="FFFFFF"/>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35"/>
            <p:cNvSpPr/>
            <p:nvPr/>
          </p:nvSpPr>
          <p:spPr>
            <a:xfrm>
              <a:off x="7081158" y="3563530"/>
              <a:ext cx="160748" cy="326073"/>
            </a:xfrm>
            <a:custGeom>
              <a:avLst/>
              <a:gdLst/>
              <a:ahLst/>
              <a:cxnLst/>
              <a:rect l="l" t="t" r="r" b="b"/>
              <a:pathLst>
                <a:path w="1896" h="3846" extrusionOk="0">
                  <a:moveTo>
                    <a:pt x="603" y="1"/>
                  </a:moveTo>
                  <a:lnTo>
                    <a:pt x="603" y="400"/>
                  </a:lnTo>
                  <a:cubicBezTo>
                    <a:pt x="603" y="421"/>
                    <a:pt x="593" y="443"/>
                    <a:pt x="582" y="464"/>
                  </a:cubicBezTo>
                  <a:lnTo>
                    <a:pt x="291" y="658"/>
                  </a:lnTo>
                  <a:cubicBezTo>
                    <a:pt x="108" y="787"/>
                    <a:pt x="0" y="1003"/>
                    <a:pt x="0" y="1228"/>
                  </a:cubicBezTo>
                  <a:lnTo>
                    <a:pt x="0" y="3372"/>
                  </a:lnTo>
                  <a:lnTo>
                    <a:pt x="43" y="3447"/>
                  </a:lnTo>
                  <a:lnTo>
                    <a:pt x="0" y="3522"/>
                  </a:lnTo>
                  <a:lnTo>
                    <a:pt x="0" y="3846"/>
                  </a:lnTo>
                  <a:lnTo>
                    <a:pt x="1895" y="3846"/>
                  </a:lnTo>
                  <a:lnTo>
                    <a:pt x="1895" y="3522"/>
                  </a:lnTo>
                  <a:lnTo>
                    <a:pt x="1809" y="3447"/>
                  </a:lnTo>
                  <a:lnTo>
                    <a:pt x="1895" y="3372"/>
                  </a:lnTo>
                  <a:lnTo>
                    <a:pt x="1895" y="1228"/>
                  </a:lnTo>
                  <a:cubicBezTo>
                    <a:pt x="1895" y="1003"/>
                    <a:pt x="1788" y="787"/>
                    <a:pt x="1605" y="658"/>
                  </a:cubicBezTo>
                  <a:lnTo>
                    <a:pt x="1314" y="464"/>
                  </a:lnTo>
                  <a:cubicBezTo>
                    <a:pt x="1304" y="443"/>
                    <a:pt x="1292" y="421"/>
                    <a:pt x="1292" y="400"/>
                  </a:cubicBezTo>
                  <a:lnTo>
                    <a:pt x="1292" y="1"/>
                  </a:ln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35"/>
            <p:cNvSpPr/>
            <p:nvPr/>
          </p:nvSpPr>
          <p:spPr>
            <a:xfrm>
              <a:off x="7170604" y="3563530"/>
              <a:ext cx="71302" cy="326073"/>
            </a:xfrm>
            <a:custGeom>
              <a:avLst/>
              <a:gdLst/>
              <a:ahLst/>
              <a:cxnLst/>
              <a:rect l="l" t="t" r="r" b="b"/>
              <a:pathLst>
                <a:path w="841" h="3846" extrusionOk="0">
                  <a:moveTo>
                    <a:pt x="1" y="1"/>
                  </a:moveTo>
                  <a:lnTo>
                    <a:pt x="1" y="400"/>
                  </a:lnTo>
                  <a:cubicBezTo>
                    <a:pt x="1" y="421"/>
                    <a:pt x="12" y="443"/>
                    <a:pt x="22" y="464"/>
                  </a:cubicBezTo>
                  <a:lnTo>
                    <a:pt x="313" y="658"/>
                  </a:lnTo>
                  <a:cubicBezTo>
                    <a:pt x="496" y="787"/>
                    <a:pt x="604" y="1003"/>
                    <a:pt x="604" y="1228"/>
                  </a:cubicBezTo>
                  <a:lnTo>
                    <a:pt x="604" y="3846"/>
                  </a:lnTo>
                  <a:lnTo>
                    <a:pt x="840" y="3846"/>
                  </a:lnTo>
                  <a:lnTo>
                    <a:pt x="840" y="3522"/>
                  </a:lnTo>
                  <a:lnTo>
                    <a:pt x="754" y="3447"/>
                  </a:lnTo>
                  <a:lnTo>
                    <a:pt x="840" y="3372"/>
                  </a:lnTo>
                  <a:lnTo>
                    <a:pt x="840" y="1228"/>
                  </a:lnTo>
                  <a:cubicBezTo>
                    <a:pt x="840" y="1003"/>
                    <a:pt x="733" y="787"/>
                    <a:pt x="550" y="658"/>
                  </a:cubicBezTo>
                  <a:lnTo>
                    <a:pt x="259" y="464"/>
                  </a:lnTo>
                  <a:cubicBezTo>
                    <a:pt x="249" y="443"/>
                    <a:pt x="237" y="421"/>
                    <a:pt x="237" y="400"/>
                  </a:cubicBezTo>
                  <a:lnTo>
                    <a:pt x="237" y="1"/>
                  </a:ln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35"/>
            <p:cNvSpPr/>
            <p:nvPr/>
          </p:nvSpPr>
          <p:spPr>
            <a:xfrm>
              <a:off x="7110324" y="3695028"/>
              <a:ext cx="102332" cy="131582"/>
            </a:xfrm>
            <a:custGeom>
              <a:avLst/>
              <a:gdLst/>
              <a:ahLst/>
              <a:cxnLst/>
              <a:rect l="l" t="t" r="r" b="b"/>
              <a:pathLst>
                <a:path w="1207" h="1552" extrusionOk="0">
                  <a:moveTo>
                    <a:pt x="87" y="1"/>
                  </a:moveTo>
                  <a:cubicBezTo>
                    <a:pt x="44" y="1"/>
                    <a:pt x="1" y="44"/>
                    <a:pt x="1" y="87"/>
                  </a:cubicBezTo>
                  <a:lnTo>
                    <a:pt x="1" y="1465"/>
                  </a:lnTo>
                  <a:cubicBezTo>
                    <a:pt x="1" y="1519"/>
                    <a:pt x="44" y="1551"/>
                    <a:pt x="87" y="1551"/>
                  </a:cubicBezTo>
                  <a:lnTo>
                    <a:pt x="1121" y="1551"/>
                  </a:lnTo>
                  <a:cubicBezTo>
                    <a:pt x="1164" y="1551"/>
                    <a:pt x="1207" y="1519"/>
                    <a:pt x="1207" y="1465"/>
                  </a:cubicBezTo>
                  <a:lnTo>
                    <a:pt x="1207" y="87"/>
                  </a:lnTo>
                  <a:cubicBezTo>
                    <a:pt x="1207" y="44"/>
                    <a:pt x="1164" y="1"/>
                    <a:pt x="1121" y="1"/>
                  </a:cubicBezTo>
                  <a:close/>
                </a:path>
              </a:pathLst>
            </a:custGeom>
            <a:solidFill>
              <a:srgbClr val="FFE8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35"/>
            <p:cNvSpPr/>
            <p:nvPr/>
          </p:nvSpPr>
          <p:spPr>
            <a:xfrm>
              <a:off x="7185187" y="3695028"/>
              <a:ext cx="27470" cy="131582"/>
            </a:xfrm>
            <a:custGeom>
              <a:avLst/>
              <a:gdLst/>
              <a:ahLst/>
              <a:cxnLst/>
              <a:rect l="l" t="t" r="r" b="b"/>
              <a:pathLst>
                <a:path w="324" h="1552" extrusionOk="0">
                  <a:moveTo>
                    <a:pt x="1" y="1"/>
                  </a:moveTo>
                  <a:cubicBezTo>
                    <a:pt x="44" y="1"/>
                    <a:pt x="87" y="44"/>
                    <a:pt x="87" y="87"/>
                  </a:cubicBezTo>
                  <a:lnTo>
                    <a:pt x="87" y="1465"/>
                  </a:lnTo>
                  <a:cubicBezTo>
                    <a:pt x="87" y="1519"/>
                    <a:pt x="44" y="1551"/>
                    <a:pt x="1" y="1551"/>
                  </a:cubicBezTo>
                  <a:lnTo>
                    <a:pt x="238" y="1551"/>
                  </a:lnTo>
                  <a:cubicBezTo>
                    <a:pt x="281" y="1551"/>
                    <a:pt x="324" y="1519"/>
                    <a:pt x="324" y="1465"/>
                  </a:cubicBezTo>
                  <a:lnTo>
                    <a:pt x="324" y="87"/>
                  </a:lnTo>
                  <a:cubicBezTo>
                    <a:pt x="324" y="44"/>
                    <a:pt x="281" y="1"/>
                    <a:pt x="238" y="1"/>
                  </a:cubicBezTo>
                  <a:close/>
                </a:path>
              </a:pathLst>
            </a:custGeom>
            <a:solidFill>
              <a:srgbClr val="5FB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35"/>
            <p:cNvSpPr/>
            <p:nvPr/>
          </p:nvSpPr>
          <p:spPr>
            <a:xfrm>
              <a:off x="7124058" y="3593712"/>
              <a:ext cx="40272" cy="13735"/>
            </a:xfrm>
            <a:custGeom>
              <a:avLst/>
              <a:gdLst/>
              <a:ahLst/>
              <a:cxnLst/>
              <a:rect l="l" t="t" r="r" b="b"/>
              <a:pathLst>
                <a:path w="475" h="162" extrusionOk="0">
                  <a:moveTo>
                    <a:pt x="97" y="1"/>
                  </a:moveTo>
                  <a:lnTo>
                    <a:pt x="97" y="44"/>
                  </a:lnTo>
                  <a:cubicBezTo>
                    <a:pt x="97" y="65"/>
                    <a:pt x="87" y="87"/>
                    <a:pt x="76" y="108"/>
                  </a:cubicBezTo>
                  <a:lnTo>
                    <a:pt x="1" y="162"/>
                  </a:lnTo>
                  <a:lnTo>
                    <a:pt x="388" y="162"/>
                  </a:lnTo>
                  <a:cubicBezTo>
                    <a:pt x="432" y="162"/>
                    <a:pt x="475" y="130"/>
                    <a:pt x="475" y="87"/>
                  </a:cubicBezTo>
                  <a:cubicBezTo>
                    <a:pt x="475" y="44"/>
                    <a:pt x="432" y="1"/>
                    <a:pt x="388" y="1"/>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35"/>
            <p:cNvSpPr/>
            <p:nvPr/>
          </p:nvSpPr>
          <p:spPr>
            <a:xfrm>
              <a:off x="6993492" y="3520714"/>
              <a:ext cx="128869" cy="296739"/>
            </a:xfrm>
            <a:custGeom>
              <a:avLst/>
              <a:gdLst/>
              <a:ahLst/>
              <a:cxnLst/>
              <a:rect l="l" t="t" r="r" b="b"/>
              <a:pathLst>
                <a:path w="1520" h="3500" extrusionOk="0">
                  <a:moveTo>
                    <a:pt x="862" y="0"/>
                  </a:moveTo>
                  <a:cubicBezTo>
                    <a:pt x="388" y="0"/>
                    <a:pt x="1" y="377"/>
                    <a:pt x="1" y="862"/>
                  </a:cubicBezTo>
                  <a:lnTo>
                    <a:pt x="1" y="3499"/>
                  </a:lnTo>
                  <a:lnTo>
                    <a:pt x="345" y="3499"/>
                  </a:lnTo>
                  <a:lnTo>
                    <a:pt x="345" y="862"/>
                  </a:lnTo>
                  <a:cubicBezTo>
                    <a:pt x="345" y="571"/>
                    <a:pt x="582" y="345"/>
                    <a:pt x="862" y="345"/>
                  </a:cubicBezTo>
                  <a:lnTo>
                    <a:pt x="1519" y="345"/>
                  </a:lnTo>
                  <a:lnTo>
                    <a:pt x="1519" y="0"/>
                  </a:lnTo>
                  <a:close/>
                </a:path>
              </a:pathLst>
            </a:custGeom>
            <a:solidFill>
              <a:srgbClr val="FFE8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35"/>
            <p:cNvSpPr/>
            <p:nvPr/>
          </p:nvSpPr>
          <p:spPr>
            <a:xfrm>
              <a:off x="7097606" y="3520714"/>
              <a:ext cx="24756" cy="29250"/>
            </a:xfrm>
            <a:custGeom>
              <a:avLst/>
              <a:gdLst/>
              <a:ahLst/>
              <a:cxnLst/>
              <a:rect l="l" t="t" r="r" b="b"/>
              <a:pathLst>
                <a:path w="292" h="345" extrusionOk="0">
                  <a:moveTo>
                    <a:pt x="0" y="0"/>
                  </a:moveTo>
                  <a:lnTo>
                    <a:pt x="0" y="345"/>
                  </a:lnTo>
                  <a:lnTo>
                    <a:pt x="291" y="345"/>
                  </a:lnTo>
                  <a:lnTo>
                    <a:pt x="291" y="0"/>
                  </a:lnTo>
                  <a:close/>
                </a:path>
              </a:pathLst>
            </a:custGeom>
            <a:solidFill>
              <a:srgbClr val="5FB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35"/>
            <p:cNvSpPr/>
            <p:nvPr/>
          </p:nvSpPr>
          <p:spPr>
            <a:xfrm>
              <a:off x="7161448" y="3476881"/>
              <a:ext cx="146165" cy="39254"/>
            </a:xfrm>
            <a:custGeom>
              <a:avLst/>
              <a:gdLst/>
              <a:ahLst/>
              <a:cxnLst/>
              <a:rect l="l" t="t" r="r" b="b"/>
              <a:pathLst>
                <a:path w="1724" h="463" extrusionOk="0">
                  <a:moveTo>
                    <a:pt x="173" y="0"/>
                  </a:moveTo>
                  <a:cubicBezTo>
                    <a:pt x="77" y="0"/>
                    <a:pt x="1" y="75"/>
                    <a:pt x="1" y="173"/>
                  </a:cubicBezTo>
                  <a:lnTo>
                    <a:pt x="475" y="463"/>
                  </a:lnTo>
                  <a:lnTo>
                    <a:pt x="1649" y="345"/>
                  </a:lnTo>
                  <a:cubicBezTo>
                    <a:pt x="1692" y="345"/>
                    <a:pt x="1724" y="312"/>
                    <a:pt x="1724" y="259"/>
                  </a:cubicBezTo>
                  <a:lnTo>
                    <a:pt x="1724" y="173"/>
                  </a:lnTo>
                  <a:cubicBezTo>
                    <a:pt x="1724" y="75"/>
                    <a:pt x="1649" y="0"/>
                    <a:pt x="1551" y="0"/>
                  </a:cubicBezTo>
                  <a:close/>
                </a:path>
              </a:pathLst>
            </a:custGeom>
            <a:solidFill>
              <a:srgbClr val="4B9E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35"/>
            <p:cNvSpPr/>
            <p:nvPr/>
          </p:nvSpPr>
          <p:spPr>
            <a:xfrm>
              <a:off x="7196209" y="3536145"/>
              <a:ext cx="94702" cy="53498"/>
            </a:xfrm>
            <a:custGeom>
              <a:avLst/>
              <a:gdLst/>
              <a:ahLst/>
              <a:cxnLst/>
              <a:rect l="l" t="t" r="r" b="b"/>
              <a:pathLst>
                <a:path w="1117" h="631" extrusionOk="0">
                  <a:moveTo>
                    <a:pt x="108" y="1"/>
                  </a:moveTo>
                  <a:lnTo>
                    <a:pt x="0" y="292"/>
                  </a:lnTo>
                  <a:lnTo>
                    <a:pt x="991" y="625"/>
                  </a:lnTo>
                  <a:cubicBezTo>
                    <a:pt x="1001" y="629"/>
                    <a:pt x="1010" y="630"/>
                    <a:pt x="1020" y="630"/>
                  </a:cubicBezTo>
                  <a:cubicBezTo>
                    <a:pt x="1073" y="630"/>
                    <a:pt x="1117" y="582"/>
                    <a:pt x="1098" y="518"/>
                  </a:cubicBezTo>
                  <a:lnTo>
                    <a:pt x="1077" y="421"/>
                  </a:lnTo>
                  <a:cubicBezTo>
                    <a:pt x="1067" y="367"/>
                    <a:pt x="1023" y="324"/>
                    <a:pt x="969" y="302"/>
                  </a:cubicBezTo>
                  <a:lnTo>
                    <a:pt x="108" y="1"/>
                  </a:lnTo>
                  <a:close/>
                </a:path>
              </a:pathLst>
            </a:custGeom>
            <a:solidFill>
              <a:srgbClr val="4B9E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35"/>
            <p:cNvSpPr/>
            <p:nvPr/>
          </p:nvSpPr>
          <p:spPr>
            <a:xfrm>
              <a:off x="7272853" y="3476881"/>
              <a:ext cx="34761" cy="31115"/>
            </a:xfrm>
            <a:custGeom>
              <a:avLst/>
              <a:gdLst/>
              <a:ahLst/>
              <a:cxnLst/>
              <a:rect l="l" t="t" r="r" b="b"/>
              <a:pathLst>
                <a:path w="410" h="367" extrusionOk="0">
                  <a:moveTo>
                    <a:pt x="1" y="0"/>
                  </a:moveTo>
                  <a:cubicBezTo>
                    <a:pt x="98" y="0"/>
                    <a:pt x="173" y="75"/>
                    <a:pt x="173" y="173"/>
                  </a:cubicBezTo>
                  <a:lnTo>
                    <a:pt x="173" y="291"/>
                  </a:lnTo>
                  <a:cubicBezTo>
                    <a:pt x="173" y="323"/>
                    <a:pt x="151" y="355"/>
                    <a:pt x="119" y="367"/>
                  </a:cubicBezTo>
                  <a:lnTo>
                    <a:pt x="335" y="345"/>
                  </a:lnTo>
                  <a:cubicBezTo>
                    <a:pt x="378" y="345"/>
                    <a:pt x="410" y="312"/>
                    <a:pt x="410" y="259"/>
                  </a:cubicBezTo>
                  <a:lnTo>
                    <a:pt x="410" y="173"/>
                  </a:lnTo>
                  <a:cubicBezTo>
                    <a:pt x="410" y="75"/>
                    <a:pt x="335" y="0"/>
                    <a:pt x="237" y="0"/>
                  </a:cubicBezTo>
                  <a:close/>
                </a:path>
              </a:pathLst>
            </a:custGeom>
            <a:solidFill>
              <a:srgbClr val="5637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35"/>
            <p:cNvSpPr/>
            <p:nvPr/>
          </p:nvSpPr>
          <p:spPr>
            <a:xfrm>
              <a:off x="7258270" y="3554458"/>
              <a:ext cx="32641" cy="35185"/>
            </a:xfrm>
            <a:custGeom>
              <a:avLst/>
              <a:gdLst/>
              <a:ahLst/>
              <a:cxnLst/>
              <a:rect l="l" t="t" r="r" b="b"/>
              <a:pathLst>
                <a:path w="385" h="415" extrusionOk="0">
                  <a:moveTo>
                    <a:pt x="0" y="0"/>
                  </a:moveTo>
                  <a:cubicBezTo>
                    <a:pt x="55" y="22"/>
                    <a:pt x="86" y="65"/>
                    <a:pt x="108" y="119"/>
                  </a:cubicBezTo>
                  <a:lnTo>
                    <a:pt x="130" y="227"/>
                  </a:lnTo>
                  <a:cubicBezTo>
                    <a:pt x="149" y="286"/>
                    <a:pt x="97" y="336"/>
                    <a:pt x="38" y="336"/>
                  </a:cubicBezTo>
                  <a:cubicBezTo>
                    <a:pt x="33" y="336"/>
                    <a:pt x="27" y="335"/>
                    <a:pt x="22" y="334"/>
                  </a:cubicBezTo>
                  <a:lnTo>
                    <a:pt x="22" y="334"/>
                  </a:lnTo>
                  <a:lnTo>
                    <a:pt x="259" y="409"/>
                  </a:lnTo>
                  <a:cubicBezTo>
                    <a:pt x="269" y="413"/>
                    <a:pt x="278" y="414"/>
                    <a:pt x="288" y="414"/>
                  </a:cubicBezTo>
                  <a:cubicBezTo>
                    <a:pt x="341" y="414"/>
                    <a:pt x="385" y="366"/>
                    <a:pt x="366" y="302"/>
                  </a:cubicBezTo>
                  <a:lnTo>
                    <a:pt x="345" y="205"/>
                  </a:lnTo>
                  <a:cubicBezTo>
                    <a:pt x="335" y="151"/>
                    <a:pt x="291" y="108"/>
                    <a:pt x="237" y="86"/>
                  </a:cubicBezTo>
                  <a:lnTo>
                    <a:pt x="0" y="0"/>
                  </a:lnTo>
                  <a:close/>
                </a:path>
              </a:pathLst>
            </a:custGeom>
            <a:solidFill>
              <a:srgbClr val="5637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35"/>
            <p:cNvSpPr/>
            <p:nvPr/>
          </p:nvSpPr>
          <p:spPr>
            <a:xfrm>
              <a:off x="7117700" y="3491464"/>
              <a:ext cx="87665" cy="87750"/>
            </a:xfrm>
            <a:custGeom>
              <a:avLst/>
              <a:gdLst/>
              <a:ahLst/>
              <a:cxnLst/>
              <a:rect l="l" t="t" r="r" b="b"/>
              <a:pathLst>
                <a:path w="1034" h="1035" extrusionOk="0">
                  <a:moveTo>
                    <a:pt x="517" y="1"/>
                  </a:moveTo>
                  <a:cubicBezTo>
                    <a:pt x="237" y="1"/>
                    <a:pt x="0" y="226"/>
                    <a:pt x="0" y="518"/>
                  </a:cubicBezTo>
                  <a:cubicBezTo>
                    <a:pt x="0" y="798"/>
                    <a:pt x="237" y="1034"/>
                    <a:pt x="517" y="1034"/>
                  </a:cubicBezTo>
                  <a:cubicBezTo>
                    <a:pt x="808" y="1034"/>
                    <a:pt x="1034" y="798"/>
                    <a:pt x="1034" y="518"/>
                  </a:cubicBezTo>
                  <a:cubicBezTo>
                    <a:pt x="1034" y="226"/>
                    <a:pt x="808" y="1"/>
                    <a:pt x="517" y="1"/>
                  </a:cubicBezTo>
                  <a:close/>
                </a:path>
              </a:pathLst>
            </a:custGeom>
            <a:solidFill>
              <a:srgbClr val="FFE8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35"/>
            <p:cNvSpPr/>
            <p:nvPr/>
          </p:nvSpPr>
          <p:spPr>
            <a:xfrm>
              <a:off x="7151443" y="3491464"/>
              <a:ext cx="53922" cy="87750"/>
            </a:xfrm>
            <a:custGeom>
              <a:avLst/>
              <a:gdLst/>
              <a:ahLst/>
              <a:cxnLst/>
              <a:rect l="l" t="t" r="r" b="b"/>
              <a:pathLst>
                <a:path w="636" h="1035" extrusionOk="0">
                  <a:moveTo>
                    <a:pt x="119" y="1"/>
                  </a:moveTo>
                  <a:cubicBezTo>
                    <a:pt x="76" y="1"/>
                    <a:pt x="44" y="1"/>
                    <a:pt x="1" y="11"/>
                  </a:cubicBezTo>
                  <a:cubicBezTo>
                    <a:pt x="227" y="65"/>
                    <a:pt x="399" y="269"/>
                    <a:pt x="399" y="518"/>
                  </a:cubicBezTo>
                  <a:cubicBezTo>
                    <a:pt x="399" y="754"/>
                    <a:pt x="227" y="959"/>
                    <a:pt x="1" y="1013"/>
                  </a:cubicBezTo>
                  <a:cubicBezTo>
                    <a:pt x="44" y="1023"/>
                    <a:pt x="76" y="1034"/>
                    <a:pt x="119" y="1034"/>
                  </a:cubicBezTo>
                  <a:cubicBezTo>
                    <a:pt x="410" y="1034"/>
                    <a:pt x="636" y="798"/>
                    <a:pt x="636" y="518"/>
                  </a:cubicBezTo>
                  <a:cubicBezTo>
                    <a:pt x="636" y="226"/>
                    <a:pt x="410" y="1"/>
                    <a:pt x="119" y="1"/>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35"/>
            <p:cNvSpPr/>
            <p:nvPr/>
          </p:nvSpPr>
          <p:spPr>
            <a:xfrm>
              <a:off x="7146865" y="3520714"/>
              <a:ext cx="28402" cy="29250"/>
            </a:xfrm>
            <a:custGeom>
              <a:avLst/>
              <a:gdLst/>
              <a:ahLst/>
              <a:cxnLst/>
              <a:rect l="l" t="t" r="r" b="b"/>
              <a:pathLst>
                <a:path w="335" h="345" extrusionOk="0">
                  <a:moveTo>
                    <a:pt x="173" y="0"/>
                  </a:moveTo>
                  <a:cubicBezTo>
                    <a:pt x="76" y="0"/>
                    <a:pt x="1" y="75"/>
                    <a:pt x="1" y="173"/>
                  </a:cubicBezTo>
                  <a:cubicBezTo>
                    <a:pt x="1" y="259"/>
                    <a:pt x="76" y="345"/>
                    <a:pt x="173" y="345"/>
                  </a:cubicBezTo>
                  <a:cubicBezTo>
                    <a:pt x="270" y="345"/>
                    <a:pt x="335" y="259"/>
                    <a:pt x="335" y="173"/>
                  </a:cubicBezTo>
                  <a:cubicBezTo>
                    <a:pt x="335" y="75"/>
                    <a:pt x="270" y="0"/>
                    <a:pt x="173" y="0"/>
                  </a:cubicBezTo>
                  <a:close/>
                </a:path>
              </a:pathLst>
            </a:custGeom>
            <a:solidFill>
              <a:srgbClr val="FFE8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35"/>
            <p:cNvSpPr/>
            <p:nvPr/>
          </p:nvSpPr>
          <p:spPr>
            <a:xfrm>
              <a:off x="7151443" y="3520714"/>
              <a:ext cx="24756" cy="29250"/>
            </a:xfrm>
            <a:custGeom>
              <a:avLst/>
              <a:gdLst/>
              <a:ahLst/>
              <a:cxnLst/>
              <a:rect l="l" t="t" r="r" b="b"/>
              <a:pathLst>
                <a:path w="292" h="345" extrusionOk="0">
                  <a:moveTo>
                    <a:pt x="119" y="0"/>
                  </a:moveTo>
                  <a:cubicBezTo>
                    <a:pt x="76" y="0"/>
                    <a:pt x="33" y="11"/>
                    <a:pt x="1" y="43"/>
                  </a:cubicBezTo>
                  <a:cubicBezTo>
                    <a:pt x="33" y="75"/>
                    <a:pt x="54" y="118"/>
                    <a:pt x="54" y="173"/>
                  </a:cubicBezTo>
                  <a:cubicBezTo>
                    <a:pt x="54" y="216"/>
                    <a:pt x="33" y="259"/>
                    <a:pt x="1" y="291"/>
                  </a:cubicBezTo>
                  <a:cubicBezTo>
                    <a:pt x="33" y="323"/>
                    <a:pt x="76" y="345"/>
                    <a:pt x="119" y="345"/>
                  </a:cubicBezTo>
                  <a:cubicBezTo>
                    <a:pt x="216" y="345"/>
                    <a:pt x="291" y="259"/>
                    <a:pt x="291" y="173"/>
                  </a:cubicBezTo>
                  <a:cubicBezTo>
                    <a:pt x="291" y="75"/>
                    <a:pt x="216" y="0"/>
                    <a:pt x="119" y="0"/>
                  </a:cubicBezTo>
                  <a:close/>
                </a:path>
              </a:pathLst>
            </a:custGeom>
            <a:solidFill>
              <a:srgbClr val="5FB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35"/>
            <p:cNvSpPr/>
            <p:nvPr/>
          </p:nvSpPr>
          <p:spPr>
            <a:xfrm>
              <a:off x="7073867" y="3884943"/>
              <a:ext cx="175330" cy="29250"/>
            </a:xfrm>
            <a:custGeom>
              <a:avLst/>
              <a:gdLst/>
              <a:ahLst/>
              <a:cxnLst/>
              <a:rect l="l" t="t" r="r" b="b"/>
              <a:pathLst>
                <a:path w="2068" h="345" extrusionOk="0">
                  <a:moveTo>
                    <a:pt x="86" y="0"/>
                  </a:moveTo>
                  <a:cubicBezTo>
                    <a:pt x="43" y="0"/>
                    <a:pt x="0" y="43"/>
                    <a:pt x="0" y="86"/>
                  </a:cubicBezTo>
                  <a:lnTo>
                    <a:pt x="0" y="270"/>
                  </a:lnTo>
                  <a:cubicBezTo>
                    <a:pt x="0" y="313"/>
                    <a:pt x="43" y="345"/>
                    <a:pt x="86" y="345"/>
                  </a:cubicBezTo>
                  <a:lnTo>
                    <a:pt x="1993" y="345"/>
                  </a:lnTo>
                  <a:cubicBezTo>
                    <a:pt x="2036" y="345"/>
                    <a:pt x="2068" y="313"/>
                    <a:pt x="2068" y="270"/>
                  </a:cubicBezTo>
                  <a:lnTo>
                    <a:pt x="2068" y="86"/>
                  </a:lnTo>
                  <a:cubicBezTo>
                    <a:pt x="2068" y="43"/>
                    <a:pt x="2036" y="0"/>
                    <a:pt x="1993" y="0"/>
                  </a:cubicBezTo>
                  <a:close/>
                </a:path>
              </a:pathLst>
            </a:custGeom>
            <a:solidFill>
              <a:srgbClr val="4B9E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35"/>
            <p:cNvSpPr/>
            <p:nvPr/>
          </p:nvSpPr>
          <p:spPr>
            <a:xfrm>
              <a:off x="7055554" y="3738861"/>
              <a:ext cx="193643" cy="29250"/>
            </a:xfrm>
            <a:custGeom>
              <a:avLst/>
              <a:gdLst/>
              <a:ahLst/>
              <a:cxnLst/>
              <a:rect l="l" t="t" r="r" b="b"/>
              <a:pathLst>
                <a:path w="2284" h="345" extrusionOk="0">
                  <a:moveTo>
                    <a:pt x="216" y="0"/>
                  </a:moveTo>
                  <a:lnTo>
                    <a:pt x="1" y="173"/>
                  </a:lnTo>
                  <a:lnTo>
                    <a:pt x="216" y="345"/>
                  </a:lnTo>
                  <a:lnTo>
                    <a:pt x="2197" y="345"/>
                  </a:lnTo>
                  <a:cubicBezTo>
                    <a:pt x="2241" y="345"/>
                    <a:pt x="2284" y="313"/>
                    <a:pt x="2284" y="259"/>
                  </a:cubicBezTo>
                  <a:lnTo>
                    <a:pt x="2284" y="87"/>
                  </a:lnTo>
                  <a:cubicBezTo>
                    <a:pt x="2284" y="43"/>
                    <a:pt x="2241" y="0"/>
                    <a:pt x="2197" y="0"/>
                  </a:cubicBezTo>
                  <a:close/>
                </a:path>
              </a:pathLst>
            </a:custGeom>
            <a:solidFill>
              <a:srgbClr val="4B9E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35"/>
            <p:cNvSpPr/>
            <p:nvPr/>
          </p:nvSpPr>
          <p:spPr>
            <a:xfrm>
              <a:off x="7147798" y="3790918"/>
              <a:ext cx="27470" cy="13735"/>
            </a:xfrm>
            <a:custGeom>
              <a:avLst/>
              <a:gdLst/>
              <a:ahLst/>
              <a:cxnLst/>
              <a:rect l="l" t="t" r="r" b="b"/>
              <a:pathLst>
                <a:path w="324" h="162" extrusionOk="0">
                  <a:moveTo>
                    <a:pt x="76" y="1"/>
                  </a:moveTo>
                  <a:cubicBezTo>
                    <a:pt x="33" y="1"/>
                    <a:pt x="1" y="32"/>
                    <a:pt x="1" y="76"/>
                  </a:cubicBezTo>
                  <a:cubicBezTo>
                    <a:pt x="1" y="119"/>
                    <a:pt x="33" y="162"/>
                    <a:pt x="76" y="162"/>
                  </a:cubicBezTo>
                  <a:lnTo>
                    <a:pt x="248" y="162"/>
                  </a:lnTo>
                  <a:cubicBezTo>
                    <a:pt x="291" y="162"/>
                    <a:pt x="324" y="119"/>
                    <a:pt x="324" y="76"/>
                  </a:cubicBezTo>
                  <a:cubicBezTo>
                    <a:pt x="324" y="32"/>
                    <a:pt x="291" y="1"/>
                    <a:pt x="248" y="1"/>
                  </a:cubicBezTo>
                  <a:close/>
                </a:path>
              </a:pathLst>
            </a:custGeom>
            <a:solidFill>
              <a:srgbClr val="4B9E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35"/>
            <p:cNvSpPr/>
            <p:nvPr/>
          </p:nvSpPr>
          <p:spPr>
            <a:xfrm>
              <a:off x="7040971" y="3738861"/>
              <a:ext cx="32980" cy="29250"/>
            </a:xfrm>
            <a:custGeom>
              <a:avLst/>
              <a:gdLst/>
              <a:ahLst/>
              <a:cxnLst/>
              <a:rect l="l" t="t" r="r" b="b"/>
              <a:pathLst>
                <a:path w="389" h="345" extrusionOk="0">
                  <a:moveTo>
                    <a:pt x="1" y="0"/>
                  </a:moveTo>
                  <a:lnTo>
                    <a:pt x="1" y="345"/>
                  </a:lnTo>
                  <a:lnTo>
                    <a:pt x="388" y="345"/>
                  </a:lnTo>
                  <a:lnTo>
                    <a:pt x="388" y="0"/>
                  </a:lnTo>
                  <a:close/>
                </a:path>
              </a:pathLst>
            </a:custGeom>
            <a:solidFill>
              <a:srgbClr val="FFE8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35"/>
            <p:cNvSpPr/>
            <p:nvPr/>
          </p:nvSpPr>
          <p:spPr>
            <a:xfrm>
              <a:off x="6979842" y="3811860"/>
              <a:ext cx="57567" cy="102332"/>
            </a:xfrm>
            <a:custGeom>
              <a:avLst/>
              <a:gdLst/>
              <a:ahLst/>
              <a:cxnLst/>
              <a:rect l="l" t="t" r="r" b="b"/>
              <a:pathLst>
                <a:path w="679" h="1207" extrusionOk="0">
                  <a:moveTo>
                    <a:pt x="162" y="1"/>
                  </a:moveTo>
                  <a:lnTo>
                    <a:pt x="54" y="787"/>
                  </a:lnTo>
                  <a:lnTo>
                    <a:pt x="75" y="862"/>
                  </a:lnTo>
                  <a:lnTo>
                    <a:pt x="32" y="938"/>
                  </a:lnTo>
                  <a:lnTo>
                    <a:pt x="11" y="1110"/>
                  </a:lnTo>
                  <a:cubicBezTo>
                    <a:pt x="1" y="1164"/>
                    <a:pt x="44" y="1207"/>
                    <a:pt x="97" y="1207"/>
                  </a:cubicBezTo>
                  <a:lnTo>
                    <a:pt x="582" y="1207"/>
                  </a:lnTo>
                  <a:cubicBezTo>
                    <a:pt x="635" y="1207"/>
                    <a:pt x="678" y="1164"/>
                    <a:pt x="668" y="1110"/>
                  </a:cubicBezTo>
                  <a:lnTo>
                    <a:pt x="647" y="938"/>
                  </a:lnTo>
                  <a:lnTo>
                    <a:pt x="604" y="830"/>
                  </a:lnTo>
                  <a:lnTo>
                    <a:pt x="625" y="787"/>
                  </a:lnTo>
                  <a:lnTo>
                    <a:pt x="506" y="1"/>
                  </a:lnTo>
                  <a:close/>
                </a:path>
              </a:pathLst>
            </a:custGeom>
            <a:solidFill>
              <a:srgbClr val="4B9E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35"/>
            <p:cNvSpPr/>
            <p:nvPr/>
          </p:nvSpPr>
          <p:spPr>
            <a:xfrm>
              <a:off x="6971618" y="3724279"/>
              <a:ext cx="73083" cy="58500"/>
            </a:xfrm>
            <a:custGeom>
              <a:avLst/>
              <a:gdLst/>
              <a:ahLst/>
              <a:cxnLst/>
              <a:rect l="l" t="t" r="r" b="b"/>
              <a:pathLst>
                <a:path w="862" h="690" extrusionOk="0">
                  <a:moveTo>
                    <a:pt x="86" y="0"/>
                  </a:moveTo>
                  <a:cubicBezTo>
                    <a:pt x="43" y="0"/>
                    <a:pt x="0" y="43"/>
                    <a:pt x="0" y="86"/>
                  </a:cubicBezTo>
                  <a:lnTo>
                    <a:pt x="0" y="614"/>
                  </a:lnTo>
                  <a:cubicBezTo>
                    <a:pt x="0" y="657"/>
                    <a:pt x="43" y="689"/>
                    <a:pt x="86" y="689"/>
                  </a:cubicBezTo>
                  <a:lnTo>
                    <a:pt x="787" y="689"/>
                  </a:lnTo>
                  <a:cubicBezTo>
                    <a:pt x="830" y="689"/>
                    <a:pt x="862" y="657"/>
                    <a:pt x="862" y="614"/>
                  </a:cubicBezTo>
                  <a:lnTo>
                    <a:pt x="862" y="86"/>
                  </a:lnTo>
                  <a:cubicBezTo>
                    <a:pt x="862" y="43"/>
                    <a:pt x="830" y="0"/>
                    <a:pt x="787" y="0"/>
                  </a:cubicBezTo>
                  <a:close/>
                </a:path>
              </a:pathLst>
            </a:custGeom>
            <a:solidFill>
              <a:srgbClr val="4B9E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35"/>
            <p:cNvSpPr/>
            <p:nvPr/>
          </p:nvSpPr>
          <p:spPr>
            <a:xfrm>
              <a:off x="6998071" y="3747085"/>
              <a:ext cx="21111" cy="13735"/>
            </a:xfrm>
            <a:custGeom>
              <a:avLst/>
              <a:gdLst/>
              <a:ahLst/>
              <a:cxnLst/>
              <a:rect l="l" t="t" r="r" b="b"/>
              <a:pathLst>
                <a:path w="249" h="162" extrusionOk="0">
                  <a:moveTo>
                    <a:pt x="76" y="1"/>
                  </a:moveTo>
                  <a:cubicBezTo>
                    <a:pt x="33" y="1"/>
                    <a:pt x="1" y="33"/>
                    <a:pt x="1" y="76"/>
                  </a:cubicBezTo>
                  <a:cubicBezTo>
                    <a:pt x="1" y="119"/>
                    <a:pt x="33" y="162"/>
                    <a:pt x="76" y="162"/>
                  </a:cubicBezTo>
                  <a:lnTo>
                    <a:pt x="162" y="162"/>
                  </a:lnTo>
                  <a:cubicBezTo>
                    <a:pt x="205" y="162"/>
                    <a:pt x="248" y="119"/>
                    <a:pt x="248" y="76"/>
                  </a:cubicBezTo>
                  <a:cubicBezTo>
                    <a:pt x="248" y="33"/>
                    <a:pt x="205" y="1"/>
                    <a:pt x="162" y="1"/>
                  </a:cubicBezTo>
                  <a:close/>
                </a:path>
              </a:pathLst>
            </a:custGeom>
            <a:solidFill>
              <a:srgbClr val="FFE8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35"/>
            <p:cNvSpPr/>
            <p:nvPr/>
          </p:nvSpPr>
          <p:spPr>
            <a:xfrm>
              <a:off x="7221729" y="3884943"/>
              <a:ext cx="27470" cy="29250"/>
            </a:xfrm>
            <a:custGeom>
              <a:avLst/>
              <a:gdLst/>
              <a:ahLst/>
              <a:cxnLst/>
              <a:rect l="l" t="t" r="r" b="b"/>
              <a:pathLst>
                <a:path w="324" h="345" extrusionOk="0">
                  <a:moveTo>
                    <a:pt x="1" y="0"/>
                  </a:moveTo>
                  <a:cubicBezTo>
                    <a:pt x="44" y="0"/>
                    <a:pt x="87" y="43"/>
                    <a:pt x="87" y="86"/>
                  </a:cubicBezTo>
                  <a:lnTo>
                    <a:pt x="87" y="259"/>
                  </a:lnTo>
                  <a:cubicBezTo>
                    <a:pt x="87" y="313"/>
                    <a:pt x="44" y="345"/>
                    <a:pt x="1" y="345"/>
                  </a:cubicBezTo>
                  <a:lnTo>
                    <a:pt x="237" y="345"/>
                  </a:lnTo>
                  <a:cubicBezTo>
                    <a:pt x="292" y="345"/>
                    <a:pt x="324" y="313"/>
                    <a:pt x="324" y="259"/>
                  </a:cubicBezTo>
                  <a:lnTo>
                    <a:pt x="324" y="86"/>
                  </a:lnTo>
                  <a:cubicBezTo>
                    <a:pt x="324" y="43"/>
                    <a:pt x="292" y="0"/>
                    <a:pt x="237" y="0"/>
                  </a:cubicBezTo>
                  <a:close/>
                </a:path>
              </a:pathLst>
            </a:custGeom>
            <a:solidFill>
              <a:srgbClr val="5637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35"/>
            <p:cNvSpPr/>
            <p:nvPr/>
          </p:nvSpPr>
          <p:spPr>
            <a:xfrm>
              <a:off x="7002649" y="3811860"/>
              <a:ext cx="34761" cy="102332"/>
            </a:xfrm>
            <a:custGeom>
              <a:avLst/>
              <a:gdLst/>
              <a:ahLst/>
              <a:cxnLst/>
              <a:rect l="l" t="t" r="r" b="b"/>
              <a:pathLst>
                <a:path w="410" h="1207" extrusionOk="0">
                  <a:moveTo>
                    <a:pt x="0" y="1"/>
                  </a:moveTo>
                  <a:lnTo>
                    <a:pt x="162" y="1110"/>
                  </a:lnTo>
                  <a:cubicBezTo>
                    <a:pt x="162" y="1164"/>
                    <a:pt x="129" y="1207"/>
                    <a:pt x="76" y="1207"/>
                  </a:cubicBezTo>
                  <a:lnTo>
                    <a:pt x="313" y="1207"/>
                  </a:lnTo>
                  <a:cubicBezTo>
                    <a:pt x="366" y="1207"/>
                    <a:pt x="409" y="1164"/>
                    <a:pt x="399" y="1110"/>
                  </a:cubicBezTo>
                  <a:lnTo>
                    <a:pt x="378" y="938"/>
                  </a:lnTo>
                  <a:lnTo>
                    <a:pt x="335" y="830"/>
                  </a:lnTo>
                  <a:lnTo>
                    <a:pt x="356" y="787"/>
                  </a:lnTo>
                  <a:lnTo>
                    <a:pt x="237" y="1"/>
                  </a:lnTo>
                  <a:close/>
                </a:path>
              </a:pathLst>
            </a:custGeom>
            <a:solidFill>
              <a:srgbClr val="5637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35"/>
            <p:cNvSpPr/>
            <p:nvPr/>
          </p:nvSpPr>
          <p:spPr>
            <a:xfrm>
              <a:off x="6982555" y="3878584"/>
              <a:ext cx="52141" cy="12887"/>
            </a:xfrm>
            <a:custGeom>
              <a:avLst/>
              <a:gdLst/>
              <a:ahLst/>
              <a:cxnLst/>
              <a:rect l="l" t="t" r="r" b="b"/>
              <a:pathLst>
                <a:path w="615" h="152" extrusionOk="0">
                  <a:moveTo>
                    <a:pt x="22" y="0"/>
                  </a:moveTo>
                  <a:lnTo>
                    <a:pt x="0" y="151"/>
                  </a:lnTo>
                  <a:lnTo>
                    <a:pt x="615" y="151"/>
                  </a:lnTo>
                  <a:lnTo>
                    <a:pt x="593" y="0"/>
                  </a:lnTo>
                  <a:close/>
                </a:path>
              </a:pathLst>
            </a:custGeom>
            <a:solidFill>
              <a:srgbClr val="4B9E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35"/>
            <p:cNvSpPr/>
            <p:nvPr/>
          </p:nvSpPr>
          <p:spPr>
            <a:xfrm>
              <a:off x="7221729" y="3738861"/>
              <a:ext cx="27470" cy="29250"/>
            </a:xfrm>
            <a:custGeom>
              <a:avLst/>
              <a:gdLst/>
              <a:ahLst/>
              <a:cxnLst/>
              <a:rect l="l" t="t" r="r" b="b"/>
              <a:pathLst>
                <a:path w="324" h="345" extrusionOk="0">
                  <a:moveTo>
                    <a:pt x="1" y="0"/>
                  </a:moveTo>
                  <a:cubicBezTo>
                    <a:pt x="44" y="0"/>
                    <a:pt x="87" y="43"/>
                    <a:pt x="87" y="87"/>
                  </a:cubicBezTo>
                  <a:lnTo>
                    <a:pt x="87" y="259"/>
                  </a:lnTo>
                  <a:cubicBezTo>
                    <a:pt x="87" y="313"/>
                    <a:pt x="44" y="345"/>
                    <a:pt x="1" y="345"/>
                  </a:cubicBezTo>
                  <a:lnTo>
                    <a:pt x="237" y="345"/>
                  </a:lnTo>
                  <a:cubicBezTo>
                    <a:pt x="281" y="345"/>
                    <a:pt x="324" y="313"/>
                    <a:pt x="324" y="259"/>
                  </a:cubicBezTo>
                  <a:lnTo>
                    <a:pt x="324" y="87"/>
                  </a:lnTo>
                  <a:cubicBezTo>
                    <a:pt x="324" y="43"/>
                    <a:pt x="281" y="0"/>
                    <a:pt x="237" y="0"/>
                  </a:cubicBezTo>
                  <a:close/>
                </a:path>
              </a:pathLst>
            </a:custGeom>
            <a:solidFill>
              <a:srgbClr val="5637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35"/>
            <p:cNvSpPr/>
            <p:nvPr/>
          </p:nvSpPr>
          <p:spPr>
            <a:xfrm>
              <a:off x="7017232" y="3724279"/>
              <a:ext cx="27470" cy="58500"/>
            </a:xfrm>
            <a:custGeom>
              <a:avLst/>
              <a:gdLst/>
              <a:ahLst/>
              <a:cxnLst/>
              <a:rect l="l" t="t" r="r" b="b"/>
              <a:pathLst>
                <a:path w="324" h="690" extrusionOk="0">
                  <a:moveTo>
                    <a:pt x="1" y="0"/>
                  </a:moveTo>
                  <a:cubicBezTo>
                    <a:pt x="55" y="0"/>
                    <a:pt x="87" y="43"/>
                    <a:pt x="87" y="86"/>
                  </a:cubicBezTo>
                  <a:lnTo>
                    <a:pt x="87" y="614"/>
                  </a:lnTo>
                  <a:cubicBezTo>
                    <a:pt x="87" y="657"/>
                    <a:pt x="55" y="689"/>
                    <a:pt x="1" y="689"/>
                  </a:cubicBezTo>
                  <a:lnTo>
                    <a:pt x="249" y="689"/>
                  </a:lnTo>
                  <a:cubicBezTo>
                    <a:pt x="292" y="689"/>
                    <a:pt x="324" y="657"/>
                    <a:pt x="324" y="614"/>
                  </a:cubicBezTo>
                  <a:lnTo>
                    <a:pt x="324" y="86"/>
                  </a:lnTo>
                  <a:cubicBezTo>
                    <a:pt x="324" y="43"/>
                    <a:pt x="292" y="0"/>
                    <a:pt x="249" y="0"/>
                  </a:cubicBezTo>
                  <a:close/>
                </a:path>
              </a:pathLst>
            </a:custGeom>
            <a:solidFill>
              <a:srgbClr val="4B9E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35"/>
            <p:cNvSpPr/>
            <p:nvPr/>
          </p:nvSpPr>
          <p:spPr>
            <a:xfrm>
              <a:off x="6993492" y="3688670"/>
              <a:ext cx="29335" cy="13735"/>
            </a:xfrm>
            <a:custGeom>
              <a:avLst/>
              <a:gdLst/>
              <a:ahLst/>
              <a:cxnLst/>
              <a:rect l="l" t="t" r="r" b="b"/>
              <a:pathLst>
                <a:path w="346" h="162" extrusionOk="0">
                  <a:moveTo>
                    <a:pt x="1" y="1"/>
                  </a:moveTo>
                  <a:lnTo>
                    <a:pt x="1" y="162"/>
                  </a:lnTo>
                  <a:lnTo>
                    <a:pt x="345" y="162"/>
                  </a:lnTo>
                  <a:lnTo>
                    <a:pt x="345" y="1"/>
                  </a:lnTo>
                  <a:close/>
                </a:path>
              </a:pathLst>
            </a:custGeom>
            <a:solidFill>
              <a:srgbClr val="5FB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35"/>
            <p:cNvSpPr/>
            <p:nvPr/>
          </p:nvSpPr>
          <p:spPr>
            <a:xfrm>
              <a:off x="7081158" y="3849334"/>
              <a:ext cx="160748" cy="12887"/>
            </a:xfrm>
            <a:custGeom>
              <a:avLst/>
              <a:gdLst/>
              <a:ahLst/>
              <a:cxnLst/>
              <a:rect l="l" t="t" r="r" b="b"/>
              <a:pathLst>
                <a:path w="1896" h="152" extrusionOk="0">
                  <a:moveTo>
                    <a:pt x="0" y="1"/>
                  </a:moveTo>
                  <a:lnTo>
                    <a:pt x="0" y="151"/>
                  </a:lnTo>
                  <a:lnTo>
                    <a:pt x="1895" y="151"/>
                  </a:lnTo>
                  <a:lnTo>
                    <a:pt x="1895" y="1"/>
                  </a:ln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2" name="Google Shape;1376;p31">
            <a:extLst>
              <a:ext uri="{FF2B5EF4-FFF2-40B4-BE49-F238E27FC236}">
                <a16:creationId xmlns:a16="http://schemas.microsoft.com/office/drawing/2014/main" id="{7AA51EC9-0C2B-42C4-AC16-42552F9070DE}"/>
              </a:ext>
            </a:extLst>
          </p:cNvPr>
          <p:cNvSpPr txBox="1">
            <a:spLocks/>
          </p:cNvSpPr>
          <p:nvPr/>
        </p:nvSpPr>
        <p:spPr>
          <a:xfrm>
            <a:off x="659101" y="366505"/>
            <a:ext cx="2924908" cy="159449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2000"/>
              <a:buFont typeface="Bowlby One SC"/>
              <a:buNone/>
              <a:defRPr sz="12000" b="0" i="0" u="none" strike="noStrike" cap="none">
                <a:solidFill>
                  <a:schemeClr val="dk1"/>
                </a:solidFill>
                <a:latin typeface="Bowlby One SC"/>
                <a:ea typeface="Bowlby One SC"/>
                <a:cs typeface="Bowlby One SC"/>
                <a:sym typeface="Bowlby One SC"/>
              </a:defRPr>
            </a:lvl1pPr>
            <a:lvl2pPr marR="0" lvl="1" algn="ctr" rtl="0">
              <a:lnSpc>
                <a:spcPct val="100000"/>
              </a:lnSpc>
              <a:spcBef>
                <a:spcPts val="0"/>
              </a:spcBef>
              <a:spcAft>
                <a:spcPts val="0"/>
              </a:spcAft>
              <a:buClr>
                <a:schemeClr val="dk1"/>
              </a:buClr>
              <a:buSzPts val="12000"/>
              <a:buFont typeface="Bowlby One SC"/>
              <a:buNone/>
              <a:defRPr sz="12000" b="0" i="0" u="none" strike="noStrike" cap="none">
                <a:solidFill>
                  <a:schemeClr val="dk1"/>
                </a:solidFill>
                <a:latin typeface="Bowlby One SC"/>
                <a:ea typeface="Bowlby One SC"/>
                <a:cs typeface="Bowlby One SC"/>
                <a:sym typeface="Bowlby One SC"/>
              </a:defRPr>
            </a:lvl2pPr>
            <a:lvl3pPr marR="0" lvl="2" algn="ctr" rtl="0">
              <a:lnSpc>
                <a:spcPct val="100000"/>
              </a:lnSpc>
              <a:spcBef>
                <a:spcPts val="0"/>
              </a:spcBef>
              <a:spcAft>
                <a:spcPts val="0"/>
              </a:spcAft>
              <a:buClr>
                <a:schemeClr val="dk1"/>
              </a:buClr>
              <a:buSzPts val="12000"/>
              <a:buFont typeface="Bowlby One SC"/>
              <a:buNone/>
              <a:defRPr sz="12000" b="0" i="0" u="none" strike="noStrike" cap="none">
                <a:solidFill>
                  <a:schemeClr val="dk1"/>
                </a:solidFill>
                <a:latin typeface="Bowlby One SC"/>
                <a:ea typeface="Bowlby One SC"/>
                <a:cs typeface="Bowlby One SC"/>
                <a:sym typeface="Bowlby One SC"/>
              </a:defRPr>
            </a:lvl3pPr>
            <a:lvl4pPr marR="0" lvl="3" algn="ctr" rtl="0">
              <a:lnSpc>
                <a:spcPct val="100000"/>
              </a:lnSpc>
              <a:spcBef>
                <a:spcPts val="0"/>
              </a:spcBef>
              <a:spcAft>
                <a:spcPts val="0"/>
              </a:spcAft>
              <a:buClr>
                <a:schemeClr val="dk1"/>
              </a:buClr>
              <a:buSzPts val="12000"/>
              <a:buFont typeface="Bowlby One SC"/>
              <a:buNone/>
              <a:defRPr sz="12000" b="0" i="0" u="none" strike="noStrike" cap="none">
                <a:solidFill>
                  <a:schemeClr val="dk1"/>
                </a:solidFill>
                <a:latin typeface="Bowlby One SC"/>
                <a:ea typeface="Bowlby One SC"/>
                <a:cs typeface="Bowlby One SC"/>
                <a:sym typeface="Bowlby One SC"/>
              </a:defRPr>
            </a:lvl4pPr>
            <a:lvl5pPr marR="0" lvl="4" algn="ctr" rtl="0">
              <a:lnSpc>
                <a:spcPct val="100000"/>
              </a:lnSpc>
              <a:spcBef>
                <a:spcPts val="0"/>
              </a:spcBef>
              <a:spcAft>
                <a:spcPts val="0"/>
              </a:spcAft>
              <a:buClr>
                <a:schemeClr val="dk1"/>
              </a:buClr>
              <a:buSzPts val="12000"/>
              <a:buFont typeface="Bowlby One SC"/>
              <a:buNone/>
              <a:defRPr sz="12000" b="0" i="0" u="none" strike="noStrike" cap="none">
                <a:solidFill>
                  <a:schemeClr val="dk1"/>
                </a:solidFill>
                <a:latin typeface="Bowlby One SC"/>
                <a:ea typeface="Bowlby One SC"/>
                <a:cs typeface="Bowlby One SC"/>
                <a:sym typeface="Bowlby One SC"/>
              </a:defRPr>
            </a:lvl5pPr>
            <a:lvl6pPr marR="0" lvl="5" algn="ctr" rtl="0">
              <a:lnSpc>
                <a:spcPct val="100000"/>
              </a:lnSpc>
              <a:spcBef>
                <a:spcPts val="0"/>
              </a:spcBef>
              <a:spcAft>
                <a:spcPts val="0"/>
              </a:spcAft>
              <a:buClr>
                <a:schemeClr val="dk1"/>
              </a:buClr>
              <a:buSzPts val="12000"/>
              <a:buFont typeface="Bowlby One SC"/>
              <a:buNone/>
              <a:defRPr sz="12000" b="0" i="0" u="none" strike="noStrike" cap="none">
                <a:solidFill>
                  <a:schemeClr val="dk1"/>
                </a:solidFill>
                <a:latin typeface="Bowlby One SC"/>
                <a:ea typeface="Bowlby One SC"/>
                <a:cs typeface="Bowlby One SC"/>
                <a:sym typeface="Bowlby One SC"/>
              </a:defRPr>
            </a:lvl6pPr>
            <a:lvl7pPr marR="0" lvl="6" algn="ctr" rtl="0">
              <a:lnSpc>
                <a:spcPct val="100000"/>
              </a:lnSpc>
              <a:spcBef>
                <a:spcPts val="0"/>
              </a:spcBef>
              <a:spcAft>
                <a:spcPts val="0"/>
              </a:spcAft>
              <a:buClr>
                <a:schemeClr val="dk1"/>
              </a:buClr>
              <a:buSzPts val="12000"/>
              <a:buFont typeface="Bowlby One SC"/>
              <a:buNone/>
              <a:defRPr sz="12000" b="0" i="0" u="none" strike="noStrike" cap="none">
                <a:solidFill>
                  <a:schemeClr val="dk1"/>
                </a:solidFill>
                <a:latin typeface="Bowlby One SC"/>
                <a:ea typeface="Bowlby One SC"/>
                <a:cs typeface="Bowlby One SC"/>
                <a:sym typeface="Bowlby One SC"/>
              </a:defRPr>
            </a:lvl7pPr>
            <a:lvl8pPr marR="0" lvl="7" algn="ctr" rtl="0">
              <a:lnSpc>
                <a:spcPct val="100000"/>
              </a:lnSpc>
              <a:spcBef>
                <a:spcPts val="0"/>
              </a:spcBef>
              <a:spcAft>
                <a:spcPts val="0"/>
              </a:spcAft>
              <a:buClr>
                <a:schemeClr val="dk1"/>
              </a:buClr>
              <a:buSzPts val="12000"/>
              <a:buFont typeface="Bowlby One SC"/>
              <a:buNone/>
              <a:defRPr sz="12000" b="0" i="0" u="none" strike="noStrike" cap="none">
                <a:solidFill>
                  <a:schemeClr val="dk1"/>
                </a:solidFill>
                <a:latin typeface="Bowlby One SC"/>
                <a:ea typeface="Bowlby One SC"/>
                <a:cs typeface="Bowlby One SC"/>
                <a:sym typeface="Bowlby One SC"/>
              </a:defRPr>
            </a:lvl8pPr>
            <a:lvl9pPr marR="0" lvl="8" algn="ctr" rtl="0">
              <a:lnSpc>
                <a:spcPct val="100000"/>
              </a:lnSpc>
              <a:spcBef>
                <a:spcPts val="0"/>
              </a:spcBef>
              <a:spcAft>
                <a:spcPts val="0"/>
              </a:spcAft>
              <a:buClr>
                <a:schemeClr val="dk1"/>
              </a:buClr>
              <a:buSzPts val="12000"/>
              <a:buFont typeface="Bowlby One SC"/>
              <a:buNone/>
              <a:defRPr sz="12000" b="0" i="0" u="none" strike="noStrike" cap="none">
                <a:solidFill>
                  <a:schemeClr val="dk1"/>
                </a:solidFill>
                <a:latin typeface="Bowlby One SC"/>
                <a:ea typeface="Bowlby One SC"/>
                <a:cs typeface="Bowlby One SC"/>
                <a:sym typeface="Bowlby One SC"/>
              </a:defRPr>
            </a:lvl9pPr>
          </a:lstStyle>
          <a:p>
            <a:r>
              <a:rPr lang="en"/>
              <a:t>01</a:t>
            </a:r>
            <a:endParaRPr lang="en" dirty="0"/>
          </a:p>
        </p:txBody>
      </p:sp>
      <p:sp>
        <p:nvSpPr>
          <p:cNvPr id="3" name="TextBox 2">
            <a:extLst>
              <a:ext uri="{FF2B5EF4-FFF2-40B4-BE49-F238E27FC236}">
                <a16:creationId xmlns:a16="http://schemas.microsoft.com/office/drawing/2014/main" id="{A336C260-05EA-4634-8BD1-E0AFF8B75C1C}"/>
              </a:ext>
            </a:extLst>
          </p:cNvPr>
          <p:cNvSpPr txBox="1"/>
          <p:nvPr/>
        </p:nvSpPr>
        <p:spPr>
          <a:xfrm>
            <a:off x="665536" y="2274336"/>
            <a:ext cx="3203481" cy="584775"/>
          </a:xfrm>
          <a:prstGeom prst="rect">
            <a:avLst/>
          </a:prstGeom>
          <a:noFill/>
        </p:spPr>
        <p:txBody>
          <a:bodyPr wrap="square" rtlCol="0">
            <a:spAutoFit/>
          </a:bodyPr>
          <a:lstStyle/>
          <a:p>
            <a:r>
              <a:rPr lang="en-US" sz="3200" dirty="0">
                <a:solidFill>
                  <a:schemeClr val="dk1"/>
                </a:solidFill>
                <a:highlight>
                  <a:schemeClr val="accent5"/>
                </a:highlight>
                <a:latin typeface="Bowlby One SC"/>
                <a:sym typeface="Bowlby One SC"/>
              </a:rPr>
              <a:t>OUR TEAM</a:t>
            </a:r>
            <a:endParaRPr lang="bg-BG" sz="3200" dirty="0">
              <a:solidFill>
                <a:schemeClr val="dk1"/>
              </a:solidFill>
              <a:highlight>
                <a:schemeClr val="accent5"/>
              </a:highlight>
              <a:sym typeface="Bowlby One SC"/>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46"/>
        <p:cNvGrpSpPr/>
        <p:nvPr/>
      </p:nvGrpSpPr>
      <p:grpSpPr>
        <a:xfrm>
          <a:off x="0" y="0"/>
          <a:ext cx="0" cy="0"/>
          <a:chOff x="0" y="0"/>
          <a:chExt cx="0" cy="0"/>
        </a:xfrm>
      </p:grpSpPr>
      <p:sp>
        <p:nvSpPr>
          <p:cNvPr id="2749" name="Google Shape;2749;p37"/>
          <p:cNvSpPr txBox="1">
            <a:spLocks noGrp="1"/>
          </p:cNvSpPr>
          <p:nvPr>
            <p:ph type="title"/>
          </p:nvPr>
        </p:nvSpPr>
        <p:spPr>
          <a:xfrm>
            <a:off x="720000" y="521225"/>
            <a:ext cx="7704000" cy="572700"/>
          </a:xfrm>
          <a:prstGeom prst="rect">
            <a:avLst/>
          </a:prstGeom>
          <a:noFill/>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6"/>
                </a:solidFill>
                <a:highlight>
                  <a:schemeClr val="accent2"/>
                </a:highlight>
              </a:rPr>
              <a:t>Our team </a:t>
            </a:r>
            <a:endParaRPr dirty="0">
              <a:solidFill>
                <a:schemeClr val="accent6"/>
              </a:solidFill>
              <a:highlight>
                <a:schemeClr val="accent2"/>
              </a:highlight>
            </a:endParaRPr>
          </a:p>
        </p:txBody>
      </p:sp>
      <p:sp>
        <p:nvSpPr>
          <p:cNvPr id="2882" name="Google Shape;2882;p37"/>
          <p:cNvSpPr/>
          <p:nvPr/>
        </p:nvSpPr>
        <p:spPr>
          <a:xfrm>
            <a:off x="720000" y="1114850"/>
            <a:ext cx="7105200" cy="76500"/>
          </a:xfrm>
          <a:prstGeom prst="roundRect">
            <a:avLst>
              <a:gd name="adj" fmla="val 50000"/>
            </a:avLst>
          </a:prstGeom>
          <a:solidFill>
            <a:schemeClr val="accent4"/>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83" name="Google Shape;2883;p37"/>
          <p:cNvGrpSpPr/>
          <p:nvPr/>
        </p:nvGrpSpPr>
        <p:grpSpPr>
          <a:xfrm>
            <a:off x="7912664" y="897907"/>
            <a:ext cx="511323" cy="510391"/>
            <a:chOff x="5416864" y="3440340"/>
            <a:chExt cx="511323" cy="510391"/>
          </a:xfrm>
        </p:grpSpPr>
        <p:sp>
          <p:nvSpPr>
            <p:cNvPr id="2884" name="Google Shape;2884;p37"/>
            <p:cNvSpPr/>
            <p:nvPr/>
          </p:nvSpPr>
          <p:spPr>
            <a:xfrm>
              <a:off x="5453406" y="3476881"/>
              <a:ext cx="438326" cy="437308"/>
            </a:xfrm>
            <a:custGeom>
              <a:avLst/>
              <a:gdLst/>
              <a:ahLst/>
              <a:cxnLst/>
              <a:rect l="l" t="t" r="r" b="b"/>
              <a:pathLst>
                <a:path w="5170" h="5158" extrusionOk="0">
                  <a:moveTo>
                    <a:pt x="1616" y="345"/>
                  </a:moveTo>
                  <a:lnTo>
                    <a:pt x="1616" y="862"/>
                  </a:lnTo>
                  <a:lnTo>
                    <a:pt x="1034" y="862"/>
                  </a:lnTo>
                  <a:lnTo>
                    <a:pt x="1034" y="345"/>
                  </a:lnTo>
                  <a:close/>
                  <a:moveTo>
                    <a:pt x="2520" y="345"/>
                  </a:moveTo>
                  <a:lnTo>
                    <a:pt x="2520" y="862"/>
                  </a:lnTo>
                  <a:lnTo>
                    <a:pt x="1960" y="862"/>
                  </a:lnTo>
                  <a:lnTo>
                    <a:pt x="1960" y="345"/>
                  </a:lnTo>
                  <a:close/>
                  <a:moveTo>
                    <a:pt x="3446" y="345"/>
                  </a:moveTo>
                  <a:lnTo>
                    <a:pt x="3446" y="862"/>
                  </a:lnTo>
                  <a:lnTo>
                    <a:pt x="2865" y="862"/>
                  </a:lnTo>
                  <a:lnTo>
                    <a:pt x="2865" y="345"/>
                  </a:lnTo>
                  <a:close/>
                  <a:moveTo>
                    <a:pt x="2240" y="1206"/>
                  </a:moveTo>
                  <a:lnTo>
                    <a:pt x="2240" y="1551"/>
                  </a:lnTo>
                  <a:lnTo>
                    <a:pt x="862" y="1551"/>
                  </a:lnTo>
                  <a:lnTo>
                    <a:pt x="862" y="1206"/>
                  </a:lnTo>
                  <a:close/>
                  <a:moveTo>
                    <a:pt x="259" y="0"/>
                  </a:moveTo>
                  <a:cubicBezTo>
                    <a:pt x="216" y="0"/>
                    <a:pt x="173" y="32"/>
                    <a:pt x="173" y="75"/>
                  </a:cubicBezTo>
                  <a:lnTo>
                    <a:pt x="173" y="259"/>
                  </a:lnTo>
                  <a:cubicBezTo>
                    <a:pt x="173" y="302"/>
                    <a:pt x="216" y="345"/>
                    <a:pt x="259" y="345"/>
                  </a:cubicBezTo>
                  <a:lnTo>
                    <a:pt x="690" y="345"/>
                  </a:lnTo>
                  <a:lnTo>
                    <a:pt x="690" y="862"/>
                  </a:lnTo>
                  <a:lnTo>
                    <a:pt x="259" y="862"/>
                  </a:lnTo>
                  <a:cubicBezTo>
                    <a:pt x="216" y="862"/>
                    <a:pt x="173" y="894"/>
                    <a:pt x="173" y="937"/>
                  </a:cubicBezTo>
                  <a:lnTo>
                    <a:pt x="173" y="1120"/>
                  </a:lnTo>
                  <a:cubicBezTo>
                    <a:pt x="173" y="1163"/>
                    <a:pt x="216" y="1206"/>
                    <a:pt x="259" y="1206"/>
                  </a:cubicBezTo>
                  <a:lnTo>
                    <a:pt x="517" y="1206"/>
                  </a:lnTo>
                  <a:lnTo>
                    <a:pt x="517" y="1551"/>
                  </a:lnTo>
                  <a:lnTo>
                    <a:pt x="345" y="1551"/>
                  </a:lnTo>
                  <a:cubicBezTo>
                    <a:pt x="259" y="1551"/>
                    <a:pt x="173" y="1626"/>
                    <a:pt x="173" y="1723"/>
                  </a:cubicBezTo>
                  <a:lnTo>
                    <a:pt x="173" y="4469"/>
                  </a:lnTo>
                  <a:lnTo>
                    <a:pt x="87" y="4469"/>
                  </a:lnTo>
                  <a:cubicBezTo>
                    <a:pt x="44" y="4469"/>
                    <a:pt x="1" y="4512"/>
                    <a:pt x="1" y="4555"/>
                  </a:cubicBezTo>
                  <a:lnTo>
                    <a:pt x="1" y="4727"/>
                  </a:lnTo>
                  <a:cubicBezTo>
                    <a:pt x="1" y="4781"/>
                    <a:pt x="44" y="4813"/>
                    <a:pt x="87" y="4813"/>
                  </a:cubicBezTo>
                  <a:lnTo>
                    <a:pt x="722" y="4813"/>
                  </a:lnTo>
                  <a:cubicBezTo>
                    <a:pt x="786" y="4986"/>
                    <a:pt x="937" y="5115"/>
                    <a:pt x="1120" y="5147"/>
                  </a:cubicBezTo>
                  <a:cubicBezTo>
                    <a:pt x="1131" y="5158"/>
                    <a:pt x="1142" y="5158"/>
                    <a:pt x="1142" y="5158"/>
                  </a:cubicBezTo>
                  <a:lnTo>
                    <a:pt x="1207" y="5158"/>
                  </a:lnTo>
                  <a:cubicBezTo>
                    <a:pt x="1432" y="5158"/>
                    <a:pt x="1626" y="5018"/>
                    <a:pt x="1691" y="4813"/>
                  </a:cubicBezTo>
                  <a:lnTo>
                    <a:pt x="3306" y="4813"/>
                  </a:lnTo>
                  <a:cubicBezTo>
                    <a:pt x="3360" y="4986"/>
                    <a:pt x="3511" y="5115"/>
                    <a:pt x="3693" y="5147"/>
                  </a:cubicBezTo>
                  <a:lnTo>
                    <a:pt x="3705" y="5147"/>
                  </a:lnTo>
                  <a:cubicBezTo>
                    <a:pt x="3715" y="5158"/>
                    <a:pt x="3715" y="5158"/>
                    <a:pt x="3726" y="5158"/>
                  </a:cubicBezTo>
                  <a:lnTo>
                    <a:pt x="3791" y="5158"/>
                  </a:lnTo>
                  <a:cubicBezTo>
                    <a:pt x="3866" y="5158"/>
                    <a:pt x="3952" y="5136"/>
                    <a:pt x="4017" y="5104"/>
                  </a:cubicBezTo>
                  <a:cubicBezTo>
                    <a:pt x="4028" y="5104"/>
                    <a:pt x="4049" y="5093"/>
                    <a:pt x="4060" y="5083"/>
                  </a:cubicBezTo>
                  <a:cubicBezTo>
                    <a:pt x="4071" y="5072"/>
                    <a:pt x="4081" y="5072"/>
                    <a:pt x="4103" y="5061"/>
                  </a:cubicBezTo>
                  <a:lnTo>
                    <a:pt x="4135" y="5029"/>
                  </a:lnTo>
                  <a:lnTo>
                    <a:pt x="4157" y="5007"/>
                  </a:lnTo>
                  <a:lnTo>
                    <a:pt x="4189" y="4975"/>
                  </a:lnTo>
                  <a:cubicBezTo>
                    <a:pt x="4189" y="4964"/>
                    <a:pt x="4200" y="4964"/>
                    <a:pt x="4200" y="4954"/>
                  </a:cubicBezTo>
                  <a:cubicBezTo>
                    <a:pt x="4210" y="4942"/>
                    <a:pt x="4222" y="4921"/>
                    <a:pt x="4232" y="4911"/>
                  </a:cubicBezTo>
                  <a:cubicBezTo>
                    <a:pt x="4232" y="4899"/>
                    <a:pt x="4243" y="4899"/>
                    <a:pt x="4243" y="4889"/>
                  </a:cubicBezTo>
                  <a:cubicBezTo>
                    <a:pt x="4253" y="4868"/>
                    <a:pt x="4265" y="4846"/>
                    <a:pt x="4275" y="4813"/>
                  </a:cubicBezTo>
                  <a:lnTo>
                    <a:pt x="5083" y="4813"/>
                  </a:lnTo>
                  <a:cubicBezTo>
                    <a:pt x="5126" y="4813"/>
                    <a:pt x="5169" y="4781"/>
                    <a:pt x="5169" y="4727"/>
                  </a:cubicBezTo>
                  <a:lnTo>
                    <a:pt x="5169" y="4555"/>
                  </a:lnTo>
                  <a:cubicBezTo>
                    <a:pt x="5169" y="4512"/>
                    <a:pt x="5126" y="4469"/>
                    <a:pt x="5083" y="4469"/>
                  </a:cubicBezTo>
                  <a:lnTo>
                    <a:pt x="4997" y="4469"/>
                  </a:lnTo>
                  <a:lnTo>
                    <a:pt x="4997" y="4124"/>
                  </a:lnTo>
                  <a:lnTo>
                    <a:pt x="4997" y="3780"/>
                  </a:lnTo>
                  <a:lnTo>
                    <a:pt x="4997" y="3650"/>
                  </a:lnTo>
                  <a:cubicBezTo>
                    <a:pt x="4997" y="3618"/>
                    <a:pt x="4986" y="3597"/>
                    <a:pt x="4986" y="3575"/>
                  </a:cubicBezTo>
                  <a:lnTo>
                    <a:pt x="4846" y="3263"/>
                  </a:lnTo>
                  <a:lnTo>
                    <a:pt x="4458" y="2401"/>
                  </a:lnTo>
                  <a:lnTo>
                    <a:pt x="4394" y="2262"/>
                  </a:lnTo>
                  <a:cubicBezTo>
                    <a:pt x="4340" y="2143"/>
                    <a:pt x="4222" y="2057"/>
                    <a:pt x="4081" y="2057"/>
                  </a:cubicBezTo>
                  <a:lnTo>
                    <a:pt x="3877" y="2057"/>
                  </a:lnTo>
                  <a:lnTo>
                    <a:pt x="3877" y="1809"/>
                  </a:lnTo>
                  <a:cubicBezTo>
                    <a:pt x="3877" y="1680"/>
                    <a:pt x="3791" y="1573"/>
                    <a:pt x="3672" y="1551"/>
                  </a:cubicBezTo>
                  <a:lnTo>
                    <a:pt x="3564" y="1551"/>
                  </a:lnTo>
                  <a:cubicBezTo>
                    <a:pt x="3554" y="1551"/>
                    <a:pt x="3554" y="1551"/>
                    <a:pt x="3543" y="1561"/>
                  </a:cubicBezTo>
                  <a:lnTo>
                    <a:pt x="3521" y="1561"/>
                  </a:lnTo>
                  <a:lnTo>
                    <a:pt x="3511" y="1573"/>
                  </a:lnTo>
                  <a:lnTo>
                    <a:pt x="3500" y="1573"/>
                  </a:lnTo>
                  <a:cubicBezTo>
                    <a:pt x="3414" y="1616"/>
                    <a:pt x="3360" y="1702"/>
                    <a:pt x="3360" y="1809"/>
                  </a:cubicBezTo>
                  <a:lnTo>
                    <a:pt x="3360" y="2057"/>
                  </a:lnTo>
                  <a:lnTo>
                    <a:pt x="2929" y="2057"/>
                  </a:lnTo>
                  <a:lnTo>
                    <a:pt x="2929" y="1723"/>
                  </a:lnTo>
                  <a:cubicBezTo>
                    <a:pt x="2929" y="1626"/>
                    <a:pt x="2854" y="1551"/>
                    <a:pt x="2757" y="1551"/>
                  </a:cubicBezTo>
                  <a:lnTo>
                    <a:pt x="2585" y="1551"/>
                  </a:lnTo>
                  <a:lnTo>
                    <a:pt x="2585" y="1206"/>
                  </a:lnTo>
                  <a:lnTo>
                    <a:pt x="4222" y="1206"/>
                  </a:lnTo>
                  <a:cubicBezTo>
                    <a:pt x="4275" y="1206"/>
                    <a:pt x="4308" y="1163"/>
                    <a:pt x="4308" y="1120"/>
                  </a:cubicBezTo>
                  <a:lnTo>
                    <a:pt x="4308" y="937"/>
                  </a:lnTo>
                  <a:cubicBezTo>
                    <a:pt x="4308" y="894"/>
                    <a:pt x="4275" y="862"/>
                    <a:pt x="4222" y="862"/>
                  </a:cubicBezTo>
                  <a:lnTo>
                    <a:pt x="3791" y="862"/>
                  </a:lnTo>
                  <a:lnTo>
                    <a:pt x="3791" y="345"/>
                  </a:lnTo>
                  <a:lnTo>
                    <a:pt x="4222" y="345"/>
                  </a:lnTo>
                  <a:cubicBezTo>
                    <a:pt x="4275" y="345"/>
                    <a:pt x="4308" y="302"/>
                    <a:pt x="4308" y="259"/>
                  </a:cubicBezTo>
                  <a:lnTo>
                    <a:pt x="4308" y="75"/>
                  </a:lnTo>
                  <a:cubicBezTo>
                    <a:pt x="4308" y="32"/>
                    <a:pt x="4275" y="0"/>
                    <a:pt x="42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37"/>
            <p:cNvSpPr/>
            <p:nvPr/>
          </p:nvSpPr>
          <p:spPr>
            <a:xfrm>
              <a:off x="5416864" y="3440340"/>
              <a:ext cx="511323" cy="510391"/>
            </a:xfrm>
            <a:custGeom>
              <a:avLst/>
              <a:gdLst/>
              <a:ahLst/>
              <a:cxnLst/>
              <a:rect l="l" t="t" r="r" b="b"/>
              <a:pathLst>
                <a:path w="6031" h="6020" extrusionOk="0">
                  <a:moveTo>
                    <a:pt x="2845" y="2373"/>
                  </a:moveTo>
                  <a:lnTo>
                    <a:pt x="2845" y="2373"/>
                  </a:lnTo>
                  <a:cubicBezTo>
                    <a:pt x="2872" y="2385"/>
                    <a:pt x="2901" y="2395"/>
                    <a:pt x="2930" y="2402"/>
                  </a:cubicBezTo>
                  <a:lnTo>
                    <a:pt x="2930" y="2402"/>
                  </a:lnTo>
                  <a:lnTo>
                    <a:pt x="2930" y="2488"/>
                  </a:lnTo>
                  <a:cubicBezTo>
                    <a:pt x="2930" y="2607"/>
                    <a:pt x="2973" y="2714"/>
                    <a:pt x="3059" y="2800"/>
                  </a:cubicBezTo>
                  <a:cubicBezTo>
                    <a:pt x="3134" y="2875"/>
                    <a:pt x="3253" y="2918"/>
                    <a:pt x="3360" y="2918"/>
                  </a:cubicBezTo>
                  <a:lnTo>
                    <a:pt x="3791" y="2918"/>
                  </a:lnTo>
                  <a:cubicBezTo>
                    <a:pt x="3888" y="2918"/>
                    <a:pt x="3978" y="2889"/>
                    <a:pt x="4049" y="2837"/>
                  </a:cubicBezTo>
                  <a:lnTo>
                    <a:pt x="4049" y="2837"/>
                  </a:lnTo>
                  <a:cubicBezTo>
                    <a:pt x="4120" y="2889"/>
                    <a:pt x="4210" y="2918"/>
                    <a:pt x="4308" y="2918"/>
                  </a:cubicBezTo>
                  <a:lnTo>
                    <a:pt x="4457" y="2918"/>
                  </a:lnTo>
                  <a:lnTo>
                    <a:pt x="4502" y="3016"/>
                  </a:lnTo>
                  <a:lnTo>
                    <a:pt x="4878" y="3877"/>
                  </a:lnTo>
                  <a:lnTo>
                    <a:pt x="4997" y="4132"/>
                  </a:lnTo>
                  <a:lnTo>
                    <a:pt x="4997" y="4211"/>
                  </a:lnTo>
                  <a:lnTo>
                    <a:pt x="4997" y="4555"/>
                  </a:lnTo>
                  <a:lnTo>
                    <a:pt x="4997" y="4814"/>
                  </a:lnTo>
                  <a:lnTo>
                    <a:pt x="4706" y="4814"/>
                  </a:lnTo>
                  <a:cubicBezTo>
                    <a:pt x="4523" y="4814"/>
                    <a:pt x="4361" y="4932"/>
                    <a:pt x="4308" y="5105"/>
                  </a:cubicBezTo>
                  <a:cubicBezTo>
                    <a:pt x="4297" y="5105"/>
                    <a:pt x="4297" y="5115"/>
                    <a:pt x="4297" y="5115"/>
                  </a:cubicBezTo>
                  <a:cubicBezTo>
                    <a:pt x="4297" y="5126"/>
                    <a:pt x="4297" y="5126"/>
                    <a:pt x="4286" y="5126"/>
                  </a:cubicBezTo>
                  <a:lnTo>
                    <a:pt x="4286" y="5137"/>
                  </a:lnTo>
                  <a:lnTo>
                    <a:pt x="4275" y="5137"/>
                  </a:lnTo>
                  <a:lnTo>
                    <a:pt x="4275" y="5148"/>
                  </a:lnTo>
                  <a:lnTo>
                    <a:pt x="4254" y="5148"/>
                  </a:lnTo>
                  <a:cubicBezTo>
                    <a:pt x="4243" y="5158"/>
                    <a:pt x="4232" y="5158"/>
                    <a:pt x="4222" y="5158"/>
                  </a:cubicBezTo>
                  <a:lnTo>
                    <a:pt x="4211" y="5158"/>
                  </a:lnTo>
                  <a:cubicBezTo>
                    <a:pt x="4189" y="5158"/>
                    <a:pt x="4179" y="5148"/>
                    <a:pt x="4168" y="5137"/>
                  </a:cubicBezTo>
                  <a:cubicBezTo>
                    <a:pt x="4157" y="5126"/>
                    <a:pt x="4146" y="5115"/>
                    <a:pt x="4146" y="5105"/>
                  </a:cubicBezTo>
                  <a:cubicBezTo>
                    <a:pt x="4081" y="4932"/>
                    <a:pt x="3920" y="4814"/>
                    <a:pt x="3737" y="4814"/>
                  </a:cubicBezTo>
                  <a:lnTo>
                    <a:pt x="2122" y="4814"/>
                  </a:lnTo>
                  <a:cubicBezTo>
                    <a:pt x="1949" y="4814"/>
                    <a:pt x="1777" y="4932"/>
                    <a:pt x="1724" y="5105"/>
                  </a:cubicBezTo>
                  <a:cubicBezTo>
                    <a:pt x="1724" y="5115"/>
                    <a:pt x="1712" y="5115"/>
                    <a:pt x="1712" y="5126"/>
                  </a:cubicBezTo>
                  <a:cubicBezTo>
                    <a:pt x="1702" y="5137"/>
                    <a:pt x="1691" y="5148"/>
                    <a:pt x="1681" y="5148"/>
                  </a:cubicBezTo>
                  <a:cubicBezTo>
                    <a:pt x="1669" y="5158"/>
                    <a:pt x="1659" y="5158"/>
                    <a:pt x="1638" y="5158"/>
                  </a:cubicBezTo>
                  <a:lnTo>
                    <a:pt x="1626" y="5158"/>
                  </a:lnTo>
                  <a:cubicBezTo>
                    <a:pt x="1605" y="5158"/>
                    <a:pt x="1594" y="5148"/>
                    <a:pt x="1583" y="5137"/>
                  </a:cubicBezTo>
                  <a:cubicBezTo>
                    <a:pt x="1573" y="5126"/>
                    <a:pt x="1562" y="5115"/>
                    <a:pt x="1562" y="5105"/>
                  </a:cubicBezTo>
                  <a:cubicBezTo>
                    <a:pt x="1497" y="4932"/>
                    <a:pt x="1336" y="4814"/>
                    <a:pt x="1153" y="4814"/>
                  </a:cubicBezTo>
                  <a:lnTo>
                    <a:pt x="1035" y="4814"/>
                  </a:lnTo>
                  <a:lnTo>
                    <a:pt x="1035" y="2403"/>
                  </a:lnTo>
                  <a:lnTo>
                    <a:pt x="1035" y="2403"/>
                  </a:lnTo>
                  <a:cubicBezTo>
                    <a:pt x="1065" y="2396"/>
                    <a:pt x="1095" y="2386"/>
                    <a:pt x="1123" y="2373"/>
                  </a:cubicBezTo>
                  <a:lnTo>
                    <a:pt x="1123" y="2373"/>
                  </a:lnTo>
                  <a:cubicBezTo>
                    <a:pt x="1178" y="2398"/>
                    <a:pt x="1237" y="2413"/>
                    <a:pt x="1293" y="2413"/>
                  </a:cubicBezTo>
                  <a:lnTo>
                    <a:pt x="2671" y="2413"/>
                  </a:lnTo>
                  <a:cubicBezTo>
                    <a:pt x="2733" y="2413"/>
                    <a:pt x="2792" y="2398"/>
                    <a:pt x="2845" y="2373"/>
                  </a:cubicBezTo>
                  <a:close/>
                  <a:moveTo>
                    <a:pt x="690" y="1"/>
                  </a:moveTo>
                  <a:cubicBezTo>
                    <a:pt x="614" y="1"/>
                    <a:pt x="550" y="11"/>
                    <a:pt x="485" y="33"/>
                  </a:cubicBezTo>
                  <a:cubicBezTo>
                    <a:pt x="399" y="76"/>
                    <a:pt x="324" y="140"/>
                    <a:pt x="270" y="226"/>
                  </a:cubicBezTo>
                  <a:cubicBezTo>
                    <a:pt x="238" y="259"/>
                    <a:pt x="216" y="313"/>
                    <a:pt x="205" y="356"/>
                  </a:cubicBezTo>
                  <a:cubicBezTo>
                    <a:pt x="183" y="410"/>
                    <a:pt x="173" y="453"/>
                    <a:pt x="173" y="506"/>
                  </a:cubicBezTo>
                  <a:lnTo>
                    <a:pt x="173" y="690"/>
                  </a:lnTo>
                  <a:cubicBezTo>
                    <a:pt x="173" y="765"/>
                    <a:pt x="195" y="829"/>
                    <a:pt x="216" y="894"/>
                  </a:cubicBezTo>
                  <a:cubicBezTo>
                    <a:pt x="241" y="944"/>
                    <a:pt x="273" y="990"/>
                    <a:pt x="310" y="1032"/>
                  </a:cubicBezTo>
                  <a:lnTo>
                    <a:pt x="310" y="1032"/>
                  </a:lnTo>
                  <a:cubicBezTo>
                    <a:pt x="295" y="1050"/>
                    <a:pt x="282" y="1068"/>
                    <a:pt x="270" y="1088"/>
                  </a:cubicBezTo>
                  <a:cubicBezTo>
                    <a:pt x="238" y="1121"/>
                    <a:pt x="216" y="1164"/>
                    <a:pt x="205" y="1217"/>
                  </a:cubicBezTo>
                  <a:cubicBezTo>
                    <a:pt x="183" y="1260"/>
                    <a:pt x="173" y="1314"/>
                    <a:pt x="173" y="1368"/>
                  </a:cubicBezTo>
                  <a:lnTo>
                    <a:pt x="173" y="1551"/>
                  </a:lnTo>
                  <a:cubicBezTo>
                    <a:pt x="173" y="1626"/>
                    <a:pt x="195" y="1691"/>
                    <a:pt x="216" y="1755"/>
                  </a:cubicBezTo>
                  <a:cubicBezTo>
                    <a:pt x="230" y="1784"/>
                    <a:pt x="247" y="1811"/>
                    <a:pt x="265" y="1837"/>
                  </a:cubicBezTo>
                  <a:lnTo>
                    <a:pt x="265" y="1837"/>
                  </a:lnTo>
                  <a:cubicBezTo>
                    <a:pt x="241" y="1881"/>
                    <a:pt x="223" y="1926"/>
                    <a:pt x="205" y="1971"/>
                  </a:cubicBezTo>
                  <a:cubicBezTo>
                    <a:pt x="183" y="2025"/>
                    <a:pt x="173" y="2090"/>
                    <a:pt x="173" y="2154"/>
                  </a:cubicBezTo>
                  <a:lnTo>
                    <a:pt x="173" y="4610"/>
                  </a:lnTo>
                  <a:lnTo>
                    <a:pt x="173" y="4610"/>
                  </a:lnTo>
                  <a:cubicBezTo>
                    <a:pt x="144" y="4636"/>
                    <a:pt x="119" y="4665"/>
                    <a:pt x="97" y="4696"/>
                  </a:cubicBezTo>
                  <a:cubicBezTo>
                    <a:pt x="65" y="4739"/>
                    <a:pt x="44" y="4782"/>
                    <a:pt x="33" y="4835"/>
                  </a:cubicBezTo>
                  <a:cubicBezTo>
                    <a:pt x="11" y="4889"/>
                    <a:pt x="1" y="4932"/>
                    <a:pt x="1" y="4986"/>
                  </a:cubicBezTo>
                  <a:lnTo>
                    <a:pt x="1" y="5158"/>
                  </a:lnTo>
                  <a:cubicBezTo>
                    <a:pt x="1" y="5234"/>
                    <a:pt x="22" y="5299"/>
                    <a:pt x="44" y="5363"/>
                  </a:cubicBezTo>
                  <a:cubicBezTo>
                    <a:pt x="87" y="5460"/>
                    <a:pt x="152" y="5535"/>
                    <a:pt x="238" y="5589"/>
                  </a:cubicBezTo>
                  <a:cubicBezTo>
                    <a:pt x="270" y="5622"/>
                    <a:pt x="324" y="5643"/>
                    <a:pt x="367" y="5653"/>
                  </a:cubicBezTo>
                  <a:cubicBezTo>
                    <a:pt x="420" y="5665"/>
                    <a:pt x="463" y="5675"/>
                    <a:pt x="518" y="5675"/>
                  </a:cubicBezTo>
                  <a:lnTo>
                    <a:pt x="912" y="5675"/>
                  </a:lnTo>
                  <a:cubicBezTo>
                    <a:pt x="946" y="5718"/>
                    <a:pt x="984" y="5758"/>
                    <a:pt x="1023" y="5794"/>
                  </a:cubicBezTo>
                  <a:cubicBezTo>
                    <a:pt x="1153" y="5902"/>
                    <a:pt x="1303" y="5976"/>
                    <a:pt x="1476" y="6009"/>
                  </a:cubicBezTo>
                  <a:lnTo>
                    <a:pt x="1519" y="6009"/>
                  </a:lnTo>
                  <a:lnTo>
                    <a:pt x="1530" y="6020"/>
                  </a:lnTo>
                  <a:lnTo>
                    <a:pt x="1638" y="6020"/>
                  </a:lnTo>
                  <a:cubicBezTo>
                    <a:pt x="1745" y="6020"/>
                    <a:pt x="1842" y="6009"/>
                    <a:pt x="1939" y="5976"/>
                  </a:cubicBezTo>
                  <a:cubicBezTo>
                    <a:pt x="2079" y="5933"/>
                    <a:pt x="2197" y="5847"/>
                    <a:pt x="2305" y="5751"/>
                  </a:cubicBezTo>
                  <a:cubicBezTo>
                    <a:pt x="2328" y="5727"/>
                    <a:pt x="2351" y="5702"/>
                    <a:pt x="2373" y="5675"/>
                  </a:cubicBezTo>
                  <a:lnTo>
                    <a:pt x="3489" y="5675"/>
                  </a:lnTo>
                  <a:cubicBezTo>
                    <a:pt x="3524" y="5718"/>
                    <a:pt x="3564" y="5758"/>
                    <a:pt x="3608" y="5794"/>
                  </a:cubicBezTo>
                  <a:cubicBezTo>
                    <a:pt x="3727" y="5902"/>
                    <a:pt x="3888" y="5976"/>
                    <a:pt x="4050" y="6009"/>
                  </a:cubicBezTo>
                  <a:lnTo>
                    <a:pt x="4103" y="6009"/>
                  </a:lnTo>
                  <a:cubicBezTo>
                    <a:pt x="4103" y="6009"/>
                    <a:pt x="4103" y="6020"/>
                    <a:pt x="4114" y="6020"/>
                  </a:cubicBezTo>
                  <a:lnTo>
                    <a:pt x="4222" y="6020"/>
                  </a:lnTo>
                  <a:cubicBezTo>
                    <a:pt x="4373" y="6020"/>
                    <a:pt x="4512" y="5988"/>
                    <a:pt x="4631" y="5923"/>
                  </a:cubicBezTo>
                  <a:cubicBezTo>
                    <a:pt x="4663" y="5912"/>
                    <a:pt x="4684" y="5902"/>
                    <a:pt x="4717" y="5880"/>
                  </a:cubicBezTo>
                  <a:cubicBezTo>
                    <a:pt x="4739" y="5869"/>
                    <a:pt x="4760" y="5847"/>
                    <a:pt x="4792" y="5837"/>
                  </a:cubicBezTo>
                  <a:lnTo>
                    <a:pt x="4857" y="5772"/>
                  </a:lnTo>
                  <a:lnTo>
                    <a:pt x="4889" y="5740"/>
                  </a:lnTo>
                  <a:lnTo>
                    <a:pt x="4954" y="5675"/>
                  </a:lnTo>
                  <a:lnTo>
                    <a:pt x="5514" y="5675"/>
                  </a:lnTo>
                  <a:cubicBezTo>
                    <a:pt x="5579" y="5675"/>
                    <a:pt x="5654" y="5665"/>
                    <a:pt x="5718" y="5632"/>
                  </a:cubicBezTo>
                  <a:cubicBezTo>
                    <a:pt x="5804" y="5600"/>
                    <a:pt x="5880" y="5535"/>
                    <a:pt x="5945" y="5449"/>
                  </a:cubicBezTo>
                  <a:cubicBezTo>
                    <a:pt x="5966" y="5406"/>
                    <a:pt x="5988" y="5363"/>
                    <a:pt x="6009" y="5309"/>
                  </a:cubicBezTo>
                  <a:cubicBezTo>
                    <a:pt x="6020" y="5266"/>
                    <a:pt x="6031" y="5212"/>
                    <a:pt x="6031" y="5158"/>
                  </a:cubicBezTo>
                  <a:lnTo>
                    <a:pt x="6031" y="4986"/>
                  </a:lnTo>
                  <a:cubicBezTo>
                    <a:pt x="6031" y="4921"/>
                    <a:pt x="6020" y="4846"/>
                    <a:pt x="5988" y="4792"/>
                  </a:cubicBezTo>
                  <a:cubicBezTo>
                    <a:pt x="5955" y="4719"/>
                    <a:pt x="5911" y="4659"/>
                    <a:pt x="5859" y="4605"/>
                  </a:cubicBezTo>
                  <a:lnTo>
                    <a:pt x="5859" y="4605"/>
                  </a:lnTo>
                  <a:lnTo>
                    <a:pt x="5859" y="4555"/>
                  </a:lnTo>
                  <a:lnTo>
                    <a:pt x="5859" y="4211"/>
                  </a:lnTo>
                  <a:lnTo>
                    <a:pt x="5859" y="4081"/>
                  </a:lnTo>
                  <a:cubicBezTo>
                    <a:pt x="5859" y="3995"/>
                    <a:pt x="5837" y="3909"/>
                    <a:pt x="5804" y="3834"/>
                  </a:cubicBezTo>
                  <a:lnTo>
                    <a:pt x="5678" y="3552"/>
                  </a:lnTo>
                  <a:lnTo>
                    <a:pt x="5678" y="3552"/>
                  </a:lnTo>
                  <a:cubicBezTo>
                    <a:pt x="5674" y="3542"/>
                    <a:pt x="5670" y="3531"/>
                    <a:pt x="5665" y="3521"/>
                  </a:cubicBezTo>
                  <a:lnTo>
                    <a:pt x="5287" y="2660"/>
                  </a:lnTo>
                  <a:lnTo>
                    <a:pt x="5223" y="2520"/>
                  </a:lnTo>
                  <a:cubicBezTo>
                    <a:pt x="5191" y="2456"/>
                    <a:pt x="5148" y="2391"/>
                    <a:pt x="5105" y="2337"/>
                  </a:cubicBezTo>
                  <a:cubicBezTo>
                    <a:pt x="5029" y="2251"/>
                    <a:pt x="4943" y="2176"/>
                    <a:pt x="4835" y="2133"/>
                  </a:cubicBezTo>
                  <a:cubicBezTo>
                    <a:pt x="4800" y="2117"/>
                    <a:pt x="4763" y="2103"/>
                    <a:pt x="4725" y="2091"/>
                  </a:cubicBezTo>
                  <a:lnTo>
                    <a:pt x="4725" y="2091"/>
                  </a:lnTo>
                  <a:cubicBezTo>
                    <a:pt x="4723" y="2081"/>
                    <a:pt x="4720" y="2072"/>
                    <a:pt x="4718" y="2063"/>
                  </a:cubicBezTo>
                  <a:lnTo>
                    <a:pt x="4718" y="2063"/>
                  </a:lnTo>
                  <a:cubicBezTo>
                    <a:pt x="4767" y="2055"/>
                    <a:pt x="4812" y="2040"/>
                    <a:pt x="4857" y="2025"/>
                  </a:cubicBezTo>
                  <a:cubicBezTo>
                    <a:pt x="4954" y="1982"/>
                    <a:pt x="5029" y="1917"/>
                    <a:pt x="5083" y="1842"/>
                  </a:cubicBezTo>
                  <a:cubicBezTo>
                    <a:pt x="5105" y="1799"/>
                    <a:pt x="5126" y="1755"/>
                    <a:pt x="5148" y="1702"/>
                  </a:cubicBezTo>
                  <a:cubicBezTo>
                    <a:pt x="5158" y="1659"/>
                    <a:pt x="5169" y="1605"/>
                    <a:pt x="5169" y="1551"/>
                  </a:cubicBezTo>
                  <a:lnTo>
                    <a:pt x="5169" y="1368"/>
                  </a:lnTo>
                  <a:cubicBezTo>
                    <a:pt x="5169" y="1303"/>
                    <a:pt x="5158" y="1228"/>
                    <a:pt x="5126" y="1174"/>
                  </a:cubicBezTo>
                  <a:cubicBezTo>
                    <a:pt x="5108" y="1120"/>
                    <a:pt x="5079" y="1072"/>
                    <a:pt x="5042" y="1031"/>
                  </a:cubicBezTo>
                  <a:lnTo>
                    <a:pt x="5042" y="1031"/>
                  </a:lnTo>
                  <a:cubicBezTo>
                    <a:pt x="5057" y="1015"/>
                    <a:pt x="5071" y="998"/>
                    <a:pt x="5083" y="980"/>
                  </a:cubicBezTo>
                  <a:cubicBezTo>
                    <a:pt x="5105" y="937"/>
                    <a:pt x="5126" y="894"/>
                    <a:pt x="5148" y="841"/>
                  </a:cubicBezTo>
                  <a:cubicBezTo>
                    <a:pt x="5158" y="798"/>
                    <a:pt x="5169" y="743"/>
                    <a:pt x="5169" y="690"/>
                  </a:cubicBezTo>
                  <a:lnTo>
                    <a:pt x="5169" y="506"/>
                  </a:lnTo>
                  <a:cubicBezTo>
                    <a:pt x="5169" y="442"/>
                    <a:pt x="5158" y="367"/>
                    <a:pt x="5126" y="313"/>
                  </a:cubicBezTo>
                  <a:cubicBezTo>
                    <a:pt x="5094" y="216"/>
                    <a:pt x="5029" y="140"/>
                    <a:pt x="4943" y="87"/>
                  </a:cubicBezTo>
                  <a:cubicBezTo>
                    <a:pt x="4900" y="54"/>
                    <a:pt x="4857" y="33"/>
                    <a:pt x="4814" y="22"/>
                  </a:cubicBezTo>
                  <a:cubicBezTo>
                    <a:pt x="4760" y="1"/>
                    <a:pt x="4706" y="1"/>
                    <a:pt x="4653" y="1"/>
                  </a:cubicBezTo>
                  <a:close/>
                </a:path>
              </a:pathLst>
            </a:custGeom>
            <a:solidFill>
              <a:srgbClr val="FFFFFF"/>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37"/>
            <p:cNvSpPr/>
            <p:nvPr/>
          </p:nvSpPr>
          <p:spPr>
            <a:xfrm>
              <a:off x="5738277" y="3608295"/>
              <a:ext cx="43833" cy="53922"/>
            </a:xfrm>
            <a:custGeom>
              <a:avLst/>
              <a:gdLst/>
              <a:ahLst/>
              <a:cxnLst/>
              <a:rect l="l" t="t" r="r" b="b"/>
              <a:pathLst>
                <a:path w="517" h="636" extrusionOk="0">
                  <a:moveTo>
                    <a:pt x="259" y="1"/>
                  </a:moveTo>
                  <a:cubicBezTo>
                    <a:pt x="118" y="1"/>
                    <a:pt x="0" y="109"/>
                    <a:pt x="0" y="259"/>
                  </a:cubicBezTo>
                  <a:lnTo>
                    <a:pt x="0" y="636"/>
                  </a:lnTo>
                  <a:lnTo>
                    <a:pt x="517" y="636"/>
                  </a:lnTo>
                  <a:lnTo>
                    <a:pt x="517" y="259"/>
                  </a:lnTo>
                  <a:cubicBezTo>
                    <a:pt x="517" y="109"/>
                    <a:pt x="398" y="1"/>
                    <a:pt x="259" y="1"/>
                  </a:cubicBezTo>
                  <a:close/>
                </a:path>
              </a:pathLst>
            </a:custGeom>
            <a:solidFill>
              <a:srgbClr val="5FB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37"/>
            <p:cNvSpPr/>
            <p:nvPr/>
          </p:nvSpPr>
          <p:spPr>
            <a:xfrm>
              <a:off x="5750062" y="3608295"/>
              <a:ext cx="32048" cy="53922"/>
            </a:xfrm>
            <a:custGeom>
              <a:avLst/>
              <a:gdLst/>
              <a:ahLst/>
              <a:cxnLst/>
              <a:rect l="l" t="t" r="r" b="b"/>
              <a:pathLst>
                <a:path w="378" h="636" extrusionOk="0">
                  <a:moveTo>
                    <a:pt x="120" y="1"/>
                  </a:moveTo>
                  <a:cubicBezTo>
                    <a:pt x="76" y="1"/>
                    <a:pt x="33" y="11"/>
                    <a:pt x="1" y="23"/>
                  </a:cubicBezTo>
                  <a:cubicBezTo>
                    <a:pt x="87" y="66"/>
                    <a:pt x="141" y="152"/>
                    <a:pt x="141" y="259"/>
                  </a:cubicBezTo>
                  <a:lnTo>
                    <a:pt x="141" y="636"/>
                  </a:lnTo>
                  <a:lnTo>
                    <a:pt x="378" y="636"/>
                  </a:lnTo>
                  <a:lnTo>
                    <a:pt x="378" y="259"/>
                  </a:lnTo>
                  <a:cubicBezTo>
                    <a:pt x="378" y="109"/>
                    <a:pt x="259" y="1"/>
                    <a:pt x="120" y="1"/>
                  </a:cubicBezTo>
                  <a:close/>
                </a:path>
              </a:pathLst>
            </a:custGeom>
            <a:solidFill>
              <a:srgbClr val="5FB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37"/>
            <p:cNvSpPr/>
            <p:nvPr/>
          </p:nvSpPr>
          <p:spPr>
            <a:xfrm>
              <a:off x="5697158" y="3651196"/>
              <a:ext cx="179908" cy="209158"/>
            </a:xfrm>
            <a:custGeom>
              <a:avLst/>
              <a:gdLst/>
              <a:ahLst/>
              <a:cxnLst/>
              <a:rect l="l" t="t" r="r" b="b"/>
              <a:pathLst>
                <a:path w="2122" h="2467" extrusionOk="0">
                  <a:moveTo>
                    <a:pt x="0" y="1"/>
                  </a:moveTo>
                  <a:lnTo>
                    <a:pt x="0" y="2467"/>
                  </a:lnTo>
                  <a:lnTo>
                    <a:pt x="2122" y="2467"/>
                  </a:lnTo>
                  <a:lnTo>
                    <a:pt x="2122" y="2068"/>
                  </a:lnTo>
                  <a:lnTo>
                    <a:pt x="2003" y="1896"/>
                  </a:lnTo>
                  <a:lnTo>
                    <a:pt x="2122" y="1724"/>
                  </a:lnTo>
                  <a:lnTo>
                    <a:pt x="2122" y="1594"/>
                  </a:lnTo>
                  <a:cubicBezTo>
                    <a:pt x="2122" y="1562"/>
                    <a:pt x="2111" y="1541"/>
                    <a:pt x="2111" y="1519"/>
                  </a:cubicBezTo>
                  <a:lnTo>
                    <a:pt x="1971" y="1207"/>
                  </a:lnTo>
                  <a:lnTo>
                    <a:pt x="1658" y="776"/>
                  </a:lnTo>
                  <a:lnTo>
                    <a:pt x="1583" y="345"/>
                  </a:lnTo>
                  <a:lnTo>
                    <a:pt x="1519" y="206"/>
                  </a:lnTo>
                  <a:cubicBezTo>
                    <a:pt x="1465" y="87"/>
                    <a:pt x="1347" y="1"/>
                    <a:pt x="1206" y="1"/>
                  </a:cubicBez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37"/>
            <p:cNvSpPr/>
            <p:nvPr/>
          </p:nvSpPr>
          <p:spPr>
            <a:xfrm>
              <a:off x="5779312" y="3651196"/>
              <a:ext cx="97754" cy="209158"/>
            </a:xfrm>
            <a:custGeom>
              <a:avLst/>
              <a:gdLst/>
              <a:ahLst/>
              <a:cxnLst/>
              <a:rect l="l" t="t" r="r" b="b"/>
              <a:pathLst>
                <a:path w="1153" h="2467" extrusionOk="0">
                  <a:moveTo>
                    <a:pt x="0" y="1"/>
                  </a:moveTo>
                  <a:cubicBezTo>
                    <a:pt x="141" y="1"/>
                    <a:pt x="259" y="87"/>
                    <a:pt x="313" y="206"/>
                  </a:cubicBezTo>
                  <a:lnTo>
                    <a:pt x="894" y="1519"/>
                  </a:lnTo>
                  <a:cubicBezTo>
                    <a:pt x="905" y="1541"/>
                    <a:pt x="916" y="1562"/>
                    <a:pt x="916" y="1594"/>
                  </a:cubicBezTo>
                  <a:lnTo>
                    <a:pt x="916" y="2467"/>
                  </a:lnTo>
                  <a:lnTo>
                    <a:pt x="1153" y="2467"/>
                  </a:lnTo>
                  <a:lnTo>
                    <a:pt x="1153" y="2068"/>
                  </a:lnTo>
                  <a:lnTo>
                    <a:pt x="1034" y="1896"/>
                  </a:lnTo>
                  <a:lnTo>
                    <a:pt x="1153" y="1724"/>
                  </a:lnTo>
                  <a:lnTo>
                    <a:pt x="1153" y="1594"/>
                  </a:lnTo>
                  <a:cubicBezTo>
                    <a:pt x="1153" y="1562"/>
                    <a:pt x="1142" y="1541"/>
                    <a:pt x="1142" y="1519"/>
                  </a:cubicBezTo>
                  <a:lnTo>
                    <a:pt x="1002" y="1207"/>
                  </a:lnTo>
                  <a:lnTo>
                    <a:pt x="689" y="776"/>
                  </a:lnTo>
                  <a:lnTo>
                    <a:pt x="614" y="345"/>
                  </a:lnTo>
                  <a:lnTo>
                    <a:pt x="550" y="206"/>
                  </a:lnTo>
                  <a:cubicBezTo>
                    <a:pt x="496" y="87"/>
                    <a:pt x="378" y="1"/>
                    <a:pt x="237" y="1"/>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37"/>
            <p:cNvSpPr/>
            <p:nvPr/>
          </p:nvSpPr>
          <p:spPr>
            <a:xfrm>
              <a:off x="5731834" y="3776336"/>
              <a:ext cx="27470" cy="13735"/>
            </a:xfrm>
            <a:custGeom>
              <a:avLst/>
              <a:gdLst/>
              <a:ahLst/>
              <a:cxnLst/>
              <a:rect l="l" t="t" r="r" b="b"/>
              <a:pathLst>
                <a:path w="324" h="162" extrusionOk="0">
                  <a:moveTo>
                    <a:pt x="76" y="0"/>
                  </a:moveTo>
                  <a:cubicBezTo>
                    <a:pt x="33" y="0"/>
                    <a:pt x="0" y="32"/>
                    <a:pt x="0" y="75"/>
                  </a:cubicBezTo>
                  <a:cubicBezTo>
                    <a:pt x="0" y="118"/>
                    <a:pt x="33" y="161"/>
                    <a:pt x="76" y="161"/>
                  </a:cubicBezTo>
                  <a:lnTo>
                    <a:pt x="248" y="161"/>
                  </a:lnTo>
                  <a:cubicBezTo>
                    <a:pt x="291" y="161"/>
                    <a:pt x="323" y="118"/>
                    <a:pt x="323" y="75"/>
                  </a:cubicBezTo>
                  <a:cubicBezTo>
                    <a:pt x="323" y="32"/>
                    <a:pt x="291" y="0"/>
                    <a:pt x="248" y="0"/>
                  </a:cubicBezTo>
                  <a:close/>
                </a:path>
              </a:pathLst>
            </a:custGeom>
            <a:solidFill>
              <a:srgbClr val="FFE8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37"/>
            <p:cNvSpPr/>
            <p:nvPr/>
          </p:nvSpPr>
          <p:spPr>
            <a:xfrm>
              <a:off x="5840526" y="3797277"/>
              <a:ext cx="36541" cy="29335"/>
            </a:xfrm>
            <a:custGeom>
              <a:avLst/>
              <a:gdLst/>
              <a:ahLst/>
              <a:cxnLst/>
              <a:rect l="l" t="t" r="r" b="b"/>
              <a:pathLst>
                <a:path w="431" h="346" extrusionOk="0">
                  <a:moveTo>
                    <a:pt x="86" y="1"/>
                  </a:moveTo>
                  <a:cubicBezTo>
                    <a:pt x="43" y="1"/>
                    <a:pt x="0" y="44"/>
                    <a:pt x="0" y="87"/>
                  </a:cubicBezTo>
                  <a:lnTo>
                    <a:pt x="0" y="173"/>
                  </a:lnTo>
                  <a:cubicBezTo>
                    <a:pt x="0" y="270"/>
                    <a:pt x="75" y="345"/>
                    <a:pt x="172" y="345"/>
                  </a:cubicBezTo>
                  <a:lnTo>
                    <a:pt x="431" y="345"/>
                  </a:lnTo>
                  <a:lnTo>
                    <a:pt x="431" y="1"/>
                  </a:lnTo>
                  <a:close/>
                </a:path>
              </a:pathLst>
            </a:custGeom>
            <a:solidFill>
              <a:srgbClr val="FFE8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37"/>
            <p:cNvSpPr/>
            <p:nvPr/>
          </p:nvSpPr>
          <p:spPr>
            <a:xfrm>
              <a:off x="5856889" y="3797277"/>
              <a:ext cx="20178" cy="29335"/>
            </a:xfrm>
            <a:custGeom>
              <a:avLst/>
              <a:gdLst/>
              <a:ahLst/>
              <a:cxnLst/>
              <a:rect l="l" t="t" r="r" b="b"/>
              <a:pathLst>
                <a:path w="238" h="346" extrusionOk="0">
                  <a:moveTo>
                    <a:pt x="1" y="1"/>
                  </a:moveTo>
                  <a:lnTo>
                    <a:pt x="1" y="345"/>
                  </a:lnTo>
                  <a:lnTo>
                    <a:pt x="238" y="345"/>
                  </a:lnTo>
                  <a:lnTo>
                    <a:pt x="238" y="1"/>
                  </a:ln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37"/>
            <p:cNvSpPr/>
            <p:nvPr/>
          </p:nvSpPr>
          <p:spPr>
            <a:xfrm>
              <a:off x="5767443" y="3680446"/>
              <a:ext cx="96906" cy="73083"/>
            </a:xfrm>
            <a:custGeom>
              <a:avLst/>
              <a:gdLst/>
              <a:ahLst/>
              <a:cxnLst/>
              <a:rect l="l" t="t" r="r" b="b"/>
              <a:pathLst>
                <a:path w="1143" h="862" extrusionOk="0">
                  <a:moveTo>
                    <a:pt x="87" y="0"/>
                  </a:moveTo>
                  <a:cubicBezTo>
                    <a:pt x="44" y="0"/>
                    <a:pt x="1" y="43"/>
                    <a:pt x="1" y="86"/>
                  </a:cubicBezTo>
                  <a:lnTo>
                    <a:pt x="1" y="689"/>
                  </a:lnTo>
                  <a:cubicBezTo>
                    <a:pt x="1" y="787"/>
                    <a:pt x="76" y="862"/>
                    <a:pt x="173" y="862"/>
                  </a:cubicBezTo>
                  <a:lnTo>
                    <a:pt x="1142" y="862"/>
                  </a:lnTo>
                  <a:lnTo>
                    <a:pt x="754" y="0"/>
                  </a:lnTo>
                  <a:close/>
                </a:path>
              </a:pathLst>
            </a:custGeom>
            <a:solidFill>
              <a:srgbClr val="5FB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37"/>
            <p:cNvSpPr/>
            <p:nvPr/>
          </p:nvSpPr>
          <p:spPr>
            <a:xfrm>
              <a:off x="5811276" y="3680446"/>
              <a:ext cx="53074" cy="73083"/>
            </a:xfrm>
            <a:custGeom>
              <a:avLst/>
              <a:gdLst/>
              <a:ahLst/>
              <a:cxnLst/>
              <a:rect l="l" t="t" r="r" b="b"/>
              <a:pathLst>
                <a:path w="626" h="862" extrusionOk="0">
                  <a:moveTo>
                    <a:pt x="1" y="0"/>
                  </a:moveTo>
                  <a:lnTo>
                    <a:pt x="377" y="862"/>
                  </a:lnTo>
                  <a:lnTo>
                    <a:pt x="625" y="862"/>
                  </a:lnTo>
                  <a:lnTo>
                    <a:pt x="237" y="0"/>
                  </a:lnTo>
                  <a:close/>
                </a:path>
              </a:pathLst>
            </a:custGeom>
            <a:solidFill>
              <a:srgbClr val="5FB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37"/>
            <p:cNvSpPr/>
            <p:nvPr/>
          </p:nvSpPr>
          <p:spPr>
            <a:xfrm>
              <a:off x="5697158" y="3651196"/>
              <a:ext cx="24756" cy="209158"/>
            </a:xfrm>
            <a:custGeom>
              <a:avLst/>
              <a:gdLst/>
              <a:ahLst/>
              <a:cxnLst/>
              <a:rect l="l" t="t" r="r" b="b"/>
              <a:pathLst>
                <a:path w="292" h="2467" extrusionOk="0">
                  <a:moveTo>
                    <a:pt x="0" y="1"/>
                  </a:moveTo>
                  <a:lnTo>
                    <a:pt x="0" y="2467"/>
                  </a:lnTo>
                  <a:lnTo>
                    <a:pt x="291" y="2467"/>
                  </a:lnTo>
                  <a:lnTo>
                    <a:pt x="291" y="1"/>
                  </a:ln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37"/>
            <p:cNvSpPr/>
            <p:nvPr/>
          </p:nvSpPr>
          <p:spPr>
            <a:xfrm>
              <a:off x="5698090" y="3680446"/>
              <a:ext cx="40272" cy="73083"/>
            </a:xfrm>
            <a:custGeom>
              <a:avLst/>
              <a:gdLst/>
              <a:ahLst/>
              <a:cxnLst/>
              <a:rect l="l" t="t" r="r" b="b"/>
              <a:pathLst>
                <a:path w="475" h="862" extrusionOk="0">
                  <a:moveTo>
                    <a:pt x="0" y="0"/>
                  </a:moveTo>
                  <a:lnTo>
                    <a:pt x="0" y="862"/>
                  </a:lnTo>
                  <a:lnTo>
                    <a:pt x="312" y="862"/>
                  </a:lnTo>
                  <a:cubicBezTo>
                    <a:pt x="398" y="862"/>
                    <a:pt x="474" y="797"/>
                    <a:pt x="474" y="701"/>
                  </a:cubicBezTo>
                  <a:lnTo>
                    <a:pt x="474" y="162"/>
                  </a:lnTo>
                  <a:cubicBezTo>
                    <a:pt x="474" y="76"/>
                    <a:pt x="398" y="0"/>
                    <a:pt x="312" y="0"/>
                  </a:cubicBezTo>
                  <a:close/>
                </a:path>
              </a:pathLst>
            </a:custGeom>
            <a:solidFill>
              <a:srgbClr val="5FB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37"/>
            <p:cNvSpPr/>
            <p:nvPr/>
          </p:nvSpPr>
          <p:spPr>
            <a:xfrm>
              <a:off x="5698090" y="3680446"/>
              <a:ext cx="23824" cy="73083"/>
            </a:xfrm>
            <a:custGeom>
              <a:avLst/>
              <a:gdLst/>
              <a:ahLst/>
              <a:cxnLst/>
              <a:rect l="l" t="t" r="r" b="b"/>
              <a:pathLst>
                <a:path w="281" h="862" extrusionOk="0">
                  <a:moveTo>
                    <a:pt x="0" y="0"/>
                  </a:moveTo>
                  <a:lnTo>
                    <a:pt x="0" y="862"/>
                  </a:lnTo>
                  <a:lnTo>
                    <a:pt x="280" y="862"/>
                  </a:lnTo>
                  <a:lnTo>
                    <a:pt x="280" y="0"/>
                  </a:lnTo>
                  <a:close/>
                </a:path>
              </a:pathLst>
            </a:custGeom>
            <a:solidFill>
              <a:srgbClr val="5FB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37"/>
            <p:cNvSpPr/>
            <p:nvPr/>
          </p:nvSpPr>
          <p:spPr>
            <a:xfrm>
              <a:off x="5745569" y="3498755"/>
              <a:ext cx="29250" cy="57567"/>
            </a:xfrm>
            <a:custGeom>
              <a:avLst/>
              <a:gdLst/>
              <a:ahLst/>
              <a:cxnLst/>
              <a:rect l="l" t="t" r="r" b="b"/>
              <a:pathLst>
                <a:path w="345" h="679" extrusionOk="0">
                  <a:moveTo>
                    <a:pt x="0" y="1"/>
                  </a:moveTo>
                  <a:lnTo>
                    <a:pt x="0" y="679"/>
                  </a:lnTo>
                  <a:lnTo>
                    <a:pt x="345" y="679"/>
                  </a:lnTo>
                  <a:lnTo>
                    <a:pt x="345" y="1"/>
                  </a:lnTo>
                  <a:close/>
                </a:path>
              </a:pathLst>
            </a:custGeom>
            <a:solidFill>
              <a:srgbClr val="5FB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37"/>
            <p:cNvSpPr/>
            <p:nvPr/>
          </p:nvSpPr>
          <p:spPr>
            <a:xfrm>
              <a:off x="5754641" y="3498755"/>
              <a:ext cx="20178" cy="57567"/>
            </a:xfrm>
            <a:custGeom>
              <a:avLst/>
              <a:gdLst/>
              <a:ahLst/>
              <a:cxnLst/>
              <a:rect l="l" t="t" r="r" b="b"/>
              <a:pathLst>
                <a:path w="238" h="679" extrusionOk="0">
                  <a:moveTo>
                    <a:pt x="1" y="1"/>
                  </a:moveTo>
                  <a:lnTo>
                    <a:pt x="1" y="679"/>
                  </a:lnTo>
                  <a:lnTo>
                    <a:pt x="238" y="679"/>
                  </a:lnTo>
                  <a:lnTo>
                    <a:pt x="238" y="1"/>
                  </a:lnTo>
                  <a:close/>
                </a:path>
              </a:pathLst>
            </a:custGeom>
            <a:solidFill>
              <a:srgbClr val="5FB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37"/>
            <p:cNvSpPr/>
            <p:nvPr/>
          </p:nvSpPr>
          <p:spPr>
            <a:xfrm>
              <a:off x="5667060" y="3498755"/>
              <a:ext cx="29250" cy="57567"/>
            </a:xfrm>
            <a:custGeom>
              <a:avLst/>
              <a:gdLst/>
              <a:ahLst/>
              <a:cxnLst/>
              <a:rect l="l" t="t" r="r" b="b"/>
              <a:pathLst>
                <a:path w="345" h="679" extrusionOk="0">
                  <a:moveTo>
                    <a:pt x="0" y="1"/>
                  </a:moveTo>
                  <a:lnTo>
                    <a:pt x="0" y="679"/>
                  </a:lnTo>
                  <a:lnTo>
                    <a:pt x="345" y="679"/>
                  </a:lnTo>
                  <a:lnTo>
                    <a:pt x="345" y="1"/>
                  </a:lnTo>
                  <a:close/>
                </a:path>
              </a:pathLst>
            </a:custGeom>
            <a:solidFill>
              <a:srgbClr val="5FB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37"/>
            <p:cNvSpPr/>
            <p:nvPr/>
          </p:nvSpPr>
          <p:spPr>
            <a:xfrm>
              <a:off x="5676131" y="3498755"/>
              <a:ext cx="20178" cy="57567"/>
            </a:xfrm>
            <a:custGeom>
              <a:avLst/>
              <a:gdLst/>
              <a:ahLst/>
              <a:cxnLst/>
              <a:rect l="l" t="t" r="r" b="b"/>
              <a:pathLst>
                <a:path w="238" h="679" extrusionOk="0">
                  <a:moveTo>
                    <a:pt x="1" y="1"/>
                  </a:moveTo>
                  <a:lnTo>
                    <a:pt x="1" y="679"/>
                  </a:lnTo>
                  <a:lnTo>
                    <a:pt x="238" y="679"/>
                  </a:lnTo>
                  <a:lnTo>
                    <a:pt x="238" y="1"/>
                  </a:lnTo>
                  <a:close/>
                </a:path>
              </a:pathLst>
            </a:custGeom>
            <a:solidFill>
              <a:srgbClr val="5FB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37"/>
            <p:cNvSpPr/>
            <p:nvPr/>
          </p:nvSpPr>
          <p:spPr>
            <a:xfrm>
              <a:off x="5590331" y="3498755"/>
              <a:ext cx="29335" cy="57567"/>
            </a:xfrm>
            <a:custGeom>
              <a:avLst/>
              <a:gdLst/>
              <a:ahLst/>
              <a:cxnLst/>
              <a:rect l="l" t="t" r="r" b="b"/>
              <a:pathLst>
                <a:path w="346" h="679" extrusionOk="0">
                  <a:moveTo>
                    <a:pt x="1" y="1"/>
                  </a:moveTo>
                  <a:lnTo>
                    <a:pt x="1" y="679"/>
                  </a:lnTo>
                  <a:lnTo>
                    <a:pt x="345" y="679"/>
                  </a:lnTo>
                  <a:lnTo>
                    <a:pt x="345" y="1"/>
                  </a:lnTo>
                  <a:close/>
                </a:path>
              </a:pathLst>
            </a:custGeom>
            <a:solidFill>
              <a:srgbClr val="5FB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37"/>
            <p:cNvSpPr/>
            <p:nvPr/>
          </p:nvSpPr>
          <p:spPr>
            <a:xfrm>
              <a:off x="5599487" y="3498755"/>
              <a:ext cx="20178" cy="57567"/>
            </a:xfrm>
            <a:custGeom>
              <a:avLst/>
              <a:gdLst/>
              <a:ahLst/>
              <a:cxnLst/>
              <a:rect l="l" t="t" r="r" b="b"/>
              <a:pathLst>
                <a:path w="238" h="679" extrusionOk="0">
                  <a:moveTo>
                    <a:pt x="0" y="1"/>
                  </a:moveTo>
                  <a:lnTo>
                    <a:pt x="0" y="679"/>
                  </a:lnTo>
                  <a:lnTo>
                    <a:pt x="237" y="679"/>
                  </a:lnTo>
                  <a:lnTo>
                    <a:pt x="237" y="1"/>
                  </a:lnTo>
                  <a:close/>
                </a:path>
              </a:pathLst>
            </a:custGeom>
            <a:solidFill>
              <a:srgbClr val="5FB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37"/>
            <p:cNvSpPr/>
            <p:nvPr/>
          </p:nvSpPr>
          <p:spPr>
            <a:xfrm>
              <a:off x="5511822" y="3498755"/>
              <a:ext cx="29335" cy="57567"/>
            </a:xfrm>
            <a:custGeom>
              <a:avLst/>
              <a:gdLst/>
              <a:ahLst/>
              <a:cxnLst/>
              <a:rect l="l" t="t" r="r" b="b"/>
              <a:pathLst>
                <a:path w="346" h="679" extrusionOk="0">
                  <a:moveTo>
                    <a:pt x="1" y="1"/>
                  </a:moveTo>
                  <a:lnTo>
                    <a:pt x="1" y="679"/>
                  </a:lnTo>
                  <a:lnTo>
                    <a:pt x="345" y="679"/>
                  </a:lnTo>
                  <a:lnTo>
                    <a:pt x="345" y="1"/>
                  </a:lnTo>
                  <a:close/>
                </a:path>
              </a:pathLst>
            </a:custGeom>
            <a:solidFill>
              <a:srgbClr val="5FB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37"/>
            <p:cNvSpPr/>
            <p:nvPr/>
          </p:nvSpPr>
          <p:spPr>
            <a:xfrm>
              <a:off x="5520978" y="3498755"/>
              <a:ext cx="20178" cy="57567"/>
            </a:xfrm>
            <a:custGeom>
              <a:avLst/>
              <a:gdLst/>
              <a:ahLst/>
              <a:cxnLst/>
              <a:rect l="l" t="t" r="r" b="b"/>
              <a:pathLst>
                <a:path w="238" h="679" extrusionOk="0">
                  <a:moveTo>
                    <a:pt x="0" y="1"/>
                  </a:moveTo>
                  <a:lnTo>
                    <a:pt x="0" y="679"/>
                  </a:lnTo>
                  <a:lnTo>
                    <a:pt x="237" y="679"/>
                  </a:lnTo>
                  <a:lnTo>
                    <a:pt x="237" y="1"/>
                  </a:lnTo>
                  <a:close/>
                </a:path>
              </a:pathLst>
            </a:custGeom>
            <a:solidFill>
              <a:srgbClr val="5FB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37"/>
            <p:cNvSpPr/>
            <p:nvPr/>
          </p:nvSpPr>
          <p:spPr>
            <a:xfrm>
              <a:off x="5643320" y="3569041"/>
              <a:ext cx="29250" cy="48496"/>
            </a:xfrm>
            <a:custGeom>
              <a:avLst/>
              <a:gdLst/>
              <a:ahLst/>
              <a:cxnLst/>
              <a:rect l="l" t="t" r="r" b="b"/>
              <a:pathLst>
                <a:path w="345" h="572" extrusionOk="0">
                  <a:moveTo>
                    <a:pt x="0" y="1"/>
                  </a:moveTo>
                  <a:lnTo>
                    <a:pt x="0" y="572"/>
                  </a:lnTo>
                  <a:lnTo>
                    <a:pt x="345" y="572"/>
                  </a:lnTo>
                  <a:lnTo>
                    <a:pt x="345" y="1"/>
                  </a:lnTo>
                  <a:close/>
                </a:path>
              </a:pathLst>
            </a:custGeom>
            <a:solidFill>
              <a:srgbClr val="4B9E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37"/>
            <p:cNvSpPr/>
            <p:nvPr/>
          </p:nvSpPr>
          <p:spPr>
            <a:xfrm>
              <a:off x="5652392" y="3569041"/>
              <a:ext cx="20178" cy="48496"/>
            </a:xfrm>
            <a:custGeom>
              <a:avLst/>
              <a:gdLst/>
              <a:ahLst/>
              <a:cxnLst/>
              <a:rect l="l" t="t" r="r" b="b"/>
              <a:pathLst>
                <a:path w="238" h="572" extrusionOk="0">
                  <a:moveTo>
                    <a:pt x="1" y="1"/>
                  </a:moveTo>
                  <a:lnTo>
                    <a:pt x="1" y="572"/>
                  </a:lnTo>
                  <a:lnTo>
                    <a:pt x="238" y="572"/>
                  </a:lnTo>
                  <a:lnTo>
                    <a:pt x="238" y="1"/>
                  </a:lnTo>
                  <a:close/>
                </a:path>
              </a:pathLst>
            </a:custGeom>
            <a:solidFill>
              <a:srgbClr val="5637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37"/>
            <p:cNvSpPr/>
            <p:nvPr/>
          </p:nvSpPr>
          <p:spPr>
            <a:xfrm>
              <a:off x="5497239" y="3569041"/>
              <a:ext cx="29250" cy="48496"/>
            </a:xfrm>
            <a:custGeom>
              <a:avLst/>
              <a:gdLst/>
              <a:ahLst/>
              <a:cxnLst/>
              <a:rect l="l" t="t" r="r" b="b"/>
              <a:pathLst>
                <a:path w="345" h="572" extrusionOk="0">
                  <a:moveTo>
                    <a:pt x="0" y="1"/>
                  </a:moveTo>
                  <a:lnTo>
                    <a:pt x="0" y="572"/>
                  </a:lnTo>
                  <a:lnTo>
                    <a:pt x="345" y="572"/>
                  </a:lnTo>
                  <a:lnTo>
                    <a:pt x="345" y="1"/>
                  </a:lnTo>
                  <a:close/>
                </a:path>
              </a:pathLst>
            </a:custGeom>
            <a:solidFill>
              <a:srgbClr val="4B9E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37"/>
            <p:cNvSpPr/>
            <p:nvPr/>
          </p:nvSpPr>
          <p:spPr>
            <a:xfrm>
              <a:off x="5506395" y="3569041"/>
              <a:ext cx="20093" cy="48496"/>
            </a:xfrm>
            <a:custGeom>
              <a:avLst/>
              <a:gdLst/>
              <a:ahLst/>
              <a:cxnLst/>
              <a:rect l="l" t="t" r="r" b="b"/>
              <a:pathLst>
                <a:path w="237" h="572" extrusionOk="0">
                  <a:moveTo>
                    <a:pt x="0" y="1"/>
                  </a:moveTo>
                  <a:lnTo>
                    <a:pt x="0" y="572"/>
                  </a:lnTo>
                  <a:lnTo>
                    <a:pt x="237" y="572"/>
                  </a:lnTo>
                  <a:lnTo>
                    <a:pt x="237" y="1"/>
                  </a:lnTo>
                  <a:close/>
                </a:path>
              </a:pathLst>
            </a:custGeom>
            <a:solidFill>
              <a:srgbClr val="5637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37"/>
            <p:cNvSpPr/>
            <p:nvPr/>
          </p:nvSpPr>
          <p:spPr>
            <a:xfrm>
              <a:off x="5467989" y="3608295"/>
              <a:ext cx="233830" cy="252058"/>
            </a:xfrm>
            <a:custGeom>
              <a:avLst/>
              <a:gdLst/>
              <a:ahLst/>
              <a:cxnLst/>
              <a:rect l="l" t="t" r="r" b="b"/>
              <a:pathLst>
                <a:path w="2758" h="2973" extrusionOk="0">
                  <a:moveTo>
                    <a:pt x="173" y="1"/>
                  </a:moveTo>
                  <a:cubicBezTo>
                    <a:pt x="87" y="1"/>
                    <a:pt x="1" y="76"/>
                    <a:pt x="1" y="173"/>
                  </a:cubicBezTo>
                  <a:lnTo>
                    <a:pt x="1" y="2973"/>
                  </a:lnTo>
                  <a:lnTo>
                    <a:pt x="2757" y="2973"/>
                  </a:lnTo>
                  <a:lnTo>
                    <a:pt x="2757" y="173"/>
                  </a:lnTo>
                  <a:cubicBezTo>
                    <a:pt x="2757" y="76"/>
                    <a:pt x="2682" y="1"/>
                    <a:pt x="2585" y="1"/>
                  </a:cubicBez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37"/>
            <p:cNvSpPr/>
            <p:nvPr/>
          </p:nvSpPr>
          <p:spPr>
            <a:xfrm>
              <a:off x="5614070" y="3724279"/>
              <a:ext cx="58500" cy="118696"/>
            </a:xfrm>
            <a:custGeom>
              <a:avLst/>
              <a:gdLst/>
              <a:ahLst/>
              <a:cxnLst/>
              <a:rect l="l" t="t" r="r" b="b"/>
              <a:pathLst>
                <a:path w="690" h="1400" extrusionOk="0">
                  <a:moveTo>
                    <a:pt x="87" y="0"/>
                  </a:moveTo>
                  <a:cubicBezTo>
                    <a:pt x="44" y="0"/>
                    <a:pt x="1" y="43"/>
                    <a:pt x="1" y="86"/>
                  </a:cubicBezTo>
                  <a:lnTo>
                    <a:pt x="1" y="1206"/>
                  </a:lnTo>
                  <a:lnTo>
                    <a:pt x="345" y="1400"/>
                  </a:lnTo>
                  <a:lnTo>
                    <a:pt x="690" y="1206"/>
                  </a:lnTo>
                  <a:lnTo>
                    <a:pt x="690" y="86"/>
                  </a:lnTo>
                  <a:cubicBezTo>
                    <a:pt x="690" y="43"/>
                    <a:pt x="657" y="0"/>
                    <a:pt x="604" y="0"/>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37"/>
            <p:cNvSpPr/>
            <p:nvPr/>
          </p:nvSpPr>
          <p:spPr>
            <a:xfrm>
              <a:off x="5645101" y="3724279"/>
              <a:ext cx="27470" cy="113269"/>
            </a:xfrm>
            <a:custGeom>
              <a:avLst/>
              <a:gdLst/>
              <a:ahLst/>
              <a:cxnLst/>
              <a:rect l="l" t="t" r="r" b="b"/>
              <a:pathLst>
                <a:path w="324" h="1336" extrusionOk="0">
                  <a:moveTo>
                    <a:pt x="1" y="0"/>
                  </a:moveTo>
                  <a:cubicBezTo>
                    <a:pt x="44" y="0"/>
                    <a:pt x="87" y="43"/>
                    <a:pt x="87" y="86"/>
                  </a:cubicBezTo>
                  <a:lnTo>
                    <a:pt x="87" y="1335"/>
                  </a:lnTo>
                  <a:lnTo>
                    <a:pt x="324" y="1206"/>
                  </a:lnTo>
                  <a:lnTo>
                    <a:pt x="324" y="86"/>
                  </a:lnTo>
                  <a:cubicBezTo>
                    <a:pt x="324" y="43"/>
                    <a:pt x="291" y="0"/>
                    <a:pt x="238" y="0"/>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37"/>
            <p:cNvSpPr/>
            <p:nvPr/>
          </p:nvSpPr>
          <p:spPr>
            <a:xfrm>
              <a:off x="5614070" y="3826527"/>
              <a:ext cx="58500" cy="32048"/>
            </a:xfrm>
            <a:custGeom>
              <a:avLst/>
              <a:gdLst/>
              <a:ahLst/>
              <a:cxnLst/>
              <a:rect l="l" t="t" r="r" b="b"/>
              <a:pathLst>
                <a:path w="690" h="378" extrusionOk="0">
                  <a:moveTo>
                    <a:pt x="1" y="0"/>
                  </a:moveTo>
                  <a:lnTo>
                    <a:pt x="1" y="377"/>
                  </a:lnTo>
                  <a:lnTo>
                    <a:pt x="690" y="377"/>
                  </a:lnTo>
                  <a:lnTo>
                    <a:pt x="690" y="0"/>
                  </a:lnTo>
                  <a:close/>
                </a:path>
              </a:pathLst>
            </a:custGeom>
            <a:solidFill>
              <a:srgbClr val="5FB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37"/>
            <p:cNvSpPr/>
            <p:nvPr/>
          </p:nvSpPr>
          <p:spPr>
            <a:xfrm>
              <a:off x="5652392" y="3826527"/>
              <a:ext cx="20178" cy="32048"/>
            </a:xfrm>
            <a:custGeom>
              <a:avLst/>
              <a:gdLst/>
              <a:ahLst/>
              <a:cxnLst/>
              <a:rect l="l" t="t" r="r" b="b"/>
              <a:pathLst>
                <a:path w="238" h="378" extrusionOk="0">
                  <a:moveTo>
                    <a:pt x="1" y="0"/>
                  </a:moveTo>
                  <a:lnTo>
                    <a:pt x="1" y="377"/>
                  </a:lnTo>
                  <a:lnTo>
                    <a:pt x="238" y="377"/>
                  </a:lnTo>
                  <a:lnTo>
                    <a:pt x="238" y="0"/>
                  </a:lnTo>
                  <a:close/>
                </a:path>
              </a:pathLst>
            </a:custGeom>
            <a:solidFill>
              <a:srgbClr val="5FB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37"/>
            <p:cNvSpPr/>
            <p:nvPr/>
          </p:nvSpPr>
          <p:spPr>
            <a:xfrm>
              <a:off x="5453406" y="3855693"/>
              <a:ext cx="438326" cy="29335"/>
            </a:xfrm>
            <a:custGeom>
              <a:avLst/>
              <a:gdLst/>
              <a:ahLst/>
              <a:cxnLst/>
              <a:rect l="l" t="t" r="r" b="b"/>
              <a:pathLst>
                <a:path w="5170" h="346" extrusionOk="0">
                  <a:moveTo>
                    <a:pt x="87" y="1"/>
                  </a:moveTo>
                  <a:cubicBezTo>
                    <a:pt x="44" y="1"/>
                    <a:pt x="1" y="44"/>
                    <a:pt x="1" y="87"/>
                  </a:cubicBezTo>
                  <a:lnTo>
                    <a:pt x="1" y="259"/>
                  </a:lnTo>
                  <a:cubicBezTo>
                    <a:pt x="1" y="313"/>
                    <a:pt x="44" y="345"/>
                    <a:pt x="87" y="345"/>
                  </a:cubicBezTo>
                  <a:lnTo>
                    <a:pt x="5083" y="345"/>
                  </a:lnTo>
                  <a:cubicBezTo>
                    <a:pt x="5126" y="345"/>
                    <a:pt x="5169" y="313"/>
                    <a:pt x="5169" y="259"/>
                  </a:cubicBezTo>
                  <a:lnTo>
                    <a:pt x="5169" y="87"/>
                  </a:lnTo>
                  <a:cubicBezTo>
                    <a:pt x="5169" y="44"/>
                    <a:pt x="5126" y="1"/>
                    <a:pt x="5083" y="1"/>
                  </a:cubicBezTo>
                  <a:close/>
                </a:path>
              </a:pathLst>
            </a:custGeom>
            <a:solidFill>
              <a:srgbClr val="FFE8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37"/>
            <p:cNvSpPr/>
            <p:nvPr/>
          </p:nvSpPr>
          <p:spPr>
            <a:xfrm>
              <a:off x="5864265" y="3855693"/>
              <a:ext cx="27470" cy="29335"/>
            </a:xfrm>
            <a:custGeom>
              <a:avLst/>
              <a:gdLst/>
              <a:ahLst/>
              <a:cxnLst/>
              <a:rect l="l" t="t" r="r" b="b"/>
              <a:pathLst>
                <a:path w="324" h="346" extrusionOk="0">
                  <a:moveTo>
                    <a:pt x="0" y="1"/>
                  </a:moveTo>
                  <a:cubicBezTo>
                    <a:pt x="43" y="1"/>
                    <a:pt x="86" y="44"/>
                    <a:pt x="86" y="87"/>
                  </a:cubicBezTo>
                  <a:lnTo>
                    <a:pt x="86" y="259"/>
                  </a:lnTo>
                  <a:cubicBezTo>
                    <a:pt x="86" y="313"/>
                    <a:pt x="43" y="345"/>
                    <a:pt x="0" y="345"/>
                  </a:cubicBezTo>
                  <a:lnTo>
                    <a:pt x="237" y="345"/>
                  </a:lnTo>
                  <a:cubicBezTo>
                    <a:pt x="280" y="345"/>
                    <a:pt x="323" y="313"/>
                    <a:pt x="323" y="259"/>
                  </a:cubicBezTo>
                  <a:lnTo>
                    <a:pt x="323" y="87"/>
                  </a:lnTo>
                  <a:cubicBezTo>
                    <a:pt x="323" y="44"/>
                    <a:pt x="280" y="1"/>
                    <a:pt x="237" y="1"/>
                  </a:cubicBezTo>
                  <a:close/>
                </a:path>
              </a:pathLst>
            </a:custGeom>
            <a:solidFill>
              <a:srgbClr val="5FB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37"/>
            <p:cNvSpPr/>
            <p:nvPr/>
          </p:nvSpPr>
          <p:spPr>
            <a:xfrm>
              <a:off x="5497239" y="3680446"/>
              <a:ext cx="29250" cy="87665"/>
            </a:xfrm>
            <a:custGeom>
              <a:avLst/>
              <a:gdLst/>
              <a:ahLst/>
              <a:cxnLst/>
              <a:rect l="l" t="t" r="r" b="b"/>
              <a:pathLst>
                <a:path w="345" h="1034" extrusionOk="0">
                  <a:moveTo>
                    <a:pt x="0" y="0"/>
                  </a:moveTo>
                  <a:lnTo>
                    <a:pt x="0" y="948"/>
                  </a:lnTo>
                  <a:cubicBezTo>
                    <a:pt x="0" y="1002"/>
                    <a:pt x="43" y="1034"/>
                    <a:pt x="87" y="1034"/>
                  </a:cubicBezTo>
                  <a:lnTo>
                    <a:pt x="259" y="1034"/>
                  </a:lnTo>
                  <a:cubicBezTo>
                    <a:pt x="312" y="1034"/>
                    <a:pt x="345" y="1002"/>
                    <a:pt x="345" y="948"/>
                  </a:cubicBezTo>
                  <a:lnTo>
                    <a:pt x="345" y="345"/>
                  </a:lnTo>
                  <a:lnTo>
                    <a:pt x="0" y="0"/>
                  </a:lnTo>
                  <a:close/>
                </a:path>
              </a:pathLst>
            </a:custGeom>
            <a:solidFill>
              <a:srgbClr val="5FB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37"/>
            <p:cNvSpPr/>
            <p:nvPr/>
          </p:nvSpPr>
          <p:spPr>
            <a:xfrm>
              <a:off x="5622294" y="3659504"/>
              <a:ext cx="42052" cy="13735"/>
            </a:xfrm>
            <a:custGeom>
              <a:avLst/>
              <a:gdLst/>
              <a:ahLst/>
              <a:cxnLst/>
              <a:rect l="l" t="t" r="r" b="b"/>
              <a:pathLst>
                <a:path w="496" h="162" extrusionOk="0">
                  <a:moveTo>
                    <a:pt x="76" y="0"/>
                  </a:moveTo>
                  <a:cubicBezTo>
                    <a:pt x="33" y="0"/>
                    <a:pt x="0" y="32"/>
                    <a:pt x="0" y="75"/>
                  </a:cubicBezTo>
                  <a:cubicBezTo>
                    <a:pt x="0" y="118"/>
                    <a:pt x="33" y="161"/>
                    <a:pt x="76" y="161"/>
                  </a:cubicBezTo>
                  <a:lnTo>
                    <a:pt x="421" y="161"/>
                  </a:lnTo>
                  <a:cubicBezTo>
                    <a:pt x="464" y="161"/>
                    <a:pt x="495" y="118"/>
                    <a:pt x="495" y="75"/>
                  </a:cubicBezTo>
                  <a:cubicBezTo>
                    <a:pt x="495" y="32"/>
                    <a:pt x="464" y="0"/>
                    <a:pt x="421" y="0"/>
                  </a:cubicBezTo>
                  <a:close/>
                </a:path>
              </a:pathLst>
            </a:custGeom>
            <a:solidFill>
              <a:srgbClr val="FFE8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37"/>
            <p:cNvSpPr/>
            <p:nvPr/>
          </p:nvSpPr>
          <p:spPr>
            <a:xfrm>
              <a:off x="5622294" y="3688670"/>
              <a:ext cx="42052" cy="13735"/>
            </a:xfrm>
            <a:custGeom>
              <a:avLst/>
              <a:gdLst/>
              <a:ahLst/>
              <a:cxnLst/>
              <a:rect l="l" t="t" r="r" b="b"/>
              <a:pathLst>
                <a:path w="496" h="162" extrusionOk="0">
                  <a:moveTo>
                    <a:pt x="76" y="1"/>
                  </a:moveTo>
                  <a:cubicBezTo>
                    <a:pt x="33" y="1"/>
                    <a:pt x="0" y="32"/>
                    <a:pt x="0" y="76"/>
                  </a:cubicBezTo>
                  <a:cubicBezTo>
                    <a:pt x="0" y="119"/>
                    <a:pt x="33" y="162"/>
                    <a:pt x="76" y="162"/>
                  </a:cubicBezTo>
                  <a:lnTo>
                    <a:pt x="421" y="162"/>
                  </a:lnTo>
                  <a:cubicBezTo>
                    <a:pt x="464" y="162"/>
                    <a:pt x="495" y="119"/>
                    <a:pt x="495" y="76"/>
                  </a:cubicBezTo>
                  <a:cubicBezTo>
                    <a:pt x="495" y="32"/>
                    <a:pt x="464" y="1"/>
                    <a:pt x="421" y="1"/>
                  </a:cubicBezTo>
                  <a:close/>
                </a:path>
              </a:pathLst>
            </a:custGeom>
            <a:solidFill>
              <a:srgbClr val="FFE8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37"/>
            <p:cNvSpPr/>
            <p:nvPr/>
          </p:nvSpPr>
          <p:spPr>
            <a:xfrm>
              <a:off x="5467989" y="3549880"/>
              <a:ext cx="350660" cy="29335"/>
            </a:xfrm>
            <a:custGeom>
              <a:avLst/>
              <a:gdLst/>
              <a:ahLst/>
              <a:cxnLst/>
              <a:rect l="l" t="t" r="r" b="b"/>
              <a:pathLst>
                <a:path w="4136" h="346" extrusionOk="0">
                  <a:moveTo>
                    <a:pt x="87" y="1"/>
                  </a:moveTo>
                  <a:cubicBezTo>
                    <a:pt x="44" y="1"/>
                    <a:pt x="1" y="33"/>
                    <a:pt x="1" y="76"/>
                  </a:cubicBezTo>
                  <a:lnTo>
                    <a:pt x="1" y="259"/>
                  </a:lnTo>
                  <a:cubicBezTo>
                    <a:pt x="1" y="302"/>
                    <a:pt x="44" y="345"/>
                    <a:pt x="87" y="345"/>
                  </a:cubicBezTo>
                  <a:lnTo>
                    <a:pt x="4050" y="345"/>
                  </a:lnTo>
                  <a:cubicBezTo>
                    <a:pt x="4103" y="345"/>
                    <a:pt x="4136" y="302"/>
                    <a:pt x="4136" y="259"/>
                  </a:cubicBezTo>
                  <a:lnTo>
                    <a:pt x="4136" y="76"/>
                  </a:lnTo>
                  <a:cubicBezTo>
                    <a:pt x="4136" y="33"/>
                    <a:pt x="4103" y="1"/>
                    <a:pt x="4050" y="1"/>
                  </a:cubicBezTo>
                  <a:close/>
                </a:path>
              </a:pathLst>
            </a:custGeom>
            <a:solidFill>
              <a:srgbClr val="FFE8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37"/>
            <p:cNvSpPr/>
            <p:nvPr/>
          </p:nvSpPr>
          <p:spPr>
            <a:xfrm>
              <a:off x="5467989" y="3476881"/>
              <a:ext cx="350660" cy="29250"/>
            </a:xfrm>
            <a:custGeom>
              <a:avLst/>
              <a:gdLst/>
              <a:ahLst/>
              <a:cxnLst/>
              <a:rect l="l" t="t" r="r" b="b"/>
              <a:pathLst>
                <a:path w="4136" h="345" extrusionOk="0">
                  <a:moveTo>
                    <a:pt x="87" y="0"/>
                  </a:moveTo>
                  <a:cubicBezTo>
                    <a:pt x="44" y="0"/>
                    <a:pt x="1" y="32"/>
                    <a:pt x="1" y="75"/>
                  </a:cubicBezTo>
                  <a:lnTo>
                    <a:pt x="1" y="259"/>
                  </a:lnTo>
                  <a:cubicBezTo>
                    <a:pt x="1" y="302"/>
                    <a:pt x="44" y="345"/>
                    <a:pt x="87" y="345"/>
                  </a:cubicBezTo>
                  <a:lnTo>
                    <a:pt x="4050" y="345"/>
                  </a:lnTo>
                  <a:cubicBezTo>
                    <a:pt x="4103" y="345"/>
                    <a:pt x="4136" y="302"/>
                    <a:pt x="4136" y="259"/>
                  </a:cubicBezTo>
                  <a:lnTo>
                    <a:pt x="4136" y="75"/>
                  </a:lnTo>
                  <a:cubicBezTo>
                    <a:pt x="4136" y="32"/>
                    <a:pt x="4103" y="0"/>
                    <a:pt x="4050" y="0"/>
                  </a:cubicBezTo>
                  <a:close/>
                </a:path>
              </a:pathLst>
            </a:custGeom>
            <a:solidFill>
              <a:srgbClr val="FFE8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37"/>
            <p:cNvSpPr/>
            <p:nvPr/>
          </p:nvSpPr>
          <p:spPr>
            <a:xfrm>
              <a:off x="5511822" y="3826527"/>
              <a:ext cx="87750" cy="87665"/>
            </a:xfrm>
            <a:custGeom>
              <a:avLst/>
              <a:gdLst/>
              <a:ahLst/>
              <a:cxnLst/>
              <a:rect l="l" t="t" r="r" b="b"/>
              <a:pathLst>
                <a:path w="1035" h="1034" extrusionOk="0">
                  <a:moveTo>
                    <a:pt x="518" y="0"/>
                  </a:moveTo>
                  <a:cubicBezTo>
                    <a:pt x="238" y="0"/>
                    <a:pt x="1" y="237"/>
                    <a:pt x="1" y="517"/>
                  </a:cubicBezTo>
                  <a:cubicBezTo>
                    <a:pt x="1" y="808"/>
                    <a:pt x="238" y="1034"/>
                    <a:pt x="518" y="1034"/>
                  </a:cubicBezTo>
                  <a:cubicBezTo>
                    <a:pt x="808" y="1034"/>
                    <a:pt x="1034" y="808"/>
                    <a:pt x="1034" y="517"/>
                  </a:cubicBezTo>
                  <a:cubicBezTo>
                    <a:pt x="1034" y="237"/>
                    <a:pt x="808" y="0"/>
                    <a:pt x="518" y="0"/>
                  </a:cubicBezTo>
                  <a:close/>
                </a:path>
              </a:pathLst>
            </a:custGeom>
            <a:solidFill>
              <a:srgbClr val="4B9E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37"/>
            <p:cNvSpPr/>
            <p:nvPr/>
          </p:nvSpPr>
          <p:spPr>
            <a:xfrm>
              <a:off x="5541072" y="3855693"/>
              <a:ext cx="29250" cy="29335"/>
            </a:xfrm>
            <a:custGeom>
              <a:avLst/>
              <a:gdLst/>
              <a:ahLst/>
              <a:cxnLst/>
              <a:rect l="l" t="t" r="r" b="b"/>
              <a:pathLst>
                <a:path w="345" h="346" extrusionOk="0">
                  <a:moveTo>
                    <a:pt x="173" y="1"/>
                  </a:moveTo>
                  <a:cubicBezTo>
                    <a:pt x="75" y="1"/>
                    <a:pt x="0" y="76"/>
                    <a:pt x="0" y="173"/>
                  </a:cubicBezTo>
                  <a:cubicBezTo>
                    <a:pt x="0" y="270"/>
                    <a:pt x="75" y="345"/>
                    <a:pt x="173" y="345"/>
                  </a:cubicBezTo>
                  <a:cubicBezTo>
                    <a:pt x="269" y="345"/>
                    <a:pt x="345" y="270"/>
                    <a:pt x="345" y="173"/>
                  </a:cubicBezTo>
                  <a:cubicBezTo>
                    <a:pt x="345" y="76"/>
                    <a:pt x="269" y="1"/>
                    <a:pt x="173" y="1"/>
                  </a:cubicBezTo>
                  <a:close/>
                </a:path>
              </a:pathLst>
            </a:custGeom>
            <a:solidFill>
              <a:srgbClr val="5FB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37"/>
            <p:cNvSpPr/>
            <p:nvPr/>
          </p:nvSpPr>
          <p:spPr>
            <a:xfrm>
              <a:off x="5545565" y="3826527"/>
              <a:ext cx="54006" cy="87665"/>
            </a:xfrm>
            <a:custGeom>
              <a:avLst/>
              <a:gdLst/>
              <a:ahLst/>
              <a:cxnLst/>
              <a:rect l="l" t="t" r="r" b="b"/>
              <a:pathLst>
                <a:path w="637" h="1034" extrusionOk="0">
                  <a:moveTo>
                    <a:pt x="120" y="0"/>
                  </a:moveTo>
                  <a:cubicBezTo>
                    <a:pt x="76" y="0"/>
                    <a:pt x="44" y="11"/>
                    <a:pt x="1" y="22"/>
                  </a:cubicBezTo>
                  <a:cubicBezTo>
                    <a:pt x="227" y="76"/>
                    <a:pt x="400" y="280"/>
                    <a:pt x="400" y="517"/>
                  </a:cubicBezTo>
                  <a:cubicBezTo>
                    <a:pt x="400" y="765"/>
                    <a:pt x="227" y="969"/>
                    <a:pt x="1" y="1023"/>
                  </a:cubicBezTo>
                  <a:cubicBezTo>
                    <a:pt x="44" y="1034"/>
                    <a:pt x="76" y="1034"/>
                    <a:pt x="120" y="1034"/>
                  </a:cubicBezTo>
                  <a:cubicBezTo>
                    <a:pt x="410" y="1034"/>
                    <a:pt x="636" y="808"/>
                    <a:pt x="636" y="517"/>
                  </a:cubicBezTo>
                  <a:cubicBezTo>
                    <a:pt x="636" y="237"/>
                    <a:pt x="410" y="0"/>
                    <a:pt x="120" y="0"/>
                  </a:cubicBezTo>
                  <a:close/>
                </a:path>
              </a:pathLst>
            </a:custGeom>
            <a:solidFill>
              <a:srgbClr val="5637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37"/>
            <p:cNvSpPr/>
            <p:nvPr/>
          </p:nvSpPr>
          <p:spPr>
            <a:xfrm>
              <a:off x="5545565" y="3855693"/>
              <a:ext cx="24756" cy="29335"/>
            </a:xfrm>
            <a:custGeom>
              <a:avLst/>
              <a:gdLst/>
              <a:ahLst/>
              <a:cxnLst/>
              <a:rect l="l" t="t" r="r" b="b"/>
              <a:pathLst>
                <a:path w="292" h="346" extrusionOk="0">
                  <a:moveTo>
                    <a:pt x="120" y="1"/>
                  </a:moveTo>
                  <a:cubicBezTo>
                    <a:pt x="76" y="1"/>
                    <a:pt x="33" y="22"/>
                    <a:pt x="1" y="55"/>
                  </a:cubicBezTo>
                  <a:cubicBezTo>
                    <a:pt x="33" y="87"/>
                    <a:pt x="55" y="130"/>
                    <a:pt x="55" y="173"/>
                  </a:cubicBezTo>
                  <a:cubicBezTo>
                    <a:pt x="55" y="227"/>
                    <a:pt x="33" y="270"/>
                    <a:pt x="1" y="302"/>
                  </a:cubicBezTo>
                  <a:cubicBezTo>
                    <a:pt x="33" y="324"/>
                    <a:pt x="76" y="345"/>
                    <a:pt x="120" y="345"/>
                  </a:cubicBezTo>
                  <a:cubicBezTo>
                    <a:pt x="216" y="345"/>
                    <a:pt x="292" y="270"/>
                    <a:pt x="292" y="173"/>
                  </a:cubicBezTo>
                  <a:cubicBezTo>
                    <a:pt x="292" y="76"/>
                    <a:pt x="216" y="1"/>
                    <a:pt x="120" y="1"/>
                  </a:cubicBezTo>
                  <a:close/>
                </a:path>
              </a:pathLst>
            </a:custGeom>
            <a:solidFill>
              <a:srgbClr val="5FB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37"/>
            <p:cNvSpPr/>
            <p:nvPr/>
          </p:nvSpPr>
          <p:spPr>
            <a:xfrm>
              <a:off x="5730901" y="3826527"/>
              <a:ext cx="87750" cy="87665"/>
            </a:xfrm>
            <a:custGeom>
              <a:avLst/>
              <a:gdLst/>
              <a:ahLst/>
              <a:cxnLst/>
              <a:rect l="l" t="t" r="r" b="b"/>
              <a:pathLst>
                <a:path w="1035" h="1034" extrusionOk="0">
                  <a:moveTo>
                    <a:pt x="518" y="0"/>
                  </a:moveTo>
                  <a:cubicBezTo>
                    <a:pt x="238" y="0"/>
                    <a:pt x="1" y="237"/>
                    <a:pt x="1" y="517"/>
                  </a:cubicBezTo>
                  <a:cubicBezTo>
                    <a:pt x="1" y="808"/>
                    <a:pt x="238" y="1034"/>
                    <a:pt x="518" y="1034"/>
                  </a:cubicBezTo>
                  <a:cubicBezTo>
                    <a:pt x="798" y="1034"/>
                    <a:pt x="1035" y="808"/>
                    <a:pt x="1035" y="517"/>
                  </a:cubicBezTo>
                  <a:cubicBezTo>
                    <a:pt x="1035" y="237"/>
                    <a:pt x="798" y="0"/>
                    <a:pt x="518" y="0"/>
                  </a:cubicBezTo>
                  <a:close/>
                </a:path>
              </a:pathLst>
            </a:custGeom>
            <a:solidFill>
              <a:srgbClr val="4B9E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37"/>
            <p:cNvSpPr/>
            <p:nvPr/>
          </p:nvSpPr>
          <p:spPr>
            <a:xfrm>
              <a:off x="5760151" y="3855693"/>
              <a:ext cx="29335" cy="29335"/>
            </a:xfrm>
            <a:custGeom>
              <a:avLst/>
              <a:gdLst/>
              <a:ahLst/>
              <a:cxnLst/>
              <a:rect l="l" t="t" r="r" b="b"/>
              <a:pathLst>
                <a:path w="346" h="346" extrusionOk="0">
                  <a:moveTo>
                    <a:pt x="173" y="1"/>
                  </a:moveTo>
                  <a:cubicBezTo>
                    <a:pt x="75" y="1"/>
                    <a:pt x="1" y="76"/>
                    <a:pt x="1" y="173"/>
                  </a:cubicBezTo>
                  <a:cubicBezTo>
                    <a:pt x="1" y="270"/>
                    <a:pt x="75" y="345"/>
                    <a:pt x="173" y="345"/>
                  </a:cubicBezTo>
                  <a:cubicBezTo>
                    <a:pt x="269" y="345"/>
                    <a:pt x="345" y="270"/>
                    <a:pt x="345" y="173"/>
                  </a:cubicBezTo>
                  <a:cubicBezTo>
                    <a:pt x="345" y="76"/>
                    <a:pt x="269" y="1"/>
                    <a:pt x="173" y="1"/>
                  </a:cubicBezTo>
                  <a:close/>
                </a:path>
              </a:pathLst>
            </a:custGeom>
            <a:solidFill>
              <a:srgbClr val="5FB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37"/>
            <p:cNvSpPr/>
            <p:nvPr/>
          </p:nvSpPr>
          <p:spPr>
            <a:xfrm>
              <a:off x="5764645" y="3826527"/>
              <a:ext cx="54006" cy="87665"/>
            </a:xfrm>
            <a:custGeom>
              <a:avLst/>
              <a:gdLst/>
              <a:ahLst/>
              <a:cxnLst/>
              <a:rect l="l" t="t" r="r" b="b"/>
              <a:pathLst>
                <a:path w="637" h="1034" extrusionOk="0">
                  <a:moveTo>
                    <a:pt x="120" y="0"/>
                  </a:moveTo>
                  <a:cubicBezTo>
                    <a:pt x="77" y="0"/>
                    <a:pt x="34" y="11"/>
                    <a:pt x="1" y="22"/>
                  </a:cubicBezTo>
                  <a:cubicBezTo>
                    <a:pt x="228" y="76"/>
                    <a:pt x="400" y="280"/>
                    <a:pt x="400" y="517"/>
                  </a:cubicBezTo>
                  <a:cubicBezTo>
                    <a:pt x="400" y="765"/>
                    <a:pt x="228" y="969"/>
                    <a:pt x="1" y="1023"/>
                  </a:cubicBezTo>
                  <a:cubicBezTo>
                    <a:pt x="34" y="1034"/>
                    <a:pt x="77" y="1034"/>
                    <a:pt x="120" y="1034"/>
                  </a:cubicBezTo>
                  <a:cubicBezTo>
                    <a:pt x="400" y="1034"/>
                    <a:pt x="637" y="808"/>
                    <a:pt x="637" y="517"/>
                  </a:cubicBezTo>
                  <a:cubicBezTo>
                    <a:pt x="637" y="237"/>
                    <a:pt x="400" y="0"/>
                    <a:pt x="120" y="0"/>
                  </a:cubicBezTo>
                  <a:close/>
                </a:path>
              </a:pathLst>
            </a:custGeom>
            <a:solidFill>
              <a:srgbClr val="5637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37"/>
            <p:cNvSpPr/>
            <p:nvPr/>
          </p:nvSpPr>
          <p:spPr>
            <a:xfrm>
              <a:off x="5764645" y="3855693"/>
              <a:ext cx="24841" cy="29335"/>
            </a:xfrm>
            <a:custGeom>
              <a:avLst/>
              <a:gdLst/>
              <a:ahLst/>
              <a:cxnLst/>
              <a:rect l="l" t="t" r="r" b="b"/>
              <a:pathLst>
                <a:path w="293" h="346" extrusionOk="0">
                  <a:moveTo>
                    <a:pt x="120" y="1"/>
                  </a:moveTo>
                  <a:cubicBezTo>
                    <a:pt x="77" y="1"/>
                    <a:pt x="34" y="22"/>
                    <a:pt x="1" y="55"/>
                  </a:cubicBezTo>
                  <a:cubicBezTo>
                    <a:pt x="34" y="87"/>
                    <a:pt x="55" y="130"/>
                    <a:pt x="55" y="173"/>
                  </a:cubicBezTo>
                  <a:cubicBezTo>
                    <a:pt x="55" y="227"/>
                    <a:pt x="34" y="270"/>
                    <a:pt x="1" y="302"/>
                  </a:cubicBezTo>
                  <a:cubicBezTo>
                    <a:pt x="34" y="324"/>
                    <a:pt x="77" y="345"/>
                    <a:pt x="120" y="345"/>
                  </a:cubicBezTo>
                  <a:cubicBezTo>
                    <a:pt x="216" y="345"/>
                    <a:pt x="292" y="270"/>
                    <a:pt x="292" y="173"/>
                  </a:cubicBezTo>
                  <a:cubicBezTo>
                    <a:pt x="292" y="76"/>
                    <a:pt x="216" y="1"/>
                    <a:pt x="120" y="1"/>
                  </a:cubicBezTo>
                  <a:close/>
                </a:path>
              </a:pathLst>
            </a:custGeom>
            <a:solidFill>
              <a:srgbClr val="5FB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37"/>
            <p:cNvSpPr/>
            <p:nvPr/>
          </p:nvSpPr>
          <p:spPr>
            <a:xfrm>
              <a:off x="5791182" y="3476881"/>
              <a:ext cx="27470" cy="29250"/>
            </a:xfrm>
            <a:custGeom>
              <a:avLst/>
              <a:gdLst/>
              <a:ahLst/>
              <a:cxnLst/>
              <a:rect l="l" t="t" r="r" b="b"/>
              <a:pathLst>
                <a:path w="324" h="345" extrusionOk="0">
                  <a:moveTo>
                    <a:pt x="1" y="0"/>
                  </a:moveTo>
                  <a:cubicBezTo>
                    <a:pt x="44" y="0"/>
                    <a:pt x="87" y="32"/>
                    <a:pt x="87" y="75"/>
                  </a:cubicBezTo>
                  <a:lnTo>
                    <a:pt x="87" y="259"/>
                  </a:lnTo>
                  <a:cubicBezTo>
                    <a:pt x="87" y="302"/>
                    <a:pt x="44" y="345"/>
                    <a:pt x="1" y="345"/>
                  </a:cubicBezTo>
                  <a:lnTo>
                    <a:pt x="238" y="345"/>
                  </a:lnTo>
                  <a:cubicBezTo>
                    <a:pt x="291" y="345"/>
                    <a:pt x="324" y="302"/>
                    <a:pt x="324" y="259"/>
                  </a:cubicBezTo>
                  <a:lnTo>
                    <a:pt x="324" y="75"/>
                  </a:lnTo>
                  <a:cubicBezTo>
                    <a:pt x="324" y="32"/>
                    <a:pt x="291" y="0"/>
                    <a:pt x="238" y="0"/>
                  </a:cubicBezTo>
                  <a:close/>
                </a:path>
              </a:pathLst>
            </a:custGeom>
            <a:solidFill>
              <a:srgbClr val="5FB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37"/>
            <p:cNvSpPr/>
            <p:nvPr/>
          </p:nvSpPr>
          <p:spPr>
            <a:xfrm>
              <a:off x="5791182" y="3549880"/>
              <a:ext cx="27470" cy="29335"/>
            </a:xfrm>
            <a:custGeom>
              <a:avLst/>
              <a:gdLst/>
              <a:ahLst/>
              <a:cxnLst/>
              <a:rect l="l" t="t" r="r" b="b"/>
              <a:pathLst>
                <a:path w="324" h="346" extrusionOk="0">
                  <a:moveTo>
                    <a:pt x="1" y="1"/>
                  </a:moveTo>
                  <a:cubicBezTo>
                    <a:pt x="44" y="1"/>
                    <a:pt x="87" y="33"/>
                    <a:pt x="87" y="76"/>
                  </a:cubicBezTo>
                  <a:lnTo>
                    <a:pt x="87" y="259"/>
                  </a:lnTo>
                  <a:cubicBezTo>
                    <a:pt x="87" y="302"/>
                    <a:pt x="44" y="345"/>
                    <a:pt x="1" y="345"/>
                  </a:cubicBezTo>
                  <a:lnTo>
                    <a:pt x="238" y="345"/>
                  </a:lnTo>
                  <a:cubicBezTo>
                    <a:pt x="291" y="345"/>
                    <a:pt x="324" y="302"/>
                    <a:pt x="324" y="259"/>
                  </a:cubicBezTo>
                  <a:lnTo>
                    <a:pt x="324" y="76"/>
                  </a:lnTo>
                  <a:cubicBezTo>
                    <a:pt x="324" y="33"/>
                    <a:pt x="291" y="1"/>
                    <a:pt x="238" y="1"/>
                  </a:cubicBezTo>
                  <a:close/>
                </a:path>
              </a:pathLst>
            </a:custGeom>
            <a:solidFill>
              <a:srgbClr val="5FB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37"/>
            <p:cNvSpPr/>
            <p:nvPr/>
          </p:nvSpPr>
          <p:spPr>
            <a:xfrm>
              <a:off x="5501732" y="3689518"/>
              <a:ext cx="24756" cy="78593"/>
            </a:xfrm>
            <a:custGeom>
              <a:avLst/>
              <a:gdLst/>
              <a:ahLst/>
              <a:cxnLst/>
              <a:rect l="l" t="t" r="r" b="b"/>
              <a:pathLst>
                <a:path w="292" h="927" extrusionOk="0">
                  <a:moveTo>
                    <a:pt x="55" y="1"/>
                  </a:moveTo>
                  <a:lnTo>
                    <a:pt x="55" y="841"/>
                  </a:lnTo>
                  <a:cubicBezTo>
                    <a:pt x="55" y="884"/>
                    <a:pt x="34" y="917"/>
                    <a:pt x="1" y="927"/>
                  </a:cubicBezTo>
                  <a:lnTo>
                    <a:pt x="206" y="927"/>
                  </a:lnTo>
                  <a:cubicBezTo>
                    <a:pt x="259" y="927"/>
                    <a:pt x="292" y="895"/>
                    <a:pt x="292" y="841"/>
                  </a:cubicBezTo>
                  <a:lnTo>
                    <a:pt x="292" y="238"/>
                  </a:lnTo>
                  <a:lnTo>
                    <a:pt x="55" y="1"/>
                  </a:lnTo>
                  <a:close/>
                </a:path>
              </a:pathLst>
            </a:custGeom>
            <a:solidFill>
              <a:srgbClr val="5FB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37"/>
            <p:cNvSpPr/>
            <p:nvPr/>
          </p:nvSpPr>
          <p:spPr>
            <a:xfrm>
              <a:off x="5497239" y="3636613"/>
              <a:ext cx="87750" cy="87750"/>
            </a:xfrm>
            <a:custGeom>
              <a:avLst/>
              <a:gdLst/>
              <a:ahLst/>
              <a:cxnLst/>
              <a:rect l="l" t="t" r="r" b="b"/>
              <a:pathLst>
                <a:path w="1035" h="1035" extrusionOk="0">
                  <a:moveTo>
                    <a:pt x="517" y="345"/>
                  </a:moveTo>
                  <a:cubicBezTo>
                    <a:pt x="614" y="345"/>
                    <a:pt x="690" y="431"/>
                    <a:pt x="690" y="517"/>
                  </a:cubicBezTo>
                  <a:cubicBezTo>
                    <a:pt x="690" y="615"/>
                    <a:pt x="614" y="690"/>
                    <a:pt x="517" y="690"/>
                  </a:cubicBezTo>
                  <a:cubicBezTo>
                    <a:pt x="420" y="690"/>
                    <a:pt x="345" y="615"/>
                    <a:pt x="345" y="517"/>
                  </a:cubicBezTo>
                  <a:cubicBezTo>
                    <a:pt x="345" y="431"/>
                    <a:pt x="420" y="345"/>
                    <a:pt x="517" y="345"/>
                  </a:cubicBezTo>
                  <a:close/>
                  <a:moveTo>
                    <a:pt x="517" y="0"/>
                  </a:moveTo>
                  <a:cubicBezTo>
                    <a:pt x="237" y="0"/>
                    <a:pt x="0" y="237"/>
                    <a:pt x="0" y="517"/>
                  </a:cubicBezTo>
                  <a:cubicBezTo>
                    <a:pt x="0" y="808"/>
                    <a:pt x="237" y="1034"/>
                    <a:pt x="517" y="1034"/>
                  </a:cubicBezTo>
                  <a:cubicBezTo>
                    <a:pt x="808" y="1034"/>
                    <a:pt x="1034" y="808"/>
                    <a:pt x="1034" y="517"/>
                  </a:cubicBezTo>
                  <a:cubicBezTo>
                    <a:pt x="1034" y="237"/>
                    <a:pt x="808" y="0"/>
                    <a:pt x="517" y="0"/>
                  </a:cubicBezTo>
                  <a:close/>
                </a:path>
              </a:pathLst>
            </a:custGeom>
            <a:solidFill>
              <a:srgbClr val="FFE8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37"/>
            <p:cNvSpPr/>
            <p:nvPr/>
          </p:nvSpPr>
          <p:spPr>
            <a:xfrm>
              <a:off x="5530983" y="3636613"/>
              <a:ext cx="54006" cy="87750"/>
            </a:xfrm>
            <a:custGeom>
              <a:avLst/>
              <a:gdLst/>
              <a:ahLst/>
              <a:cxnLst/>
              <a:rect l="l" t="t" r="r" b="b"/>
              <a:pathLst>
                <a:path w="637" h="1035" extrusionOk="0">
                  <a:moveTo>
                    <a:pt x="119" y="0"/>
                  </a:moveTo>
                  <a:cubicBezTo>
                    <a:pt x="76" y="0"/>
                    <a:pt x="43" y="12"/>
                    <a:pt x="0" y="22"/>
                  </a:cubicBezTo>
                  <a:cubicBezTo>
                    <a:pt x="227" y="76"/>
                    <a:pt x="399" y="280"/>
                    <a:pt x="399" y="517"/>
                  </a:cubicBezTo>
                  <a:cubicBezTo>
                    <a:pt x="399" y="765"/>
                    <a:pt x="227" y="969"/>
                    <a:pt x="0" y="1024"/>
                  </a:cubicBezTo>
                  <a:cubicBezTo>
                    <a:pt x="43" y="1034"/>
                    <a:pt x="76" y="1034"/>
                    <a:pt x="119" y="1034"/>
                  </a:cubicBezTo>
                  <a:cubicBezTo>
                    <a:pt x="410" y="1034"/>
                    <a:pt x="636" y="808"/>
                    <a:pt x="636" y="517"/>
                  </a:cubicBezTo>
                  <a:cubicBezTo>
                    <a:pt x="636" y="237"/>
                    <a:pt x="410" y="0"/>
                    <a:pt x="119" y="0"/>
                  </a:cubicBezTo>
                  <a:close/>
                </a:path>
              </a:pathLst>
            </a:custGeom>
            <a:solidFill>
              <a:srgbClr val="5FB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5" name="Google Shape;2935;p37"/>
          <p:cNvGrpSpPr/>
          <p:nvPr/>
        </p:nvGrpSpPr>
        <p:grpSpPr>
          <a:xfrm rot="-439299">
            <a:off x="178215" y="2768899"/>
            <a:ext cx="1234744" cy="2203052"/>
            <a:chOff x="6093275" y="1786175"/>
            <a:chExt cx="306675" cy="547175"/>
          </a:xfrm>
        </p:grpSpPr>
        <p:sp>
          <p:nvSpPr>
            <p:cNvPr id="2936" name="Google Shape;2936;p37"/>
            <p:cNvSpPr/>
            <p:nvPr/>
          </p:nvSpPr>
          <p:spPr>
            <a:xfrm>
              <a:off x="6108100" y="1800450"/>
              <a:ext cx="286450" cy="518600"/>
            </a:xfrm>
            <a:custGeom>
              <a:avLst/>
              <a:gdLst/>
              <a:ahLst/>
              <a:cxnLst/>
              <a:rect l="l" t="t" r="r" b="b"/>
              <a:pathLst>
                <a:path w="11458" h="20744" extrusionOk="0">
                  <a:moveTo>
                    <a:pt x="2311" y="4882"/>
                  </a:moveTo>
                  <a:cubicBezTo>
                    <a:pt x="2366" y="4947"/>
                    <a:pt x="2409" y="5012"/>
                    <a:pt x="2452" y="5066"/>
                  </a:cubicBezTo>
                  <a:cubicBezTo>
                    <a:pt x="2452" y="5292"/>
                    <a:pt x="2431" y="5508"/>
                    <a:pt x="2419" y="5692"/>
                  </a:cubicBezTo>
                  <a:cubicBezTo>
                    <a:pt x="2255" y="5527"/>
                    <a:pt x="1976" y="5440"/>
                    <a:pt x="1686" y="5440"/>
                  </a:cubicBezTo>
                  <a:cubicBezTo>
                    <a:pt x="1654" y="5440"/>
                    <a:pt x="1621" y="5441"/>
                    <a:pt x="1588" y="5443"/>
                  </a:cubicBezTo>
                  <a:lnTo>
                    <a:pt x="1588" y="5260"/>
                  </a:lnTo>
                  <a:cubicBezTo>
                    <a:pt x="1815" y="5239"/>
                    <a:pt x="2020" y="5120"/>
                    <a:pt x="2160" y="4936"/>
                  </a:cubicBezTo>
                  <a:cubicBezTo>
                    <a:pt x="2215" y="4925"/>
                    <a:pt x="2258" y="4904"/>
                    <a:pt x="2311" y="4882"/>
                  </a:cubicBezTo>
                  <a:close/>
                  <a:moveTo>
                    <a:pt x="5864" y="7149"/>
                  </a:moveTo>
                  <a:lnTo>
                    <a:pt x="5864" y="7149"/>
                  </a:lnTo>
                  <a:cubicBezTo>
                    <a:pt x="5994" y="7214"/>
                    <a:pt x="6112" y="7279"/>
                    <a:pt x="6231" y="7344"/>
                  </a:cubicBezTo>
                  <a:cubicBezTo>
                    <a:pt x="6145" y="7322"/>
                    <a:pt x="6058" y="7312"/>
                    <a:pt x="5961" y="7290"/>
                  </a:cubicBezTo>
                  <a:cubicBezTo>
                    <a:pt x="5929" y="7247"/>
                    <a:pt x="5896" y="7193"/>
                    <a:pt x="5864" y="7149"/>
                  </a:cubicBezTo>
                  <a:close/>
                  <a:moveTo>
                    <a:pt x="6274" y="7797"/>
                  </a:moveTo>
                  <a:cubicBezTo>
                    <a:pt x="6490" y="7862"/>
                    <a:pt x="6695" y="7916"/>
                    <a:pt x="6901" y="7981"/>
                  </a:cubicBezTo>
                  <a:cubicBezTo>
                    <a:pt x="6922" y="8089"/>
                    <a:pt x="6944" y="8197"/>
                    <a:pt x="6987" y="8294"/>
                  </a:cubicBezTo>
                  <a:lnTo>
                    <a:pt x="6760" y="8747"/>
                  </a:lnTo>
                  <a:cubicBezTo>
                    <a:pt x="6620" y="8456"/>
                    <a:pt x="6458" y="8121"/>
                    <a:pt x="6274" y="7797"/>
                  </a:cubicBezTo>
                  <a:close/>
                  <a:moveTo>
                    <a:pt x="2857" y="0"/>
                  </a:moveTo>
                  <a:cubicBezTo>
                    <a:pt x="2539" y="0"/>
                    <a:pt x="2210" y="95"/>
                    <a:pt x="1880" y="326"/>
                  </a:cubicBezTo>
                  <a:cubicBezTo>
                    <a:pt x="735" y="1125"/>
                    <a:pt x="984" y="2647"/>
                    <a:pt x="1265" y="3533"/>
                  </a:cubicBezTo>
                  <a:cubicBezTo>
                    <a:pt x="876" y="3641"/>
                    <a:pt x="605" y="3997"/>
                    <a:pt x="617" y="4418"/>
                  </a:cubicBezTo>
                  <a:cubicBezTo>
                    <a:pt x="627" y="4634"/>
                    <a:pt x="703" y="4828"/>
                    <a:pt x="833" y="4980"/>
                  </a:cubicBezTo>
                  <a:lnTo>
                    <a:pt x="833" y="4990"/>
                  </a:lnTo>
                  <a:lnTo>
                    <a:pt x="833" y="5001"/>
                  </a:lnTo>
                  <a:lnTo>
                    <a:pt x="833" y="5012"/>
                  </a:lnTo>
                  <a:lnTo>
                    <a:pt x="833" y="5023"/>
                  </a:lnTo>
                  <a:lnTo>
                    <a:pt x="833" y="5033"/>
                  </a:lnTo>
                  <a:lnTo>
                    <a:pt x="833" y="5044"/>
                  </a:lnTo>
                  <a:lnTo>
                    <a:pt x="833" y="5055"/>
                  </a:lnTo>
                  <a:lnTo>
                    <a:pt x="833" y="5066"/>
                  </a:lnTo>
                  <a:lnTo>
                    <a:pt x="833" y="5076"/>
                  </a:lnTo>
                  <a:lnTo>
                    <a:pt x="833" y="5088"/>
                  </a:lnTo>
                  <a:lnTo>
                    <a:pt x="833" y="5098"/>
                  </a:lnTo>
                  <a:lnTo>
                    <a:pt x="833" y="5109"/>
                  </a:lnTo>
                  <a:lnTo>
                    <a:pt x="833" y="5120"/>
                  </a:lnTo>
                  <a:lnTo>
                    <a:pt x="833" y="5131"/>
                  </a:lnTo>
                  <a:lnTo>
                    <a:pt x="833" y="5141"/>
                  </a:lnTo>
                  <a:cubicBezTo>
                    <a:pt x="843" y="5141"/>
                    <a:pt x="843" y="5152"/>
                    <a:pt x="843" y="5163"/>
                  </a:cubicBezTo>
                  <a:lnTo>
                    <a:pt x="843" y="5174"/>
                  </a:lnTo>
                  <a:lnTo>
                    <a:pt x="843" y="5184"/>
                  </a:lnTo>
                  <a:lnTo>
                    <a:pt x="843" y="5196"/>
                  </a:lnTo>
                  <a:lnTo>
                    <a:pt x="854" y="5206"/>
                  </a:lnTo>
                  <a:lnTo>
                    <a:pt x="854" y="5217"/>
                  </a:lnTo>
                  <a:lnTo>
                    <a:pt x="854" y="5227"/>
                  </a:lnTo>
                  <a:lnTo>
                    <a:pt x="865" y="5217"/>
                  </a:lnTo>
                  <a:lnTo>
                    <a:pt x="865" y="5227"/>
                  </a:lnTo>
                  <a:cubicBezTo>
                    <a:pt x="883" y="5252"/>
                    <a:pt x="932" y="5266"/>
                    <a:pt x="1011" y="5266"/>
                  </a:cubicBezTo>
                  <a:cubicBezTo>
                    <a:pt x="1071" y="5266"/>
                    <a:pt x="1149" y="5258"/>
                    <a:pt x="1243" y="5239"/>
                  </a:cubicBezTo>
                  <a:cubicBezTo>
                    <a:pt x="1286" y="5249"/>
                    <a:pt x="1318" y="5249"/>
                    <a:pt x="1361" y="5260"/>
                  </a:cubicBezTo>
                  <a:lnTo>
                    <a:pt x="1372" y="5476"/>
                  </a:lnTo>
                  <a:cubicBezTo>
                    <a:pt x="994" y="5551"/>
                    <a:pt x="660" y="5757"/>
                    <a:pt x="541" y="6124"/>
                  </a:cubicBezTo>
                  <a:cubicBezTo>
                    <a:pt x="401" y="6566"/>
                    <a:pt x="282" y="9493"/>
                    <a:pt x="379" y="10993"/>
                  </a:cubicBezTo>
                  <a:cubicBezTo>
                    <a:pt x="142" y="11242"/>
                    <a:pt x="1" y="11415"/>
                    <a:pt x="1" y="11415"/>
                  </a:cubicBezTo>
                  <a:lnTo>
                    <a:pt x="44" y="11436"/>
                  </a:lnTo>
                  <a:cubicBezTo>
                    <a:pt x="44" y="11436"/>
                    <a:pt x="174" y="11360"/>
                    <a:pt x="390" y="11220"/>
                  </a:cubicBezTo>
                  <a:cubicBezTo>
                    <a:pt x="422" y="11555"/>
                    <a:pt x="466" y="11792"/>
                    <a:pt x="530" y="11857"/>
                  </a:cubicBezTo>
                  <a:cubicBezTo>
                    <a:pt x="725" y="12073"/>
                    <a:pt x="1178" y="12171"/>
                    <a:pt x="1642" y="12171"/>
                  </a:cubicBezTo>
                  <a:cubicBezTo>
                    <a:pt x="1664" y="12948"/>
                    <a:pt x="1696" y="13704"/>
                    <a:pt x="1718" y="14352"/>
                  </a:cubicBezTo>
                  <a:cubicBezTo>
                    <a:pt x="1718" y="14373"/>
                    <a:pt x="1718" y="14384"/>
                    <a:pt x="1728" y="14395"/>
                  </a:cubicBezTo>
                  <a:lnTo>
                    <a:pt x="1728" y="14427"/>
                  </a:lnTo>
                  <a:lnTo>
                    <a:pt x="1728" y="14492"/>
                  </a:lnTo>
                  <a:lnTo>
                    <a:pt x="1728" y="14556"/>
                  </a:lnTo>
                  <a:lnTo>
                    <a:pt x="1728" y="14568"/>
                  </a:lnTo>
                  <a:cubicBezTo>
                    <a:pt x="1728" y="14600"/>
                    <a:pt x="1728" y="14632"/>
                    <a:pt x="1740" y="14664"/>
                  </a:cubicBezTo>
                  <a:lnTo>
                    <a:pt x="1740" y="14707"/>
                  </a:lnTo>
                  <a:lnTo>
                    <a:pt x="1740" y="14772"/>
                  </a:lnTo>
                  <a:lnTo>
                    <a:pt x="1740" y="14827"/>
                  </a:lnTo>
                  <a:lnTo>
                    <a:pt x="1740" y="14891"/>
                  </a:lnTo>
                  <a:cubicBezTo>
                    <a:pt x="1750" y="14902"/>
                    <a:pt x="1750" y="14913"/>
                    <a:pt x="1750" y="14935"/>
                  </a:cubicBezTo>
                  <a:lnTo>
                    <a:pt x="1750" y="14999"/>
                  </a:lnTo>
                  <a:lnTo>
                    <a:pt x="1750" y="15021"/>
                  </a:lnTo>
                  <a:lnTo>
                    <a:pt x="1750" y="15053"/>
                  </a:lnTo>
                  <a:cubicBezTo>
                    <a:pt x="1772" y="15453"/>
                    <a:pt x="1783" y="15787"/>
                    <a:pt x="1793" y="16025"/>
                  </a:cubicBezTo>
                  <a:lnTo>
                    <a:pt x="1793" y="16101"/>
                  </a:lnTo>
                  <a:cubicBezTo>
                    <a:pt x="1804" y="16101"/>
                    <a:pt x="1804" y="16111"/>
                    <a:pt x="1804" y="16111"/>
                  </a:cubicBezTo>
                  <a:lnTo>
                    <a:pt x="1804" y="16144"/>
                  </a:lnTo>
                  <a:lnTo>
                    <a:pt x="1804" y="16154"/>
                  </a:lnTo>
                  <a:lnTo>
                    <a:pt x="1804" y="16176"/>
                  </a:lnTo>
                  <a:lnTo>
                    <a:pt x="1804" y="16187"/>
                  </a:lnTo>
                  <a:lnTo>
                    <a:pt x="1804" y="16209"/>
                  </a:lnTo>
                  <a:lnTo>
                    <a:pt x="1804" y="16219"/>
                  </a:lnTo>
                  <a:lnTo>
                    <a:pt x="1804" y="16274"/>
                  </a:lnTo>
                  <a:lnTo>
                    <a:pt x="1804" y="16284"/>
                  </a:lnTo>
                  <a:cubicBezTo>
                    <a:pt x="1815" y="16349"/>
                    <a:pt x="1815" y="16382"/>
                    <a:pt x="1815" y="16382"/>
                  </a:cubicBezTo>
                  <a:lnTo>
                    <a:pt x="2398" y="16327"/>
                  </a:lnTo>
                  <a:lnTo>
                    <a:pt x="2333" y="18303"/>
                  </a:lnTo>
                  <a:lnTo>
                    <a:pt x="2323" y="18455"/>
                  </a:lnTo>
                  <a:lnTo>
                    <a:pt x="2311" y="18779"/>
                  </a:lnTo>
                  <a:lnTo>
                    <a:pt x="2311" y="18886"/>
                  </a:lnTo>
                  <a:lnTo>
                    <a:pt x="2301" y="19275"/>
                  </a:lnTo>
                  <a:lnTo>
                    <a:pt x="2258" y="20312"/>
                  </a:lnTo>
                  <a:cubicBezTo>
                    <a:pt x="1999" y="20398"/>
                    <a:pt x="1567" y="20744"/>
                    <a:pt x="1567" y="20744"/>
                  </a:cubicBezTo>
                  <a:lnTo>
                    <a:pt x="2549" y="20744"/>
                  </a:lnTo>
                  <a:cubicBezTo>
                    <a:pt x="2549" y="20744"/>
                    <a:pt x="2582" y="20506"/>
                    <a:pt x="2452" y="20333"/>
                  </a:cubicBezTo>
                  <a:lnTo>
                    <a:pt x="2776" y="18897"/>
                  </a:lnTo>
                  <a:lnTo>
                    <a:pt x="2776" y="18886"/>
                  </a:lnTo>
                  <a:lnTo>
                    <a:pt x="2776" y="18875"/>
                  </a:lnTo>
                  <a:lnTo>
                    <a:pt x="3370" y="16241"/>
                  </a:lnTo>
                  <a:lnTo>
                    <a:pt x="3834" y="16198"/>
                  </a:lnTo>
                  <a:lnTo>
                    <a:pt x="5032" y="16090"/>
                  </a:lnTo>
                  <a:lnTo>
                    <a:pt x="5108" y="15734"/>
                  </a:lnTo>
                  <a:lnTo>
                    <a:pt x="5583" y="15669"/>
                  </a:lnTo>
                  <a:lnTo>
                    <a:pt x="5627" y="16036"/>
                  </a:lnTo>
                  <a:lnTo>
                    <a:pt x="6047" y="16014"/>
                  </a:lnTo>
                  <a:lnTo>
                    <a:pt x="6846" y="18465"/>
                  </a:lnTo>
                  <a:lnTo>
                    <a:pt x="6879" y="18573"/>
                  </a:lnTo>
                  <a:lnTo>
                    <a:pt x="6954" y="18789"/>
                  </a:lnTo>
                  <a:lnTo>
                    <a:pt x="7041" y="19059"/>
                  </a:lnTo>
                  <a:lnTo>
                    <a:pt x="7117" y="19286"/>
                  </a:lnTo>
                  <a:lnTo>
                    <a:pt x="7441" y="20279"/>
                  </a:lnTo>
                  <a:cubicBezTo>
                    <a:pt x="7376" y="20463"/>
                    <a:pt x="7473" y="20744"/>
                    <a:pt x="7473" y="20744"/>
                  </a:cubicBezTo>
                  <a:lnTo>
                    <a:pt x="8703" y="20744"/>
                  </a:lnTo>
                  <a:cubicBezTo>
                    <a:pt x="8703" y="20744"/>
                    <a:pt x="7959" y="20300"/>
                    <a:pt x="7613" y="20214"/>
                  </a:cubicBezTo>
                  <a:lnTo>
                    <a:pt x="7441" y="18584"/>
                  </a:lnTo>
                  <a:lnTo>
                    <a:pt x="7441" y="18573"/>
                  </a:lnTo>
                  <a:lnTo>
                    <a:pt x="7441" y="18563"/>
                  </a:lnTo>
                  <a:lnTo>
                    <a:pt x="7149" y="15938"/>
                  </a:lnTo>
                  <a:lnTo>
                    <a:pt x="7473" y="15917"/>
                  </a:lnTo>
                  <a:cubicBezTo>
                    <a:pt x="7473" y="15917"/>
                    <a:pt x="7268" y="14460"/>
                    <a:pt x="6954" y="12678"/>
                  </a:cubicBezTo>
                  <a:lnTo>
                    <a:pt x="6889" y="12279"/>
                  </a:lnTo>
                  <a:cubicBezTo>
                    <a:pt x="7138" y="12235"/>
                    <a:pt x="7365" y="12127"/>
                    <a:pt x="7570" y="11943"/>
                  </a:cubicBezTo>
                  <a:cubicBezTo>
                    <a:pt x="7624" y="11890"/>
                    <a:pt x="7678" y="11847"/>
                    <a:pt x="7721" y="11792"/>
                  </a:cubicBezTo>
                  <a:lnTo>
                    <a:pt x="7786" y="11695"/>
                  </a:lnTo>
                  <a:cubicBezTo>
                    <a:pt x="7851" y="11619"/>
                    <a:pt x="7904" y="11544"/>
                    <a:pt x="7948" y="11447"/>
                  </a:cubicBezTo>
                  <a:cubicBezTo>
                    <a:pt x="7980" y="11404"/>
                    <a:pt x="7991" y="11339"/>
                    <a:pt x="8012" y="11274"/>
                  </a:cubicBezTo>
                  <a:cubicBezTo>
                    <a:pt x="8250" y="11123"/>
                    <a:pt x="8542" y="10940"/>
                    <a:pt x="8898" y="10713"/>
                  </a:cubicBezTo>
                  <a:cubicBezTo>
                    <a:pt x="9168" y="10540"/>
                    <a:pt x="9265" y="10043"/>
                    <a:pt x="9222" y="9644"/>
                  </a:cubicBezTo>
                  <a:lnTo>
                    <a:pt x="9222" y="9644"/>
                  </a:lnTo>
                  <a:cubicBezTo>
                    <a:pt x="9450" y="9687"/>
                    <a:pt x="9672" y="9710"/>
                    <a:pt x="9878" y="9710"/>
                  </a:cubicBezTo>
                  <a:cubicBezTo>
                    <a:pt x="10296" y="9710"/>
                    <a:pt x="10646" y="9616"/>
                    <a:pt x="10841" y="9406"/>
                  </a:cubicBezTo>
                  <a:cubicBezTo>
                    <a:pt x="11457" y="8737"/>
                    <a:pt x="10809" y="7398"/>
                    <a:pt x="10453" y="7171"/>
                  </a:cubicBezTo>
                  <a:cubicBezTo>
                    <a:pt x="10453" y="7171"/>
                    <a:pt x="11208" y="6566"/>
                    <a:pt x="10529" y="4742"/>
                  </a:cubicBezTo>
                  <a:cubicBezTo>
                    <a:pt x="10108" y="3613"/>
                    <a:pt x="9360" y="3046"/>
                    <a:pt x="8744" y="3046"/>
                  </a:cubicBezTo>
                  <a:cubicBezTo>
                    <a:pt x="8364" y="3046"/>
                    <a:pt x="8034" y="3262"/>
                    <a:pt x="7861" y="3694"/>
                  </a:cubicBezTo>
                  <a:cubicBezTo>
                    <a:pt x="7667" y="4191"/>
                    <a:pt x="7559" y="4505"/>
                    <a:pt x="7462" y="4699"/>
                  </a:cubicBezTo>
                  <a:lnTo>
                    <a:pt x="7462" y="4709"/>
                  </a:lnTo>
                  <a:lnTo>
                    <a:pt x="7462" y="4720"/>
                  </a:lnTo>
                  <a:lnTo>
                    <a:pt x="7451" y="4731"/>
                  </a:lnTo>
                  <a:lnTo>
                    <a:pt x="7451" y="4742"/>
                  </a:lnTo>
                  <a:lnTo>
                    <a:pt x="7441" y="4752"/>
                  </a:lnTo>
                  <a:lnTo>
                    <a:pt x="7441" y="4764"/>
                  </a:lnTo>
                  <a:cubicBezTo>
                    <a:pt x="7441" y="4764"/>
                    <a:pt x="7441" y="4774"/>
                    <a:pt x="7429" y="4774"/>
                  </a:cubicBezTo>
                  <a:lnTo>
                    <a:pt x="7429" y="4796"/>
                  </a:lnTo>
                  <a:lnTo>
                    <a:pt x="7419" y="4796"/>
                  </a:lnTo>
                  <a:lnTo>
                    <a:pt x="7419" y="4807"/>
                  </a:lnTo>
                  <a:lnTo>
                    <a:pt x="7408" y="4807"/>
                  </a:lnTo>
                  <a:lnTo>
                    <a:pt x="7408" y="4828"/>
                  </a:lnTo>
                  <a:cubicBezTo>
                    <a:pt x="7397" y="4828"/>
                    <a:pt x="7397" y="4839"/>
                    <a:pt x="7397" y="4839"/>
                  </a:cubicBezTo>
                  <a:cubicBezTo>
                    <a:pt x="7397" y="4850"/>
                    <a:pt x="7386" y="4850"/>
                    <a:pt x="7386" y="4850"/>
                  </a:cubicBezTo>
                  <a:cubicBezTo>
                    <a:pt x="7386" y="4860"/>
                    <a:pt x="7386" y="4860"/>
                    <a:pt x="7376" y="4860"/>
                  </a:cubicBezTo>
                  <a:lnTo>
                    <a:pt x="7376" y="4872"/>
                  </a:lnTo>
                  <a:lnTo>
                    <a:pt x="7365" y="4882"/>
                  </a:lnTo>
                  <a:lnTo>
                    <a:pt x="7365" y="4893"/>
                  </a:lnTo>
                  <a:lnTo>
                    <a:pt x="7354" y="4893"/>
                  </a:lnTo>
                  <a:lnTo>
                    <a:pt x="7354" y="4904"/>
                  </a:lnTo>
                  <a:lnTo>
                    <a:pt x="7343" y="4904"/>
                  </a:lnTo>
                  <a:lnTo>
                    <a:pt x="7343" y="4915"/>
                  </a:lnTo>
                  <a:lnTo>
                    <a:pt x="7333" y="4915"/>
                  </a:lnTo>
                  <a:lnTo>
                    <a:pt x="7333" y="4925"/>
                  </a:lnTo>
                  <a:cubicBezTo>
                    <a:pt x="7321" y="4925"/>
                    <a:pt x="7321" y="4936"/>
                    <a:pt x="7321" y="4936"/>
                  </a:cubicBezTo>
                  <a:lnTo>
                    <a:pt x="7311" y="4936"/>
                  </a:lnTo>
                  <a:lnTo>
                    <a:pt x="7311" y="4947"/>
                  </a:lnTo>
                  <a:lnTo>
                    <a:pt x="7300" y="4947"/>
                  </a:lnTo>
                  <a:lnTo>
                    <a:pt x="7289" y="4958"/>
                  </a:lnTo>
                  <a:lnTo>
                    <a:pt x="7278" y="4958"/>
                  </a:lnTo>
                  <a:lnTo>
                    <a:pt x="7268" y="4968"/>
                  </a:lnTo>
                  <a:lnTo>
                    <a:pt x="7246" y="4968"/>
                  </a:lnTo>
                  <a:cubicBezTo>
                    <a:pt x="7246" y="4968"/>
                    <a:pt x="7235" y="4968"/>
                    <a:pt x="7235" y="4980"/>
                  </a:cubicBezTo>
                  <a:lnTo>
                    <a:pt x="7160" y="4980"/>
                  </a:lnTo>
                  <a:lnTo>
                    <a:pt x="7160" y="4968"/>
                  </a:lnTo>
                  <a:lnTo>
                    <a:pt x="7117" y="4968"/>
                  </a:lnTo>
                  <a:cubicBezTo>
                    <a:pt x="7117" y="4968"/>
                    <a:pt x="7203" y="5120"/>
                    <a:pt x="7386" y="5196"/>
                  </a:cubicBezTo>
                  <a:cubicBezTo>
                    <a:pt x="7343" y="5304"/>
                    <a:pt x="7300" y="5411"/>
                    <a:pt x="7268" y="5508"/>
                  </a:cubicBezTo>
                  <a:cubicBezTo>
                    <a:pt x="7239" y="5503"/>
                    <a:pt x="7210" y="5501"/>
                    <a:pt x="7179" y="5501"/>
                  </a:cubicBezTo>
                  <a:cubicBezTo>
                    <a:pt x="6931" y="5501"/>
                    <a:pt x="6630" y="5660"/>
                    <a:pt x="6534" y="6016"/>
                  </a:cubicBezTo>
                  <a:cubicBezTo>
                    <a:pt x="6534" y="6026"/>
                    <a:pt x="6534" y="6048"/>
                    <a:pt x="6522" y="6059"/>
                  </a:cubicBezTo>
                  <a:lnTo>
                    <a:pt x="6522" y="6070"/>
                  </a:lnTo>
                  <a:lnTo>
                    <a:pt x="6522" y="6103"/>
                  </a:lnTo>
                  <a:cubicBezTo>
                    <a:pt x="6522" y="6113"/>
                    <a:pt x="6512" y="6113"/>
                    <a:pt x="6512" y="6124"/>
                  </a:cubicBezTo>
                  <a:lnTo>
                    <a:pt x="6512" y="6156"/>
                  </a:lnTo>
                  <a:lnTo>
                    <a:pt x="6512" y="6178"/>
                  </a:lnTo>
                  <a:lnTo>
                    <a:pt x="6512" y="6199"/>
                  </a:lnTo>
                  <a:cubicBezTo>
                    <a:pt x="6512" y="6210"/>
                    <a:pt x="6501" y="6221"/>
                    <a:pt x="6501" y="6232"/>
                  </a:cubicBezTo>
                  <a:lnTo>
                    <a:pt x="6501" y="6254"/>
                  </a:lnTo>
                  <a:lnTo>
                    <a:pt x="6501" y="6318"/>
                  </a:lnTo>
                  <a:cubicBezTo>
                    <a:pt x="6522" y="6707"/>
                    <a:pt x="6630" y="6923"/>
                    <a:pt x="6793" y="7053"/>
                  </a:cubicBezTo>
                  <a:cubicBezTo>
                    <a:pt x="6393" y="6890"/>
                    <a:pt x="5961" y="6718"/>
                    <a:pt x="5551" y="6545"/>
                  </a:cubicBezTo>
                  <a:cubicBezTo>
                    <a:pt x="5443" y="6394"/>
                    <a:pt x="5324" y="6254"/>
                    <a:pt x="5216" y="6146"/>
                  </a:cubicBezTo>
                  <a:cubicBezTo>
                    <a:pt x="5389" y="6146"/>
                    <a:pt x="5583" y="6059"/>
                    <a:pt x="5788" y="5875"/>
                  </a:cubicBezTo>
                  <a:lnTo>
                    <a:pt x="5843" y="5822"/>
                  </a:lnTo>
                  <a:lnTo>
                    <a:pt x="5886" y="5779"/>
                  </a:lnTo>
                  <a:cubicBezTo>
                    <a:pt x="5896" y="5767"/>
                    <a:pt x="5896" y="5757"/>
                    <a:pt x="5907" y="5757"/>
                  </a:cubicBezTo>
                  <a:cubicBezTo>
                    <a:pt x="5918" y="5735"/>
                    <a:pt x="5939" y="5714"/>
                    <a:pt x="5951" y="5703"/>
                  </a:cubicBezTo>
                  <a:lnTo>
                    <a:pt x="5982" y="5671"/>
                  </a:lnTo>
                  <a:cubicBezTo>
                    <a:pt x="5982" y="5659"/>
                    <a:pt x="5994" y="5659"/>
                    <a:pt x="5994" y="5649"/>
                  </a:cubicBezTo>
                  <a:lnTo>
                    <a:pt x="6004" y="5638"/>
                  </a:lnTo>
                  <a:cubicBezTo>
                    <a:pt x="6004" y="5627"/>
                    <a:pt x="6015" y="5627"/>
                    <a:pt x="6015" y="5616"/>
                  </a:cubicBezTo>
                  <a:cubicBezTo>
                    <a:pt x="6015" y="5616"/>
                    <a:pt x="6026" y="5616"/>
                    <a:pt x="6026" y="5606"/>
                  </a:cubicBezTo>
                  <a:lnTo>
                    <a:pt x="6037" y="5595"/>
                  </a:lnTo>
                  <a:cubicBezTo>
                    <a:pt x="6037" y="5595"/>
                    <a:pt x="6037" y="5584"/>
                    <a:pt x="6047" y="5584"/>
                  </a:cubicBezTo>
                  <a:lnTo>
                    <a:pt x="6047" y="5573"/>
                  </a:lnTo>
                  <a:cubicBezTo>
                    <a:pt x="6058" y="5563"/>
                    <a:pt x="6058" y="5563"/>
                    <a:pt x="6058" y="5551"/>
                  </a:cubicBezTo>
                  <a:lnTo>
                    <a:pt x="6069" y="5551"/>
                  </a:lnTo>
                  <a:cubicBezTo>
                    <a:pt x="6069" y="5541"/>
                    <a:pt x="6080" y="5530"/>
                    <a:pt x="6080" y="5530"/>
                  </a:cubicBezTo>
                  <a:lnTo>
                    <a:pt x="6080" y="5519"/>
                  </a:lnTo>
                  <a:cubicBezTo>
                    <a:pt x="6371" y="5033"/>
                    <a:pt x="6123" y="4580"/>
                    <a:pt x="5821" y="4428"/>
                  </a:cubicBezTo>
                  <a:cubicBezTo>
                    <a:pt x="5788" y="4407"/>
                    <a:pt x="5756" y="4397"/>
                    <a:pt x="5723" y="4385"/>
                  </a:cubicBezTo>
                  <a:cubicBezTo>
                    <a:pt x="5702" y="3900"/>
                    <a:pt x="5680" y="3274"/>
                    <a:pt x="5670" y="2928"/>
                  </a:cubicBezTo>
                  <a:cubicBezTo>
                    <a:pt x="6490" y="2291"/>
                    <a:pt x="6976" y="1751"/>
                    <a:pt x="6901" y="1621"/>
                  </a:cubicBezTo>
                  <a:cubicBezTo>
                    <a:pt x="6901" y="1611"/>
                    <a:pt x="6889" y="1600"/>
                    <a:pt x="6889" y="1600"/>
                  </a:cubicBezTo>
                  <a:cubicBezTo>
                    <a:pt x="6875" y="1551"/>
                    <a:pt x="6798" y="1394"/>
                    <a:pt x="6424" y="1394"/>
                  </a:cubicBezTo>
                  <a:cubicBezTo>
                    <a:pt x="6220" y="1394"/>
                    <a:pt x="5927" y="1441"/>
                    <a:pt x="5507" y="1578"/>
                  </a:cubicBezTo>
                  <a:cubicBezTo>
                    <a:pt x="5519" y="1427"/>
                    <a:pt x="5475" y="1254"/>
                    <a:pt x="5356" y="1038"/>
                  </a:cubicBezTo>
                  <a:cubicBezTo>
                    <a:pt x="5148" y="657"/>
                    <a:pt x="4832" y="406"/>
                    <a:pt x="4595" y="406"/>
                  </a:cubicBezTo>
                  <a:cubicBezTo>
                    <a:pt x="4551" y="406"/>
                    <a:pt x="4509" y="415"/>
                    <a:pt x="4471" y="434"/>
                  </a:cubicBezTo>
                  <a:cubicBezTo>
                    <a:pt x="4396" y="466"/>
                    <a:pt x="4353" y="531"/>
                    <a:pt x="4331" y="617"/>
                  </a:cubicBezTo>
                  <a:cubicBezTo>
                    <a:pt x="3908" y="277"/>
                    <a:pt x="3400" y="0"/>
                    <a:pt x="28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37"/>
            <p:cNvSpPr/>
            <p:nvPr/>
          </p:nvSpPr>
          <p:spPr>
            <a:xfrm>
              <a:off x="6093275" y="1786175"/>
              <a:ext cx="306675" cy="547175"/>
            </a:xfrm>
            <a:custGeom>
              <a:avLst/>
              <a:gdLst/>
              <a:ahLst/>
              <a:cxnLst/>
              <a:rect l="l" t="t" r="r" b="b"/>
              <a:pathLst>
                <a:path w="12267" h="21887" extrusionOk="0">
                  <a:moveTo>
                    <a:pt x="5172" y="1232"/>
                  </a:moveTo>
                  <a:lnTo>
                    <a:pt x="5172" y="1232"/>
                  </a:lnTo>
                  <a:lnTo>
                    <a:pt x="5172" y="1232"/>
                  </a:lnTo>
                  <a:lnTo>
                    <a:pt x="5172" y="1232"/>
                  </a:lnTo>
                  <a:close/>
                  <a:moveTo>
                    <a:pt x="7806" y="4968"/>
                  </a:moveTo>
                  <a:lnTo>
                    <a:pt x="7806" y="4969"/>
                  </a:lnTo>
                  <a:lnTo>
                    <a:pt x="7806" y="4969"/>
                  </a:lnTo>
                  <a:cubicBezTo>
                    <a:pt x="7803" y="4969"/>
                    <a:pt x="7799" y="4968"/>
                    <a:pt x="7796" y="4968"/>
                  </a:cubicBezTo>
                  <a:lnTo>
                    <a:pt x="7796" y="4968"/>
                  </a:lnTo>
                  <a:lnTo>
                    <a:pt x="7796" y="4968"/>
                  </a:lnTo>
                  <a:close/>
                  <a:moveTo>
                    <a:pt x="3456" y="1145"/>
                  </a:moveTo>
                  <a:cubicBezTo>
                    <a:pt x="3542" y="1145"/>
                    <a:pt x="3628" y="1156"/>
                    <a:pt x="3715" y="1177"/>
                  </a:cubicBezTo>
                  <a:cubicBezTo>
                    <a:pt x="3855" y="1210"/>
                    <a:pt x="3995" y="1275"/>
                    <a:pt x="4135" y="1350"/>
                  </a:cubicBezTo>
                  <a:cubicBezTo>
                    <a:pt x="4276" y="1426"/>
                    <a:pt x="4416" y="1523"/>
                    <a:pt x="4557" y="1631"/>
                  </a:cubicBezTo>
                  <a:cubicBezTo>
                    <a:pt x="4662" y="1721"/>
                    <a:pt x="4787" y="1764"/>
                    <a:pt x="4915" y="1764"/>
                  </a:cubicBezTo>
                  <a:cubicBezTo>
                    <a:pt x="4972" y="1764"/>
                    <a:pt x="5029" y="1755"/>
                    <a:pt x="5085" y="1739"/>
                  </a:cubicBezTo>
                  <a:cubicBezTo>
                    <a:pt x="5153" y="1719"/>
                    <a:pt x="5215" y="1687"/>
                    <a:pt x="5270" y="1646"/>
                  </a:cubicBezTo>
                  <a:lnTo>
                    <a:pt x="5270" y="1646"/>
                  </a:lnTo>
                  <a:cubicBezTo>
                    <a:pt x="5284" y="1661"/>
                    <a:pt x="5298" y="1678"/>
                    <a:pt x="5313" y="1696"/>
                  </a:cubicBezTo>
                  <a:cubicBezTo>
                    <a:pt x="5366" y="1750"/>
                    <a:pt x="5409" y="1815"/>
                    <a:pt x="5453" y="1890"/>
                  </a:cubicBezTo>
                  <a:cubicBezTo>
                    <a:pt x="5485" y="1955"/>
                    <a:pt x="5507" y="1998"/>
                    <a:pt x="5517" y="2031"/>
                  </a:cubicBezTo>
                  <a:cubicBezTo>
                    <a:pt x="5529" y="2063"/>
                    <a:pt x="5529" y="2084"/>
                    <a:pt x="5529" y="2084"/>
                  </a:cubicBezTo>
                  <a:cubicBezTo>
                    <a:pt x="5507" y="2279"/>
                    <a:pt x="5582" y="2473"/>
                    <a:pt x="5733" y="2592"/>
                  </a:cubicBezTo>
                  <a:cubicBezTo>
                    <a:pt x="5838" y="2682"/>
                    <a:pt x="5969" y="2725"/>
                    <a:pt x="6101" y="2725"/>
                  </a:cubicBezTo>
                  <a:cubicBezTo>
                    <a:pt x="6159" y="2725"/>
                    <a:pt x="6217" y="2717"/>
                    <a:pt x="6273" y="2700"/>
                  </a:cubicBezTo>
                  <a:cubicBezTo>
                    <a:pt x="6303" y="2690"/>
                    <a:pt x="6333" y="2680"/>
                    <a:pt x="6361" y="2671"/>
                  </a:cubicBezTo>
                  <a:lnTo>
                    <a:pt x="6361" y="2671"/>
                  </a:lnTo>
                  <a:cubicBezTo>
                    <a:pt x="6225" y="2793"/>
                    <a:pt x="6074" y="2915"/>
                    <a:pt x="5906" y="3046"/>
                  </a:cubicBezTo>
                  <a:cubicBezTo>
                    <a:pt x="5755" y="3164"/>
                    <a:pt x="5680" y="3337"/>
                    <a:pt x="5680" y="3521"/>
                  </a:cubicBezTo>
                  <a:cubicBezTo>
                    <a:pt x="5701" y="3866"/>
                    <a:pt x="5723" y="4492"/>
                    <a:pt x="5733" y="4978"/>
                  </a:cubicBezTo>
                  <a:cubicBezTo>
                    <a:pt x="5745" y="5237"/>
                    <a:pt x="5917" y="5453"/>
                    <a:pt x="6165" y="5518"/>
                  </a:cubicBezTo>
                  <a:lnTo>
                    <a:pt x="6176" y="5529"/>
                  </a:lnTo>
                  <a:lnTo>
                    <a:pt x="6198" y="5551"/>
                  </a:lnTo>
                  <a:cubicBezTo>
                    <a:pt x="6208" y="5561"/>
                    <a:pt x="6208" y="5583"/>
                    <a:pt x="6220" y="5594"/>
                  </a:cubicBezTo>
                  <a:cubicBezTo>
                    <a:pt x="6220" y="5615"/>
                    <a:pt x="6230" y="5637"/>
                    <a:pt x="6230" y="5647"/>
                  </a:cubicBezTo>
                  <a:cubicBezTo>
                    <a:pt x="6230" y="5669"/>
                    <a:pt x="6230" y="5691"/>
                    <a:pt x="6220" y="5712"/>
                  </a:cubicBezTo>
                  <a:cubicBezTo>
                    <a:pt x="6208" y="5734"/>
                    <a:pt x="6198" y="5767"/>
                    <a:pt x="6176" y="5798"/>
                  </a:cubicBezTo>
                  <a:lnTo>
                    <a:pt x="6176" y="5810"/>
                  </a:lnTo>
                  <a:lnTo>
                    <a:pt x="6165" y="5810"/>
                  </a:lnTo>
                  <a:lnTo>
                    <a:pt x="6172" y="5814"/>
                  </a:lnTo>
                  <a:lnTo>
                    <a:pt x="6172" y="5814"/>
                  </a:lnTo>
                  <a:lnTo>
                    <a:pt x="6165" y="5820"/>
                  </a:lnTo>
                  <a:lnTo>
                    <a:pt x="6165" y="5831"/>
                  </a:lnTo>
                  <a:lnTo>
                    <a:pt x="6155" y="5831"/>
                  </a:lnTo>
                  <a:lnTo>
                    <a:pt x="6155" y="5842"/>
                  </a:lnTo>
                  <a:cubicBezTo>
                    <a:pt x="6144" y="5842"/>
                    <a:pt x="6144" y="5853"/>
                    <a:pt x="6144" y="5853"/>
                  </a:cubicBezTo>
                  <a:lnTo>
                    <a:pt x="6144" y="5863"/>
                  </a:lnTo>
                  <a:lnTo>
                    <a:pt x="6133" y="5863"/>
                  </a:lnTo>
                  <a:cubicBezTo>
                    <a:pt x="6133" y="5863"/>
                    <a:pt x="6133" y="5875"/>
                    <a:pt x="6122" y="5875"/>
                  </a:cubicBezTo>
                  <a:cubicBezTo>
                    <a:pt x="6122" y="5885"/>
                    <a:pt x="6112" y="5896"/>
                    <a:pt x="6112" y="5896"/>
                  </a:cubicBezTo>
                  <a:lnTo>
                    <a:pt x="6068" y="5939"/>
                  </a:lnTo>
                  <a:cubicBezTo>
                    <a:pt x="6068" y="5950"/>
                    <a:pt x="6057" y="5950"/>
                    <a:pt x="6057" y="5961"/>
                  </a:cubicBezTo>
                  <a:lnTo>
                    <a:pt x="6025" y="5993"/>
                  </a:lnTo>
                  <a:cubicBezTo>
                    <a:pt x="6014" y="6004"/>
                    <a:pt x="6004" y="6014"/>
                    <a:pt x="5992" y="6014"/>
                  </a:cubicBezTo>
                  <a:cubicBezTo>
                    <a:pt x="5960" y="6047"/>
                    <a:pt x="5928" y="6069"/>
                    <a:pt x="5906" y="6090"/>
                  </a:cubicBezTo>
                  <a:cubicBezTo>
                    <a:pt x="5863" y="6112"/>
                    <a:pt x="5841" y="6134"/>
                    <a:pt x="5820" y="6134"/>
                  </a:cubicBezTo>
                  <a:cubicBezTo>
                    <a:pt x="5798" y="6144"/>
                    <a:pt x="5788" y="6144"/>
                    <a:pt x="5776" y="6144"/>
                  </a:cubicBezTo>
                  <a:cubicBezTo>
                    <a:pt x="5738" y="6146"/>
                    <a:pt x="5700" y="6152"/>
                    <a:pt x="5664" y="6161"/>
                  </a:cubicBezTo>
                  <a:lnTo>
                    <a:pt x="5664" y="6161"/>
                  </a:lnTo>
                  <a:cubicBezTo>
                    <a:pt x="5659" y="6148"/>
                    <a:pt x="5653" y="6135"/>
                    <a:pt x="5647" y="6122"/>
                  </a:cubicBezTo>
                  <a:cubicBezTo>
                    <a:pt x="5541" y="5919"/>
                    <a:pt x="5341" y="5803"/>
                    <a:pt x="5130" y="5803"/>
                  </a:cubicBezTo>
                  <a:cubicBezTo>
                    <a:pt x="5083" y="5803"/>
                    <a:pt x="5036" y="5808"/>
                    <a:pt x="4989" y="5820"/>
                  </a:cubicBezTo>
                  <a:cubicBezTo>
                    <a:pt x="4718" y="5885"/>
                    <a:pt x="4546" y="6122"/>
                    <a:pt x="4546" y="6393"/>
                  </a:cubicBezTo>
                  <a:lnTo>
                    <a:pt x="4557" y="6403"/>
                  </a:lnTo>
                  <a:cubicBezTo>
                    <a:pt x="4557" y="6705"/>
                    <a:pt x="4805" y="6943"/>
                    <a:pt x="5107" y="6954"/>
                  </a:cubicBezTo>
                  <a:cubicBezTo>
                    <a:pt x="5117" y="6955"/>
                    <a:pt x="5127" y="6955"/>
                    <a:pt x="5137" y="6955"/>
                  </a:cubicBezTo>
                  <a:cubicBezTo>
                    <a:pt x="5184" y="6955"/>
                    <a:pt x="5229" y="6949"/>
                    <a:pt x="5274" y="6939"/>
                  </a:cubicBezTo>
                  <a:lnTo>
                    <a:pt x="5274" y="6939"/>
                  </a:lnTo>
                  <a:cubicBezTo>
                    <a:pt x="5304" y="7014"/>
                    <a:pt x="5350" y="7082"/>
                    <a:pt x="5409" y="7137"/>
                  </a:cubicBezTo>
                  <a:cubicBezTo>
                    <a:pt x="5496" y="7213"/>
                    <a:pt x="5572" y="7310"/>
                    <a:pt x="5658" y="7440"/>
                  </a:cubicBezTo>
                  <a:cubicBezTo>
                    <a:pt x="5716" y="7527"/>
                    <a:pt x="5799" y="7596"/>
                    <a:pt x="5893" y="7640"/>
                  </a:cubicBezTo>
                  <a:lnTo>
                    <a:pt x="5893" y="7640"/>
                  </a:lnTo>
                  <a:cubicBezTo>
                    <a:pt x="5874" y="7780"/>
                    <a:pt x="5908" y="7924"/>
                    <a:pt x="5992" y="8044"/>
                  </a:cubicBezTo>
                  <a:cubicBezTo>
                    <a:pt x="6014" y="8088"/>
                    <a:pt x="6047" y="8131"/>
                    <a:pt x="6079" y="8174"/>
                  </a:cubicBezTo>
                  <a:cubicBezTo>
                    <a:pt x="6132" y="8254"/>
                    <a:pt x="6202" y="8322"/>
                    <a:pt x="6284" y="8367"/>
                  </a:cubicBezTo>
                  <a:lnTo>
                    <a:pt x="6284" y="8367"/>
                  </a:lnTo>
                  <a:cubicBezTo>
                    <a:pt x="6284" y="8464"/>
                    <a:pt x="6309" y="8562"/>
                    <a:pt x="6360" y="8649"/>
                  </a:cubicBezTo>
                  <a:cubicBezTo>
                    <a:pt x="6532" y="8963"/>
                    <a:pt x="6695" y="9275"/>
                    <a:pt x="6835" y="9567"/>
                  </a:cubicBezTo>
                  <a:cubicBezTo>
                    <a:pt x="6929" y="9764"/>
                    <a:pt x="7122" y="9892"/>
                    <a:pt x="7339" y="9892"/>
                  </a:cubicBezTo>
                  <a:cubicBezTo>
                    <a:pt x="7347" y="9892"/>
                    <a:pt x="7356" y="9891"/>
                    <a:pt x="7364" y="9891"/>
                  </a:cubicBezTo>
                  <a:cubicBezTo>
                    <a:pt x="7580" y="9891"/>
                    <a:pt x="7785" y="9762"/>
                    <a:pt x="7882" y="9556"/>
                  </a:cubicBezTo>
                  <a:cubicBezTo>
                    <a:pt x="7947" y="9426"/>
                    <a:pt x="8012" y="9275"/>
                    <a:pt x="8087" y="9135"/>
                  </a:cubicBezTo>
                  <a:cubicBezTo>
                    <a:pt x="8173" y="8973"/>
                    <a:pt x="8185" y="8790"/>
                    <a:pt x="8109" y="8627"/>
                  </a:cubicBezTo>
                  <a:cubicBezTo>
                    <a:pt x="8087" y="8584"/>
                    <a:pt x="8066" y="8519"/>
                    <a:pt x="8055" y="8455"/>
                  </a:cubicBezTo>
                  <a:cubicBezTo>
                    <a:pt x="8030" y="8287"/>
                    <a:pt x="7927" y="8139"/>
                    <a:pt x="7781" y="8051"/>
                  </a:cubicBezTo>
                  <a:lnTo>
                    <a:pt x="7781" y="8051"/>
                  </a:lnTo>
                  <a:cubicBezTo>
                    <a:pt x="7819" y="8015"/>
                    <a:pt x="7854" y="7973"/>
                    <a:pt x="7882" y="7926"/>
                  </a:cubicBezTo>
                  <a:cubicBezTo>
                    <a:pt x="8022" y="7677"/>
                    <a:pt x="7969" y="7365"/>
                    <a:pt x="7753" y="7181"/>
                  </a:cubicBezTo>
                  <a:lnTo>
                    <a:pt x="7742" y="7170"/>
                  </a:lnTo>
                  <a:cubicBezTo>
                    <a:pt x="7742" y="7170"/>
                    <a:pt x="7731" y="7159"/>
                    <a:pt x="7731" y="7149"/>
                  </a:cubicBezTo>
                  <a:cubicBezTo>
                    <a:pt x="7720" y="7127"/>
                    <a:pt x="7710" y="7094"/>
                    <a:pt x="7698" y="7051"/>
                  </a:cubicBezTo>
                  <a:cubicBezTo>
                    <a:pt x="7688" y="7008"/>
                    <a:pt x="7677" y="6943"/>
                    <a:pt x="7677" y="6857"/>
                  </a:cubicBezTo>
                  <a:lnTo>
                    <a:pt x="7677" y="6835"/>
                  </a:lnTo>
                  <a:lnTo>
                    <a:pt x="7677" y="6825"/>
                  </a:lnTo>
                  <a:lnTo>
                    <a:pt x="7677" y="6813"/>
                  </a:lnTo>
                  <a:lnTo>
                    <a:pt x="7677" y="6792"/>
                  </a:lnTo>
                  <a:lnTo>
                    <a:pt x="7677" y="6770"/>
                  </a:lnTo>
                  <a:lnTo>
                    <a:pt x="7677" y="6760"/>
                  </a:lnTo>
                  <a:cubicBezTo>
                    <a:pt x="7681" y="6756"/>
                    <a:pt x="7684" y="6752"/>
                    <a:pt x="7685" y="6748"/>
                  </a:cubicBezTo>
                  <a:lnTo>
                    <a:pt x="7685" y="6748"/>
                  </a:lnTo>
                  <a:lnTo>
                    <a:pt x="7688" y="6749"/>
                  </a:lnTo>
                  <a:lnTo>
                    <a:pt x="7688" y="6738"/>
                  </a:lnTo>
                  <a:cubicBezTo>
                    <a:pt x="7688" y="6717"/>
                    <a:pt x="7698" y="6695"/>
                    <a:pt x="7710" y="6684"/>
                  </a:cubicBezTo>
                  <a:lnTo>
                    <a:pt x="7720" y="6674"/>
                  </a:lnTo>
                  <a:cubicBezTo>
                    <a:pt x="7731" y="6662"/>
                    <a:pt x="7742" y="6662"/>
                    <a:pt x="7753" y="6652"/>
                  </a:cubicBezTo>
                  <a:lnTo>
                    <a:pt x="7774" y="6652"/>
                  </a:lnTo>
                  <a:cubicBezTo>
                    <a:pt x="7805" y="6657"/>
                    <a:pt x="7835" y="6659"/>
                    <a:pt x="7865" y="6659"/>
                  </a:cubicBezTo>
                  <a:cubicBezTo>
                    <a:pt x="8111" y="6659"/>
                    <a:pt x="8334" y="6504"/>
                    <a:pt x="8411" y="6263"/>
                  </a:cubicBezTo>
                  <a:cubicBezTo>
                    <a:pt x="8444" y="6177"/>
                    <a:pt x="8476" y="6069"/>
                    <a:pt x="8519" y="5961"/>
                  </a:cubicBezTo>
                  <a:cubicBezTo>
                    <a:pt x="8561" y="5847"/>
                    <a:pt x="8564" y="5726"/>
                    <a:pt x="8534" y="5615"/>
                  </a:cubicBezTo>
                  <a:lnTo>
                    <a:pt x="8534" y="5615"/>
                  </a:lnTo>
                  <a:cubicBezTo>
                    <a:pt x="8541" y="5613"/>
                    <a:pt x="8541" y="5604"/>
                    <a:pt x="8541" y="5604"/>
                  </a:cubicBezTo>
                  <a:cubicBezTo>
                    <a:pt x="8541" y="5604"/>
                    <a:pt x="8541" y="5594"/>
                    <a:pt x="8552" y="5594"/>
                  </a:cubicBezTo>
                  <a:lnTo>
                    <a:pt x="8552" y="5583"/>
                  </a:lnTo>
                  <a:cubicBezTo>
                    <a:pt x="8552" y="5583"/>
                    <a:pt x="8552" y="5572"/>
                    <a:pt x="8562" y="5561"/>
                  </a:cubicBezTo>
                  <a:lnTo>
                    <a:pt x="8562" y="5551"/>
                  </a:lnTo>
                  <a:cubicBezTo>
                    <a:pt x="8562" y="5551"/>
                    <a:pt x="8573" y="5551"/>
                    <a:pt x="8573" y="5539"/>
                  </a:cubicBezTo>
                  <a:cubicBezTo>
                    <a:pt x="8573" y="5529"/>
                    <a:pt x="8573" y="5529"/>
                    <a:pt x="8584" y="5518"/>
                  </a:cubicBezTo>
                  <a:cubicBezTo>
                    <a:pt x="8617" y="5453"/>
                    <a:pt x="8638" y="5388"/>
                    <a:pt x="8670" y="5323"/>
                  </a:cubicBezTo>
                  <a:cubicBezTo>
                    <a:pt x="8713" y="5215"/>
                    <a:pt x="8757" y="5097"/>
                    <a:pt x="8811" y="4956"/>
                  </a:cubicBezTo>
                  <a:cubicBezTo>
                    <a:pt x="8864" y="4816"/>
                    <a:pt x="8919" y="4654"/>
                    <a:pt x="8994" y="4471"/>
                  </a:cubicBezTo>
                  <a:cubicBezTo>
                    <a:pt x="9016" y="4406"/>
                    <a:pt x="9048" y="4363"/>
                    <a:pt x="9080" y="4320"/>
                  </a:cubicBezTo>
                  <a:cubicBezTo>
                    <a:pt x="9092" y="4298"/>
                    <a:pt x="9113" y="4277"/>
                    <a:pt x="9135" y="4255"/>
                  </a:cubicBezTo>
                  <a:cubicBezTo>
                    <a:pt x="9167" y="4233"/>
                    <a:pt x="9188" y="4222"/>
                    <a:pt x="9221" y="4212"/>
                  </a:cubicBezTo>
                  <a:cubicBezTo>
                    <a:pt x="9253" y="4200"/>
                    <a:pt x="9286" y="4190"/>
                    <a:pt x="9340" y="4190"/>
                  </a:cubicBezTo>
                  <a:cubicBezTo>
                    <a:pt x="9372" y="4190"/>
                    <a:pt x="9404" y="4190"/>
                    <a:pt x="9448" y="4200"/>
                  </a:cubicBezTo>
                  <a:cubicBezTo>
                    <a:pt x="9524" y="4222"/>
                    <a:pt x="9610" y="4255"/>
                    <a:pt x="9707" y="4308"/>
                  </a:cubicBezTo>
                  <a:cubicBezTo>
                    <a:pt x="9847" y="4395"/>
                    <a:pt x="10009" y="4536"/>
                    <a:pt x="10160" y="4730"/>
                  </a:cubicBezTo>
                  <a:cubicBezTo>
                    <a:pt x="10311" y="4935"/>
                    <a:pt x="10462" y="5194"/>
                    <a:pt x="10582" y="5518"/>
                  </a:cubicBezTo>
                  <a:cubicBezTo>
                    <a:pt x="10678" y="5767"/>
                    <a:pt x="10743" y="5993"/>
                    <a:pt x="10776" y="6187"/>
                  </a:cubicBezTo>
                  <a:cubicBezTo>
                    <a:pt x="10819" y="6382"/>
                    <a:pt x="10830" y="6544"/>
                    <a:pt x="10830" y="6674"/>
                  </a:cubicBezTo>
                  <a:cubicBezTo>
                    <a:pt x="10830" y="6825"/>
                    <a:pt x="10808" y="6943"/>
                    <a:pt x="10786" y="7029"/>
                  </a:cubicBezTo>
                  <a:cubicBezTo>
                    <a:pt x="10776" y="7105"/>
                    <a:pt x="10754" y="7159"/>
                    <a:pt x="10733" y="7192"/>
                  </a:cubicBezTo>
                  <a:cubicBezTo>
                    <a:pt x="10713" y="7250"/>
                    <a:pt x="10685" y="7282"/>
                    <a:pt x="10672" y="7303"/>
                  </a:cubicBezTo>
                  <a:lnTo>
                    <a:pt x="10672" y="7303"/>
                  </a:lnTo>
                  <a:cubicBezTo>
                    <a:pt x="10533" y="7422"/>
                    <a:pt x="10463" y="7598"/>
                    <a:pt x="10474" y="7775"/>
                  </a:cubicBezTo>
                  <a:cubicBezTo>
                    <a:pt x="10484" y="7950"/>
                    <a:pt x="10574" y="8116"/>
                    <a:pt x="10723" y="8216"/>
                  </a:cubicBezTo>
                  <a:lnTo>
                    <a:pt x="10723" y="8216"/>
                  </a:lnTo>
                  <a:lnTo>
                    <a:pt x="10722" y="8217"/>
                  </a:lnTo>
                  <a:lnTo>
                    <a:pt x="10754" y="8250"/>
                  </a:lnTo>
                  <a:cubicBezTo>
                    <a:pt x="10765" y="8272"/>
                    <a:pt x="10786" y="8293"/>
                    <a:pt x="10808" y="8325"/>
                  </a:cubicBezTo>
                  <a:cubicBezTo>
                    <a:pt x="10841" y="8368"/>
                    <a:pt x="10884" y="8444"/>
                    <a:pt x="10916" y="8509"/>
                  </a:cubicBezTo>
                  <a:cubicBezTo>
                    <a:pt x="10970" y="8627"/>
                    <a:pt x="11024" y="8757"/>
                    <a:pt x="11057" y="8887"/>
                  </a:cubicBezTo>
                  <a:cubicBezTo>
                    <a:pt x="11100" y="9006"/>
                    <a:pt x="11110" y="9135"/>
                    <a:pt x="11110" y="9243"/>
                  </a:cubicBezTo>
                  <a:cubicBezTo>
                    <a:pt x="11110" y="9286"/>
                    <a:pt x="11110" y="9330"/>
                    <a:pt x="11100" y="9362"/>
                  </a:cubicBezTo>
                  <a:cubicBezTo>
                    <a:pt x="11100" y="9416"/>
                    <a:pt x="11089" y="9459"/>
                    <a:pt x="11067" y="9491"/>
                  </a:cubicBezTo>
                  <a:cubicBezTo>
                    <a:pt x="11057" y="9534"/>
                    <a:pt x="11035" y="9556"/>
                    <a:pt x="11014" y="9589"/>
                  </a:cubicBezTo>
                  <a:cubicBezTo>
                    <a:pt x="11002" y="9589"/>
                    <a:pt x="10992" y="9599"/>
                    <a:pt x="10970" y="9610"/>
                  </a:cubicBezTo>
                  <a:cubicBezTo>
                    <a:pt x="10959" y="9621"/>
                    <a:pt x="10938" y="9632"/>
                    <a:pt x="10906" y="9642"/>
                  </a:cubicBezTo>
                  <a:cubicBezTo>
                    <a:pt x="10862" y="9654"/>
                    <a:pt x="10798" y="9675"/>
                    <a:pt x="10722" y="9686"/>
                  </a:cubicBezTo>
                  <a:cubicBezTo>
                    <a:pt x="10646" y="9697"/>
                    <a:pt x="10570" y="9697"/>
                    <a:pt x="10474" y="9697"/>
                  </a:cubicBezTo>
                  <a:cubicBezTo>
                    <a:pt x="10311" y="9697"/>
                    <a:pt x="10117" y="9686"/>
                    <a:pt x="9923" y="9642"/>
                  </a:cubicBezTo>
                  <a:cubicBezTo>
                    <a:pt x="9890" y="9636"/>
                    <a:pt x="9856" y="9633"/>
                    <a:pt x="9823" y="9633"/>
                  </a:cubicBezTo>
                  <a:cubicBezTo>
                    <a:pt x="9681" y="9633"/>
                    <a:pt x="9540" y="9687"/>
                    <a:pt x="9426" y="9783"/>
                  </a:cubicBezTo>
                  <a:cubicBezTo>
                    <a:pt x="9296" y="9913"/>
                    <a:pt x="9221" y="10085"/>
                    <a:pt x="9243" y="10269"/>
                  </a:cubicBezTo>
                  <a:cubicBezTo>
                    <a:pt x="9253" y="10312"/>
                    <a:pt x="9253" y="10355"/>
                    <a:pt x="9253" y="10398"/>
                  </a:cubicBezTo>
                  <a:cubicBezTo>
                    <a:pt x="9253" y="10463"/>
                    <a:pt x="9243" y="10517"/>
                    <a:pt x="9232" y="10582"/>
                  </a:cubicBezTo>
                  <a:cubicBezTo>
                    <a:pt x="9232" y="10625"/>
                    <a:pt x="9221" y="10657"/>
                    <a:pt x="9210" y="10700"/>
                  </a:cubicBezTo>
                  <a:cubicBezTo>
                    <a:pt x="9200" y="10722"/>
                    <a:pt x="9200" y="10744"/>
                    <a:pt x="9188" y="10765"/>
                  </a:cubicBezTo>
                  <a:lnTo>
                    <a:pt x="9169" y="10804"/>
                  </a:lnTo>
                  <a:lnTo>
                    <a:pt x="9169" y="10804"/>
                  </a:lnTo>
                  <a:cubicBezTo>
                    <a:pt x="9167" y="10805"/>
                    <a:pt x="9164" y="10807"/>
                    <a:pt x="9162" y="10808"/>
                  </a:cubicBezTo>
                  <a:lnTo>
                    <a:pt x="9156" y="10808"/>
                  </a:lnTo>
                  <a:lnTo>
                    <a:pt x="9158" y="10810"/>
                  </a:lnTo>
                  <a:lnTo>
                    <a:pt x="9158" y="10810"/>
                  </a:lnTo>
                  <a:cubicBezTo>
                    <a:pt x="8811" y="11031"/>
                    <a:pt x="8536" y="11211"/>
                    <a:pt x="8303" y="11348"/>
                  </a:cubicBezTo>
                  <a:cubicBezTo>
                    <a:pt x="8163" y="11424"/>
                    <a:pt x="8066" y="11575"/>
                    <a:pt x="8034" y="11737"/>
                  </a:cubicBezTo>
                  <a:lnTo>
                    <a:pt x="8034" y="11755"/>
                  </a:lnTo>
                  <a:lnTo>
                    <a:pt x="8034" y="11755"/>
                  </a:lnTo>
                  <a:cubicBezTo>
                    <a:pt x="7994" y="11823"/>
                    <a:pt x="7955" y="11881"/>
                    <a:pt x="7926" y="11921"/>
                  </a:cubicBezTo>
                  <a:cubicBezTo>
                    <a:pt x="7904" y="11943"/>
                    <a:pt x="7893" y="11964"/>
                    <a:pt x="7871" y="11986"/>
                  </a:cubicBezTo>
                  <a:lnTo>
                    <a:pt x="7774" y="12083"/>
                  </a:lnTo>
                  <a:cubicBezTo>
                    <a:pt x="7720" y="12137"/>
                    <a:pt x="7655" y="12180"/>
                    <a:pt x="7590" y="12212"/>
                  </a:cubicBezTo>
                  <a:cubicBezTo>
                    <a:pt x="7526" y="12245"/>
                    <a:pt x="7461" y="12266"/>
                    <a:pt x="7386" y="12277"/>
                  </a:cubicBezTo>
                  <a:cubicBezTo>
                    <a:pt x="7083" y="12331"/>
                    <a:pt x="6878" y="12622"/>
                    <a:pt x="6921" y="12925"/>
                  </a:cubicBezTo>
                  <a:lnTo>
                    <a:pt x="6967" y="13273"/>
                  </a:lnTo>
                  <a:lnTo>
                    <a:pt x="6967" y="13273"/>
                  </a:lnTo>
                  <a:cubicBezTo>
                    <a:pt x="6968" y="13301"/>
                    <a:pt x="6971" y="13328"/>
                    <a:pt x="6975" y="13357"/>
                  </a:cubicBezTo>
                  <a:cubicBezTo>
                    <a:pt x="7137" y="14232"/>
                    <a:pt x="7267" y="15041"/>
                    <a:pt x="7353" y="15624"/>
                  </a:cubicBezTo>
                  <a:cubicBezTo>
                    <a:pt x="7381" y="15773"/>
                    <a:pt x="7403" y="15908"/>
                    <a:pt x="7420" y="16026"/>
                  </a:cubicBezTo>
                  <a:lnTo>
                    <a:pt x="7420" y="16026"/>
                  </a:lnTo>
                  <a:cubicBezTo>
                    <a:pt x="7377" y="16056"/>
                    <a:pt x="7336" y="16091"/>
                    <a:pt x="7299" y="16132"/>
                  </a:cubicBezTo>
                  <a:cubicBezTo>
                    <a:pt x="7242" y="16208"/>
                    <a:pt x="7203" y="16293"/>
                    <a:pt x="7183" y="16380"/>
                  </a:cubicBezTo>
                  <a:lnTo>
                    <a:pt x="7183" y="16380"/>
                  </a:lnTo>
                  <a:cubicBezTo>
                    <a:pt x="7103" y="16176"/>
                    <a:pt x="6919" y="16034"/>
                    <a:pt x="6701" y="16007"/>
                  </a:cubicBezTo>
                  <a:lnTo>
                    <a:pt x="6701" y="16007"/>
                  </a:lnTo>
                  <a:cubicBezTo>
                    <a:pt x="6660" y="15918"/>
                    <a:pt x="6598" y="15838"/>
                    <a:pt x="6522" y="15775"/>
                  </a:cubicBezTo>
                  <a:cubicBezTo>
                    <a:pt x="6423" y="15704"/>
                    <a:pt x="6295" y="15662"/>
                    <a:pt x="6168" y="15662"/>
                  </a:cubicBezTo>
                  <a:cubicBezTo>
                    <a:pt x="6142" y="15662"/>
                    <a:pt x="6116" y="15663"/>
                    <a:pt x="6090" y="15667"/>
                  </a:cubicBezTo>
                  <a:lnTo>
                    <a:pt x="5625" y="15732"/>
                  </a:lnTo>
                  <a:cubicBezTo>
                    <a:pt x="5408" y="15762"/>
                    <a:pt x="5226" y="15918"/>
                    <a:pt x="5156" y="16119"/>
                  </a:cubicBezTo>
                  <a:lnTo>
                    <a:pt x="5156" y="16119"/>
                  </a:lnTo>
                  <a:lnTo>
                    <a:pt x="4373" y="16197"/>
                  </a:lnTo>
                  <a:cubicBezTo>
                    <a:pt x="4366" y="16197"/>
                    <a:pt x="4359" y="16198"/>
                    <a:pt x="4352" y="16199"/>
                  </a:cubicBezTo>
                  <a:lnTo>
                    <a:pt x="4352" y="16199"/>
                  </a:lnTo>
                  <a:lnTo>
                    <a:pt x="3909" y="16240"/>
                  </a:lnTo>
                  <a:cubicBezTo>
                    <a:pt x="3709" y="16257"/>
                    <a:pt x="3537" y="16380"/>
                    <a:pt x="3449" y="16551"/>
                  </a:cubicBezTo>
                  <a:lnTo>
                    <a:pt x="3449" y="16551"/>
                  </a:lnTo>
                  <a:cubicBezTo>
                    <a:pt x="3431" y="16528"/>
                    <a:pt x="3412" y="16507"/>
                    <a:pt x="3391" y="16488"/>
                  </a:cubicBezTo>
                  <a:cubicBezTo>
                    <a:pt x="3282" y="16380"/>
                    <a:pt x="3128" y="16325"/>
                    <a:pt x="2979" y="16325"/>
                  </a:cubicBezTo>
                  <a:cubicBezTo>
                    <a:pt x="2969" y="16325"/>
                    <a:pt x="2959" y="16325"/>
                    <a:pt x="2948" y="16326"/>
                  </a:cubicBezTo>
                  <a:lnTo>
                    <a:pt x="2948" y="16326"/>
                  </a:lnTo>
                  <a:cubicBezTo>
                    <a:pt x="2940" y="16125"/>
                    <a:pt x="2931" y="15877"/>
                    <a:pt x="2916" y="15592"/>
                  </a:cubicBezTo>
                  <a:lnTo>
                    <a:pt x="2916" y="15570"/>
                  </a:lnTo>
                  <a:lnTo>
                    <a:pt x="2916" y="15538"/>
                  </a:lnTo>
                  <a:lnTo>
                    <a:pt x="2916" y="15473"/>
                  </a:lnTo>
                  <a:lnTo>
                    <a:pt x="2916" y="15441"/>
                  </a:lnTo>
                  <a:cubicBezTo>
                    <a:pt x="2916" y="15419"/>
                    <a:pt x="2916" y="15386"/>
                    <a:pt x="2904" y="15365"/>
                  </a:cubicBezTo>
                  <a:lnTo>
                    <a:pt x="2904" y="15322"/>
                  </a:lnTo>
                  <a:lnTo>
                    <a:pt x="2904" y="15247"/>
                  </a:lnTo>
                  <a:lnTo>
                    <a:pt x="2904" y="15214"/>
                  </a:lnTo>
                  <a:lnTo>
                    <a:pt x="2904" y="15117"/>
                  </a:lnTo>
                  <a:lnTo>
                    <a:pt x="2894" y="15117"/>
                  </a:lnTo>
                  <a:lnTo>
                    <a:pt x="2894" y="15106"/>
                  </a:lnTo>
                  <a:lnTo>
                    <a:pt x="2894" y="15041"/>
                  </a:lnTo>
                  <a:lnTo>
                    <a:pt x="2894" y="14976"/>
                  </a:lnTo>
                  <a:lnTo>
                    <a:pt x="2894" y="14944"/>
                  </a:lnTo>
                  <a:lnTo>
                    <a:pt x="2894" y="14901"/>
                  </a:lnTo>
                  <a:cubicBezTo>
                    <a:pt x="2861" y="14253"/>
                    <a:pt x="2840" y="13497"/>
                    <a:pt x="2808" y="12720"/>
                  </a:cubicBezTo>
                  <a:cubicBezTo>
                    <a:pt x="2796" y="12418"/>
                    <a:pt x="2549" y="12169"/>
                    <a:pt x="2235" y="12169"/>
                  </a:cubicBezTo>
                  <a:cubicBezTo>
                    <a:pt x="2138" y="12169"/>
                    <a:pt x="2052" y="12159"/>
                    <a:pt x="1954" y="12147"/>
                  </a:cubicBezTo>
                  <a:cubicBezTo>
                    <a:pt x="1889" y="12137"/>
                    <a:pt x="1836" y="12126"/>
                    <a:pt x="1771" y="12115"/>
                  </a:cubicBezTo>
                  <a:cubicBezTo>
                    <a:pt x="1703" y="12105"/>
                    <a:pt x="1635" y="12078"/>
                    <a:pt x="1598" y="12065"/>
                  </a:cubicBezTo>
                  <a:lnTo>
                    <a:pt x="1598" y="12065"/>
                  </a:lnTo>
                  <a:cubicBezTo>
                    <a:pt x="1592" y="12035"/>
                    <a:pt x="1587" y="12000"/>
                    <a:pt x="1587" y="11964"/>
                  </a:cubicBezTo>
                  <a:cubicBezTo>
                    <a:pt x="1577" y="11899"/>
                    <a:pt x="1566" y="11823"/>
                    <a:pt x="1555" y="11737"/>
                  </a:cubicBezTo>
                  <a:cubicBezTo>
                    <a:pt x="1553" y="11705"/>
                    <a:pt x="1548" y="11674"/>
                    <a:pt x="1541" y="11643"/>
                  </a:cubicBezTo>
                  <a:lnTo>
                    <a:pt x="1541" y="11643"/>
                  </a:lnTo>
                  <a:cubicBezTo>
                    <a:pt x="1546" y="11606"/>
                    <a:pt x="1547" y="11569"/>
                    <a:pt x="1544" y="11532"/>
                  </a:cubicBezTo>
                  <a:cubicBezTo>
                    <a:pt x="1534" y="11348"/>
                    <a:pt x="1522" y="11154"/>
                    <a:pt x="1522" y="10938"/>
                  </a:cubicBezTo>
                  <a:cubicBezTo>
                    <a:pt x="1512" y="10712"/>
                    <a:pt x="1512" y="10485"/>
                    <a:pt x="1512" y="10247"/>
                  </a:cubicBezTo>
                  <a:cubicBezTo>
                    <a:pt x="1512" y="9513"/>
                    <a:pt x="1534" y="8725"/>
                    <a:pt x="1566" y="8077"/>
                  </a:cubicBezTo>
                  <a:cubicBezTo>
                    <a:pt x="1587" y="7753"/>
                    <a:pt x="1609" y="7461"/>
                    <a:pt x="1630" y="7245"/>
                  </a:cubicBezTo>
                  <a:cubicBezTo>
                    <a:pt x="1642" y="7137"/>
                    <a:pt x="1652" y="7041"/>
                    <a:pt x="1663" y="6976"/>
                  </a:cubicBezTo>
                  <a:cubicBezTo>
                    <a:pt x="1674" y="6943"/>
                    <a:pt x="1674" y="6911"/>
                    <a:pt x="1674" y="6900"/>
                  </a:cubicBezTo>
                  <a:cubicBezTo>
                    <a:pt x="1685" y="6889"/>
                    <a:pt x="1685" y="6878"/>
                    <a:pt x="1685" y="6878"/>
                  </a:cubicBezTo>
                  <a:cubicBezTo>
                    <a:pt x="1695" y="6846"/>
                    <a:pt x="1706" y="6825"/>
                    <a:pt x="1728" y="6792"/>
                  </a:cubicBezTo>
                  <a:cubicBezTo>
                    <a:pt x="1738" y="6781"/>
                    <a:pt x="1750" y="6760"/>
                    <a:pt x="1771" y="6738"/>
                  </a:cubicBezTo>
                  <a:cubicBezTo>
                    <a:pt x="1803" y="6717"/>
                    <a:pt x="1846" y="6684"/>
                    <a:pt x="1901" y="6662"/>
                  </a:cubicBezTo>
                  <a:cubicBezTo>
                    <a:pt x="1954" y="6641"/>
                    <a:pt x="2009" y="6619"/>
                    <a:pt x="2073" y="6609"/>
                  </a:cubicBezTo>
                  <a:cubicBezTo>
                    <a:pt x="2100" y="6603"/>
                    <a:pt x="2127" y="6596"/>
                    <a:pt x="2152" y="6588"/>
                  </a:cubicBezTo>
                  <a:lnTo>
                    <a:pt x="2152" y="6588"/>
                  </a:lnTo>
                  <a:cubicBezTo>
                    <a:pt x="2160" y="6588"/>
                    <a:pt x="2168" y="6588"/>
                    <a:pt x="2176" y="6588"/>
                  </a:cubicBezTo>
                  <a:cubicBezTo>
                    <a:pt x="2189" y="6588"/>
                    <a:pt x="2201" y="6588"/>
                    <a:pt x="2213" y="6587"/>
                  </a:cubicBezTo>
                  <a:lnTo>
                    <a:pt x="2268" y="6587"/>
                  </a:lnTo>
                  <a:cubicBezTo>
                    <a:pt x="2311" y="6587"/>
                    <a:pt x="2365" y="6587"/>
                    <a:pt x="2397" y="6597"/>
                  </a:cubicBezTo>
                  <a:cubicBezTo>
                    <a:pt x="2462" y="6609"/>
                    <a:pt x="2516" y="6619"/>
                    <a:pt x="2549" y="6641"/>
                  </a:cubicBezTo>
                  <a:cubicBezTo>
                    <a:pt x="2570" y="6641"/>
                    <a:pt x="2580" y="6652"/>
                    <a:pt x="2592" y="6662"/>
                  </a:cubicBezTo>
                  <a:lnTo>
                    <a:pt x="2602" y="6674"/>
                  </a:lnTo>
                  <a:cubicBezTo>
                    <a:pt x="2716" y="6787"/>
                    <a:pt x="2861" y="6847"/>
                    <a:pt x="3012" y="6847"/>
                  </a:cubicBezTo>
                  <a:cubicBezTo>
                    <a:pt x="3076" y="6847"/>
                    <a:pt x="3142" y="6836"/>
                    <a:pt x="3207" y="6813"/>
                  </a:cubicBezTo>
                  <a:cubicBezTo>
                    <a:pt x="3423" y="6727"/>
                    <a:pt x="3563" y="6544"/>
                    <a:pt x="3585" y="6317"/>
                  </a:cubicBezTo>
                  <a:cubicBezTo>
                    <a:pt x="3607" y="6112"/>
                    <a:pt x="3617" y="5885"/>
                    <a:pt x="3628" y="5659"/>
                  </a:cubicBezTo>
                  <a:cubicBezTo>
                    <a:pt x="3628" y="5518"/>
                    <a:pt x="3585" y="5378"/>
                    <a:pt x="3487" y="5270"/>
                  </a:cubicBezTo>
                  <a:cubicBezTo>
                    <a:pt x="3456" y="5215"/>
                    <a:pt x="3412" y="5162"/>
                    <a:pt x="3369" y="5107"/>
                  </a:cubicBezTo>
                  <a:cubicBezTo>
                    <a:pt x="3255" y="4963"/>
                    <a:pt x="3081" y="4878"/>
                    <a:pt x="2906" y="4878"/>
                  </a:cubicBezTo>
                  <a:cubicBezTo>
                    <a:pt x="2832" y="4878"/>
                    <a:pt x="2758" y="4893"/>
                    <a:pt x="2688" y="4924"/>
                  </a:cubicBezTo>
                  <a:cubicBezTo>
                    <a:pt x="2635" y="4935"/>
                    <a:pt x="2592" y="4956"/>
                    <a:pt x="2549" y="4978"/>
                  </a:cubicBezTo>
                  <a:cubicBezTo>
                    <a:pt x="2451" y="5011"/>
                    <a:pt x="2376" y="5076"/>
                    <a:pt x="2311" y="5151"/>
                  </a:cubicBezTo>
                  <a:cubicBezTo>
                    <a:pt x="2289" y="5183"/>
                    <a:pt x="2257" y="5205"/>
                    <a:pt x="2225" y="5227"/>
                  </a:cubicBezTo>
                  <a:cubicBezTo>
                    <a:pt x="2192" y="5248"/>
                    <a:pt x="2149" y="5259"/>
                    <a:pt x="2117" y="5259"/>
                  </a:cubicBezTo>
                  <a:cubicBezTo>
                    <a:pt x="2102" y="5260"/>
                    <a:pt x="2088" y="5262"/>
                    <a:pt x="2074" y="5265"/>
                  </a:cubicBezTo>
                  <a:lnTo>
                    <a:pt x="2074" y="5265"/>
                  </a:lnTo>
                  <a:cubicBezTo>
                    <a:pt x="2063" y="5262"/>
                    <a:pt x="2052" y="5260"/>
                    <a:pt x="2041" y="5259"/>
                  </a:cubicBezTo>
                  <a:cubicBezTo>
                    <a:pt x="2019" y="5259"/>
                    <a:pt x="2009" y="5259"/>
                    <a:pt x="1997" y="5248"/>
                  </a:cubicBezTo>
                  <a:cubicBezTo>
                    <a:pt x="1970" y="5241"/>
                    <a:pt x="1942" y="5237"/>
                    <a:pt x="1913" y="5234"/>
                  </a:cubicBezTo>
                  <a:lnTo>
                    <a:pt x="1913" y="5234"/>
                  </a:lnTo>
                  <a:cubicBezTo>
                    <a:pt x="1897" y="5209"/>
                    <a:pt x="1878" y="5184"/>
                    <a:pt x="1858" y="5162"/>
                  </a:cubicBezTo>
                  <a:cubicBezTo>
                    <a:pt x="1836" y="5140"/>
                    <a:pt x="1825" y="5107"/>
                    <a:pt x="1803" y="5076"/>
                  </a:cubicBezTo>
                  <a:cubicBezTo>
                    <a:pt x="1793" y="5043"/>
                    <a:pt x="1781" y="5011"/>
                    <a:pt x="1781" y="4968"/>
                  </a:cubicBezTo>
                  <a:lnTo>
                    <a:pt x="1781" y="4956"/>
                  </a:lnTo>
                  <a:cubicBezTo>
                    <a:pt x="1781" y="4924"/>
                    <a:pt x="1793" y="4892"/>
                    <a:pt x="1803" y="4860"/>
                  </a:cubicBezTo>
                  <a:cubicBezTo>
                    <a:pt x="1814" y="4805"/>
                    <a:pt x="1846" y="4762"/>
                    <a:pt x="1879" y="4730"/>
                  </a:cubicBezTo>
                  <a:cubicBezTo>
                    <a:pt x="1901" y="4719"/>
                    <a:pt x="1922" y="4697"/>
                    <a:pt x="1944" y="4687"/>
                  </a:cubicBezTo>
                  <a:cubicBezTo>
                    <a:pt x="1965" y="4676"/>
                    <a:pt x="1987" y="4665"/>
                    <a:pt x="2009" y="4665"/>
                  </a:cubicBezTo>
                  <a:cubicBezTo>
                    <a:pt x="2160" y="4622"/>
                    <a:pt x="2278" y="4514"/>
                    <a:pt x="2354" y="4384"/>
                  </a:cubicBezTo>
                  <a:cubicBezTo>
                    <a:pt x="2429" y="4244"/>
                    <a:pt x="2451" y="4082"/>
                    <a:pt x="2397" y="3931"/>
                  </a:cubicBezTo>
                  <a:cubicBezTo>
                    <a:pt x="2343" y="3758"/>
                    <a:pt x="2300" y="3564"/>
                    <a:pt x="2257" y="3358"/>
                  </a:cubicBezTo>
                  <a:cubicBezTo>
                    <a:pt x="2213" y="3142"/>
                    <a:pt x="2192" y="2926"/>
                    <a:pt x="2192" y="2722"/>
                  </a:cubicBezTo>
                  <a:cubicBezTo>
                    <a:pt x="2192" y="2581"/>
                    <a:pt x="2203" y="2441"/>
                    <a:pt x="2225" y="2311"/>
                  </a:cubicBezTo>
                  <a:cubicBezTo>
                    <a:pt x="2246" y="2214"/>
                    <a:pt x="2268" y="2127"/>
                    <a:pt x="2300" y="2041"/>
                  </a:cubicBezTo>
                  <a:cubicBezTo>
                    <a:pt x="2343" y="1901"/>
                    <a:pt x="2408" y="1782"/>
                    <a:pt x="2484" y="1674"/>
                  </a:cubicBezTo>
                  <a:cubicBezTo>
                    <a:pt x="2570" y="1566"/>
                    <a:pt x="2667" y="1469"/>
                    <a:pt x="2808" y="1372"/>
                  </a:cubicBezTo>
                  <a:cubicBezTo>
                    <a:pt x="2926" y="1285"/>
                    <a:pt x="3045" y="1232"/>
                    <a:pt x="3142" y="1199"/>
                  </a:cubicBezTo>
                  <a:cubicBezTo>
                    <a:pt x="3250" y="1167"/>
                    <a:pt x="3348" y="1145"/>
                    <a:pt x="3456" y="1145"/>
                  </a:cubicBezTo>
                  <a:close/>
                  <a:moveTo>
                    <a:pt x="3456" y="1"/>
                  </a:moveTo>
                  <a:cubicBezTo>
                    <a:pt x="3240" y="1"/>
                    <a:pt x="3012" y="33"/>
                    <a:pt x="2796" y="98"/>
                  </a:cubicBezTo>
                  <a:cubicBezTo>
                    <a:pt x="2570" y="174"/>
                    <a:pt x="2354" y="282"/>
                    <a:pt x="2149" y="421"/>
                  </a:cubicBezTo>
                  <a:cubicBezTo>
                    <a:pt x="1944" y="573"/>
                    <a:pt x="1760" y="735"/>
                    <a:pt x="1620" y="918"/>
                  </a:cubicBezTo>
                  <a:cubicBezTo>
                    <a:pt x="1501" y="1059"/>
                    <a:pt x="1414" y="1199"/>
                    <a:pt x="1339" y="1350"/>
                  </a:cubicBezTo>
                  <a:cubicBezTo>
                    <a:pt x="1231" y="1577"/>
                    <a:pt x="1155" y="1804"/>
                    <a:pt x="1112" y="2041"/>
                  </a:cubicBezTo>
                  <a:cubicBezTo>
                    <a:pt x="1059" y="2268"/>
                    <a:pt x="1047" y="2495"/>
                    <a:pt x="1047" y="2722"/>
                  </a:cubicBezTo>
                  <a:cubicBezTo>
                    <a:pt x="1047" y="3013"/>
                    <a:pt x="1080" y="3305"/>
                    <a:pt x="1123" y="3564"/>
                  </a:cubicBezTo>
                  <a:cubicBezTo>
                    <a:pt x="1141" y="3651"/>
                    <a:pt x="1160" y="3736"/>
                    <a:pt x="1181" y="3820"/>
                  </a:cubicBezTo>
                  <a:lnTo>
                    <a:pt x="1181" y="3820"/>
                  </a:lnTo>
                  <a:cubicBezTo>
                    <a:pt x="1028" y="3946"/>
                    <a:pt x="900" y="4094"/>
                    <a:pt x="810" y="4265"/>
                  </a:cubicBezTo>
                  <a:cubicBezTo>
                    <a:pt x="756" y="4373"/>
                    <a:pt x="713" y="4481"/>
                    <a:pt x="680" y="4600"/>
                  </a:cubicBezTo>
                  <a:cubicBezTo>
                    <a:pt x="648" y="4719"/>
                    <a:pt x="637" y="4838"/>
                    <a:pt x="637" y="4956"/>
                  </a:cubicBezTo>
                  <a:lnTo>
                    <a:pt x="637" y="5011"/>
                  </a:lnTo>
                  <a:cubicBezTo>
                    <a:pt x="637" y="5183"/>
                    <a:pt x="680" y="5356"/>
                    <a:pt x="735" y="5507"/>
                  </a:cubicBezTo>
                  <a:cubicBezTo>
                    <a:pt x="768" y="5585"/>
                    <a:pt x="807" y="5663"/>
                    <a:pt x="853" y="5736"/>
                  </a:cubicBezTo>
                  <a:lnTo>
                    <a:pt x="853" y="5736"/>
                  </a:lnTo>
                  <a:lnTo>
                    <a:pt x="853" y="5745"/>
                  </a:lnTo>
                  <a:lnTo>
                    <a:pt x="853" y="5755"/>
                  </a:lnTo>
                  <a:lnTo>
                    <a:pt x="853" y="5767"/>
                  </a:lnTo>
                  <a:lnTo>
                    <a:pt x="864" y="5777"/>
                  </a:lnTo>
                  <a:lnTo>
                    <a:pt x="864" y="5820"/>
                  </a:lnTo>
                  <a:lnTo>
                    <a:pt x="864" y="5831"/>
                  </a:lnTo>
                  <a:lnTo>
                    <a:pt x="864" y="5842"/>
                  </a:lnTo>
                  <a:lnTo>
                    <a:pt x="875" y="5853"/>
                  </a:lnTo>
                  <a:lnTo>
                    <a:pt x="875" y="5863"/>
                  </a:lnTo>
                  <a:lnTo>
                    <a:pt x="875" y="5875"/>
                  </a:lnTo>
                  <a:lnTo>
                    <a:pt x="875" y="5885"/>
                  </a:lnTo>
                  <a:lnTo>
                    <a:pt x="875" y="5896"/>
                  </a:lnTo>
                  <a:lnTo>
                    <a:pt x="886" y="5896"/>
                  </a:lnTo>
                  <a:lnTo>
                    <a:pt x="886" y="5906"/>
                  </a:lnTo>
                  <a:lnTo>
                    <a:pt x="886" y="5918"/>
                  </a:lnTo>
                  <a:lnTo>
                    <a:pt x="886" y="5928"/>
                  </a:lnTo>
                  <a:lnTo>
                    <a:pt x="886" y="5939"/>
                  </a:lnTo>
                  <a:lnTo>
                    <a:pt x="896" y="5939"/>
                  </a:lnTo>
                  <a:lnTo>
                    <a:pt x="896" y="5950"/>
                  </a:lnTo>
                  <a:lnTo>
                    <a:pt x="896" y="5961"/>
                  </a:lnTo>
                  <a:cubicBezTo>
                    <a:pt x="900" y="5968"/>
                    <a:pt x="903" y="5974"/>
                    <a:pt x="906" y="5981"/>
                  </a:cubicBezTo>
                  <a:lnTo>
                    <a:pt x="906" y="5981"/>
                  </a:lnTo>
                  <a:cubicBezTo>
                    <a:pt x="880" y="6009"/>
                    <a:pt x="855" y="6038"/>
                    <a:pt x="831" y="6069"/>
                  </a:cubicBezTo>
                  <a:cubicBezTo>
                    <a:pt x="778" y="6134"/>
                    <a:pt x="735" y="6198"/>
                    <a:pt x="691" y="6274"/>
                  </a:cubicBezTo>
                  <a:cubicBezTo>
                    <a:pt x="648" y="6360"/>
                    <a:pt x="615" y="6436"/>
                    <a:pt x="583" y="6522"/>
                  </a:cubicBezTo>
                  <a:cubicBezTo>
                    <a:pt x="583" y="6544"/>
                    <a:pt x="572" y="6576"/>
                    <a:pt x="562" y="6597"/>
                  </a:cubicBezTo>
                  <a:cubicBezTo>
                    <a:pt x="551" y="6641"/>
                    <a:pt x="551" y="6684"/>
                    <a:pt x="540" y="6727"/>
                  </a:cubicBezTo>
                  <a:cubicBezTo>
                    <a:pt x="529" y="6803"/>
                    <a:pt x="507" y="6900"/>
                    <a:pt x="497" y="6997"/>
                  </a:cubicBezTo>
                  <a:cubicBezTo>
                    <a:pt x="475" y="7181"/>
                    <a:pt x="464" y="7396"/>
                    <a:pt x="443" y="7634"/>
                  </a:cubicBezTo>
                  <a:cubicBezTo>
                    <a:pt x="421" y="8001"/>
                    <a:pt x="399" y="8433"/>
                    <a:pt x="378" y="8876"/>
                  </a:cubicBezTo>
                  <a:cubicBezTo>
                    <a:pt x="367" y="9330"/>
                    <a:pt x="356" y="9793"/>
                    <a:pt x="356" y="10247"/>
                  </a:cubicBezTo>
                  <a:cubicBezTo>
                    <a:pt x="356" y="10496"/>
                    <a:pt x="356" y="10733"/>
                    <a:pt x="367" y="10960"/>
                  </a:cubicBezTo>
                  <a:cubicBezTo>
                    <a:pt x="367" y="11097"/>
                    <a:pt x="371" y="11231"/>
                    <a:pt x="377" y="11360"/>
                  </a:cubicBezTo>
                  <a:lnTo>
                    <a:pt x="377" y="11360"/>
                  </a:lnTo>
                  <a:cubicBezTo>
                    <a:pt x="243" y="11510"/>
                    <a:pt x="162" y="11600"/>
                    <a:pt x="162" y="11607"/>
                  </a:cubicBezTo>
                  <a:cubicBezTo>
                    <a:pt x="44" y="11727"/>
                    <a:pt x="0" y="11899"/>
                    <a:pt x="22" y="12072"/>
                  </a:cubicBezTo>
                  <a:cubicBezTo>
                    <a:pt x="44" y="12234"/>
                    <a:pt x="140" y="12385"/>
                    <a:pt x="291" y="12471"/>
                  </a:cubicBezTo>
                  <a:lnTo>
                    <a:pt x="335" y="12504"/>
                  </a:lnTo>
                  <a:cubicBezTo>
                    <a:pt x="401" y="12543"/>
                    <a:pt x="475" y="12568"/>
                    <a:pt x="551" y="12579"/>
                  </a:cubicBezTo>
                  <a:lnTo>
                    <a:pt x="551" y="12579"/>
                  </a:lnTo>
                  <a:cubicBezTo>
                    <a:pt x="558" y="12597"/>
                    <a:pt x="565" y="12615"/>
                    <a:pt x="572" y="12634"/>
                  </a:cubicBezTo>
                  <a:cubicBezTo>
                    <a:pt x="583" y="12655"/>
                    <a:pt x="605" y="12687"/>
                    <a:pt x="615" y="12709"/>
                  </a:cubicBezTo>
                  <a:cubicBezTo>
                    <a:pt x="637" y="12742"/>
                    <a:pt x="659" y="12774"/>
                    <a:pt x="691" y="12817"/>
                  </a:cubicBezTo>
                  <a:cubicBezTo>
                    <a:pt x="745" y="12871"/>
                    <a:pt x="810" y="12925"/>
                    <a:pt x="864" y="12968"/>
                  </a:cubicBezTo>
                  <a:lnTo>
                    <a:pt x="1026" y="13065"/>
                  </a:lnTo>
                  <a:cubicBezTo>
                    <a:pt x="1123" y="13119"/>
                    <a:pt x="1220" y="13152"/>
                    <a:pt x="1318" y="13184"/>
                  </a:cubicBezTo>
                  <a:cubicBezTo>
                    <a:pt x="1432" y="13228"/>
                    <a:pt x="1555" y="13251"/>
                    <a:pt x="1679" y="13270"/>
                  </a:cubicBezTo>
                  <a:lnTo>
                    <a:pt x="1679" y="13270"/>
                  </a:lnTo>
                  <a:cubicBezTo>
                    <a:pt x="1698" y="13867"/>
                    <a:pt x="1721" y="14440"/>
                    <a:pt x="1738" y="14955"/>
                  </a:cubicBezTo>
                  <a:lnTo>
                    <a:pt x="1738" y="14987"/>
                  </a:lnTo>
                  <a:lnTo>
                    <a:pt x="1738" y="15019"/>
                  </a:lnTo>
                  <a:cubicBezTo>
                    <a:pt x="1738" y="15041"/>
                    <a:pt x="1750" y="15063"/>
                    <a:pt x="1750" y="15084"/>
                  </a:cubicBezTo>
                  <a:lnTo>
                    <a:pt x="1750" y="15149"/>
                  </a:lnTo>
                  <a:lnTo>
                    <a:pt x="1750" y="15160"/>
                  </a:lnTo>
                  <a:lnTo>
                    <a:pt x="1750" y="15257"/>
                  </a:lnTo>
                  <a:lnTo>
                    <a:pt x="1750" y="15300"/>
                  </a:lnTo>
                  <a:cubicBezTo>
                    <a:pt x="1760" y="15322"/>
                    <a:pt x="1760" y="15343"/>
                    <a:pt x="1760" y="15376"/>
                  </a:cubicBezTo>
                  <a:lnTo>
                    <a:pt x="1760" y="15419"/>
                  </a:lnTo>
                  <a:lnTo>
                    <a:pt x="1760" y="15484"/>
                  </a:lnTo>
                  <a:lnTo>
                    <a:pt x="1760" y="15527"/>
                  </a:lnTo>
                  <a:cubicBezTo>
                    <a:pt x="1760" y="15549"/>
                    <a:pt x="1771" y="15570"/>
                    <a:pt x="1771" y="15592"/>
                  </a:cubicBezTo>
                  <a:lnTo>
                    <a:pt x="1771" y="15614"/>
                  </a:lnTo>
                  <a:lnTo>
                    <a:pt x="1771" y="15646"/>
                  </a:lnTo>
                  <a:cubicBezTo>
                    <a:pt x="1781" y="16056"/>
                    <a:pt x="1803" y="16391"/>
                    <a:pt x="1814" y="16617"/>
                  </a:cubicBezTo>
                  <a:lnTo>
                    <a:pt x="1814" y="16629"/>
                  </a:lnTo>
                  <a:lnTo>
                    <a:pt x="1814" y="16704"/>
                  </a:lnTo>
                  <a:lnTo>
                    <a:pt x="1814" y="16737"/>
                  </a:lnTo>
                  <a:lnTo>
                    <a:pt x="1814" y="16747"/>
                  </a:lnTo>
                  <a:cubicBezTo>
                    <a:pt x="1814" y="16758"/>
                    <a:pt x="1825" y="16769"/>
                    <a:pt x="1825" y="16769"/>
                  </a:cubicBezTo>
                  <a:lnTo>
                    <a:pt x="1825" y="16780"/>
                  </a:lnTo>
                  <a:lnTo>
                    <a:pt x="1825" y="16801"/>
                  </a:lnTo>
                  <a:lnTo>
                    <a:pt x="1825" y="16812"/>
                  </a:lnTo>
                  <a:lnTo>
                    <a:pt x="1825" y="16823"/>
                  </a:lnTo>
                  <a:lnTo>
                    <a:pt x="1825" y="16876"/>
                  </a:lnTo>
                  <a:lnTo>
                    <a:pt x="1825" y="16984"/>
                  </a:lnTo>
                  <a:cubicBezTo>
                    <a:pt x="1836" y="17136"/>
                    <a:pt x="1911" y="17287"/>
                    <a:pt x="2030" y="17395"/>
                  </a:cubicBezTo>
                  <a:cubicBezTo>
                    <a:pt x="2131" y="17478"/>
                    <a:pt x="2256" y="17529"/>
                    <a:pt x="2391" y="17529"/>
                  </a:cubicBezTo>
                  <a:cubicBezTo>
                    <a:pt x="2393" y="17529"/>
                    <a:pt x="2395" y="17529"/>
                    <a:pt x="2398" y="17529"/>
                  </a:cubicBezTo>
                  <a:lnTo>
                    <a:pt x="2398" y="17529"/>
                  </a:lnTo>
                  <a:lnTo>
                    <a:pt x="2354" y="18853"/>
                  </a:lnTo>
                  <a:lnTo>
                    <a:pt x="2343" y="19014"/>
                  </a:lnTo>
                  <a:lnTo>
                    <a:pt x="2333" y="19328"/>
                  </a:lnTo>
                  <a:lnTo>
                    <a:pt x="2333" y="19436"/>
                  </a:lnTo>
                  <a:lnTo>
                    <a:pt x="2311" y="19835"/>
                  </a:lnTo>
                  <a:lnTo>
                    <a:pt x="2289" y="20516"/>
                  </a:lnTo>
                  <a:lnTo>
                    <a:pt x="2289" y="20516"/>
                  </a:lnTo>
                  <a:cubicBezTo>
                    <a:pt x="2240" y="20546"/>
                    <a:pt x="2192" y="20577"/>
                    <a:pt x="2149" y="20612"/>
                  </a:cubicBezTo>
                  <a:cubicBezTo>
                    <a:pt x="2052" y="20677"/>
                    <a:pt x="1965" y="20742"/>
                    <a:pt x="1901" y="20785"/>
                  </a:cubicBezTo>
                  <a:cubicBezTo>
                    <a:pt x="1836" y="20828"/>
                    <a:pt x="1803" y="20861"/>
                    <a:pt x="1793" y="20871"/>
                  </a:cubicBezTo>
                  <a:cubicBezTo>
                    <a:pt x="1609" y="21023"/>
                    <a:pt x="1534" y="21282"/>
                    <a:pt x="1620" y="21509"/>
                  </a:cubicBezTo>
                  <a:cubicBezTo>
                    <a:pt x="1695" y="21735"/>
                    <a:pt x="1911" y="21886"/>
                    <a:pt x="2160" y="21886"/>
                  </a:cubicBezTo>
                  <a:lnTo>
                    <a:pt x="3142" y="21886"/>
                  </a:lnTo>
                  <a:cubicBezTo>
                    <a:pt x="3423" y="21886"/>
                    <a:pt x="3660" y="21682"/>
                    <a:pt x="3703" y="21401"/>
                  </a:cubicBezTo>
                  <a:cubicBezTo>
                    <a:pt x="3715" y="21379"/>
                    <a:pt x="3715" y="21325"/>
                    <a:pt x="3715" y="21239"/>
                  </a:cubicBezTo>
                  <a:lnTo>
                    <a:pt x="3715" y="21109"/>
                  </a:lnTo>
                  <a:cubicBezTo>
                    <a:pt x="3703" y="21034"/>
                    <a:pt x="3693" y="20947"/>
                    <a:pt x="3660" y="20850"/>
                  </a:cubicBezTo>
                  <a:cubicBezTo>
                    <a:pt x="3657" y="20843"/>
                    <a:pt x="3654" y="20836"/>
                    <a:pt x="3651" y="20829"/>
                  </a:cubicBezTo>
                  <a:lnTo>
                    <a:pt x="3651" y="20829"/>
                  </a:lnTo>
                  <a:lnTo>
                    <a:pt x="3931" y="19597"/>
                  </a:lnTo>
                  <a:lnTo>
                    <a:pt x="3931" y="19587"/>
                  </a:lnTo>
                  <a:lnTo>
                    <a:pt x="3931" y="19565"/>
                  </a:lnTo>
                  <a:lnTo>
                    <a:pt x="4438" y="17341"/>
                  </a:lnTo>
                  <a:lnTo>
                    <a:pt x="4481" y="17341"/>
                  </a:lnTo>
                  <a:cubicBezTo>
                    <a:pt x="4486" y="17341"/>
                    <a:pt x="4492" y="17340"/>
                    <a:pt x="4498" y="17340"/>
                  </a:cubicBezTo>
                  <a:lnTo>
                    <a:pt x="4498" y="17340"/>
                  </a:lnTo>
                  <a:lnTo>
                    <a:pt x="5680" y="17233"/>
                  </a:lnTo>
                  <a:cubicBezTo>
                    <a:pt x="5783" y="17224"/>
                    <a:pt x="5878" y="17187"/>
                    <a:pt x="5959" y="17129"/>
                  </a:cubicBezTo>
                  <a:lnTo>
                    <a:pt x="5959" y="17129"/>
                  </a:lnTo>
                  <a:cubicBezTo>
                    <a:pt x="6038" y="17169"/>
                    <a:pt x="6127" y="17191"/>
                    <a:pt x="6222" y="17191"/>
                  </a:cubicBezTo>
                  <a:cubicBezTo>
                    <a:pt x="6225" y="17191"/>
                    <a:pt x="6228" y="17191"/>
                    <a:pt x="6231" y="17191"/>
                  </a:cubicBezTo>
                  <a:lnTo>
                    <a:pt x="6231" y="17191"/>
                  </a:lnTo>
                  <a:lnTo>
                    <a:pt x="6889" y="19209"/>
                  </a:lnTo>
                  <a:lnTo>
                    <a:pt x="6932" y="19317"/>
                  </a:lnTo>
                  <a:lnTo>
                    <a:pt x="6997" y="19544"/>
                  </a:lnTo>
                  <a:lnTo>
                    <a:pt x="7083" y="19803"/>
                  </a:lnTo>
                  <a:lnTo>
                    <a:pt x="7159" y="20029"/>
                  </a:lnTo>
                  <a:lnTo>
                    <a:pt x="7439" y="20900"/>
                  </a:lnTo>
                  <a:lnTo>
                    <a:pt x="7439" y="21001"/>
                  </a:lnTo>
                  <a:cubicBezTo>
                    <a:pt x="7439" y="21066"/>
                    <a:pt x="7439" y="21131"/>
                    <a:pt x="7450" y="21195"/>
                  </a:cubicBezTo>
                  <a:cubicBezTo>
                    <a:pt x="7461" y="21282"/>
                    <a:pt x="7472" y="21347"/>
                    <a:pt x="7494" y="21401"/>
                  </a:cubicBezTo>
                  <a:cubicBezTo>
                    <a:pt x="7504" y="21455"/>
                    <a:pt x="7515" y="21487"/>
                    <a:pt x="7515" y="21498"/>
                  </a:cubicBezTo>
                  <a:cubicBezTo>
                    <a:pt x="7602" y="21735"/>
                    <a:pt x="7818" y="21886"/>
                    <a:pt x="8066" y="21886"/>
                  </a:cubicBezTo>
                  <a:lnTo>
                    <a:pt x="9296" y="21886"/>
                  </a:lnTo>
                  <a:cubicBezTo>
                    <a:pt x="9556" y="21886"/>
                    <a:pt x="9783" y="21725"/>
                    <a:pt x="9847" y="21466"/>
                  </a:cubicBezTo>
                  <a:cubicBezTo>
                    <a:pt x="9923" y="21217"/>
                    <a:pt x="9815" y="20958"/>
                    <a:pt x="9588" y="20818"/>
                  </a:cubicBezTo>
                  <a:cubicBezTo>
                    <a:pt x="9588" y="20818"/>
                    <a:pt x="9534" y="20796"/>
                    <a:pt x="9459" y="20742"/>
                  </a:cubicBezTo>
                  <a:cubicBezTo>
                    <a:pt x="9404" y="20710"/>
                    <a:pt x="9329" y="20667"/>
                    <a:pt x="9243" y="20624"/>
                  </a:cubicBezTo>
                  <a:cubicBezTo>
                    <a:pt x="9113" y="20548"/>
                    <a:pt x="8962" y="20472"/>
                    <a:pt x="8811" y="20408"/>
                  </a:cubicBezTo>
                  <a:cubicBezTo>
                    <a:pt x="8788" y="20394"/>
                    <a:pt x="8764" y="20382"/>
                    <a:pt x="8741" y="20370"/>
                  </a:cubicBezTo>
                  <a:lnTo>
                    <a:pt x="8741" y="20370"/>
                  </a:lnTo>
                  <a:lnTo>
                    <a:pt x="8605" y="19090"/>
                  </a:lnTo>
                  <a:lnTo>
                    <a:pt x="8605" y="19079"/>
                  </a:lnTo>
                  <a:lnTo>
                    <a:pt x="8605" y="19069"/>
                  </a:lnTo>
                  <a:lnTo>
                    <a:pt x="8373" y="16977"/>
                  </a:lnTo>
                  <a:lnTo>
                    <a:pt x="8373" y="16977"/>
                  </a:lnTo>
                  <a:cubicBezTo>
                    <a:pt x="8429" y="16943"/>
                    <a:pt x="8479" y="16898"/>
                    <a:pt x="8519" y="16845"/>
                  </a:cubicBezTo>
                  <a:cubicBezTo>
                    <a:pt x="8617" y="16725"/>
                    <a:pt x="8660" y="16564"/>
                    <a:pt x="8638" y="16401"/>
                  </a:cubicBezTo>
                  <a:cubicBezTo>
                    <a:pt x="8638" y="16401"/>
                    <a:pt x="8439" y="14979"/>
                    <a:pt x="8124" y="13236"/>
                  </a:cubicBezTo>
                  <a:lnTo>
                    <a:pt x="8124" y="13236"/>
                  </a:lnTo>
                  <a:cubicBezTo>
                    <a:pt x="8124" y="13236"/>
                    <a:pt x="8124" y="13236"/>
                    <a:pt x="8124" y="13236"/>
                  </a:cubicBezTo>
                  <a:lnTo>
                    <a:pt x="8124" y="13236"/>
                  </a:lnTo>
                  <a:cubicBezTo>
                    <a:pt x="8276" y="13162"/>
                    <a:pt x="8419" y="13059"/>
                    <a:pt x="8552" y="12936"/>
                  </a:cubicBezTo>
                  <a:cubicBezTo>
                    <a:pt x="8627" y="12871"/>
                    <a:pt x="8692" y="12806"/>
                    <a:pt x="8757" y="12730"/>
                  </a:cubicBezTo>
                  <a:cubicBezTo>
                    <a:pt x="8778" y="12698"/>
                    <a:pt x="8811" y="12655"/>
                    <a:pt x="8843" y="12612"/>
                  </a:cubicBezTo>
                  <a:cubicBezTo>
                    <a:pt x="8919" y="12514"/>
                    <a:pt x="8984" y="12418"/>
                    <a:pt x="9048" y="12298"/>
                  </a:cubicBezTo>
                  <a:cubicBezTo>
                    <a:pt x="9062" y="12270"/>
                    <a:pt x="9077" y="12242"/>
                    <a:pt x="9089" y="12214"/>
                  </a:cubicBezTo>
                  <a:lnTo>
                    <a:pt x="9089" y="12214"/>
                  </a:lnTo>
                  <a:cubicBezTo>
                    <a:pt x="9296" y="12088"/>
                    <a:pt x="9535" y="11941"/>
                    <a:pt x="9804" y="11770"/>
                  </a:cubicBezTo>
                  <a:cubicBezTo>
                    <a:pt x="9869" y="11727"/>
                    <a:pt x="9923" y="11672"/>
                    <a:pt x="9977" y="11619"/>
                  </a:cubicBezTo>
                  <a:cubicBezTo>
                    <a:pt x="10074" y="11532"/>
                    <a:pt x="10139" y="11435"/>
                    <a:pt x="10193" y="11327"/>
                  </a:cubicBezTo>
                  <a:cubicBezTo>
                    <a:pt x="10236" y="11252"/>
                    <a:pt x="10268" y="11176"/>
                    <a:pt x="10290" y="11100"/>
                  </a:cubicBezTo>
                  <a:cubicBezTo>
                    <a:pt x="10320" y="11017"/>
                    <a:pt x="10340" y="10933"/>
                    <a:pt x="10356" y="10850"/>
                  </a:cubicBezTo>
                  <a:lnTo>
                    <a:pt x="10356" y="10850"/>
                  </a:lnTo>
                  <a:cubicBezTo>
                    <a:pt x="10396" y="10851"/>
                    <a:pt x="10435" y="10852"/>
                    <a:pt x="10474" y="10852"/>
                  </a:cubicBezTo>
                  <a:cubicBezTo>
                    <a:pt x="10603" y="10852"/>
                    <a:pt x="10722" y="10841"/>
                    <a:pt x="10841" y="10830"/>
                  </a:cubicBezTo>
                  <a:cubicBezTo>
                    <a:pt x="10938" y="10820"/>
                    <a:pt x="11024" y="10798"/>
                    <a:pt x="11110" y="10776"/>
                  </a:cubicBezTo>
                  <a:cubicBezTo>
                    <a:pt x="11240" y="10744"/>
                    <a:pt x="11369" y="10700"/>
                    <a:pt x="11499" y="10636"/>
                  </a:cubicBezTo>
                  <a:cubicBezTo>
                    <a:pt x="11564" y="10604"/>
                    <a:pt x="11618" y="10571"/>
                    <a:pt x="11683" y="10517"/>
                  </a:cubicBezTo>
                  <a:cubicBezTo>
                    <a:pt x="11737" y="10474"/>
                    <a:pt x="11801" y="10431"/>
                    <a:pt x="11845" y="10377"/>
                  </a:cubicBezTo>
                  <a:cubicBezTo>
                    <a:pt x="11931" y="10290"/>
                    <a:pt x="11996" y="10204"/>
                    <a:pt x="12050" y="10107"/>
                  </a:cubicBezTo>
                  <a:cubicBezTo>
                    <a:pt x="12125" y="9966"/>
                    <a:pt x="12180" y="9826"/>
                    <a:pt x="12212" y="9675"/>
                  </a:cubicBezTo>
                  <a:cubicBezTo>
                    <a:pt x="12255" y="9534"/>
                    <a:pt x="12266" y="9383"/>
                    <a:pt x="12266" y="9243"/>
                  </a:cubicBezTo>
                  <a:cubicBezTo>
                    <a:pt x="12266" y="9027"/>
                    <a:pt x="12233" y="8811"/>
                    <a:pt x="12180" y="8617"/>
                  </a:cubicBezTo>
                  <a:cubicBezTo>
                    <a:pt x="12147" y="8466"/>
                    <a:pt x="12093" y="8325"/>
                    <a:pt x="12039" y="8195"/>
                  </a:cubicBezTo>
                  <a:cubicBezTo>
                    <a:pt x="11996" y="8099"/>
                    <a:pt x="11953" y="8001"/>
                    <a:pt x="11909" y="7915"/>
                  </a:cubicBezTo>
                  <a:cubicBezTo>
                    <a:pt x="11866" y="7850"/>
                    <a:pt x="11834" y="7785"/>
                    <a:pt x="11791" y="7720"/>
                  </a:cubicBezTo>
                  <a:cubicBezTo>
                    <a:pt x="11785" y="7710"/>
                    <a:pt x="11778" y="7701"/>
                    <a:pt x="11772" y="7691"/>
                  </a:cubicBezTo>
                  <a:lnTo>
                    <a:pt x="11772" y="7691"/>
                  </a:lnTo>
                  <a:cubicBezTo>
                    <a:pt x="11815" y="7597"/>
                    <a:pt x="11856" y="7492"/>
                    <a:pt x="11888" y="7375"/>
                  </a:cubicBezTo>
                  <a:cubicBezTo>
                    <a:pt x="11942" y="7181"/>
                    <a:pt x="11985" y="6943"/>
                    <a:pt x="11985" y="6674"/>
                  </a:cubicBezTo>
                  <a:cubicBezTo>
                    <a:pt x="11985" y="6468"/>
                    <a:pt x="11964" y="6230"/>
                    <a:pt x="11909" y="5961"/>
                  </a:cubicBezTo>
                  <a:cubicBezTo>
                    <a:pt x="11856" y="5702"/>
                    <a:pt x="11780" y="5421"/>
                    <a:pt x="11661" y="5107"/>
                  </a:cubicBezTo>
                  <a:cubicBezTo>
                    <a:pt x="11542" y="4795"/>
                    <a:pt x="11402" y="4503"/>
                    <a:pt x="11230" y="4255"/>
                  </a:cubicBezTo>
                  <a:cubicBezTo>
                    <a:pt x="11110" y="4071"/>
                    <a:pt x="10981" y="3898"/>
                    <a:pt x="10830" y="3747"/>
                  </a:cubicBezTo>
                  <a:cubicBezTo>
                    <a:pt x="10614" y="3531"/>
                    <a:pt x="10376" y="3358"/>
                    <a:pt x="10128" y="3229"/>
                  </a:cubicBezTo>
                  <a:cubicBezTo>
                    <a:pt x="9999" y="3175"/>
                    <a:pt x="9869" y="3121"/>
                    <a:pt x="9740" y="3089"/>
                  </a:cubicBezTo>
                  <a:cubicBezTo>
                    <a:pt x="9610" y="3056"/>
                    <a:pt x="9469" y="3034"/>
                    <a:pt x="9340" y="3034"/>
                  </a:cubicBezTo>
                  <a:cubicBezTo>
                    <a:pt x="9188" y="3034"/>
                    <a:pt x="9037" y="3056"/>
                    <a:pt x="8897" y="3099"/>
                  </a:cubicBezTo>
                  <a:cubicBezTo>
                    <a:pt x="8778" y="3142"/>
                    <a:pt x="8681" y="3186"/>
                    <a:pt x="8584" y="3240"/>
                  </a:cubicBezTo>
                  <a:cubicBezTo>
                    <a:pt x="8433" y="3337"/>
                    <a:pt x="8303" y="3445"/>
                    <a:pt x="8185" y="3585"/>
                  </a:cubicBezTo>
                  <a:cubicBezTo>
                    <a:pt x="8077" y="3725"/>
                    <a:pt x="7990" y="3877"/>
                    <a:pt x="7926" y="4049"/>
                  </a:cubicBezTo>
                  <a:cubicBezTo>
                    <a:pt x="7828" y="4308"/>
                    <a:pt x="7742" y="4514"/>
                    <a:pt x="7688" y="4676"/>
                  </a:cubicBezTo>
                  <a:cubicBezTo>
                    <a:pt x="7655" y="4752"/>
                    <a:pt x="7623" y="4827"/>
                    <a:pt x="7602" y="4892"/>
                  </a:cubicBezTo>
                  <a:cubicBezTo>
                    <a:pt x="7590" y="4921"/>
                    <a:pt x="7578" y="4951"/>
                    <a:pt x="7566" y="4977"/>
                  </a:cubicBezTo>
                  <a:lnTo>
                    <a:pt x="7566" y="4977"/>
                  </a:lnTo>
                  <a:cubicBezTo>
                    <a:pt x="7456" y="5003"/>
                    <a:pt x="7355" y="5060"/>
                    <a:pt x="7277" y="5145"/>
                  </a:cubicBezTo>
                  <a:lnTo>
                    <a:pt x="7277" y="5145"/>
                  </a:lnTo>
                  <a:cubicBezTo>
                    <a:pt x="7257" y="5102"/>
                    <a:pt x="7235" y="5060"/>
                    <a:pt x="7213" y="5021"/>
                  </a:cubicBezTo>
                  <a:cubicBezTo>
                    <a:pt x="7159" y="4903"/>
                    <a:pt x="7072" y="4795"/>
                    <a:pt x="6986" y="4708"/>
                  </a:cubicBezTo>
                  <a:cubicBezTo>
                    <a:pt x="6950" y="4676"/>
                    <a:pt x="6913" y="4645"/>
                    <a:pt x="6876" y="4616"/>
                  </a:cubicBezTo>
                  <a:lnTo>
                    <a:pt x="6876" y="4616"/>
                  </a:lnTo>
                  <a:cubicBezTo>
                    <a:pt x="6864" y="4327"/>
                    <a:pt x="6853" y="4023"/>
                    <a:pt x="6844" y="3773"/>
                  </a:cubicBezTo>
                  <a:lnTo>
                    <a:pt x="6844" y="3773"/>
                  </a:lnTo>
                  <a:cubicBezTo>
                    <a:pt x="6956" y="3681"/>
                    <a:pt x="7061" y="3590"/>
                    <a:pt x="7159" y="3499"/>
                  </a:cubicBezTo>
                  <a:cubicBezTo>
                    <a:pt x="7288" y="3391"/>
                    <a:pt x="7396" y="3294"/>
                    <a:pt x="7494" y="3197"/>
                  </a:cubicBezTo>
                  <a:cubicBezTo>
                    <a:pt x="7569" y="3121"/>
                    <a:pt x="7634" y="3046"/>
                    <a:pt x="7698" y="2981"/>
                  </a:cubicBezTo>
                  <a:cubicBezTo>
                    <a:pt x="7742" y="2926"/>
                    <a:pt x="7785" y="2883"/>
                    <a:pt x="7818" y="2830"/>
                  </a:cubicBezTo>
                  <a:cubicBezTo>
                    <a:pt x="7850" y="2786"/>
                    <a:pt x="7882" y="2754"/>
                    <a:pt x="7904" y="2722"/>
                  </a:cubicBezTo>
                  <a:cubicBezTo>
                    <a:pt x="7926" y="2689"/>
                    <a:pt x="7936" y="2657"/>
                    <a:pt x="7958" y="2624"/>
                  </a:cubicBezTo>
                  <a:cubicBezTo>
                    <a:pt x="7969" y="2603"/>
                    <a:pt x="7990" y="2581"/>
                    <a:pt x="8001" y="2549"/>
                  </a:cubicBezTo>
                  <a:cubicBezTo>
                    <a:pt x="8012" y="2516"/>
                    <a:pt x="8034" y="2473"/>
                    <a:pt x="8055" y="2419"/>
                  </a:cubicBezTo>
                  <a:cubicBezTo>
                    <a:pt x="8055" y="2398"/>
                    <a:pt x="8066" y="2365"/>
                    <a:pt x="8066" y="2333"/>
                  </a:cubicBezTo>
                  <a:cubicBezTo>
                    <a:pt x="8077" y="2300"/>
                    <a:pt x="8077" y="2257"/>
                    <a:pt x="8077" y="2214"/>
                  </a:cubicBezTo>
                  <a:cubicBezTo>
                    <a:pt x="8077" y="2171"/>
                    <a:pt x="8077" y="2127"/>
                    <a:pt x="8066" y="2074"/>
                  </a:cubicBezTo>
                  <a:cubicBezTo>
                    <a:pt x="8055" y="2019"/>
                    <a:pt x="8034" y="1966"/>
                    <a:pt x="8001" y="1911"/>
                  </a:cubicBezTo>
                  <a:cubicBezTo>
                    <a:pt x="7989" y="1888"/>
                    <a:pt x="7977" y="1867"/>
                    <a:pt x="7963" y="1850"/>
                  </a:cubicBezTo>
                  <a:lnTo>
                    <a:pt x="7963" y="1850"/>
                  </a:lnTo>
                  <a:cubicBezTo>
                    <a:pt x="7934" y="1799"/>
                    <a:pt x="7898" y="1744"/>
                    <a:pt x="7850" y="1696"/>
                  </a:cubicBezTo>
                  <a:cubicBezTo>
                    <a:pt x="7806" y="1652"/>
                    <a:pt x="7753" y="1599"/>
                    <a:pt x="7688" y="1566"/>
                  </a:cubicBezTo>
                  <a:cubicBezTo>
                    <a:pt x="7645" y="1534"/>
                    <a:pt x="7602" y="1512"/>
                    <a:pt x="7547" y="1480"/>
                  </a:cubicBezTo>
                  <a:cubicBezTo>
                    <a:pt x="7461" y="1448"/>
                    <a:pt x="7386" y="1426"/>
                    <a:pt x="7299" y="1415"/>
                  </a:cubicBezTo>
                  <a:cubicBezTo>
                    <a:pt x="7202" y="1393"/>
                    <a:pt x="7115" y="1383"/>
                    <a:pt x="7019" y="1383"/>
                  </a:cubicBezTo>
                  <a:cubicBezTo>
                    <a:pt x="6867" y="1383"/>
                    <a:pt x="6705" y="1404"/>
                    <a:pt x="6522" y="1436"/>
                  </a:cubicBezTo>
                  <a:cubicBezTo>
                    <a:pt x="6519" y="1437"/>
                    <a:pt x="6516" y="1437"/>
                    <a:pt x="6514" y="1438"/>
                  </a:cubicBezTo>
                  <a:lnTo>
                    <a:pt x="6514" y="1438"/>
                  </a:lnTo>
                  <a:cubicBezTo>
                    <a:pt x="6496" y="1401"/>
                    <a:pt x="6477" y="1365"/>
                    <a:pt x="6457" y="1328"/>
                  </a:cubicBezTo>
                  <a:cubicBezTo>
                    <a:pt x="6381" y="1199"/>
                    <a:pt x="6306" y="1091"/>
                    <a:pt x="6220" y="983"/>
                  </a:cubicBezTo>
                  <a:cubicBezTo>
                    <a:pt x="6155" y="908"/>
                    <a:pt x="6090" y="832"/>
                    <a:pt x="6014" y="767"/>
                  </a:cubicBezTo>
                  <a:cubicBezTo>
                    <a:pt x="5960" y="713"/>
                    <a:pt x="5906" y="670"/>
                    <a:pt x="5841" y="627"/>
                  </a:cubicBezTo>
                  <a:cubicBezTo>
                    <a:pt x="5755" y="573"/>
                    <a:pt x="5658" y="519"/>
                    <a:pt x="5550" y="476"/>
                  </a:cubicBezTo>
                  <a:cubicBezTo>
                    <a:pt x="5496" y="454"/>
                    <a:pt x="5442" y="433"/>
                    <a:pt x="5377" y="421"/>
                  </a:cubicBezTo>
                  <a:cubicBezTo>
                    <a:pt x="5313" y="411"/>
                    <a:pt x="5248" y="400"/>
                    <a:pt x="5183" y="400"/>
                  </a:cubicBezTo>
                  <a:cubicBezTo>
                    <a:pt x="5129" y="400"/>
                    <a:pt x="5064" y="411"/>
                    <a:pt x="4999" y="421"/>
                  </a:cubicBezTo>
                  <a:cubicBezTo>
                    <a:pt x="4960" y="428"/>
                    <a:pt x="4921" y="439"/>
                    <a:pt x="4884" y="453"/>
                  </a:cubicBezTo>
                  <a:lnTo>
                    <a:pt x="4884" y="453"/>
                  </a:lnTo>
                  <a:cubicBezTo>
                    <a:pt x="4684" y="328"/>
                    <a:pt x="4473" y="214"/>
                    <a:pt x="4233" y="130"/>
                  </a:cubicBezTo>
                  <a:cubicBezTo>
                    <a:pt x="4114" y="87"/>
                    <a:pt x="3984" y="54"/>
                    <a:pt x="3855" y="33"/>
                  </a:cubicBezTo>
                  <a:cubicBezTo>
                    <a:pt x="3725" y="11"/>
                    <a:pt x="3595" y="1"/>
                    <a:pt x="3456" y="1"/>
                  </a:cubicBezTo>
                  <a:close/>
                </a:path>
              </a:pathLst>
            </a:custGeom>
            <a:solidFill>
              <a:srgbClr val="FFFFFF"/>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37"/>
            <p:cNvSpPr/>
            <p:nvPr/>
          </p:nvSpPr>
          <p:spPr>
            <a:xfrm>
              <a:off x="6169925" y="2142200"/>
              <a:ext cx="99075" cy="61050"/>
            </a:xfrm>
            <a:custGeom>
              <a:avLst/>
              <a:gdLst/>
              <a:ahLst/>
              <a:cxnLst/>
              <a:rect l="l" t="t" r="r" b="b"/>
              <a:pathLst>
                <a:path w="3963" h="2442" extrusionOk="0">
                  <a:moveTo>
                    <a:pt x="3963" y="1"/>
                  </a:moveTo>
                  <a:lnTo>
                    <a:pt x="1" y="562"/>
                  </a:lnTo>
                  <a:lnTo>
                    <a:pt x="1" y="2441"/>
                  </a:lnTo>
                  <a:lnTo>
                    <a:pt x="3963" y="1869"/>
                  </a:lnTo>
                  <a:lnTo>
                    <a:pt x="3963" y="1"/>
                  </a:lnTo>
                  <a:close/>
                </a:path>
              </a:pathLst>
            </a:custGeom>
            <a:solidFill>
              <a:srgbClr val="84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37"/>
            <p:cNvSpPr/>
            <p:nvPr/>
          </p:nvSpPr>
          <p:spPr>
            <a:xfrm>
              <a:off x="6235250" y="2107125"/>
              <a:ext cx="63725" cy="202750"/>
            </a:xfrm>
            <a:custGeom>
              <a:avLst/>
              <a:gdLst/>
              <a:ahLst/>
              <a:cxnLst/>
              <a:rect l="l" t="t" r="r" b="b"/>
              <a:pathLst>
                <a:path w="2549" h="8110" extrusionOk="0">
                  <a:moveTo>
                    <a:pt x="1674" y="0"/>
                  </a:moveTo>
                  <a:lnTo>
                    <a:pt x="1" y="799"/>
                  </a:lnTo>
                  <a:lnTo>
                    <a:pt x="2387" y="8109"/>
                  </a:lnTo>
                  <a:lnTo>
                    <a:pt x="2549" y="8109"/>
                  </a:lnTo>
                  <a:lnTo>
                    <a:pt x="1674" y="0"/>
                  </a:ln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37"/>
            <p:cNvSpPr/>
            <p:nvPr/>
          </p:nvSpPr>
          <p:spPr>
            <a:xfrm>
              <a:off x="6164525" y="2104425"/>
              <a:ext cx="47250" cy="206800"/>
            </a:xfrm>
            <a:custGeom>
              <a:avLst/>
              <a:gdLst/>
              <a:ahLst/>
              <a:cxnLst/>
              <a:rect l="l" t="t" r="r" b="b"/>
              <a:pathLst>
                <a:path w="1890" h="8272" extrusionOk="0">
                  <a:moveTo>
                    <a:pt x="292" y="0"/>
                  </a:moveTo>
                  <a:lnTo>
                    <a:pt x="1" y="8271"/>
                  </a:lnTo>
                  <a:lnTo>
                    <a:pt x="174" y="8271"/>
                  </a:lnTo>
                  <a:lnTo>
                    <a:pt x="1890" y="638"/>
                  </a:lnTo>
                  <a:lnTo>
                    <a:pt x="292" y="0"/>
                  </a:ln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37"/>
            <p:cNvSpPr/>
            <p:nvPr/>
          </p:nvSpPr>
          <p:spPr>
            <a:xfrm>
              <a:off x="6165625" y="2272600"/>
              <a:ext cx="11900" cy="9750"/>
            </a:xfrm>
            <a:custGeom>
              <a:avLst/>
              <a:gdLst/>
              <a:ahLst/>
              <a:cxnLst/>
              <a:rect l="l" t="t" r="r" b="b"/>
              <a:pathLst>
                <a:path w="476" h="390" extrusionOk="0">
                  <a:moveTo>
                    <a:pt x="10" y="0"/>
                  </a:moveTo>
                  <a:lnTo>
                    <a:pt x="0" y="389"/>
                  </a:lnTo>
                  <a:lnTo>
                    <a:pt x="389" y="389"/>
                  </a:lnTo>
                  <a:lnTo>
                    <a:pt x="475" y="0"/>
                  </a:ln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37"/>
            <p:cNvSpPr/>
            <p:nvPr/>
          </p:nvSpPr>
          <p:spPr>
            <a:xfrm>
              <a:off x="6166150" y="2258025"/>
              <a:ext cx="14600" cy="6750"/>
            </a:xfrm>
            <a:custGeom>
              <a:avLst/>
              <a:gdLst/>
              <a:ahLst/>
              <a:cxnLst/>
              <a:rect l="l" t="t" r="r" b="b"/>
              <a:pathLst>
                <a:path w="584" h="270" extrusionOk="0">
                  <a:moveTo>
                    <a:pt x="11" y="0"/>
                  </a:moveTo>
                  <a:lnTo>
                    <a:pt x="1" y="270"/>
                  </a:lnTo>
                  <a:lnTo>
                    <a:pt x="519" y="270"/>
                  </a:lnTo>
                  <a:lnTo>
                    <a:pt x="584" y="0"/>
                  </a:ln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37"/>
            <p:cNvSpPr/>
            <p:nvPr/>
          </p:nvSpPr>
          <p:spPr>
            <a:xfrm>
              <a:off x="6283025" y="2273400"/>
              <a:ext cx="12975" cy="9200"/>
            </a:xfrm>
            <a:custGeom>
              <a:avLst/>
              <a:gdLst/>
              <a:ahLst/>
              <a:cxnLst/>
              <a:rect l="l" t="t" r="r" b="b"/>
              <a:pathLst>
                <a:path w="519" h="368" extrusionOk="0">
                  <a:moveTo>
                    <a:pt x="0" y="0"/>
                  </a:moveTo>
                  <a:lnTo>
                    <a:pt x="120" y="368"/>
                  </a:lnTo>
                  <a:lnTo>
                    <a:pt x="519" y="368"/>
                  </a:lnTo>
                  <a:lnTo>
                    <a:pt x="476" y="0"/>
                  </a:ln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37"/>
            <p:cNvSpPr/>
            <p:nvPr/>
          </p:nvSpPr>
          <p:spPr>
            <a:xfrm>
              <a:off x="6277625" y="2257200"/>
              <a:ext cx="16500" cy="7575"/>
            </a:xfrm>
            <a:custGeom>
              <a:avLst/>
              <a:gdLst/>
              <a:ahLst/>
              <a:cxnLst/>
              <a:rect l="l" t="t" r="r" b="b"/>
              <a:pathLst>
                <a:path w="660" h="303" extrusionOk="0">
                  <a:moveTo>
                    <a:pt x="627" y="1"/>
                  </a:moveTo>
                  <a:lnTo>
                    <a:pt x="0" y="12"/>
                  </a:lnTo>
                  <a:lnTo>
                    <a:pt x="98" y="303"/>
                  </a:lnTo>
                  <a:lnTo>
                    <a:pt x="660" y="303"/>
                  </a:lnTo>
                  <a:lnTo>
                    <a:pt x="627" y="1"/>
                  </a:ln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37"/>
            <p:cNvSpPr/>
            <p:nvPr/>
          </p:nvSpPr>
          <p:spPr>
            <a:xfrm>
              <a:off x="6280075" y="2264750"/>
              <a:ext cx="14850" cy="8675"/>
            </a:xfrm>
            <a:custGeom>
              <a:avLst/>
              <a:gdLst/>
              <a:ahLst/>
              <a:cxnLst/>
              <a:rect l="l" t="t" r="r" b="b"/>
              <a:pathLst>
                <a:path w="594" h="347" extrusionOk="0">
                  <a:moveTo>
                    <a:pt x="0" y="1"/>
                  </a:moveTo>
                  <a:lnTo>
                    <a:pt x="118" y="346"/>
                  </a:lnTo>
                  <a:lnTo>
                    <a:pt x="594" y="346"/>
                  </a:lnTo>
                  <a:lnTo>
                    <a:pt x="562" y="1"/>
                  </a:lnTo>
                  <a:close/>
                </a:path>
              </a:pathLst>
            </a:custGeom>
            <a:solidFill>
              <a:srgbClr val="FF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37"/>
            <p:cNvSpPr/>
            <p:nvPr/>
          </p:nvSpPr>
          <p:spPr>
            <a:xfrm>
              <a:off x="6165875" y="2264750"/>
              <a:ext cx="13250" cy="7875"/>
            </a:xfrm>
            <a:custGeom>
              <a:avLst/>
              <a:gdLst/>
              <a:ahLst/>
              <a:cxnLst/>
              <a:rect l="l" t="t" r="r" b="b"/>
              <a:pathLst>
                <a:path w="530" h="315" extrusionOk="0">
                  <a:moveTo>
                    <a:pt x="12" y="1"/>
                  </a:moveTo>
                  <a:lnTo>
                    <a:pt x="0" y="314"/>
                  </a:lnTo>
                  <a:lnTo>
                    <a:pt x="465" y="314"/>
                  </a:lnTo>
                  <a:lnTo>
                    <a:pt x="530" y="1"/>
                  </a:lnTo>
                  <a:close/>
                </a:path>
              </a:pathLst>
            </a:custGeom>
            <a:solidFill>
              <a:srgbClr val="FF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37"/>
            <p:cNvSpPr/>
            <p:nvPr/>
          </p:nvSpPr>
          <p:spPr>
            <a:xfrm>
              <a:off x="6141575" y="1911425"/>
              <a:ext cx="6500" cy="35375"/>
            </a:xfrm>
            <a:custGeom>
              <a:avLst/>
              <a:gdLst/>
              <a:ahLst/>
              <a:cxnLst/>
              <a:rect l="l" t="t" r="r" b="b"/>
              <a:pathLst>
                <a:path w="260" h="1415" extrusionOk="0">
                  <a:moveTo>
                    <a:pt x="217" y="1"/>
                  </a:moveTo>
                  <a:lnTo>
                    <a:pt x="1" y="11"/>
                  </a:lnTo>
                  <a:lnTo>
                    <a:pt x="44" y="1415"/>
                  </a:lnTo>
                  <a:lnTo>
                    <a:pt x="260" y="1404"/>
                  </a:lnTo>
                  <a:lnTo>
                    <a:pt x="217" y="1"/>
                  </a:ln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37"/>
            <p:cNvSpPr/>
            <p:nvPr/>
          </p:nvSpPr>
          <p:spPr>
            <a:xfrm>
              <a:off x="6123225" y="1887925"/>
              <a:ext cx="44300" cy="44300"/>
            </a:xfrm>
            <a:custGeom>
              <a:avLst/>
              <a:gdLst/>
              <a:ahLst/>
              <a:cxnLst/>
              <a:rect l="l" t="t" r="r" b="b"/>
              <a:pathLst>
                <a:path w="1772" h="1772" extrusionOk="0">
                  <a:moveTo>
                    <a:pt x="873" y="1"/>
                  </a:moveTo>
                  <a:cubicBezTo>
                    <a:pt x="867" y="1"/>
                    <a:pt x="860" y="1"/>
                    <a:pt x="854" y="1"/>
                  </a:cubicBezTo>
                  <a:cubicBezTo>
                    <a:pt x="379" y="23"/>
                    <a:pt x="0" y="433"/>
                    <a:pt x="12" y="919"/>
                  </a:cubicBezTo>
                  <a:cubicBezTo>
                    <a:pt x="22" y="1398"/>
                    <a:pt x="421" y="1772"/>
                    <a:pt x="887" y="1772"/>
                  </a:cubicBezTo>
                  <a:cubicBezTo>
                    <a:pt x="894" y="1772"/>
                    <a:pt x="901" y="1772"/>
                    <a:pt x="907" y="1772"/>
                  </a:cubicBezTo>
                  <a:cubicBezTo>
                    <a:pt x="1394" y="1750"/>
                    <a:pt x="1771" y="1340"/>
                    <a:pt x="1761" y="854"/>
                  </a:cubicBezTo>
                  <a:cubicBezTo>
                    <a:pt x="1740" y="375"/>
                    <a:pt x="1350" y="1"/>
                    <a:pt x="873" y="1"/>
                  </a:cubicBezTo>
                  <a:close/>
                </a:path>
              </a:pathLst>
            </a:custGeom>
            <a:solidFill>
              <a:srgbClr val="FF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37"/>
            <p:cNvSpPr/>
            <p:nvPr/>
          </p:nvSpPr>
          <p:spPr>
            <a:xfrm>
              <a:off x="6128375" y="1893325"/>
              <a:ext cx="33750" cy="33525"/>
            </a:xfrm>
            <a:custGeom>
              <a:avLst/>
              <a:gdLst/>
              <a:ahLst/>
              <a:cxnLst/>
              <a:rect l="l" t="t" r="r" b="b"/>
              <a:pathLst>
                <a:path w="1350" h="1341" extrusionOk="0">
                  <a:moveTo>
                    <a:pt x="678" y="1"/>
                  </a:moveTo>
                  <a:cubicBezTo>
                    <a:pt x="671" y="1"/>
                    <a:pt x="665" y="1"/>
                    <a:pt x="658" y="1"/>
                  </a:cubicBezTo>
                  <a:cubicBezTo>
                    <a:pt x="291" y="12"/>
                    <a:pt x="0" y="325"/>
                    <a:pt x="10" y="692"/>
                  </a:cubicBezTo>
                  <a:cubicBezTo>
                    <a:pt x="21" y="1063"/>
                    <a:pt x="322" y="1340"/>
                    <a:pt x="680" y="1340"/>
                  </a:cubicBezTo>
                  <a:cubicBezTo>
                    <a:pt x="687" y="1340"/>
                    <a:pt x="694" y="1340"/>
                    <a:pt x="701" y="1340"/>
                  </a:cubicBezTo>
                  <a:cubicBezTo>
                    <a:pt x="1069" y="1329"/>
                    <a:pt x="1349" y="1016"/>
                    <a:pt x="1339" y="649"/>
                  </a:cubicBezTo>
                  <a:cubicBezTo>
                    <a:pt x="1328" y="278"/>
                    <a:pt x="1036" y="1"/>
                    <a:pt x="678" y="1"/>
                  </a:cubicBezTo>
                  <a:close/>
                </a:path>
              </a:pathLst>
            </a:custGeom>
            <a:solidFill>
              <a:srgbClr val="84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37"/>
            <p:cNvSpPr/>
            <p:nvPr/>
          </p:nvSpPr>
          <p:spPr>
            <a:xfrm>
              <a:off x="6130525" y="1895225"/>
              <a:ext cx="29725" cy="24325"/>
            </a:xfrm>
            <a:custGeom>
              <a:avLst/>
              <a:gdLst/>
              <a:ahLst/>
              <a:cxnLst/>
              <a:rect l="l" t="t" r="r" b="b"/>
              <a:pathLst>
                <a:path w="1189" h="973" extrusionOk="0">
                  <a:moveTo>
                    <a:pt x="593" y="1"/>
                  </a:moveTo>
                  <a:cubicBezTo>
                    <a:pt x="586" y="1"/>
                    <a:pt x="579" y="1"/>
                    <a:pt x="572" y="1"/>
                  </a:cubicBezTo>
                  <a:cubicBezTo>
                    <a:pt x="281" y="11"/>
                    <a:pt x="44" y="238"/>
                    <a:pt x="0" y="530"/>
                  </a:cubicBezTo>
                  <a:cubicBezTo>
                    <a:pt x="108" y="400"/>
                    <a:pt x="270" y="314"/>
                    <a:pt x="443" y="303"/>
                  </a:cubicBezTo>
                  <a:cubicBezTo>
                    <a:pt x="449" y="303"/>
                    <a:pt x="456" y="303"/>
                    <a:pt x="463" y="303"/>
                  </a:cubicBezTo>
                  <a:cubicBezTo>
                    <a:pt x="778" y="303"/>
                    <a:pt x="1037" y="558"/>
                    <a:pt x="1047" y="886"/>
                  </a:cubicBezTo>
                  <a:cubicBezTo>
                    <a:pt x="1059" y="918"/>
                    <a:pt x="1047" y="940"/>
                    <a:pt x="1047" y="973"/>
                  </a:cubicBezTo>
                  <a:cubicBezTo>
                    <a:pt x="1134" y="865"/>
                    <a:pt x="1188" y="724"/>
                    <a:pt x="1188" y="573"/>
                  </a:cubicBezTo>
                  <a:cubicBezTo>
                    <a:pt x="1177" y="246"/>
                    <a:pt x="908" y="1"/>
                    <a:pt x="593" y="1"/>
                  </a:cubicBezTo>
                  <a:close/>
                </a:path>
              </a:pathLst>
            </a:custGeom>
            <a:solidFill>
              <a:srgbClr val="84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37"/>
            <p:cNvSpPr/>
            <p:nvPr/>
          </p:nvSpPr>
          <p:spPr>
            <a:xfrm>
              <a:off x="6142125" y="1906825"/>
              <a:ext cx="6500" cy="6500"/>
            </a:xfrm>
            <a:custGeom>
              <a:avLst/>
              <a:gdLst/>
              <a:ahLst/>
              <a:cxnLst/>
              <a:rect l="l" t="t" r="r" b="b"/>
              <a:pathLst>
                <a:path w="260" h="260" extrusionOk="0">
                  <a:moveTo>
                    <a:pt x="119" y="1"/>
                  </a:moveTo>
                  <a:cubicBezTo>
                    <a:pt x="55" y="1"/>
                    <a:pt x="0" y="66"/>
                    <a:pt x="0" y="130"/>
                  </a:cubicBezTo>
                  <a:cubicBezTo>
                    <a:pt x="0" y="206"/>
                    <a:pt x="65" y="260"/>
                    <a:pt x="130" y="260"/>
                  </a:cubicBezTo>
                  <a:cubicBezTo>
                    <a:pt x="206" y="260"/>
                    <a:pt x="259" y="195"/>
                    <a:pt x="259" y="130"/>
                  </a:cubicBezTo>
                  <a:cubicBezTo>
                    <a:pt x="249" y="55"/>
                    <a:pt x="195" y="1"/>
                    <a:pt x="119" y="1"/>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37"/>
            <p:cNvSpPr/>
            <p:nvPr/>
          </p:nvSpPr>
          <p:spPr>
            <a:xfrm>
              <a:off x="6147525" y="1900625"/>
              <a:ext cx="7850" cy="7300"/>
            </a:xfrm>
            <a:custGeom>
              <a:avLst/>
              <a:gdLst/>
              <a:ahLst/>
              <a:cxnLst/>
              <a:rect l="l" t="t" r="r" b="b"/>
              <a:pathLst>
                <a:path w="314" h="292" extrusionOk="0">
                  <a:moveTo>
                    <a:pt x="314" y="1"/>
                  </a:moveTo>
                  <a:lnTo>
                    <a:pt x="0" y="217"/>
                  </a:lnTo>
                  <a:lnTo>
                    <a:pt x="76" y="292"/>
                  </a:lnTo>
                  <a:lnTo>
                    <a:pt x="314" y="1"/>
                  </a:ln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37"/>
            <p:cNvSpPr/>
            <p:nvPr/>
          </p:nvSpPr>
          <p:spPr>
            <a:xfrm>
              <a:off x="6275200" y="1876600"/>
              <a:ext cx="119350" cy="166450"/>
            </a:xfrm>
            <a:custGeom>
              <a:avLst/>
              <a:gdLst/>
              <a:ahLst/>
              <a:cxnLst/>
              <a:rect l="l" t="t" r="r" b="b"/>
              <a:pathLst>
                <a:path w="4774" h="6658" extrusionOk="0">
                  <a:moveTo>
                    <a:pt x="2060" y="0"/>
                  </a:moveTo>
                  <a:cubicBezTo>
                    <a:pt x="1680" y="0"/>
                    <a:pt x="1350" y="216"/>
                    <a:pt x="1177" y="648"/>
                  </a:cubicBezTo>
                  <a:cubicBezTo>
                    <a:pt x="782" y="1662"/>
                    <a:pt x="723" y="1933"/>
                    <a:pt x="514" y="1933"/>
                  </a:cubicBezTo>
                  <a:cubicBezTo>
                    <a:pt x="489" y="1933"/>
                    <a:pt x="462" y="1929"/>
                    <a:pt x="433" y="1922"/>
                  </a:cubicBezTo>
                  <a:lnTo>
                    <a:pt x="433" y="1922"/>
                  </a:lnTo>
                  <a:cubicBezTo>
                    <a:pt x="433" y="1922"/>
                    <a:pt x="574" y="2177"/>
                    <a:pt x="880" y="2177"/>
                  </a:cubicBezTo>
                  <a:cubicBezTo>
                    <a:pt x="952" y="2177"/>
                    <a:pt x="1033" y="2163"/>
                    <a:pt x="1124" y="2128"/>
                  </a:cubicBezTo>
                  <a:cubicBezTo>
                    <a:pt x="1163" y="2114"/>
                    <a:pt x="1203" y="2107"/>
                    <a:pt x="1240" y="2107"/>
                  </a:cubicBezTo>
                  <a:cubicBezTo>
                    <a:pt x="1664" y="2107"/>
                    <a:pt x="1922" y="2937"/>
                    <a:pt x="1069" y="3294"/>
                  </a:cubicBezTo>
                  <a:cubicBezTo>
                    <a:pt x="130" y="3693"/>
                    <a:pt x="1" y="4881"/>
                    <a:pt x="421" y="5442"/>
                  </a:cubicBezTo>
                  <a:cubicBezTo>
                    <a:pt x="962" y="6177"/>
                    <a:pt x="2252" y="6657"/>
                    <a:pt x="3200" y="6657"/>
                  </a:cubicBezTo>
                  <a:cubicBezTo>
                    <a:pt x="3616" y="6657"/>
                    <a:pt x="3966" y="6565"/>
                    <a:pt x="4157" y="6360"/>
                  </a:cubicBezTo>
                  <a:cubicBezTo>
                    <a:pt x="4773" y="5691"/>
                    <a:pt x="4125" y="4352"/>
                    <a:pt x="3769" y="4125"/>
                  </a:cubicBezTo>
                  <a:cubicBezTo>
                    <a:pt x="3769" y="4125"/>
                    <a:pt x="4524" y="3520"/>
                    <a:pt x="3845" y="1696"/>
                  </a:cubicBezTo>
                  <a:cubicBezTo>
                    <a:pt x="3424" y="567"/>
                    <a:pt x="2676" y="0"/>
                    <a:pt x="2060" y="0"/>
                  </a:cubicBezTo>
                  <a:close/>
                </a:path>
              </a:pathLst>
            </a:custGeom>
            <a:solidFill>
              <a:srgbClr val="84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37"/>
            <p:cNvSpPr/>
            <p:nvPr/>
          </p:nvSpPr>
          <p:spPr>
            <a:xfrm>
              <a:off x="6275200" y="1893400"/>
              <a:ext cx="119350" cy="149650"/>
            </a:xfrm>
            <a:custGeom>
              <a:avLst/>
              <a:gdLst/>
              <a:ahLst/>
              <a:cxnLst/>
              <a:rect l="l" t="t" r="r" b="b"/>
              <a:pathLst>
                <a:path w="4774" h="5986" extrusionOk="0">
                  <a:moveTo>
                    <a:pt x="1551" y="1"/>
                  </a:moveTo>
                  <a:cubicBezTo>
                    <a:pt x="1383" y="1"/>
                    <a:pt x="1232" y="19"/>
                    <a:pt x="1145" y="63"/>
                  </a:cubicBezTo>
                  <a:cubicBezTo>
                    <a:pt x="780" y="1004"/>
                    <a:pt x="714" y="1262"/>
                    <a:pt x="514" y="1262"/>
                  </a:cubicBezTo>
                  <a:cubicBezTo>
                    <a:pt x="489" y="1262"/>
                    <a:pt x="462" y="1258"/>
                    <a:pt x="433" y="1250"/>
                  </a:cubicBezTo>
                  <a:lnTo>
                    <a:pt x="433" y="1250"/>
                  </a:lnTo>
                  <a:cubicBezTo>
                    <a:pt x="433" y="1250"/>
                    <a:pt x="574" y="1505"/>
                    <a:pt x="880" y="1505"/>
                  </a:cubicBezTo>
                  <a:cubicBezTo>
                    <a:pt x="952" y="1505"/>
                    <a:pt x="1033" y="1491"/>
                    <a:pt x="1124" y="1456"/>
                  </a:cubicBezTo>
                  <a:cubicBezTo>
                    <a:pt x="1163" y="1442"/>
                    <a:pt x="1203" y="1435"/>
                    <a:pt x="1240" y="1435"/>
                  </a:cubicBezTo>
                  <a:cubicBezTo>
                    <a:pt x="1664" y="1435"/>
                    <a:pt x="1922" y="2265"/>
                    <a:pt x="1069" y="2622"/>
                  </a:cubicBezTo>
                  <a:cubicBezTo>
                    <a:pt x="130" y="3021"/>
                    <a:pt x="1" y="4209"/>
                    <a:pt x="421" y="4770"/>
                  </a:cubicBezTo>
                  <a:cubicBezTo>
                    <a:pt x="962" y="5505"/>
                    <a:pt x="2252" y="5985"/>
                    <a:pt x="3200" y="5985"/>
                  </a:cubicBezTo>
                  <a:cubicBezTo>
                    <a:pt x="3616" y="5985"/>
                    <a:pt x="3966" y="5893"/>
                    <a:pt x="4157" y="5688"/>
                  </a:cubicBezTo>
                  <a:cubicBezTo>
                    <a:pt x="4773" y="5019"/>
                    <a:pt x="4125" y="3680"/>
                    <a:pt x="3769" y="3453"/>
                  </a:cubicBezTo>
                  <a:cubicBezTo>
                    <a:pt x="3769" y="3453"/>
                    <a:pt x="4514" y="2860"/>
                    <a:pt x="3855" y="1067"/>
                  </a:cubicBezTo>
                  <a:lnTo>
                    <a:pt x="3855" y="1067"/>
                  </a:lnTo>
                  <a:cubicBezTo>
                    <a:pt x="3823" y="1154"/>
                    <a:pt x="3769" y="1229"/>
                    <a:pt x="3693" y="1294"/>
                  </a:cubicBezTo>
                  <a:cubicBezTo>
                    <a:pt x="3627" y="1355"/>
                    <a:pt x="3563" y="1382"/>
                    <a:pt x="3501" y="1382"/>
                  </a:cubicBezTo>
                  <a:cubicBezTo>
                    <a:pt x="3124" y="1382"/>
                    <a:pt x="2796" y="407"/>
                    <a:pt x="2333" y="139"/>
                  </a:cubicBezTo>
                  <a:cubicBezTo>
                    <a:pt x="2182" y="57"/>
                    <a:pt x="1841" y="1"/>
                    <a:pt x="1551" y="1"/>
                  </a:cubicBezTo>
                  <a:close/>
                </a:path>
              </a:pathLst>
            </a:custGeom>
            <a:solidFill>
              <a:srgbClr val="84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37"/>
            <p:cNvSpPr/>
            <p:nvPr/>
          </p:nvSpPr>
          <p:spPr>
            <a:xfrm>
              <a:off x="6287350" y="1946775"/>
              <a:ext cx="72350" cy="96275"/>
            </a:xfrm>
            <a:custGeom>
              <a:avLst/>
              <a:gdLst/>
              <a:ahLst/>
              <a:cxnLst/>
              <a:rect l="l" t="t" r="r" b="b"/>
              <a:pathLst>
                <a:path w="2894" h="3851" extrusionOk="0">
                  <a:moveTo>
                    <a:pt x="1685" y="1"/>
                  </a:moveTo>
                  <a:cubicBezTo>
                    <a:pt x="821" y="1"/>
                    <a:pt x="0" y="1286"/>
                    <a:pt x="0" y="2592"/>
                  </a:cubicBezTo>
                  <a:lnTo>
                    <a:pt x="0" y="2722"/>
                  </a:lnTo>
                  <a:cubicBezTo>
                    <a:pt x="587" y="3409"/>
                    <a:pt x="1808" y="3851"/>
                    <a:pt x="2714" y="3851"/>
                  </a:cubicBezTo>
                  <a:cubicBezTo>
                    <a:pt x="2776" y="3851"/>
                    <a:pt x="2836" y="3849"/>
                    <a:pt x="2894" y="3845"/>
                  </a:cubicBezTo>
                  <a:cubicBezTo>
                    <a:pt x="1447" y="2215"/>
                    <a:pt x="2851" y="1"/>
                    <a:pt x="1685" y="1"/>
                  </a:cubicBezTo>
                  <a:close/>
                </a:path>
              </a:pathLst>
            </a:custGeom>
            <a:solidFill>
              <a:srgbClr val="84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37"/>
            <p:cNvSpPr/>
            <p:nvPr/>
          </p:nvSpPr>
          <p:spPr>
            <a:xfrm>
              <a:off x="6202875" y="1947600"/>
              <a:ext cx="112025" cy="55350"/>
            </a:xfrm>
            <a:custGeom>
              <a:avLst/>
              <a:gdLst/>
              <a:ahLst/>
              <a:cxnLst/>
              <a:rect l="l" t="t" r="r" b="b"/>
              <a:pathLst>
                <a:path w="4481" h="2214" extrusionOk="0">
                  <a:moveTo>
                    <a:pt x="86" y="1"/>
                  </a:moveTo>
                  <a:lnTo>
                    <a:pt x="0" y="65"/>
                  </a:lnTo>
                  <a:cubicBezTo>
                    <a:pt x="1285" y="896"/>
                    <a:pt x="3854" y="2214"/>
                    <a:pt x="4049" y="2214"/>
                  </a:cubicBezTo>
                  <a:cubicBezTo>
                    <a:pt x="4243" y="2214"/>
                    <a:pt x="4480" y="1954"/>
                    <a:pt x="4351" y="1782"/>
                  </a:cubicBezTo>
                  <a:cubicBezTo>
                    <a:pt x="4221" y="1620"/>
                    <a:pt x="86" y="1"/>
                    <a:pt x="86" y="1"/>
                  </a:cubicBezTo>
                  <a:close/>
                </a:path>
              </a:pathLst>
            </a:custGeom>
            <a:solidFill>
              <a:srgbClr val="FF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37"/>
            <p:cNvSpPr/>
            <p:nvPr/>
          </p:nvSpPr>
          <p:spPr>
            <a:xfrm>
              <a:off x="6202875" y="1947600"/>
              <a:ext cx="112025" cy="55350"/>
            </a:xfrm>
            <a:custGeom>
              <a:avLst/>
              <a:gdLst/>
              <a:ahLst/>
              <a:cxnLst/>
              <a:rect l="l" t="t" r="r" b="b"/>
              <a:pathLst>
                <a:path w="4481" h="2214" extrusionOk="0">
                  <a:moveTo>
                    <a:pt x="86" y="1"/>
                  </a:moveTo>
                  <a:lnTo>
                    <a:pt x="0" y="65"/>
                  </a:lnTo>
                  <a:cubicBezTo>
                    <a:pt x="1285" y="896"/>
                    <a:pt x="3854" y="2214"/>
                    <a:pt x="4049" y="2214"/>
                  </a:cubicBezTo>
                  <a:cubicBezTo>
                    <a:pt x="4243" y="2214"/>
                    <a:pt x="4480" y="1954"/>
                    <a:pt x="4351" y="1782"/>
                  </a:cubicBezTo>
                  <a:cubicBezTo>
                    <a:pt x="4329" y="1760"/>
                    <a:pt x="4221" y="1707"/>
                    <a:pt x="4038" y="1620"/>
                  </a:cubicBezTo>
                  <a:cubicBezTo>
                    <a:pt x="3973" y="1717"/>
                    <a:pt x="3854" y="1793"/>
                    <a:pt x="3746" y="1793"/>
                  </a:cubicBezTo>
                  <a:cubicBezTo>
                    <a:pt x="3595" y="1793"/>
                    <a:pt x="1954" y="972"/>
                    <a:pt x="637" y="217"/>
                  </a:cubicBezTo>
                  <a:cubicBezTo>
                    <a:pt x="302" y="87"/>
                    <a:pt x="86" y="1"/>
                    <a:pt x="86" y="1"/>
                  </a:cubicBezTo>
                  <a:close/>
                </a:path>
              </a:pathLst>
            </a:custGeom>
            <a:solidFill>
              <a:srgbClr val="84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37"/>
            <p:cNvSpPr/>
            <p:nvPr/>
          </p:nvSpPr>
          <p:spPr>
            <a:xfrm>
              <a:off x="6208425" y="1954525"/>
              <a:ext cx="106750" cy="135675"/>
            </a:xfrm>
            <a:custGeom>
              <a:avLst/>
              <a:gdLst/>
              <a:ahLst/>
              <a:cxnLst/>
              <a:rect l="l" t="t" r="r" b="b"/>
              <a:pathLst>
                <a:path w="4270" h="5427" extrusionOk="0">
                  <a:moveTo>
                    <a:pt x="778" y="0"/>
                  </a:moveTo>
                  <a:cubicBezTo>
                    <a:pt x="1" y="0"/>
                    <a:pt x="391" y="3241"/>
                    <a:pt x="901" y="4021"/>
                  </a:cubicBezTo>
                  <a:cubicBezTo>
                    <a:pt x="1528" y="4999"/>
                    <a:pt x="2431" y="5426"/>
                    <a:pt x="3051" y="5426"/>
                  </a:cubicBezTo>
                  <a:cubicBezTo>
                    <a:pt x="3135" y="5426"/>
                    <a:pt x="3214" y="5418"/>
                    <a:pt x="3287" y="5403"/>
                  </a:cubicBezTo>
                  <a:cubicBezTo>
                    <a:pt x="4270" y="5197"/>
                    <a:pt x="3471" y="3740"/>
                    <a:pt x="3265" y="3578"/>
                  </a:cubicBezTo>
                  <a:cubicBezTo>
                    <a:pt x="3060" y="3416"/>
                    <a:pt x="2218" y="1030"/>
                    <a:pt x="1117" y="155"/>
                  </a:cubicBezTo>
                  <a:cubicBezTo>
                    <a:pt x="985" y="49"/>
                    <a:pt x="873" y="0"/>
                    <a:pt x="778" y="0"/>
                  </a:cubicBez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37"/>
            <p:cNvSpPr/>
            <p:nvPr/>
          </p:nvSpPr>
          <p:spPr>
            <a:xfrm>
              <a:off x="6261975" y="2026650"/>
              <a:ext cx="80900" cy="65525"/>
            </a:xfrm>
            <a:custGeom>
              <a:avLst/>
              <a:gdLst/>
              <a:ahLst/>
              <a:cxnLst/>
              <a:rect l="l" t="t" r="r" b="b"/>
              <a:pathLst>
                <a:path w="3236" h="2621" extrusionOk="0">
                  <a:moveTo>
                    <a:pt x="2739" y="0"/>
                  </a:moveTo>
                  <a:cubicBezTo>
                    <a:pt x="2710" y="0"/>
                    <a:pt x="2679" y="8"/>
                    <a:pt x="2646" y="23"/>
                  </a:cubicBezTo>
                  <a:cubicBezTo>
                    <a:pt x="2073" y="294"/>
                    <a:pt x="1242" y="553"/>
                    <a:pt x="940" y="822"/>
                  </a:cubicBezTo>
                  <a:cubicBezTo>
                    <a:pt x="626" y="1103"/>
                    <a:pt x="0" y="1988"/>
                    <a:pt x="465" y="2420"/>
                  </a:cubicBezTo>
                  <a:cubicBezTo>
                    <a:pt x="599" y="2551"/>
                    <a:pt x="725" y="2621"/>
                    <a:pt x="888" y="2621"/>
                  </a:cubicBezTo>
                  <a:cubicBezTo>
                    <a:pt x="1222" y="2621"/>
                    <a:pt x="1711" y="2326"/>
                    <a:pt x="2743" y="1665"/>
                  </a:cubicBezTo>
                  <a:cubicBezTo>
                    <a:pt x="3236" y="1343"/>
                    <a:pt x="3139" y="0"/>
                    <a:pt x="2739" y="0"/>
                  </a:cubicBez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37"/>
            <p:cNvSpPr/>
            <p:nvPr/>
          </p:nvSpPr>
          <p:spPr>
            <a:xfrm>
              <a:off x="6113250" y="1936375"/>
              <a:ext cx="73700" cy="168350"/>
            </a:xfrm>
            <a:custGeom>
              <a:avLst/>
              <a:gdLst/>
              <a:ahLst/>
              <a:cxnLst/>
              <a:rect l="l" t="t" r="r" b="b"/>
              <a:pathLst>
                <a:path w="2948" h="6734" extrusionOk="0">
                  <a:moveTo>
                    <a:pt x="1471" y="1"/>
                  </a:moveTo>
                  <a:cubicBezTo>
                    <a:pt x="1000" y="1"/>
                    <a:pt x="489" y="220"/>
                    <a:pt x="335" y="687"/>
                  </a:cubicBezTo>
                  <a:cubicBezTo>
                    <a:pt x="152" y="1259"/>
                    <a:pt x="0" y="6064"/>
                    <a:pt x="324" y="6420"/>
                  </a:cubicBezTo>
                  <a:cubicBezTo>
                    <a:pt x="521" y="6639"/>
                    <a:pt x="999" y="6734"/>
                    <a:pt x="1477" y="6734"/>
                  </a:cubicBezTo>
                  <a:cubicBezTo>
                    <a:pt x="1968" y="6734"/>
                    <a:pt x="2459" y="6633"/>
                    <a:pt x="2645" y="6463"/>
                  </a:cubicBezTo>
                  <a:cubicBezTo>
                    <a:pt x="2948" y="6204"/>
                    <a:pt x="2721" y="1097"/>
                    <a:pt x="2300" y="363"/>
                  </a:cubicBezTo>
                  <a:cubicBezTo>
                    <a:pt x="2160" y="126"/>
                    <a:pt x="1827" y="1"/>
                    <a:pt x="1471" y="1"/>
                  </a:cubicBez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37"/>
            <p:cNvSpPr/>
            <p:nvPr/>
          </p:nvSpPr>
          <p:spPr>
            <a:xfrm>
              <a:off x="6120275" y="1944750"/>
              <a:ext cx="66675" cy="159950"/>
            </a:xfrm>
            <a:custGeom>
              <a:avLst/>
              <a:gdLst/>
              <a:ahLst/>
              <a:cxnLst/>
              <a:rect l="l" t="t" r="r" b="b"/>
              <a:pathLst>
                <a:path w="2667" h="6398" extrusionOk="0">
                  <a:moveTo>
                    <a:pt x="1606" y="0"/>
                  </a:moveTo>
                  <a:cubicBezTo>
                    <a:pt x="1105" y="0"/>
                    <a:pt x="553" y="228"/>
                    <a:pt x="378" y="719"/>
                  </a:cubicBezTo>
                  <a:cubicBezTo>
                    <a:pt x="205" y="1226"/>
                    <a:pt x="0" y="4973"/>
                    <a:pt x="162" y="6183"/>
                  </a:cubicBezTo>
                  <a:cubicBezTo>
                    <a:pt x="398" y="6332"/>
                    <a:pt x="792" y="6397"/>
                    <a:pt x="1188" y="6397"/>
                  </a:cubicBezTo>
                  <a:cubicBezTo>
                    <a:pt x="1679" y="6397"/>
                    <a:pt x="2173" y="6296"/>
                    <a:pt x="2364" y="6128"/>
                  </a:cubicBezTo>
                  <a:cubicBezTo>
                    <a:pt x="2667" y="5869"/>
                    <a:pt x="2451" y="881"/>
                    <a:pt x="2030" y="60"/>
                  </a:cubicBezTo>
                  <a:cubicBezTo>
                    <a:pt x="1901" y="20"/>
                    <a:pt x="1756" y="0"/>
                    <a:pt x="1606" y="0"/>
                  </a:cubicBez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37"/>
            <p:cNvSpPr/>
            <p:nvPr/>
          </p:nvSpPr>
          <p:spPr>
            <a:xfrm>
              <a:off x="6166425" y="2206450"/>
              <a:ext cx="25925" cy="51600"/>
            </a:xfrm>
            <a:custGeom>
              <a:avLst/>
              <a:gdLst/>
              <a:ahLst/>
              <a:cxnLst/>
              <a:rect l="l" t="t" r="r" b="b"/>
              <a:pathLst>
                <a:path w="1037" h="2064" extrusionOk="0">
                  <a:moveTo>
                    <a:pt x="1037" y="1"/>
                  </a:moveTo>
                  <a:lnTo>
                    <a:pt x="65" y="87"/>
                  </a:lnTo>
                  <a:lnTo>
                    <a:pt x="0" y="2063"/>
                  </a:lnTo>
                  <a:lnTo>
                    <a:pt x="227" y="2063"/>
                  </a:lnTo>
                  <a:lnTo>
                    <a:pt x="367" y="703"/>
                  </a:lnTo>
                  <a:lnTo>
                    <a:pt x="897" y="617"/>
                  </a:lnTo>
                  <a:lnTo>
                    <a:pt x="1037" y="1"/>
                  </a:lnTo>
                  <a:close/>
                </a:path>
              </a:pathLst>
            </a:custGeom>
            <a:solidFill>
              <a:srgbClr val="FF68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37"/>
            <p:cNvSpPr/>
            <p:nvPr/>
          </p:nvSpPr>
          <p:spPr>
            <a:xfrm>
              <a:off x="6166150" y="2258025"/>
              <a:ext cx="5975" cy="6750"/>
            </a:xfrm>
            <a:custGeom>
              <a:avLst/>
              <a:gdLst/>
              <a:ahLst/>
              <a:cxnLst/>
              <a:rect l="l" t="t" r="r" b="b"/>
              <a:pathLst>
                <a:path w="239" h="270" extrusionOk="0">
                  <a:moveTo>
                    <a:pt x="11" y="0"/>
                  </a:moveTo>
                  <a:lnTo>
                    <a:pt x="1" y="270"/>
                  </a:lnTo>
                  <a:lnTo>
                    <a:pt x="217" y="270"/>
                  </a:lnTo>
                  <a:lnTo>
                    <a:pt x="238" y="0"/>
                  </a:lnTo>
                  <a:close/>
                </a:path>
              </a:pathLst>
            </a:custGeom>
            <a:solidFill>
              <a:srgbClr val="FF80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37"/>
            <p:cNvSpPr/>
            <p:nvPr/>
          </p:nvSpPr>
          <p:spPr>
            <a:xfrm>
              <a:off x="6164525" y="2266125"/>
              <a:ext cx="5150" cy="45100"/>
            </a:xfrm>
            <a:custGeom>
              <a:avLst/>
              <a:gdLst/>
              <a:ahLst/>
              <a:cxnLst/>
              <a:rect l="l" t="t" r="r" b="b"/>
              <a:pathLst>
                <a:path w="206" h="1804" extrusionOk="0">
                  <a:moveTo>
                    <a:pt x="66" y="0"/>
                  </a:moveTo>
                  <a:lnTo>
                    <a:pt x="44" y="432"/>
                  </a:lnTo>
                  <a:lnTo>
                    <a:pt x="54" y="259"/>
                  </a:lnTo>
                  <a:lnTo>
                    <a:pt x="66" y="0"/>
                  </a:lnTo>
                  <a:close/>
                  <a:moveTo>
                    <a:pt x="44" y="648"/>
                  </a:moveTo>
                  <a:lnTo>
                    <a:pt x="1" y="1803"/>
                  </a:lnTo>
                  <a:lnTo>
                    <a:pt x="87" y="1803"/>
                  </a:lnTo>
                  <a:lnTo>
                    <a:pt x="206" y="648"/>
                  </a:lnTo>
                  <a:close/>
                </a:path>
              </a:pathLst>
            </a:custGeom>
            <a:solidFill>
              <a:srgbClr val="FF68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37"/>
            <p:cNvSpPr/>
            <p:nvPr/>
          </p:nvSpPr>
          <p:spPr>
            <a:xfrm>
              <a:off x="6165625" y="2272600"/>
              <a:ext cx="5125" cy="9750"/>
            </a:xfrm>
            <a:custGeom>
              <a:avLst/>
              <a:gdLst/>
              <a:ahLst/>
              <a:cxnLst/>
              <a:rect l="l" t="t" r="r" b="b"/>
              <a:pathLst>
                <a:path w="205" h="390" extrusionOk="0">
                  <a:moveTo>
                    <a:pt x="10" y="0"/>
                  </a:moveTo>
                  <a:lnTo>
                    <a:pt x="0" y="173"/>
                  </a:lnTo>
                  <a:lnTo>
                    <a:pt x="0" y="389"/>
                  </a:lnTo>
                  <a:lnTo>
                    <a:pt x="162" y="389"/>
                  </a:lnTo>
                  <a:lnTo>
                    <a:pt x="205" y="0"/>
                  </a:lnTo>
                  <a:close/>
                </a:path>
              </a:pathLst>
            </a:custGeom>
            <a:solidFill>
              <a:srgbClr val="FF80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37"/>
            <p:cNvSpPr/>
            <p:nvPr/>
          </p:nvSpPr>
          <p:spPr>
            <a:xfrm>
              <a:off x="6165875" y="2264750"/>
              <a:ext cx="5700" cy="7875"/>
            </a:xfrm>
            <a:custGeom>
              <a:avLst/>
              <a:gdLst/>
              <a:ahLst/>
              <a:cxnLst/>
              <a:rect l="l" t="t" r="r" b="b"/>
              <a:pathLst>
                <a:path w="228" h="315" extrusionOk="0">
                  <a:moveTo>
                    <a:pt x="12" y="1"/>
                  </a:moveTo>
                  <a:lnTo>
                    <a:pt x="12" y="55"/>
                  </a:lnTo>
                  <a:lnTo>
                    <a:pt x="0" y="314"/>
                  </a:lnTo>
                  <a:lnTo>
                    <a:pt x="195" y="314"/>
                  </a:lnTo>
                  <a:lnTo>
                    <a:pt x="228" y="1"/>
                  </a:lnTo>
                  <a:close/>
                </a:path>
              </a:pathLst>
            </a:custGeom>
            <a:solidFill>
              <a:srgbClr val="FF7D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37"/>
            <p:cNvSpPr/>
            <p:nvPr/>
          </p:nvSpPr>
          <p:spPr>
            <a:xfrm>
              <a:off x="6259275" y="2198900"/>
              <a:ext cx="36725" cy="110975"/>
            </a:xfrm>
            <a:custGeom>
              <a:avLst/>
              <a:gdLst/>
              <a:ahLst/>
              <a:cxnLst/>
              <a:rect l="l" t="t" r="r" b="b"/>
              <a:pathLst>
                <a:path w="1469" h="4439" extrusionOk="0">
                  <a:moveTo>
                    <a:pt x="1102" y="0"/>
                  </a:moveTo>
                  <a:lnTo>
                    <a:pt x="0" y="76"/>
                  </a:lnTo>
                  <a:lnTo>
                    <a:pt x="741" y="2344"/>
                  </a:lnTo>
                  <a:lnTo>
                    <a:pt x="741" y="2344"/>
                  </a:lnTo>
                  <a:lnTo>
                    <a:pt x="1080" y="2333"/>
                  </a:lnTo>
                  <a:lnTo>
                    <a:pt x="778" y="713"/>
                  </a:lnTo>
                  <a:lnTo>
                    <a:pt x="1166" y="583"/>
                  </a:lnTo>
                  <a:lnTo>
                    <a:pt x="1102" y="0"/>
                  </a:lnTo>
                  <a:close/>
                  <a:moveTo>
                    <a:pt x="741" y="2344"/>
                  </a:moveTo>
                  <a:lnTo>
                    <a:pt x="734" y="2344"/>
                  </a:lnTo>
                  <a:lnTo>
                    <a:pt x="832" y="2635"/>
                  </a:lnTo>
                  <a:lnTo>
                    <a:pt x="922" y="2897"/>
                  </a:lnTo>
                  <a:lnTo>
                    <a:pt x="741" y="2344"/>
                  </a:lnTo>
                  <a:close/>
                  <a:moveTo>
                    <a:pt x="922" y="2897"/>
                  </a:moveTo>
                  <a:lnTo>
                    <a:pt x="1426" y="4438"/>
                  </a:lnTo>
                  <a:lnTo>
                    <a:pt x="1469" y="4438"/>
                  </a:lnTo>
                  <a:lnTo>
                    <a:pt x="1264" y="3348"/>
                  </a:lnTo>
                  <a:lnTo>
                    <a:pt x="1070" y="3348"/>
                  </a:lnTo>
                  <a:lnTo>
                    <a:pt x="950" y="2980"/>
                  </a:lnTo>
                  <a:lnTo>
                    <a:pt x="922" y="2897"/>
                  </a:lnTo>
                  <a:close/>
                </a:path>
              </a:pathLst>
            </a:custGeom>
            <a:solidFill>
              <a:srgbClr val="FF68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37"/>
            <p:cNvSpPr/>
            <p:nvPr/>
          </p:nvSpPr>
          <p:spPr>
            <a:xfrm>
              <a:off x="6283025" y="2273400"/>
              <a:ext cx="7850" cy="9200"/>
            </a:xfrm>
            <a:custGeom>
              <a:avLst/>
              <a:gdLst/>
              <a:ahLst/>
              <a:cxnLst/>
              <a:rect l="l" t="t" r="r" b="b"/>
              <a:pathLst>
                <a:path w="314" h="368" extrusionOk="0">
                  <a:moveTo>
                    <a:pt x="0" y="0"/>
                  </a:moveTo>
                  <a:lnTo>
                    <a:pt x="120" y="368"/>
                  </a:lnTo>
                  <a:lnTo>
                    <a:pt x="314" y="368"/>
                  </a:lnTo>
                  <a:lnTo>
                    <a:pt x="249" y="0"/>
                  </a:lnTo>
                  <a:close/>
                </a:path>
              </a:pathLst>
            </a:custGeom>
            <a:solidFill>
              <a:srgbClr val="FF80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37"/>
            <p:cNvSpPr/>
            <p:nvPr/>
          </p:nvSpPr>
          <p:spPr>
            <a:xfrm>
              <a:off x="6277625" y="2257200"/>
              <a:ext cx="10025" cy="7575"/>
            </a:xfrm>
            <a:custGeom>
              <a:avLst/>
              <a:gdLst/>
              <a:ahLst/>
              <a:cxnLst/>
              <a:rect l="l" t="t" r="r" b="b"/>
              <a:pathLst>
                <a:path w="401" h="303" extrusionOk="0">
                  <a:moveTo>
                    <a:pt x="346" y="1"/>
                  </a:moveTo>
                  <a:lnTo>
                    <a:pt x="0" y="12"/>
                  </a:lnTo>
                  <a:lnTo>
                    <a:pt x="98" y="303"/>
                  </a:lnTo>
                  <a:lnTo>
                    <a:pt x="400" y="303"/>
                  </a:lnTo>
                  <a:lnTo>
                    <a:pt x="346" y="1"/>
                  </a:lnTo>
                  <a:close/>
                </a:path>
              </a:pathLst>
            </a:custGeom>
            <a:solidFill>
              <a:srgbClr val="FF80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37"/>
            <p:cNvSpPr/>
            <p:nvPr/>
          </p:nvSpPr>
          <p:spPr>
            <a:xfrm>
              <a:off x="6280075" y="2264750"/>
              <a:ext cx="9200" cy="8675"/>
            </a:xfrm>
            <a:custGeom>
              <a:avLst/>
              <a:gdLst/>
              <a:ahLst/>
              <a:cxnLst/>
              <a:rect l="l" t="t" r="r" b="b"/>
              <a:pathLst>
                <a:path w="368" h="347" extrusionOk="0">
                  <a:moveTo>
                    <a:pt x="0" y="1"/>
                  </a:moveTo>
                  <a:lnTo>
                    <a:pt x="118" y="346"/>
                  </a:lnTo>
                  <a:lnTo>
                    <a:pt x="367" y="346"/>
                  </a:lnTo>
                  <a:lnTo>
                    <a:pt x="302" y="1"/>
                  </a:lnTo>
                  <a:close/>
                </a:path>
              </a:pathLst>
            </a:custGeom>
            <a:solidFill>
              <a:srgbClr val="FF7D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37"/>
            <p:cNvSpPr/>
            <p:nvPr/>
          </p:nvSpPr>
          <p:spPr>
            <a:xfrm>
              <a:off x="6210675" y="1945700"/>
              <a:ext cx="68600" cy="150925"/>
            </a:xfrm>
            <a:custGeom>
              <a:avLst/>
              <a:gdLst/>
              <a:ahLst/>
              <a:cxnLst/>
              <a:rect l="l" t="t" r="r" b="b"/>
              <a:pathLst>
                <a:path w="2744" h="6037" extrusionOk="0">
                  <a:moveTo>
                    <a:pt x="426" y="0"/>
                  </a:moveTo>
                  <a:cubicBezTo>
                    <a:pt x="198" y="0"/>
                    <a:pt x="43" y="186"/>
                    <a:pt x="1" y="260"/>
                  </a:cubicBezTo>
                  <a:cubicBezTo>
                    <a:pt x="1027" y="379"/>
                    <a:pt x="2107" y="2506"/>
                    <a:pt x="1577" y="5831"/>
                  </a:cubicBezTo>
                  <a:lnTo>
                    <a:pt x="1826" y="6037"/>
                  </a:lnTo>
                  <a:cubicBezTo>
                    <a:pt x="2743" y="1966"/>
                    <a:pt x="1351" y="65"/>
                    <a:pt x="444" y="1"/>
                  </a:cubicBezTo>
                  <a:cubicBezTo>
                    <a:pt x="438" y="0"/>
                    <a:pt x="432" y="0"/>
                    <a:pt x="426" y="0"/>
                  </a:cubicBez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37"/>
            <p:cNvSpPr/>
            <p:nvPr/>
          </p:nvSpPr>
          <p:spPr>
            <a:xfrm>
              <a:off x="6141850" y="1945275"/>
              <a:ext cx="153075" cy="264725"/>
            </a:xfrm>
            <a:custGeom>
              <a:avLst/>
              <a:gdLst/>
              <a:ahLst/>
              <a:cxnLst/>
              <a:rect l="l" t="t" r="r" b="b"/>
              <a:pathLst>
                <a:path w="6123" h="10589" extrusionOk="0">
                  <a:moveTo>
                    <a:pt x="1898" y="0"/>
                  </a:moveTo>
                  <a:cubicBezTo>
                    <a:pt x="1194" y="0"/>
                    <a:pt x="549" y="184"/>
                    <a:pt x="335" y="547"/>
                  </a:cubicBezTo>
                  <a:cubicBezTo>
                    <a:pt x="1" y="1119"/>
                    <a:pt x="465" y="10589"/>
                    <a:pt x="465" y="10589"/>
                  </a:cubicBezTo>
                  <a:lnTo>
                    <a:pt x="3682" y="10297"/>
                  </a:lnTo>
                  <a:lnTo>
                    <a:pt x="4071" y="8559"/>
                  </a:lnTo>
                  <a:lnTo>
                    <a:pt x="4277" y="10243"/>
                  </a:lnTo>
                  <a:lnTo>
                    <a:pt x="6123" y="10124"/>
                  </a:lnTo>
                  <a:cubicBezTo>
                    <a:pt x="6123" y="10124"/>
                    <a:pt x="4978" y="2080"/>
                    <a:pt x="4017" y="773"/>
                  </a:cubicBezTo>
                  <a:cubicBezTo>
                    <a:pt x="3633" y="254"/>
                    <a:pt x="2725" y="0"/>
                    <a:pt x="1898" y="0"/>
                  </a:cubicBez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37"/>
            <p:cNvSpPr/>
            <p:nvPr/>
          </p:nvSpPr>
          <p:spPr>
            <a:xfrm>
              <a:off x="6151025" y="2140875"/>
              <a:ext cx="136875" cy="23775"/>
            </a:xfrm>
            <a:custGeom>
              <a:avLst/>
              <a:gdLst/>
              <a:ahLst/>
              <a:cxnLst/>
              <a:rect l="l" t="t" r="r" b="b"/>
              <a:pathLst>
                <a:path w="5475" h="951" extrusionOk="0">
                  <a:moveTo>
                    <a:pt x="5400" y="0"/>
                  </a:moveTo>
                  <a:lnTo>
                    <a:pt x="1" y="540"/>
                  </a:lnTo>
                  <a:cubicBezTo>
                    <a:pt x="1" y="680"/>
                    <a:pt x="11" y="821"/>
                    <a:pt x="11" y="951"/>
                  </a:cubicBezTo>
                  <a:lnTo>
                    <a:pt x="5475" y="443"/>
                  </a:lnTo>
                  <a:cubicBezTo>
                    <a:pt x="5453" y="303"/>
                    <a:pt x="5421" y="152"/>
                    <a:pt x="5400" y="0"/>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37"/>
            <p:cNvSpPr/>
            <p:nvPr/>
          </p:nvSpPr>
          <p:spPr>
            <a:xfrm>
              <a:off x="6151825" y="2168675"/>
              <a:ext cx="89650" cy="22150"/>
            </a:xfrm>
            <a:custGeom>
              <a:avLst/>
              <a:gdLst/>
              <a:ahLst/>
              <a:cxnLst/>
              <a:rect l="l" t="t" r="r" b="b"/>
              <a:pathLst>
                <a:path w="3586" h="886" extrusionOk="0">
                  <a:moveTo>
                    <a:pt x="3586" y="0"/>
                  </a:moveTo>
                  <a:lnTo>
                    <a:pt x="1" y="292"/>
                  </a:lnTo>
                  <a:cubicBezTo>
                    <a:pt x="12" y="508"/>
                    <a:pt x="23" y="713"/>
                    <a:pt x="23" y="885"/>
                  </a:cubicBezTo>
                  <a:lnTo>
                    <a:pt x="3456" y="573"/>
                  </a:lnTo>
                  <a:lnTo>
                    <a:pt x="3586" y="0"/>
                  </a:ln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37"/>
            <p:cNvSpPr/>
            <p:nvPr/>
          </p:nvSpPr>
          <p:spPr>
            <a:xfrm>
              <a:off x="6244700" y="2164625"/>
              <a:ext cx="47275" cy="17550"/>
            </a:xfrm>
            <a:custGeom>
              <a:avLst/>
              <a:gdLst/>
              <a:ahLst/>
              <a:cxnLst/>
              <a:rect l="l" t="t" r="r" b="b"/>
              <a:pathLst>
                <a:path w="1891" h="702" extrusionOk="0">
                  <a:moveTo>
                    <a:pt x="1804" y="1"/>
                  </a:moveTo>
                  <a:lnTo>
                    <a:pt x="0" y="152"/>
                  </a:lnTo>
                  <a:lnTo>
                    <a:pt x="65" y="702"/>
                  </a:lnTo>
                  <a:lnTo>
                    <a:pt x="1890" y="540"/>
                  </a:lnTo>
                  <a:cubicBezTo>
                    <a:pt x="1869" y="378"/>
                    <a:pt x="1836" y="205"/>
                    <a:pt x="1804" y="1"/>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37"/>
            <p:cNvSpPr/>
            <p:nvPr/>
          </p:nvSpPr>
          <p:spPr>
            <a:xfrm>
              <a:off x="6151300" y="2151925"/>
              <a:ext cx="138500" cy="24075"/>
            </a:xfrm>
            <a:custGeom>
              <a:avLst/>
              <a:gdLst/>
              <a:ahLst/>
              <a:cxnLst/>
              <a:rect l="l" t="t" r="r" b="b"/>
              <a:pathLst>
                <a:path w="5540" h="963" extrusionOk="0">
                  <a:moveTo>
                    <a:pt x="5464" y="1"/>
                  </a:moveTo>
                  <a:lnTo>
                    <a:pt x="0" y="509"/>
                  </a:lnTo>
                  <a:cubicBezTo>
                    <a:pt x="12" y="670"/>
                    <a:pt x="12" y="821"/>
                    <a:pt x="22" y="962"/>
                  </a:cubicBezTo>
                  <a:lnTo>
                    <a:pt x="3607" y="670"/>
                  </a:lnTo>
                  <a:lnTo>
                    <a:pt x="3693" y="293"/>
                  </a:lnTo>
                  <a:lnTo>
                    <a:pt x="3736" y="660"/>
                  </a:lnTo>
                  <a:lnTo>
                    <a:pt x="5540" y="509"/>
                  </a:lnTo>
                  <a:cubicBezTo>
                    <a:pt x="5518" y="357"/>
                    <a:pt x="5485" y="185"/>
                    <a:pt x="5464" y="1"/>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37"/>
            <p:cNvSpPr/>
            <p:nvPr/>
          </p:nvSpPr>
          <p:spPr>
            <a:xfrm>
              <a:off x="6147250" y="2006975"/>
              <a:ext cx="114750" cy="24050"/>
            </a:xfrm>
            <a:custGeom>
              <a:avLst/>
              <a:gdLst/>
              <a:ahLst/>
              <a:cxnLst/>
              <a:rect l="l" t="t" r="r" b="b"/>
              <a:pathLst>
                <a:path w="4590" h="962" extrusionOk="0">
                  <a:moveTo>
                    <a:pt x="4449" y="1"/>
                  </a:moveTo>
                  <a:lnTo>
                    <a:pt x="1" y="368"/>
                  </a:lnTo>
                  <a:lnTo>
                    <a:pt x="1" y="961"/>
                  </a:lnTo>
                  <a:lnTo>
                    <a:pt x="4589" y="541"/>
                  </a:lnTo>
                  <a:cubicBezTo>
                    <a:pt x="4546" y="357"/>
                    <a:pt x="4492" y="174"/>
                    <a:pt x="4449" y="1"/>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37"/>
            <p:cNvSpPr/>
            <p:nvPr/>
          </p:nvSpPr>
          <p:spPr>
            <a:xfrm>
              <a:off x="6147250" y="1984025"/>
              <a:ext cx="107725" cy="20550"/>
            </a:xfrm>
            <a:custGeom>
              <a:avLst/>
              <a:gdLst/>
              <a:ahLst/>
              <a:cxnLst/>
              <a:rect l="l" t="t" r="r" b="b"/>
              <a:pathLst>
                <a:path w="4309" h="822" extrusionOk="0">
                  <a:moveTo>
                    <a:pt x="4157" y="1"/>
                  </a:moveTo>
                  <a:lnTo>
                    <a:pt x="1" y="422"/>
                  </a:lnTo>
                  <a:lnTo>
                    <a:pt x="1" y="821"/>
                  </a:lnTo>
                  <a:lnTo>
                    <a:pt x="4309" y="422"/>
                  </a:lnTo>
                  <a:cubicBezTo>
                    <a:pt x="4255" y="271"/>
                    <a:pt x="4212" y="130"/>
                    <a:pt x="4157" y="1"/>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37"/>
            <p:cNvSpPr/>
            <p:nvPr/>
          </p:nvSpPr>
          <p:spPr>
            <a:xfrm>
              <a:off x="6147250" y="1994575"/>
              <a:ext cx="111250" cy="21625"/>
            </a:xfrm>
            <a:custGeom>
              <a:avLst/>
              <a:gdLst/>
              <a:ahLst/>
              <a:cxnLst/>
              <a:rect l="l" t="t" r="r" b="b"/>
              <a:pathLst>
                <a:path w="4450" h="865" extrusionOk="0">
                  <a:moveTo>
                    <a:pt x="4309" y="0"/>
                  </a:moveTo>
                  <a:lnTo>
                    <a:pt x="1" y="399"/>
                  </a:lnTo>
                  <a:lnTo>
                    <a:pt x="1" y="864"/>
                  </a:lnTo>
                  <a:lnTo>
                    <a:pt x="4449" y="497"/>
                  </a:lnTo>
                  <a:cubicBezTo>
                    <a:pt x="4395" y="324"/>
                    <a:pt x="4352" y="162"/>
                    <a:pt x="4309" y="0"/>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37"/>
            <p:cNvSpPr/>
            <p:nvPr/>
          </p:nvSpPr>
          <p:spPr>
            <a:xfrm>
              <a:off x="6127000" y="1838800"/>
              <a:ext cx="156325" cy="93300"/>
            </a:xfrm>
            <a:custGeom>
              <a:avLst/>
              <a:gdLst/>
              <a:ahLst/>
              <a:cxnLst/>
              <a:rect l="l" t="t" r="r" b="b"/>
              <a:pathLst>
                <a:path w="6253" h="3732" extrusionOk="0">
                  <a:moveTo>
                    <a:pt x="5823" y="1"/>
                  </a:moveTo>
                  <a:cubicBezTo>
                    <a:pt x="5315" y="1"/>
                    <a:pt x="4235" y="266"/>
                    <a:pt x="2690" y="1178"/>
                  </a:cubicBezTo>
                  <a:cubicBezTo>
                    <a:pt x="595" y="2419"/>
                    <a:pt x="1" y="3499"/>
                    <a:pt x="109" y="3693"/>
                  </a:cubicBezTo>
                  <a:cubicBezTo>
                    <a:pt x="124" y="3719"/>
                    <a:pt x="167" y="3732"/>
                    <a:pt x="235" y="3732"/>
                  </a:cubicBezTo>
                  <a:cubicBezTo>
                    <a:pt x="656" y="3732"/>
                    <a:pt x="2015" y="3252"/>
                    <a:pt x="3445" y="2398"/>
                  </a:cubicBezTo>
                  <a:cubicBezTo>
                    <a:pt x="5119" y="1404"/>
                    <a:pt x="6253" y="271"/>
                    <a:pt x="6145" y="87"/>
                  </a:cubicBezTo>
                  <a:cubicBezTo>
                    <a:pt x="6116" y="36"/>
                    <a:pt x="6007" y="1"/>
                    <a:pt x="5823" y="1"/>
                  </a:cubicBez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37"/>
            <p:cNvSpPr/>
            <p:nvPr/>
          </p:nvSpPr>
          <p:spPr>
            <a:xfrm>
              <a:off x="6146175" y="1867150"/>
              <a:ext cx="39700" cy="60750"/>
            </a:xfrm>
            <a:custGeom>
              <a:avLst/>
              <a:gdLst/>
              <a:ahLst/>
              <a:cxnLst/>
              <a:rect l="l" t="t" r="r" b="b"/>
              <a:pathLst>
                <a:path w="1588" h="2430" extrusionOk="0">
                  <a:moveTo>
                    <a:pt x="1371" y="1"/>
                  </a:moveTo>
                  <a:lnTo>
                    <a:pt x="1" y="1005"/>
                  </a:lnTo>
                  <a:cubicBezTo>
                    <a:pt x="1" y="1005"/>
                    <a:pt x="572" y="1988"/>
                    <a:pt x="961" y="2430"/>
                  </a:cubicBezTo>
                  <a:lnTo>
                    <a:pt x="1587" y="1729"/>
                  </a:lnTo>
                  <a:lnTo>
                    <a:pt x="1371" y="1"/>
                  </a:lnTo>
                  <a:close/>
                </a:path>
              </a:pathLst>
            </a:custGeom>
            <a:solidFill>
              <a:srgbClr val="5637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37"/>
            <p:cNvSpPr/>
            <p:nvPr/>
          </p:nvSpPr>
          <p:spPr>
            <a:xfrm>
              <a:off x="6167775" y="1866075"/>
              <a:ext cx="54000" cy="102875"/>
            </a:xfrm>
            <a:custGeom>
              <a:avLst/>
              <a:gdLst/>
              <a:ahLst/>
              <a:cxnLst/>
              <a:rect l="l" t="t" r="r" b="b"/>
              <a:pathLst>
                <a:path w="2160" h="4115" extrusionOk="0">
                  <a:moveTo>
                    <a:pt x="2041" y="1"/>
                  </a:moveTo>
                  <a:lnTo>
                    <a:pt x="87" y="497"/>
                  </a:lnTo>
                  <a:cubicBezTo>
                    <a:pt x="87" y="497"/>
                    <a:pt x="119" y="2484"/>
                    <a:pt x="0" y="3337"/>
                  </a:cubicBezTo>
                  <a:lnTo>
                    <a:pt x="1901" y="4114"/>
                  </a:lnTo>
                  <a:lnTo>
                    <a:pt x="2160" y="3423"/>
                  </a:lnTo>
                  <a:lnTo>
                    <a:pt x="2041" y="1"/>
                  </a:ln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37"/>
            <p:cNvSpPr/>
            <p:nvPr/>
          </p:nvSpPr>
          <p:spPr>
            <a:xfrm>
              <a:off x="6147250" y="1956500"/>
              <a:ext cx="42150" cy="47275"/>
            </a:xfrm>
            <a:custGeom>
              <a:avLst/>
              <a:gdLst/>
              <a:ahLst/>
              <a:cxnLst/>
              <a:rect l="l" t="t" r="r" b="b"/>
              <a:pathLst>
                <a:path w="1686" h="1891" extrusionOk="0">
                  <a:moveTo>
                    <a:pt x="616" y="0"/>
                  </a:moveTo>
                  <a:cubicBezTo>
                    <a:pt x="465" y="0"/>
                    <a:pt x="206" y="228"/>
                    <a:pt x="66" y="314"/>
                  </a:cubicBezTo>
                  <a:cubicBezTo>
                    <a:pt x="30" y="562"/>
                    <a:pt x="9" y="985"/>
                    <a:pt x="3" y="1523"/>
                  </a:cubicBezTo>
                  <a:lnTo>
                    <a:pt x="3" y="1523"/>
                  </a:lnTo>
                  <a:lnTo>
                    <a:pt x="1685" y="1351"/>
                  </a:lnTo>
                  <a:cubicBezTo>
                    <a:pt x="1458" y="519"/>
                    <a:pt x="1113" y="0"/>
                    <a:pt x="616" y="0"/>
                  </a:cubicBezTo>
                  <a:close/>
                  <a:moveTo>
                    <a:pt x="3" y="1523"/>
                  </a:moveTo>
                  <a:lnTo>
                    <a:pt x="1" y="1523"/>
                  </a:lnTo>
                  <a:lnTo>
                    <a:pt x="1" y="1890"/>
                  </a:lnTo>
                  <a:cubicBezTo>
                    <a:pt x="1" y="1763"/>
                    <a:pt x="2" y="1640"/>
                    <a:pt x="3" y="1523"/>
                  </a:cubicBezTo>
                  <a:close/>
                </a:path>
              </a:pathLst>
            </a:custGeom>
            <a:solidFill>
              <a:srgbClr val="FF70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37"/>
            <p:cNvSpPr/>
            <p:nvPr/>
          </p:nvSpPr>
          <p:spPr>
            <a:xfrm>
              <a:off x="6147250" y="1990250"/>
              <a:ext cx="44850" cy="14325"/>
            </a:xfrm>
            <a:custGeom>
              <a:avLst/>
              <a:gdLst/>
              <a:ahLst/>
              <a:cxnLst/>
              <a:rect l="l" t="t" r="r" b="b"/>
              <a:pathLst>
                <a:path w="1794" h="573" extrusionOk="0">
                  <a:moveTo>
                    <a:pt x="1685" y="1"/>
                  </a:moveTo>
                  <a:lnTo>
                    <a:pt x="1" y="173"/>
                  </a:lnTo>
                  <a:lnTo>
                    <a:pt x="1" y="540"/>
                  </a:lnTo>
                  <a:lnTo>
                    <a:pt x="1" y="572"/>
                  </a:lnTo>
                  <a:lnTo>
                    <a:pt x="1793" y="411"/>
                  </a:lnTo>
                  <a:cubicBezTo>
                    <a:pt x="1760" y="270"/>
                    <a:pt x="1728" y="130"/>
                    <a:pt x="1685" y="1"/>
                  </a:cubicBezTo>
                  <a:close/>
                </a:path>
              </a:pathLst>
            </a:custGeom>
            <a:solidFill>
              <a:srgbClr val="FF88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37"/>
            <p:cNvSpPr/>
            <p:nvPr/>
          </p:nvSpPr>
          <p:spPr>
            <a:xfrm>
              <a:off x="6276825" y="2089850"/>
              <a:ext cx="1650" cy="3550"/>
            </a:xfrm>
            <a:custGeom>
              <a:avLst/>
              <a:gdLst/>
              <a:ahLst/>
              <a:cxnLst/>
              <a:rect l="l" t="t" r="r" b="b"/>
              <a:pathLst>
                <a:path w="66" h="142" extrusionOk="0">
                  <a:moveTo>
                    <a:pt x="1" y="0"/>
                  </a:moveTo>
                  <a:cubicBezTo>
                    <a:pt x="11" y="43"/>
                    <a:pt x="22" y="87"/>
                    <a:pt x="32" y="141"/>
                  </a:cubicBezTo>
                  <a:cubicBezTo>
                    <a:pt x="32" y="130"/>
                    <a:pt x="32" y="130"/>
                    <a:pt x="44" y="130"/>
                  </a:cubicBezTo>
                  <a:lnTo>
                    <a:pt x="65" y="130"/>
                  </a:lnTo>
                  <a:lnTo>
                    <a:pt x="54" y="33"/>
                  </a:lnTo>
                  <a:cubicBezTo>
                    <a:pt x="32" y="22"/>
                    <a:pt x="22" y="12"/>
                    <a:pt x="1" y="0"/>
                  </a:cubicBezTo>
                  <a:close/>
                </a:path>
              </a:pathLst>
            </a:custGeom>
            <a:solidFill>
              <a:srgbClr val="FFC0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37"/>
            <p:cNvSpPr/>
            <p:nvPr/>
          </p:nvSpPr>
          <p:spPr>
            <a:xfrm>
              <a:off x="6277625" y="2093075"/>
              <a:ext cx="4350" cy="24325"/>
            </a:xfrm>
            <a:custGeom>
              <a:avLst/>
              <a:gdLst/>
              <a:ahLst/>
              <a:cxnLst/>
              <a:rect l="l" t="t" r="r" b="b"/>
              <a:pathLst>
                <a:path w="174" h="973" extrusionOk="0">
                  <a:moveTo>
                    <a:pt x="12" y="1"/>
                  </a:moveTo>
                  <a:cubicBezTo>
                    <a:pt x="0" y="1"/>
                    <a:pt x="0" y="1"/>
                    <a:pt x="0" y="12"/>
                  </a:cubicBezTo>
                  <a:cubicBezTo>
                    <a:pt x="55" y="336"/>
                    <a:pt x="120" y="660"/>
                    <a:pt x="173" y="973"/>
                  </a:cubicBezTo>
                  <a:lnTo>
                    <a:pt x="33" y="1"/>
                  </a:lnTo>
                  <a:close/>
                </a:path>
              </a:pathLst>
            </a:custGeom>
            <a:solidFill>
              <a:srgbClr val="FFC0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37"/>
            <p:cNvSpPr/>
            <p:nvPr/>
          </p:nvSpPr>
          <p:spPr>
            <a:xfrm>
              <a:off x="6274375" y="2076350"/>
              <a:ext cx="3825" cy="14350"/>
            </a:xfrm>
            <a:custGeom>
              <a:avLst/>
              <a:gdLst/>
              <a:ahLst/>
              <a:cxnLst/>
              <a:rect l="l" t="t" r="r" b="b"/>
              <a:pathLst>
                <a:path w="153" h="574" extrusionOk="0">
                  <a:moveTo>
                    <a:pt x="1" y="0"/>
                  </a:moveTo>
                  <a:cubicBezTo>
                    <a:pt x="34" y="184"/>
                    <a:pt x="66" y="368"/>
                    <a:pt x="99" y="540"/>
                  </a:cubicBezTo>
                  <a:cubicBezTo>
                    <a:pt x="120" y="552"/>
                    <a:pt x="130" y="562"/>
                    <a:pt x="152" y="573"/>
                  </a:cubicBezTo>
                  <a:lnTo>
                    <a:pt x="66" y="33"/>
                  </a:lnTo>
                  <a:lnTo>
                    <a:pt x="1" y="0"/>
                  </a:lnTo>
                  <a:close/>
                </a:path>
              </a:pathLst>
            </a:custGeom>
            <a:solidFill>
              <a:srgbClr val="FF70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37"/>
            <p:cNvSpPr/>
            <p:nvPr/>
          </p:nvSpPr>
          <p:spPr>
            <a:xfrm>
              <a:off x="6153450" y="2205375"/>
              <a:ext cx="50525" cy="4625"/>
            </a:xfrm>
            <a:custGeom>
              <a:avLst/>
              <a:gdLst/>
              <a:ahLst/>
              <a:cxnLst/>
              <a:rect l="l" t="t" r="r" b="b"/>
              <a:pathLst>
                <a:path w="2021" h="185" extrusionOk="0">
                  <a:moveTo>
                    <a:pt x="584" y="130"/>
                  </a:moveTo>
                  <a:lnTo>
                    <a:pt x="1" y="185"/>
                  </a:lnTo>
                  <a:close/>
                  <a:moveTo>
                    <a:pt x="2020" y="1"/>
                  </a:moveTo>
                  <a:lnTo>
                    <a:pt x="1556" y="44"/>
                  </a:lnTo>
                  <a:lnTo>
                    <a:pt x="1556" y="44"/>
                  </a:lnTo>
                  <a:close/>
                </a:path>
              </a:pathLst>
            </a:custGeom>
            <a:solidFill>
              <a:srgbClr val="FFC0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37"/>
            <p:cNvSpPr/>
            <p:nvPr/>
          </p:nvSpPr>
          <p:spPr>
            <a:xfrm>
              <a:off x="6168025" y="2206450"/>
              <a:ext cx="24325" cy="2200"/>
            </a:xfrm>
            <a:custGeom>
              <a:avLst/>
              <a:gdLst/>
              <a:ahLst/>
              <a:cxnLst/>
              <a:rect l="l" t="t" r="r" b="b"/>
              <a:pathLst>
                <a:path w="973" h="88" extrusionOk="0">
                  <a:moveTo>
                    <a:pt x="1" y="87"/>
                  </a:moveTo>
                  <a:lnTo>
                    <a:pt x="1" y="87"/>
                  </a:lnTo>
                  <a:lnTo>
                    <a:pt x="1" y="87"/>
                  </a:lnTo>
                  <a:close/>
                  <a:moveTo>
                    <a:pt x="973" y="1"/>
                  </a:moveTo>
                  <a:lnTo>
                    <a:pt x="973" y="1"/>
                  </a:lnTo>
                  <a:lnTo>
                    <a:pt x="973" y="1"/>
                  </a:lnTo>
                  <a:close/>
                </a:path>
              </a:pathLst>
            </a:custGeom>
            <a:solidFill>
              <a:srgbClr val="FF70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37"/>
            <p:cNvSpPr/>
            <p:nvPr/>
          </p:nvSpPr>
          <p:spPr>
            <a:xfrm>
              <a:off x="6168025" y="2206450"/>
              <a:ext cx="24325" cy="2200"/>
            </a:xfrm>
            <a:custGeom>
              <a:avLst/>
              <a:gdLst/>
              <a:ahLst/>
              <a:cxnLst/>
              <a:rect l="l" t="t" r="r" b="b"/>
              <a:pathLst>
                <a:path w="973" h="88" extrusionOk="0">
                  <a:moveTo>
                    <a:pt x="973" y="1"/>
                  </a:moveTo>
                  <a:lnTo>
                    <a:pt x="1" y="87"/>
                  </a:lnTo>
                  <a:lnTo>
                    <a:pt x="1" y="87"/>
                  </a:lnTo>
                  <a:close/>
                </a:path>
              </a:pathLst>
            </a:custGeom>
            <a:solidFill>
              <a:srgbClr val="FF4E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37"/>
            <p:cNvSpPr/>
            <p:nvPr/>
          </p:nvSpPr>
          <p:spPr>
            <a:xfrm>
              <a:off x="6153200" y="2205925"/>
              <a:ext cx="275" cy="4075"/>
            </a:xfrm>
            <a:custGeom>
              <a:avLst/>
              <a:gdLst/>
              <a:ahLst/>
              <a:cxnLst/>
              <a:rect l="l" t="t" r="r" b="b"/>
              <a:pathLst>
                <a:path w="11" h="163" extrusionOk="0">
                  <a:moveTo>
                    <a:pt x="11" y="163"/>
                  </a:moveTo>
                  <a:lnTo>
                    <a:pt x="11" y="163"/>
                  </a:lnTo>
                  <a:lnTo>
                    <a:pt x="11" y="163"/>
                  </a:lnTo>
                  <a:close/>
                  <a:moveTo>
                    <a:pt x="11" y="163"/>
                  </a:moveTo>
                  <a:lnTo>
                    <a:pt x="11" y="163"/>
                  </a:lnTo>
                  <a:lnTo>
                    <a:pt x="11" y="163"/>
                  </a:lnTo>
                  <a:close/>
                  <a:moveTo>
                    <a:pt x="11" y="163"/>
                  </a:moveTo>
                  <a:lnTo>
                    <a:pt x="11" y="163"/>
                  </a:lnTo>
                  <a:lnTo>
                    <a:pt x="11" y="163"/>
                  </a:lnTo>
                  <a:close/>
                  <a:moveTo>
                    <a:pt x="11" y="163"/>
                  </a:moveTo>
                  <a:lnTo>
                    <a:pt x="11" y="163"/>
                  </a:lnTo>
                  <a:lnTo>
                    <a:pt x="11" y="163"/>
                  </a:lnTo>
                  <a:close/>
                  <a:moveTo>
                    <a:pt x="11" y="163"/>
                  </a:moveTo>
                  <a:lnTo>
                    <a:pt x="11" y="163"/>
                  </a:lnTo>
                  <a:lnTo>
                    <a:pt x="11" y="163"/>
                  </a:lnTo>
                  <a:close/>
                  <a:moveTo>
                    <a:pt x="11" y="163"/>
                  </a:moveTo>
                  <a:lnTo>
                    <a:pt x="11" y="163"/>
                  </a:lnTo>
                  <a:lnTo>
                    <a:pt x="11" y="163"/>
                  </a:lnTo>
                  <a:close/>
                  <a:moveTo>
                    <a:pt x="11" y="163"/>
                  </a:moveTo>
                  <a:lnTo>
                    <a:pt x="11" y="163"/>
                  </a:lnTo>
                  <a:lnTo>
                    <a:pt x="11" y="163"/>
                  </a:lnTo>
                  <a:close/>
                  <a:moveTo>
                    <a:pt x="11" y="163"/>
                  </a:moveTo>
                  <a:lnTo>
                    <a:pt x="11" y="163"/>
                  </a:lnTo>
                  <a:lnTo>
                    <a:pt x="11" y="163"/>
                  </a:lnTo>
                  <a:close/>
                  <a:moveTo>
                    <a:pt x="11" y="151"/>
                  </a:moveTo>
                  <a:lnTo>
                    <a:pt x="11" y="151"/>
                  </a:lnTo>
                  <a:lnTo>
                    <a:pt x="11" y="151"/>
                  </a:lnTo>
                  <a:close/>
                  <a:moveTo>
                    <a:pt x="11" y="151"/>
                  </a:moveTo>
                  <a:lnTo>
                    <a:pt x="11" y="151"/>
                  </a:lnTo>
                  <a:lnTo>
                    <a:pt x="11" y="151"/>
                  </a:lnTo>
                  <a:close/>
                  <a:moveTo>
                    <a:pt x="11" y="141"/>
                  </a:moveTo>
                  <a:lnTo>
                    <a:pt x="11" y="151"/>
                  </a:lnTo>
                  <a:lnTo>
                    <a:pt x="11" y="141"/>
                  </a:lnTo>
                  <a:close/>
                  <a:moveTo>
                    <a:pt x="11" y="141"/>
                  </a:moveTo>
                  <a:lnTo>
                    <a:pt x="11" y="141"/>
                  </a:lnTo>
                  <a:lnTo>
                    <a:pt x="11" y="141"/>
                  </a:lnTo>
                  <a:close/>
                  <a:moveTo>
                    <a:pt x="11" y="130"/>
                  </a:moveTo>
                  <a:lnTo>
                    <a:pt x="11" y="141"/>
                  </a:lnTo>
                  <a:lnTo>
                    <a:pt x="11" y="130"/>
                  </a:lnTo>
                  <a:close/>
                  <a:moveTo>
                    <a:pt x="11" y="130"/>
                  </a:moveTo>
                  <a:lnTo>
                    <a:pt x="11" y="130"/>
                  </a:lnTo>
                  <a:lnTo>
                    <a:pt x="11" y="130"/>
                  </a:lnTo>
                  <a:close/>
                  <a:moveTo>
                    <a:pt x="11" y="119"/>
                  </a:moveTo>
                  <a:lnTo>
                    <a:pt x="11" y="130"/>
                  </a:lnTo>
                  <a:lnTo>
                    <a:pt x="11" y="119"/>
                  </a:lnTo>
                  <a:close/>
                  <a:moveTo>
                    <a:pt x="11" y="119"/>
                  </a:moveTo>
                  <a:lnTo>
                    <a:pt x="11" y="119"/>
                  </a:lnTo>
                  <a:lnTo>
                    <a:pt x="11" y="119"/>
                  </a:lnTo>
                  <a:close/>
                  <a:moveTo>
                    <a:pt x="0" y="108"/>
                  </a:moveTo>
                  <a:lnTo>
                    <a:pt x="0" y="108"/>
                  </a:lnTo>
                  <a:lnTo>
                    <a:pt x="0" y="108"/>
                  </a:lnTo>
                  <a:close/>
                  <a:moveTo>
                    <a:pt x="0" y="86"/>
                  </a:moveTo>
                  <a:lnTo>
                    <a:pt x="0" y="86"/>
                  </a:lnTo>
                  <a:lnTo>
                    <a:pt x="0" y="86"/>
                  </a:lnTo>
                  <a:close/>
                  <a:moveTo>
                    <a:pt x="0" y="55"/>
                  </a:moveTo>
                  <a:lnTo>
                    <a:pt x="0" y="65"/>
                  </a:lnTo>
                  <a:lnTo>
                    <a:pt x="0" y="55"/>
                  </a:lnTo>
                  <a:close/>
                  <a:moveTo>
                    <a:pt x="0" y="55"/>
                  </a:moveTo>
                  <a:lnTo>
                    <a:pt x="0" y="55"/>
                  </a:lnTo>
                  <a:lnTo>
                    <a:pt x="0" y="55"/>
                  </a:lnTo>
                  <a:close/>
                  <a:moveTo>
                    <a:pt x="0" y="43"/>
                  </a:moveTo>
                  <a:lnTo>
                    <a:pt x="0" y="43"/>
                  </a:lnTo>
                  <a:lnTo>
                    <a:pt x="0" y="43"/>
                  </a:lnTo>
                  <a:close/>
                  <a:moveTo>
                    <a:pt x="0" y="33"/>
                  </a:moveTo>
                  <a:lnTo>
                    <a:pt x="0" y="43"/>
                  </a:lnTo>
                  <a:lnTo>
                    <a:pt x="0" y="33"/>
                  </a:lnTo>
                  <a:close/>
                  <a:moveTo>
                    <a:pt x="0" y="33"/>
                  </a:moveTo>
                  <a:lnTo>
                    <a:pt x="0" y="33"/>
                  </a:lnTo>
                  <a:lnTo>
                    <a:pt x="0" y="33"/>
                  </a:lnTo>
                  <a:close/>
                  <a:moveTo>
                    <a:pt x="0" y="11"/>
                  </a:moveTo>
                  <a:lnTo>
                    <a:pt x="0" y="11"/>
                  </a:lnTo>
                  <a:lnTo>
                    <a:pt x="0" y="11"/>
                  </a:lnTo>
                  <a:close/>
                  <a:moveTo>
                    <a:pt x="0" y="0"/>
                  </a:moveTo>
                  <a:lnTo>
                    <a:pt x="0" y="0"/>
                  </a:lnTo>
                  <a:lnTo>
                    <a:pt x="0" y="0"/>
                  </a:lnTo>
                  <a:close/>
                  <a:moveTo>
                    <a:pt x="0" y="0"/>
                  </a:moveTo>
                  <a:lnTo>
                    <a:pt x="0" y="0"/>
                  </a:lnTo>
                  <a:close/>
                </a:path>
              </a:pathLst>
            </a:custGeom>
            <a:solidFill>
              <a:srgbClr val="FFC0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37"/>
            <p:cNvSpPr/>
            <p:nvPr/>
          </p:nvSpPr>
          <p:spPr>
            <a:xfrm>
              <a:off x="6147225" y="2006175"/>
              <a:ext cx="134750" cy="203825"/>
            </a:xfrm>
            <a:custGeom>
              <a:avLst/>
              <a:gdLst/>
              <a:ahLst/>
              <a:cxnLst/>
              <a:rect l="l" t="t" r="r" b="b"/>
              <a:pathLst>
                <a:path w="5390" h="8153" extrusionOk="0">
                  <a:moveTo>
                    <a:pt x="2" y="0"/>
                  </a:moveTo>
                  <a:lnTo>
                    <a:pt x="2" y="0"/>
                  </a:lnTo>
                  <a:cubicBezTo>
                    <a:pt x="1" y="196"/>
                    <a:pt x="1" y="402"/>
                    <a:pt x="2" y="616"/>
                  </a:cubicBezTo>
                  <a:lnTo>
                    <a:pt x="2" y="616"/>
                  </a:lnTo>
                  <a:lnTo>
                    <a:pt x="2" y="400"/>
                  </a:lnTo>
                  <a:lnTo>
                    <a:pt x="2" y="0"/>
                  </a:lnTo>
                  <a:close/>
                  <a:moveTo>
                    <a:pt x="2" y="616"/>
                  </a:moveTo>
                  <a:lnTo>
                    <a:pt x="2" y="993"/>
                  </a:lnTo>
                  <a:lnTo>
                    <a:pt x="5" y="993"/>
                  </a:lnTo>
                  <a:lnTo>
                    <a:pt x="5" y="993"/>
                  </a:lnTo>
                  <a:cubicBezTo>
                    <a:pt x="23" y="2706"/>
                    <a:pt x="101" y="4818"/>
                    <a:pt x="163" y="6306"/>
                  </a:cubicBezTo>
                  <a:cubicBezTo>
                    <a:pt x="163" y="6187"/>
                    <a:pt x="153" y="6058"/>
                    <a:pt x="153" y="5928"/>
                  </a:cubicBezTo>
                  <a:lnTo>
                    <a:pt x="2280" y="5723"/>
                  </a:lnTo>
                  <a:cubicBezTo>
                    <a:pt x="2280" y="5226"/>
                    <a:pt x="2291" y="4719"/>
                    <a:pt x="2269" y="4201"/>
                  </a:cubicBezTo>
                  <a:lnTo>
                    <a:pt x="2269" y="4201"/>
                  </a:lnTo>
                  <a:cubicBezTo>
                    <a:pt x="2755" y="4665"/>
                    <a:pt x="3403" y="4978"/>
                    <a:pt x="4062" y="4978"/>
                  </a:cubicBezTo>
                  <a:cubicBezTo>
                    <a:pt x="4515" y="4978"/>
                    <a:pt x="4979" y="4816"/>
                    <a:pt x="5389" y="4449"/>
                  </a:cubicBezTo>
                  <a:cubicBezTo>
                    <a:pt x="5336" y="4136"/>
                    <a:pt x="5271" y="3812"/>
                    <a:pt x="5216" y="3488"/>
                  </a:cubicBezTo>
                  <a:cubicBezTo>
                    <a:pt x="5206" y="3434"/>
                    <a:pt x="5195" y="3390"/>
                    <a:pt x="5185" y="3347"/>
                  </a:cubicBezTo>
                  <a:cubicBezTo>
                    <a:pt x="5152" y="3175"/>
                    <a:pt x="5120" y="2991"/>
                    <a:pt x="5087" y="2807"/>
                  </a:cubicBezTo>
                  <a:lnTo>
                    <a:pt x="2053" y="1598"/>
                  </a:lnTo>
                  <a:cubicBezTo>
                    <a:pt x="2020" y="1329"/>
                    <a:pt x="1999" y="1069"/>
                    <a:pt x="1967" y="810"/>
                  </a:cubicBezTo>
                  <a:lnTo>
                    <a:pt x="5" y="993"/>
                  </a:lnTo>
                  <a:lnTo>
                    <a:pt x="5" y="993"/>
                  </a:lnTo>
                  <a:cubicBezTo>
                    <a:pt x="4" y="865"/>
                    <a:pt x="3" y="739"/>
                    <a:pt x="2" y="616"/>
                  </a:cubicBezTo>
                  <a:close/>
                  <a:moveTo>
                    <a:pt x="163" y="6360"/>
                  </a:moveTo>
                  <a:lnTo>
                    <a:pt x="163" y="6360"/>
                  </a:lnTo>
                  <a:cubicBezTo>
                    <a:pt x="178" y="6704"/>
                    <a:pt x="193" y="7010"/>
                    <a:pt x="205" y="7270"/>
                  </a:cubicBezTo>
                  <a:lnTo>
                    <a:pt x="205" y="7270"/>
                  </a:lnTo>
                  <a:cubicBezTo>
                    <a:pt x="202" y="7124"/>
                    <a:pt x="194" y="6961"/>
                    <a:pt x="185" y="6792"/>
                  </a:cubicBezTo>
                  <a:cubicBezTo>
                    <a:pt x="175" y="6651"/>
                    <a:pt x="175" y="6511"/>
                    <a:pt x="163" y="6360"/>
                  </a:cubicBezTo>
                  <a:close/>
                  <a:moveTo>
                    <a:pt x="205" y="7270"/>
                  </a:moveTo>
                  <a:lnTo>
                    <a:pt x="205" y="7270"/>
                  </a:lnTo>
                  <a:cubicBezTo>
                    <a:pt x="206" y="7310"/>
                    <a:pt x="207" y="7348"/>
                    <a:pt x="207" y="7385"/>
                  </a:cubicBezTo>
                  <a:lnTo>
                    <a:pt x="211" y="7385"/>
                  </a:lnTo>
                  <a:lnTo>
                    <a:pt x="211" y="7385"/>
                  </a:lnTo>
                  <a:cubicBezTo>
                    <a:pt x="209" y="7348"/>
                    <a:pt x="207" y="7309"/>
                    <a:pt x="205" y="7270"/>
                  </a:cubicBezTo>
                  <a:close/>
                  <a:moveTo>
                    <a:pt x="2258" y="7202"/>
                  </a:moveTo>
                  <a:lnTo>
                    <a:pt x="211" y="7385"/>
                  </a:lnTo>
                  <a:lnTo>
                    <a:pt x="211" y="7385"/>
                  </a:lnTo>
                  <a:cubicBezTo>
                    <a:pt x="224" y="7648"/>
                    <a:pt x="234" y="7855"/>
                    <a:pt x="239" y="7990"/>
                  </a:cubicBezTo>
                  <a:lnTo>
                    <a:pt x="239" y="8001"/>
                  </a:lnTo>
                  <a:lnTo>
                    <a:pt x="239" y="8023"/>
                  </a:lnTo>
                  <a:lnTo>
                    <a:pt x="239" y="8033"/>
                  </a:lnTo>
                  <a:lnTo>
                    <a:pt x="239" y="8045"/>
                  </a:lnTo>
                  <a:lnTo>
                    <a:pt x="239" y="8055"/>
                  </a:lnTo>
                  <a:lnTo>
                    <a:pt x="239" y="8076"/>
                  </a:lnTo>
                  <a:lnTo>
                    <a:pt x="239" y="8098"/>
                  </a:lnTo>
                  <a:cubicBezTo>
                    <a:pt x="239" y="8098"/>
                    <a:pt x="250" y="8098"/>
                    <a:pt x="250" y="8109"/>
                  </a:cubicBezTo>
                  <a:lnTo>
                    <a:pt x="250" y="8120"/>
                  </a:lnTo>
                  <a:lnTo>
                    <a:pt x="250" y="8131"/>
                  </a:lnTo>
                  <a:lnTo>
                    <a:pt x="250" y="8141"/>
                  </a:lnTo>
                  <a:lnTo>
                    <a:pt x="250" y="8153"/>
                  </a:lnTo>
                  <a:lnTo>
                    <a:pt x="833" y="8098"/>
                  </a:lnTo>
                  <a:lnTo>
                    <a:pt x="1805" y="8012"/>
                  </a:lnTo>
                  <a:lnTo>
                    <a:pt x="2269" y="7969"/>
                  </a:lnTo>
                  <a:cubicBezTo>
                    <a:pt x="2258" y="7721"/>
                    <a:pt x="2258" y="7461"/>
                    <a:pt x="2258" y="7202"/>
                  </a:cubicBezTo>
                  <a:close/>
                </a:path>
              </a:pathLst>
            </a:custGeom>
            <a:solidFill>
              <a:srgbClr val="FF70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37"/>
            <p:cNvSpPr/>
            <p:nvPr/>
          </p:nvSpPr>
          <p:spPr>
            <a:xfrm>
              <a:off x="6151025" y="2149225"/>
              <a:ext cx="53200" cy="15425"/>
            </a:xfrm>
            <a:custGeom>
              <a:avLst/>
              <a:gdLst/>
              <a:ahLst/>
              <a:cxnLst/>
              <a:rect l="l" t="t" r="r" b="b"/>
              <a:pathLst>
                <a:path w="2128" h="617" extrusionOk="0">
                  <a:moveTo>
                    <a:pt x="2128" y="1"/>
                  </a:moveTo>
                  <a:lnTo>
                    <a:pt x="1" y="206"/>
                  </a:lnTo>
                  <a:cubicBezTo>
                    <a:pt x="1" y="336"/>
                    <a:pt x="11" y="465"/>
                    <a:pt x="11" y="584"/>
                  </a:cubicBezTo>
                  <a:lnTo>
                    <a:pt x="11" y="617"/>
                  </a:lnTo>
                  <a:lnTo>
                    <a:pt x="2117" y="422"/>
                  </a:lnTo>
                  <a:cubicBezTo>
                    <a:pt x="2117" y="281"/>
                    <a:pt x="2128" y="141"/>
                    <a:pt x="2128" y="1"/>
                  </a:cubicBezTo>
                  <a:close/>
                </a:path>
              </a:pathLst>
            </a:custGeom>
            <a:solidFill>
              <a:srgbClr val="FF88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37"/>
            <p:cNvSpPr/>
            <p:nvPr/>
          </p:nvSpPr>
          <p:spPr>
            <a:xfrm>
              <a:off x="6151825" y="2171650"/>
              <a:ext cx="52150" cy="19175"/>
            </a:xfrm>
            <a:custGeom>
              <a:avLst/>
              <a:gdLst/>
              <a:ahLst/>
              <a:cxnLst/>
              <a:rect l="l" t="t" r="r" b="b"/>
              <a:pathLst>
                <a:path w="2086" h="767" extrusionOk="0">
                  <a:moveTo>
                    <a:pt x="2085" y="0"/>
                  </a:moveTo>
                  <a:lnTo>
                    <a:pt x="1" y="173"/>
                  </a:lnTo>
                  <a:cubicBezTo>
                    <a:pt x="12" y="389"/>
                    <a:pt x="23" y="594"/>
                    <a:pt x="23" y="766"/>
                  </a:cubicBezTo>
                  <a:lnTo>
                    <a:pt x="2074" y="583"/>
                  </a:lnTo>
                  <a:cubicBezTo>
                    <a:pt x="2074" y="389"/>
                    <a:pt x="2074" y="195"/>
                    <a:pt x="2085" y="0"/>
                  </a:cubicBezTo>
                  <a:close/>
                </a:path>
              </a:pathLst>
            </a:custGeom>
            <a:solidFill>
              <a:srgbClr val="FF88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37"/>
            <p:cNvSpPr/>
            <p:nvPr/>
          </p:nvSpPr>
          <p:spPr>
            <a:xfrm>
              <a:off x="6151300" y="2159775"/>
              <a:ext cx="52675" cy="16225"/>
            </a:xfrm>
            <a:custGeom>
              <a:avLst/>
              <a:gdLst/>
              <a:ahLst/>
              <a:cxnLst/>
              <a:rect l="l" t="t" r="r" b="b"/>
              <a:pathLst>
                <a:path w="2107" h="649" extrusionOk="0">
                  <a:moveTo>
                    <a:pt x="2106" y="0"/>
                  </a:moveTo>
                  <a:lnTo>
                    <a:pt x="0" y="195"/>
                  </a:lnTo>
                  <a:lnTo>
                    <a:pt x="0" y="216"/>
                  </a:lnTo>
                  <a:cubicBezTo>
                    <a:pt x="12" y="367"/>
                    <a:pt x="12" y="507"/>
                    <a:pt x="22" y="648"/>
                  </a:cubicBezTo>
                  <a:lnTo>
                    <a:pt x="2106" y="475"/>
                  </a:lnTo>
                  <a:lnTo>
                    <a:pt x="2106" y="0"/>
                  </a:lnTo>
                  <a:close/>
                </a:path>
              </a:pathLst>
            </a:custGeom>
            <a:solidFill>
              <a:srgbClr val="F41F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37"/>
            <p:cNvSpPr/>
            <p:nvPr/>
          </p:nvSpPr>
          <p:spPr>
            <a:xfrm>
              <a:off x="6147250" y="2012375"/>
              <a:ext cx="49150" cy="18650"/>
            </a:xfrm>
            <a:custGeom>
              <a:avLst/>
              <a:gdLst/>
              <a:ahLst/>
              <a:cxnLst/>
              <a:rect l="l" t="t" r="r" b="b"/>
              <a:pathLst>
                <a:path w="1966" h="746" extrusionOk="0">
                  <a:moveTo>
                    <a:pt x="1880" y="1"/>
                  </a:moveTo>
                  <a:lnTo>
                    <a:pt x="1" y="152"/>
                  </a:lnTo>
                  <a:lnTo>
                    <a:pt x="1" y="745"/>
                  </a:lnTo>
                  <a:lnTo>
                    <a:pt x="1966" y="562"/>
                  </a:lnTo>
                  <a:cubicBezTo>
                    <a:pt x="1933" y="368"/>
                    <a:pt x="1912" y="174"/>
                    <a:pt x="1880" y="1"/>
                  </a:cubicBezTo>
                  <a:close/>
                </a:path>
              </a:pathLst>
            </a:custGeom>
            <a:solidFill>
              <a:srgbClr val="FF88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37"/>
            <p:cNvSpPr/>
            <p:nvPr/>
          </p:nvSpPr>
          <p:spPr>
            <a:xfrm>
              <a:off x="6147250" y="2000500"/>
              <a:ext cx="47000" cy="15700"/>
            </a:xfrm>
            <a:custGeom>
              <a:avLst/>
              <a:gdLst/>
              <a:ahLst/>
              <a:cxnLst/>
              <a:rect l="l" t="t" r="r" b="b"/>
              <a:pathLst>
                <a:path w="1880" h="628" extrusionOk="0">
                  <a:moveTo>
                    <a:pt x="1793" y="1"/>
                  </a:moveTo>
                  <a:lnTo>
                    <a:pt x="1" y="162"/>
                  </a:lnTo>
                  <a:lnTo>
                    <a:pt x="1" y="227"/>
                  </a:lnTo>
                  <a:lnTo>
                    <a:pt x="1" y="627"/>
                  </a:lnTo>
                  <a:lnTo>
                    <a:pt x="1880" y="476"/>
                  </a:lnTo>
                  <a:cubicBezTo>
                    <a:pt x="1847" y="303"/>
                    <a:pt x="1825" y="152"/>
                    <a:pt x="1793" y="1"/>
                  </a:cubicBezTo>
                  <a:close/>
                </a:path>
              </a:pathLst>
            </a:custGeom>
            <a:solidFill>
              <a:srgbClr val="F41F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37"/>
            <p:cNvSpPr/>
            <p:nvPr/>
          </p:nvSpPr>
          <p:spPr>
            <a:xfrm>
              <a:off x="6148350" y="2072850"/>
              <a:ext cx="130375" cy="28625"/>
            </a:xfrm>
            <a:custGeom>
              <a:avLst/>
              <a:gdLst/>
              <a:ahLst/>
              <a:cxnLst/>
              <a:rect l="l" t="t" r="r" b="b"/>
              <a:pathLst>
                <a:path w="5215" h="1145" extrusionOk="0">
                  <a:moveTo>
                    <a:pt x="5150" y="0"/>
                  </a:moveTo>
                  <a:lnTo>
                    <a:pt x="10" y="335"/>
                  </a:lnTo>
                  <a:lnTo>
                    <a:pt x="0" y="1145"/>
                  </a:lnTo>
                  <a:lnTo>
                    <a:pt x="5215" y="831"/>
                  </a:lnTo>
                  <a:lnTo>
                    <a:pt x="5150" y="0"/>
                  </a:ln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37"/>
            <p:cNvSpPr/>
            <p:nvPr/>
          </p:nvSpPr>
          <p:spPr>
            <a:xfrm>
              <a:off x="6225000" y="2072850"/>
              <a:ext cx="26200" cy="26200"/>
            </a:xfrm>
            <a:custGeom>
              <a:avLst/>
              <a:gdLst/>
              <a:ahLst/>
              <a:cxnLst/>
              <a:rect l="l" t="t" r="r" b="b"/>
              <a:pathLst>
                <a:path w="1048" h="1048" extrusionOk="0">
                  <a:moveTo>
                    <a:pt x="983" y="0"/>
                  </a:moveTo>
                  <a:lnTo>
                    <a:pt x="0" y="87"/>
                  </a:lnTo>
                  <a:lnTo>
                    <a:pt x="76" y="1047"/>
                  </a:lnTo>
                  <a:lnTo>
                    <a:pt x="1047" y="972"/>
                  </a:lnTo>
                  <a:lnTo>
                    <a:pt x="983" y="0"/>
                  </a:ln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37"/>
            <p:cNvSpPr/>
            <p:nvPr/>
          </p:nvSpPr>
          <p:spPr>
            <a:xfrm>
              <a:off x="6230925" y="2078250"/>
              <a:ext cx="16225" cy="16225"/>
            </a:xfrm>
            <a:custGeom>
              <a:avLst/>
              <a:gdLst/>
              <a:ahLst/>
              <a:cxnLst/>
              <a:rect l="l" t="t" r="r" b="b"/>
              <a:pathLst>
                <a:path w="649" h="649" extrusionOk="0">
                  <a:moveTo>
                    <a:pt x="594" y="0"/>
                  </a:moveTo>
                  <a:lnTo>
                    <a:pt x="1" y="54"/>
                  </a:lnTo>
                  <a:lnTo>
                    <a:pt x="44" y="648"/>
                  </a:lnTo>
                  <a:lnTo>
                    <a:pt x="649" y="594"/>
                  </a:lnTo>
                  <a:lnTo>
                    <a:pt x="594" y="0"/>
                  </a:ln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37"/>
            <p:cNvSpPr/>
            <p:nvPr/>
          </p:nvSpPr>
          <p:spPr>
            <a:xfrm>
              <a:off x="6233625" y="2084450"/>
              <a:ext cx="7325" cy="3800"/>
            </a:xfrm>
            <a:custGeom>
              <a:avLst/>
              <a:gdLst/>
              <a:ahLst/>
              <a:cxnLst/>
              <a:rect l="l" t="t" r="r" b="b"/>
              <a:pathLst>
                <a:path w="293" h="152" extrusionOk="0">
                  <a:moveTo>
                    <a:pt x="270" y="0"/>
                  </a:moveTo>
                  <a:lnTo>
                    <a:pt x="1" y="22"/>
                  </a:lnTo>
                  <a:lnTo>
                    <a:pt x="23" y="152"/>
                  </a:lnTo>
                  <a:lnTo>
                    <a:pt x="292" y="130"/>
                  </a:lnTo>
                  <a:lnTo>
                    <a:pt x="270" y="0"/>
                  </a:ln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37"/>
            <p:cNvSpPr/>
            <p:nvPr/>
          </p:nvSpPr>
          <p:spPr>
            <a:xfrm>
              <a:off x="6255775" y="2080675"/>
              <a:ext cx="4600" cy="6225"/>
            </a:xfrm>
            <a:custGeom>
              <a:avLst/>
              <a:gdLst/>
              <a:ahLst/>
              <a:cxnLst/>
              <a:rect l="l" t="t" r="r" b="b"/>
              <a:pathLst>
                <a:path w="184" h="249" extrusionOk="0">
                  <a:moveTo>
                    <a:pt x="75" y="0"/>
                  </a:moveTo>
                  <a:cubicBezTo>
                    <a:pt x="32" y="0"/>
                    <a:pt x="0" y="55"/>
                    <a:pt x="0" y="119"/>
                  </a:cubicBezTo>
                  <a:cubicBezTo>
                    <a:pt x="11" y="195"/>
                    <a:pt x="54" y="249"/>
                    <a:pt x="97" y="249"/>
                  </a:cubicBezTo>
                  <a:cubicBezTo>
                    <a:pt x="151" y="249"/>
                    <a:pt x="183" y="195"/>
                    <a:pt x="173" y="119"/>
                  </a:cubicBezTo>
                  <a:cubicBezTo>
                    <a:pt x="173" y="55"/>
                    <a:pt x="130" y="0"/>
                    <a:pt x="75" y="0"/>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37"/>
            <p:cNvSpPr/>
            <p:nvPr/>
          </p:nvSpPr>
          <p:spPr>
            <a:xfrm>
              <a:off x="6269800" y="2080675"/>
              <a:ext cx="4600" cy="6225"/>
            </a:xfrm>
            <a:custGeom>
              <a:avLst/>
              <a:gdLst/>
              <a:ahLst/>
              <a:cxnLst/>
              <a:rect l="l" t="t" r="r" b="b"/>
              <a:pathLst>
                <a:path w="184" h="249" extrusionOk="0">
                  <a:moveTo>
                    <a:pt x="87" y="0"/>
                  </a:moveTo>
                  <a:cubicBezTo>
                    <a:pt x="33" y="0"/>
                    <a:pt x="1" y="55"/>
                    <a:pt x="1" y="119"/>
                  </a:cubicBezTo>
                  <a:cubicBezTo>
                    <a:pt x="11" y="195"/>
                    <a:pt x="54" y="249"/>
                    <a:pt x="98" y="249"/>
                  </a:cubicBezTo>
                  <a:cubicBezTo>
                    <a:pt x="152" y="249"/>
                    <a:pt x="184" y="195"/>
                    <a:pt x="184" y="119"/>
                  </a:cubicBezTo>
                  <a:cubicBezTo>
                    <a:pt x="174" y="55"/>
                    <a:pt x="130" y="0"/>
                    <a:pt x="87" y="0"/>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37"/>
            <p:cNvSpPr/>
            <p:nvPr/>
          </p:nvSpPr>
          <p:spPr>
            <a:xfrm>
              <a:off x="6212575" y="2083900"/>
              <a:ext cx="4600" cy="6250"/>
            </a:xfrm>
            <a:custGeom>
              <a:avLst/>
              <a:gdLst/>
              <a:ahLst/>
              <a:cxnLst/>
              <a:rect l="l" t="t" r="r" b="b"/>
              <a:pathLst>
                <a:path w="184" h="250" extrusionOk="0">
                  <a:moveTo>
                    <a:pt x="76" y="1"/>
                  </a:moveTo>
                  <a:cubicBezTo>
                    <a:pt x="33" y="1"/>
                    <a:pt x="1" y="55"/>
                    <a:pt x="1" y="130"/>
                  </a:cubicBezTo>
                  <a:cubicBezTo>
                    <a:pt x="11" y="195"/>
                    <a:pt x="54" y="250"/>
                    <a:pt x="98" y="250"/>
                  </a:cubicBezTo>
                  <a:cubicBezTo>
                    <a:pt x="152" y="250"/>
                    <a:pt x="184" y="195"/>
                    <a:pt x="174" y="130"/>
                  </a:cubicBezTo>
                  <a:cubicBezTo>
                    <a:pt x="174" y="55"/>
                    <a:pt x="130" y="1"/>
                    <a:pt x="76" y="1"/>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37"/>
            <p:cNvSpPr/>
            <p:nvPr/>
          </p:nvSpPr>
          <p:spPr>
            <a:xfrm>
              <a:off x="6194225" y="2084725"/>
              <a:ext cx="4600" cy="6225"/>
            </a:xfrm>
            <a:custGeom>
              <a:avLst/>
              <a:gdLst/>
              <a:ahLst/>
              <a:cxnLst/>
              <a:rect l="l" t="t" r="r" b="b"/>
              <a:pathLst>
                <a:path w="184" h="249" extrusionOk="0">
                  <a:moveTo>
                    <a:pt x="76" y="1"/>
                  </a:moveTo>
                  <a:cubicBezTo>
                    <a:pt x="33" y="1"/>
                    <a:pt x="1" y="54"/>
                    <a:pt x="1" y="130"/>
                  </a:cubicBezTo>
                  <a:cubicBezTo>
                    <a:pt x="11" y="195"/>
                    <a:pt x="54" y="248"/>
                    <a:pt x="97" y="248"/>
                  </a:cubicBezTo>
                  <a:cubicBezTo>
                    <a:pt x="140" y="248"/>
                    <a:pt x="184" y="195"/>
                    <a:pt x="173" y="130"/>
                  </a:cubicBezTo>
                  <a:cubicBezTo>
                    <a:pt x="173" y="54"/>
                    <a:pt x="130" y="1"/>
                    <a:pt x="76" y="1"/>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37"/>
            <p:cNvSpPr/>
            <p:nvPr/>
          </p:nvSpPr>
          <p:spPr>
            <a:xfrm>
              <a:off x="6143475" y="1945400"/>
              <a:ext cx="50225" cy="148800"/>
            </a:xfrm>
            <a:custGeom>
              <a:avLst/>
              <a:gdLst/>
              <a:ahLst/>
              <a:cxnLst/>
              <a:rect l="l" t="t" r="r" b="b"/>
              <a:pathLst>
                <a:path w="2009" h="5952" extrusionOk="0">
                  <a:moveTo>
                    <a:pt x="946" y="1"/>
                  </a:moveTo>
                  <a:cubicBezTo>
                    <a:pt x="722" y="1"/>
                    <a:pt x="515" y="179"/>
                    <a:pt x="443" y="261"/>
                  </a:cubicBezTo>
                  <a:cubicBezTo>
                    <a:pt x="1436" y="369"/>
                    <a:pt x="1728" y="2474"/>
                    <a:pt x="1" y="5757"/>
                  </a:cubicBezTo>
                  <a:lnTo>
                    <a:pt x="173" y="5951"/>
                  </a:lnTo>
                  <a:cubicBezTo>
                    <a:pt x="1739" y="3328"/>
                    <a:pt x="2009" y="1622"/>
                    <a:pt x="1695" y="660"/>
                  </a:cubicBezTo>
                  <a:cubicBezTo>
                    <a:pt x="1555" y="261"/>
                    <a:pt x="1124" y="13"/>
                    <a:pt x="983" y="2"/>
                  </a:cubicBezTo>
                  <a:cubicBezTo>
                    <a:pt x="970" y="1"/>
                    <a:pt x="958" y="1"/>
                    <a:pt x="946" y="1"/>
                  </a:cubicBez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37"/>
            <p:cNvSpPr/>
            <p:nvPr/>
          </p:nvSpPr>
          <p:spPr>
            <a:xfrm>
              <a:off x="6121075" y="1953275"/>
              <a:ext cx="59150" cy="136150"/>
            </a:xfrm>
            <a:custGeom>
              <a:avLst/>
              <a:gdLst/>
              <a:ahLst/>
              <a:cxnLst/>
              <a:rect l="l" t="t" r="r" b="b"/>
              <a:pathLst>
                <a:path w="2366" h="5446" extrusionOk="0">
                  <a:moveTo>
                    <a:pt x="1514" y="0"/>
                  </a:moveTo>
                  <a:cubicBezTo>
                    <a:pt x="1358" y="0"/>
                    <a:pt x="1176" y="151"/>
                    <a:pt x="961" y="475"/>
                  </a:cubicBezTo>
                  <a:cubicBezTo>
                    <a:pt x="54" y="1835"/>
                    <a:pt x="0" y="4848"/>
                    <a:pt x="422" y="5302"/>
                  </a:cubicBezTo>
                  <a:cubicBezTo>
                    <a:pt x="515" y="5402"/>
                    <a:pt x="621" y="5446"/>
                    <a:pt x="732" y="5446"/>
                  </a:cubicBezTo>
                  <a:cubicBezTo>
                    <a:pt x="1143" y="5446"/>
                    <a:pt x="1620" y="4845"/>
                    <a:pt x="1782" y="4352"/>
                  </a:cubicBezTo>
                  <a:cubicBezTo>
                    <a:pt x="1900" y="3952"/>
                    <a:pt x="2365" y="2646"/>
                    <a:pt x="2192" y="1576"/>
                  </a:cubicBezTo>
                  <a:cubicBezTo>
                    <a:pt x="2027" y="582"/>
                    <a:pt x="1820" y="0"/>
                    <a:pt x="1514" y="0"/>
                  </a:cubicBez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37"/>
            <p:cNvSpPr/>
            <p:nvPr/>
          </p:nvSpPr>
          <p:spPr>
            <a:xfrm>
              <a:off x="6125125" y="1952025"/>
              <a:ext cx="56975" cy="138150"/>
            </a:xfrm>
            <a:custGeom>
              <a:avLst/>
              <a:gdLst/>
              <a:ahLst/>
              <a:cxnLst/>
              <a:rect l="l" t="t" r="r" b="b"/>
              <a:pathLst>
                <a:path w="2279" h="5526" extrusionOk="0">
                  <a:moveTo>
                    <a:pt x="1335" y="0"/>
                  </a:moveTo>
                  <a:cubicBezTo>
                    <a:pt x="1315" y="0"/>
                    <a:pt x="1295" y="2"/>
                    <a:pt x="1275" y="7"/>
                  </a:cubicBezTo>
                  <a:cubicBezTo>
                    <a:pt x="1728" y="277"/>
                    <a:pt x="1879" y="1259"/>
                    <a:pt x="1544" y="2264"/>
                  </a:cubicBezTo>
                  <a:cubicBezTo>
                    <a:pt x="1226" y="3229"/>
                    <a:pt x="595" y="3910"/>
                    <a:pt x="88" y="3910"/>
                  </a:cubicBezTo>
                  <a:cubicBezTo>
                    <a:pt x="62" y="3910"/>
                    <a:pt x="36" y="3909"/>
                    <a:pt x="11" y="3905"/>
                  </a:cubicBezTo>
                  <a:lnTo>
                    <a:pt x="11" y="3905"/>
                  </a:lnTo>
                  <a:cubicBezTo>
                    <a:pt x="0" y="4606"/>
                    <a:pt x="97" y="5179"/>
                    <a:pt x="260" y="5352"/>
                  </a:cubicBezTo>
                  <a:cubicBezTo>
                    <a:pt x="373" y="5473"/>
                    <a:pt x="509" y="5526"/>
                    <a:pt x="653" y="5526"/>
                  </a:cubicBezTo>
                  <a:cubicBezTo>
                    <a:pt x="1071" y="5526"/>
                    <a:pt x="1551" y="5084"/>
                    <a:pt x="1695" y="4618"/>
                  </a:cubicBezTo>
                  <a:cubicBezTo>
                    <a:pt x="1825" y="4218"/>
                    <a:pt x="2278" y="2631"/>
                    <a:pt x="2105" y="1551"/>
                  </a:cubicBezTo>
                  <a:cubicBezTo>
                    <a:pt x="1943" y="574"/>
                    <a:pt x="1665" y="0"/>
                    <a:pt x="1335" y="0"/>
                  </a:cubicBez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37"/>
            <p:cNvSpPr/>
            <p:nvPr/>
          </p:nvSpPr>
          <p:spPr>
            <a:xfrm>
              <a:off x="6177500" y="1986975"/>
              <a:ext cx="153050" cy="120950"/>
            </a:xfrm>
            <a:custGeom>
              <a:avLst/>
              <a:gdLst/>
              <a:ahLst/>
              <a:cxnLst/>
              <a:rect l="l" t="t" r="r" b="b"/>
              <a:pathLst>
                <a:path w="6122" h="4838" extrusionOk="0">
                  <a:moveTo>
                    <a:pt x="5080" y="1"/>
                  </a:moveTo>
                  <a:cubicBezTo>
                    <a:pt x="4902" y="1"/>
                    <a:pt x="4738" y="49"/>
                    <a:pt x="4632" y="163"/>
                  </a:cubicBezTo>
                  <a:cubicBezTo>
                    <a:pt x="4341" y="487"/>
                    <a:pt x="3790" y="1643"/>
                    <a:pt x="3768" y="1881"/>
                  </a:cubicBezTo>
                  <a:cubicBezTo>
                    <a:pt x="3758" y="1977"/>
                    <a:pt x="4211" y="1989"/>
                    <a:pt x="4211" y="1989"/>
                  </a:cubicBezTo>
                  <a:cubicBezTo>
                    <a:pt x="4211" y="1989"/>
                    <a:pt x="4003" y="2537"/>
                    <a:pt x="3543" y="2537"/>
                  </a:cubicBezTo>
                  <a:cubicBezTo>
                    <a:pt x="3511" y="2537"/>
                    <a:pt x="3478" y="2534"/>
                    <a:pt x="3444" y="2529"/>
                  </a:cubicBezTo>
                  <a:cubicBezTo>
                    <a:pt x="3162" y="2488"/>
                    <a:pt x="1535" y="1103"/>
                    <a:pt x="828" y="1103"/>
                  </a:cubicBezTo>
                  <a:cubicBezTo>
                    <a:pt x="777" y="1103"/>
                    <a:pt x="731" y="1110"/>
                    <a:pt x="691" y="1125"/>
                  </a:cubicBezTo>
                  <a:cubicBezTo>
                    <a:pt x="75" y="1341"/>
                    <a:pt x="0" y="2517"/>
                    <a:pt x="0" y="2517"/>
                  </a:cubicBezTo>
                  <a:cubicBezTo>
                    <a:pt x="486" y="2972"/>
                    <a:pt x="2360" y="4837"/>
                    <a:pt x="3834" y="4837"/>
                  </a:cubicBezTo>
                  <a:cubicBezTo>
                    <a:pt x="4357" y="4837"/>
                    <a:pt x="4829" y="4602"/>
                    <a:pt x="5172" y="3986"/>
                  </a:cubicBezTo>
                  <a:cubicBezTo>
                    <a:pt x="5312" y="3738"/>
                    <a:pt x="5236" y="3057"/>
                    <a:pt x="5344" y="2593"/>
                  </a:cubicBezTo>
                  <a:cubicBezTo>
                    <a:pt x="5582" y="1567"/>
                    <a:pt x="6122" y="607"/>
                    <a:pt x="5949" y="379"/>
                  </a:cubicBezTo>
                  <a:cubicBezTo>
                    <a:pt x="5781" y="163"/>
                    <a:pt x="5406" y="1"/>
                    <a:pt x="5080" y="1"/>
                  </a:cubicBez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37"/>
            <p:cNvSpPr/>
            <p:nvPr/>
          </p:nvSpPr>
          <p:spPr>
            <a:xfrm>
              <a:off x="6177500" y="1994050"/>
              <a:ext cx="153050" cy="113875"/>
            </a:xfrm>
            <a:custGeom>
              <a:avLst/>
              <a:gdLst/>
              <a:ahLst/>
              <a:cxnLst/>
              <a:rect l="l" t="t" r="r" b="b"/>
              <a:pathLst>
                <a:path w="6122" h="4555" extrusionOk="0">
                  <a:moveTo>
                    <a:pt x="5701" y="1"/>
                  </a:moveTo>
                  <a:cubicBezTo>
                    <a:pt x="5194" y="1"/>
                    <a:pt x="4971" y="1366"/>
                    <a:pt x="4848" y="1490"/>
                  </a:cubicBezTo>
                  <a:cubicBezTo>
                    <a:pt x="4753" y="1584"/>
                    <a:pt x="4493" y="1679"/>
                    <a:pt x="4104" y="1679"/>
                  </a:cubicBezTo>
                  <a:cubicBezTo>
                    <a:pt x="4049" y="1679"/>
                    <a:pt x="3991" y="1677"/>
                    <a:pt x="3930" y="1673"/>
                  </a:cubicBezTo>
                  <a:lnTo>
                    <a:pt x="3930" y="1673"/>
                  </a:lnTo>
                  <a:cubicBezTo>
                    <a:pt x="4049" y="1694"/>
                    <a:pt x="4211" y="1706"/>
                    <a:pt x="4211" y="1706"/>
                  </a:cubicBezTo>
                  <a:cubicBezTo>
                    <a:pt x="4211" y="1706"/>
                    <a:pt x="4135" y="1878"/>
                    <a:pt x="4005" y="2030"/>
                  </a:cubicBezTo>
                  <a:cubicBezTo>
                    <a:pt x="4977" y="2505"/>
                    <a:pt x="4859" y="3314"/>
                    <a:pt x="4081" y="3520"/>
                  </a:cubicBezTo>
                  <a:cubicBezTo>
                    <a:pt x="4032" y="3533"/>
                    <a:pt x="3986" y="3540"/>
                    <a:pt x="3941" y="3540"/>
                  </a:cubicBezTo>
                  <a:cubicBezTo>
                    <a:pt x="3281" y="3540"/>
                    <a:pt x="3094" y="2117"/>
                    <a:pt x="2537" y="1662"/>
                  </a:cubicBezTo>
                  <a:cubicBezTo>
                    <a:pt x="2383" y="1611"/>
                    <a:pt x="1512" y="1206"/>
                    <a:pt x="1338" y="1206"/>
                  </a:cubicBezTo>
                  <a:cubicBezTo>
                    <a:pt x="1329" y="1206"/>
                    <a:pt x="1322" y="1207"/>
                    <a:pt x="1317" y="1209"/>
                  </a:cubicBezTo>
                  <a:cubicBezTo>
                    <a:pt x="702" y="1425"/>
                    <a:pt x="0" y="2234"/>
                    <a:pt x="0" y="2234"/>
                  </a:cubicBezTo>
                  <a:cubicBezTo>
                    <a:pt x="486" y="2689"/>
                    <a:pt x="2360" y="4554"/>
                    <a:pt x="3834" y="4554"/>
                  </a:cubicBezTo>
                  <a:cubicBezTo>
                    <a:pt x="4357" y="4554"/>
                    <a:pt x="4829" y="4319"/>
                    <a:pt x="5172" y="3703"/>
                  </a:cubicBezTo>
                  <a:cubicBezTo>
                    <a:pt x="5312" y="3455"/>
                    <a:pt x="5236" y="2774"/>
                    <a:pt x="5344" y="2310"/>
                  </a:cubicBezTo>
                  <a:cubicBezTo>
                    <a:pt x="5582" y="1284"/>
                    <a:pt x="6122" y="324"/>
                    <a:pt x="5949" y="96"/>
                  </a:cubicBezTo>
                  <a:cubicBezTo>
                    <a:pt x="5939" y="96"/>
                    <a:pt x="5939" y="86"/>
                    <a:pt x="5927" y="86"/>
                  </a:cubicBezTo>
                  <a:cubicBezTo>
                    <a:pt x="5846" y="27"/>
                    <a:pt x="5771" y="1"/>
                    <a:pt x="5701" y="1"/>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37"/>
            <p:cNvSpPr/>
            <p:nvPr/>
          </p:nvSpPr>
          <p:spPr>
            <a:xfrm>
              <a:off x="6189375" y="2021025"/>
              <a:ext cx="50775" cy="36750"/>
            </a:xfrm>
            <a:custGeom>
              <a:avLst/>
              <a:gdLst/>
              <a:ahLst/>
              <a:cxnLst/>
              <a:rect l="l" t="t" r="r" b="b"/>
              <a:pathLst>
                <a:path w="2031" h="1470" extrusionOk="0">
                  <a:moveTo>
                    <a:pt x="1037" y="0"/>
                  </a:moveTo>
                  <a:cubicBezTo>
                    <a:pt x="907" y="0"/>
                    <a:pt x="583" y="227"/>
                    <a:pt x="259" y="411"/>
                  </a:cubicBezTo>
                  <a:cubicBezTo>
                    <a:pt x="0" y="562"/>
                    <a:pt x="691" y="1447"/>
                    <a:pt x="907" y="1469"/>
                  </a:cubicBezTo>
                  <a:cubicBezTo>
                    <a:pt x="912" y="1469"/>
                    <a:pt x="917" y="1470"/>
                    <a:pt x="923" y="1470"/>
                  </a:cubicBezTo>
                  <a:cubicBezTo>
                    <a:pt x="1167" y="1470"/>
                    <a:pt x="1912" y="999"/>
                    <a:pt x="1976" y="778"/>
                  </a:cubicBezTo>
                  <a:cubicBezTo>
                    <a:pt x="2030" y="551"/>
                    <a:pt x="1155" y="0"/>
                    <a:pt x="1037" y="0"/>
                  </a:cubicBezTo>
                  <a:close/>
                </a:path>
              </a:pathLst>
            </a:custGeom>
            <a:solidFill>
              <a:srgbClr val="FF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37"/>
            <p:cNvSpPr/>
            <p:nvPr/>
          </p:nvSpPr>
          <p:spPr>
            <a:xfrm>
              <a:off x="6188825" y="2028575"/>
              <a:ext cx="26750" cy="34050"/>
            </a:xfrm>
            <a:custGeom>
              <a:avLst/>
              <a:gdLst/>
              <a:ahLst/>
              <a:cxnLst/>
              <a:rect l="l" t="t" r="r" b="b"/>
              <a:pathLst>
                <a:path w="1070" h="1362" extrusionOk="0">
                  <a:moveTo>
                    <a:pt x="356" y="1"/>
                  </a:moveTo>
                  <a:lnTo>
                    <a:pt x="1" y="173"/>
                  </a:lnTo>
                  <a:lnTo>
                    <a:pt x="724" y="1361"/>
                  </a:lnTo>
                  <a:lnTo>
                    <a:pt x="1069" y="1156"/>
                  </a:lnTo>
                  <a:lnTo>
                    <a:pt x="356" y="1"/>
                  </a:ln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37"/>
            <p:cNvSpPr/>
            <p:nvPr/>
          </p:nvSpPr>
          <p:spPr>
            <a:xfrm>
              <a:off x="6120800" y="2031000"/>
              <a:ext cx="91525" cy="59025"/>
            </a:xfrm>
            <a:custGeom>
              <a:avLst/>
              <a:gdLst/>
              <a:ahLst/>
              <a:cxnLst/>
              <a:rect l="l" t="t" r="r" b="b"/>
              <a:pathLst>
                <a:path w="3661" h="2361" extrusionOk="0">
                  <a:moveTo>
                    <a:pt x="2765" y="0"/>
                  </a:moveTo>
                  <a:cubicBezTo>
                    <a:pt x="2765" y="0"/>
                    <a:pt x="1587" y="444"/>
                    <a:pt x="1350" y="713"/>
                  </a:cubicBezTo>
                  <a:cubicBezTo>
                    <a:pt x="1124" y="972"/>
                    <a:pt x="1" y="1966"/>
                    <a:pt x="519" y="2258"/>
                  </a:cubicBezTo>
                  <a:cubicBezTo>
                    <a:pt x="639" y="2326"/>
                    <a:pt x="817" y="2361"/>
                    <a:pt x="1036" y="2361"/>
                  </a:cubicBezTo>
                  <a:cubicBezTo>
                    <a:pt x="1685" y="2361"/>
                    <a:pt x="2700" y="2053"/>
                    <a:pt x="3661" y="1383"/>
                  </a:cubicBezTo>
                  <a:lnTo>
                    <a:pt x="2765" y="0"/>
                  </a:ln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37"/>
            <p:cNvSpPr/>
            <p:nvPr/>
          </p:nvSpPr>
          <p:spPr>
            <a:xfrm>
              <a:off x="6120800" y="2031000"/>
              <a:ext cx="91525" cy="59025"/>
            </a:xfrm>
            <a:custGeom>
              <a:avLst/>
              <a:gdLst/>
              <a:ahLst/>
              <a:cxnLst/>
              <a:rect l="l" t="t" r="r" b="b"/>
              <a:pathLst>
                <a:path w="3661" h="2361" extrusionOk="0">
                  <a:moveTo>
                    <a:pt x="2765" y="0"/>
                  </a:moveTo>
                  <a:cubicBezTo>
                    <a:pt x="2765" y="0"/>
                    <a:pt x="1587" y="444"/>
                    <a:pt x="1350" y="713"/>
                  </a:cubicBezTo>
                  <a:cubicBezTo>
                    <a:pt x="1124" y="972"/>
                    <a:pt x="1" y="1966"/>
                    <a:pt x="519" y="2258"/>
                  </a:cubicBezTo>
                  <a:cubicBezTo>
                    <a:pt x="639" y="2326"/>
                    <a:pt x="817" y="2361"/>
                    <a:pt x="1036" y="2361"/>
                  </a:cubicBezTo>
                  <a:cubicBezTo>
                    <a:pt x="1685" y="2361"/>
                    <a:pt x="2700" y="2053"/>
                    <a:pt x="3661" y="1383"/>
                  </a:cubicBezTo>
                  <a:lnTo>
                    <a:pt x="3617" y="1318"/>
                  </a:lnTo>
                  <a:cubicBezTo>
                    <a:pt x="3263" y="1533"/>
                    <a:pt x="2722" y="1777"/>
                    <a:pt x="2378" y="1777"/>
                  </a:cubicBezTo>
                  <a:cubicBezTo>
                    <a:pt x="2240" y="1777"/>
                    <a:pt x="2134" y="1738"/>
                    <a:pt x="2084" y="1642"/>
                  </a:cubicBezTo>
                  <a:cubicBezTo>
                    <a:pt x="1944" y="1383"/>
                    <a:pt x="2355" y="929"/>
                    <a:pt x="2948" y="292"/>
                  </a:cubicBezTo>
                  <a:lnTo>
                    <a:pt x="2765" y="0"/>
                  </a:ln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37"/>
            <p:cNvSpPr/>
            <p:nvPr/>
          </p:nvSpPr>
          <p:spPr>
            <a:xfrm>
              <a:off x="6108100" y="2014525"/>
              <a:ext cx="112325" cy="71850"/>
            </a:xfrm>
            <a:custGeom>
              <a:avLst/>
              <a:gdLst/>
              <a:ahLst/>
              <a:cxnLst/>
              <a:rect l="l" t="t" r="r" b="b"/>
              <a:pathLst>
                <a:path w="4493" h="2874" extrusionOk="0">
                  <a:moveTo>
                    <a:pt x="3118" y="1"/>
                  </a:moveTo>
                  <a:cubicBezTo>
                    <a:pt x="2501" y="1"/>
                    <a:pt x="1" y="2852"/>
                    <a:pt x="1" y="2852"/>
                  </a:cubicBezTo>
                  <a:lnTo>
                    <a:pt x="44" y="2873"/>
                  </a:lnTo>
                  <a:cubicBezTo>
                    <a:pt x="44" y="2873"/>
                    <a:pt x="4492" y="120"/>
                    <a:pt x="3132" y="1"/>
                  </a:cubicBezTo>
                  <a:cubicBezTo>
                    <a:pt x="3128" y="1"/>
                    <a:pt x="3123" y="1"/>
                    <a:pt x="3118" y="1"/>
                  </a:cubicBezTo>
                  <a:close/>
                </a:path>
              </a:pathLst>
            </a:custGeom>
            <a:solidFill>
              <a:srgbClr val="FF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37"/>
            <p:cNvSpPr/>
            <p:nvPr/>
          </p:nvSpPr>
          <p:spPr>
            <a:xfrm>
              <a:off x="6122425" y="2014000"/>
              <a:ext cx="102000" cy="80200"/>
            </a:xfrm>
            <a:custGeom>
              <a:avLst/>
              <a:gdLst/>
              <a:ahLst/>
              <a:cxnLst/>
              <a:rect l="l" t="t" r="r" b="b"/>
              <a:pathLst>
                <a:path w="4080" h="3208" extrusionOk="0">
                  <a:moveTo>
                    <a:pt x="2819" y="0"/>
                  </a:moveTo>
                  <a:cubicBezTo>
                    <a:pt x="2808" y="0"/>
                    <a:pt x="2797" y="0"/>
                    <a:pt x="2786" y="1"/>
                  </a:cubicBezTo>
                  <a:cubicBezTo>
                    <a:pt x="2192" y="22"/>
                    <a:pt x="0" y="3185"/>
                    <a:pt x="0" y="3185"/>
                  </a:cubicBezTo>
                  <a:lnTo>
                    <a:pt x="54" y="3207"/>
                  </a:lnTo>
                  <a:cubicBezTo>
                    <a:pt x="54" y="3207"/>
                    <a:pt x="4079" y="0"/>
                    <a:pt x="2819" y="0"/>
                  </a:cubicBezTo>
                  <a:close/>
                </a:path>
              </a:pathLst>
            </a:custGeom>
            <a:solidFill>
              <a:srgbClr val="FF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37"/>
            <p:cNvSpPr/>
            <p:nvPr/>
          </p:nvSpPr>
          <p:spPr>
            <a:xfrm>
              <a:off x="6303550" y="1952175"/>
              <a:ext cx="27550" cy="39450"/>
            </a:xfrm>
            <a:custGeom>
              <a:avLst/>
              <a:gdLst/>
              <a:ahLst/>
              <a:cxnLst/>
              <a:rect l="l" t="t" r="r" b="b"/>
              <a:pathLst>
                <a:path w="1102" h="1578" extrusionOk="0">
                  <a:moveTo>
                    <a:pt x="1101" y="1"/>
                  </a:moveTo>
                  <a:lnTo>
                    <a:pt x="367" y="497"/>
                  </a:lnTo>
                  <a:lnTo>
                    <a:pt x="0" y="1545"/>
                  </a:lnTo>
                  <a:lnTo>
                    <a:pt x="659" y="1577"/>
                  </a:lnTo>
                  <a:lnTo>
                    <a:pt x="1101" y="1"/>
                  </a:lnTo>
                  <a:close/>
                </a:path>
              </a:pathLst>
            </a:custGeom>
            <a:solidFill>
              <a:srgbClr val="FF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37"/>
            <p:cNvSpPr/>
            <p:nvPr/>
          </p:nvSpPr>
          <p:spPr>
            <a:xfrm>
              <a:off x="6307600" y="2020400"/>
              <a:ext cx="31325" cy="42375"/>
            </a:xfrm>
            <a:custGeom>
              <a:avLst/>
              <a:gdLst/>
              <a:ahLst/>
              <a:cxnLst/>
              <a:rect l="l" t="t" r="r" b="b"/>
              <a:pathLst>
                <a:path w="1253" h="1695" extrusionOk="0">
                  <a:moveTo>
                    <a:pt x="407" y="0"/>
                  </a:moveTo>
                  <a:cubicBezTo>
                    <a:pt x="397" y="0"/>
                    <a:pt x="387" y="1"/>
                    <a:pt x="378" y="4"/>
                  </a:cubicBezTo>
                  <a:cubicBezTo>
                    <a:pt x="184" y="57"/>
                    <a:pt x="0" y="1299"/>
                    <a:pt x="65" y="1429"/>
                  </a:cubicBezTo>
                  <a:cubicBezTo>
                    <a:pt x="123" y="1545"/>
                    <a:pt x="327" y="1695"/>
                    <a:pt x="624" y="1695"/>
                  </a:cubicBezTo>
                  <a:cubicBezTo>
                    <a:pt x="660" y="1695"/>
                    <a:pt x="696" y="1693"/>
                    <a:pt x="735" y="1688"/>
                  </a:cubicBezTo>
                  <a:cubicBezTo>
                    <a:pt x="994" y="1667"/>
                    <a:pt x="1253" y="997"/>
                    <a:pt x="1145" y="748"/>
                  </a:cubicBezTo>
                  <a:cubicBezTo>
                    <a:pt x="1042" y="512"/>
                    <a:pt x="615" y="0"/>
                    <a:pt x="407" y="0"/>
                  </a:cubicBezTo>
                  <a:close/>
                </a:path>
              </a:pathLst>
            </a:custGeom>
            <a:solidFill>
              <a:srgbClr val="FF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37"/>
            <p:cNvSpPr/>
            <p:nvPr/>
          </p:nvSpPr>
          <p:spPr>
            <a:xfrm>
              <a:off x="6285175" y="1897700"/>
              <a:ext cx="73200" cy="79200"/>
            </a:xfrm>
            <a:custGeom>
              <a:avLst/>
              <a:gdLst/>
              <a:ahLst/>
              <a:cxnLst/>
              <a:rect l="l" t="t" r="r" b="b"/>
              <a:pathLst>
                <a:path w="2928" h="3168" extrusionOk="0">
                  <a:moveTo>
                    <a:pt x="1209" y="0"/>
                  </a:moveTo>
                  <a:cubicBezTo>
                    <a:pt x="1071" y="0"/>
                    <a:pt x="959" y="22"/>
                    <a:pt x="897" y="53"/>
                  </a:cubicBezTo>
                  <a:cubicBezTo>
                    <a:pt x="713" y="161"/>
                    <a:pt x="142" y="1673"/>
                    <a:pt x="77" y="2007"/>
                  </a:cubicBezTo>
                  <a:cubicBezTo>
                    <a:pt x="1" y="2342"/>
                    <a:pt x="303" y="3119"/>
                    <a:pt x="303" y="3119"/>
                  </a:cubicBezTo>
                  <a:cubicBezTo>
                    <a:pt x="388" y="3148"/>
                    <a:pt x="531" y="3167"/>
                    <a:pt x="706" y="3167"/>
                  </a:cubicBezTo>
                  <a:cubicBezTo>
                    <a:pt x="1247" y="3167"/>
                    <a:pt x="2093" y="2989"/>
                    <a:pt x="2452" y="2385"/>
                  </a:cubicBezTo>
                  <a:cubicBezTo>
                    <a:pt x="2927" y="1586"/>
                    <a:pt x="2592" y="970"/>
                    <a:pt x="2203" y="452"/>
                  </a:cubicBezTo>
                  <a:cubicBezTo>
                    <a:pt x="1930" y="105"/>
                    <a:pt x="1509" y="0"/>
                    <a:pt x="1209" y="0"/>
                  </a:cubicBezTo>
                  <a:close/>
                </a:path>
              </a:pathLst>
            </a:custGeom>
            <a:solidFill>
              <a:srgbClr val="5637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37"/>
            <p:cNvSpPr/>
            <p:nvPr/>
          </p:nvSpPr>
          <p:spPr>
            <a:xfrm>
              <a:off x="6291650" y="1900525"/>
              <a:ext cx="55100" cy="59225"/>
            </a:xfrm>
            <a:custGeom>
              <a:avLst/>
              <a:gdLst/>
              <a:ahLst/>
              <a:cxnLst/>
              <a:rect l="l" t="t" r="r" b="b"/>
              <a:pathLst>
                <a:path w="2204" h="2369" extrusionOk="0">
                  <a:moveTo>
                    <a:pt x="890" y="0"/>
                  </a:moveTo>
                  <a:cubicBezTo>
                    <a:pt x="771" y="0"/>
                    <a:pt x="676" y="20"/>
                    <a:pt x="627" y="48"/>
                  </a:cubicBezTo>
                  <a:cubicBezTo>
                    <a:pt x="498" y="113"/>
                    <a:pt x="163" y="955"/>
                    <a:pt x="1" y="1430"/>
                  </a:cubicBezTo>
                  <a:cubicBezTo>
                    <a:pt x="336" y="1560"/>
                    <a:pt x="574" y="2013"/>
                    <a:pt x="606" y="2369"/>
                  </a:cubicBezTo>
                  <a:cubicBezTo>
                    <a:pt x="1642" y="1916"/>
                    <a:pt x="2204" y="1009"/>
                    <a:pt x="1718" y="382"/>
                  </a:cubicBezTo>
                  <a:cubicBezTo>
                    <a:pt x="1491" y="89"/>
                    <a:pt x="1139" y="0"/>
                    <a:pt x="890" y="0"/>
                  </a:cubicBezTo>
                  <a:close/>
                </a:path>
              </a:pathLst>
            </a:custGeom>
            <a:solidFill>
              <a:srgbClr val="4B9E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37"/>
            <p:cNvSpPr/>
            <p:nvPr/>
          </p:nvSpPr>
          <p:spPr>
            <a:xfrm>
              <a:off x="6291950" y="2305625"/>
              <a:ext cx="33750" cy="13425"/>
            </a:xfrm>
            <a:custGeom>
              <a:avLst/>
              <a:gdLst/>
              <a:ahLst/>
              <a:cxnLst/>
              <a:rect l="l" t="t" r="r" b="b"/>
              <a:pathLst>
                <a:path w="1350" h="537" extrusionOk="0">
                  <a:moveTo>
                    <a:pt x="181" y="1"/>
                  </a:moveTo>
                  <a:cubicBezTo>
                    <a:pt x="145" y="1"/>
                    <a:pt x="120" y="9"/>
                    <a:pt x="108" y="29"/>
                  </a:cubicBezTo>
                  <a:cubicBezTo>
                    <a:pt x="0" y="191"/>
                    <a:pt x="119" y="537"/>
                    <a:pt x="119" y="537"/>
                  </a:cubicBezTo>
                  <a:lnTo>
                    <a:pt x="1349" y="537"/>
                  </a:lnTo>
                  <a:cubicBezTo>
                    <a:pt x="1349" y="537"/>
                    <a:pt x="457" y="1"/>
                    <a:pt x="181" y="1"/>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37"/>
            <p:cNvSpPr/>
            <p:nvPr/>
          </p:nvSpPr>
          <p:spPr>
            <a:xfrm>
              <a:off x="6147250" y="2307700"/>
              <a:ext cx="25400" cy="11350"/>
            </a:xfrm>
            <a:custGeom>
              <a:avLst/>
              <a:gdLst/>
              <a:ahLst/>
              <a:cxnLst/>
              <a:rect l="l" t="t" r="r" b="b"/>
              <a:pathLst>
                <a:path w="1016" h="454" extrusionOk="0">
                  <a:moveTo>
                    <a:pt x="796" y="1"/>
                  </a:moveTo>
                  <a:cubicBezTo>
                    <a:pt x="561" y="1"/>
                    <a:pt x="1" y="454"/>
                    <a:pt x="1" y="454"/>
                  </a:cubicBezTo>
                  <a:lnTo>
                    <a:pt x="983" y="454"/>
                  </a:lnTo>
                  <a:cubicBezTo>
                    <a:pt x="983" y="454"/>
                    <a:pt x="1016" y="205"/>
                    <a:pt x="875" y="32"/>
                  </a:cubicBezTo>
                  <a:cubicBezTo>
                    <a:pt x="857" y="10"/>
                    <a:pt x="830" y="1"/>
                    <a:pt x="796" y="1"/>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37"/>
            <p:cNvSpPr/>
            <p:nvPr/>
          </p:nvSpPr>
          <p:spPr>
            <a:xfrm>
              <a:off x="6333775" y="1942450"/>
              <a:ext cx="20000" cy="19475"/>
            </a:xfrm>
            <a:custGeom>
              <a:avLst/>
              <a:gdLst/>
              <a:ahLst/>
              <a:cxnLst/>
              <a:rect l="l" t="t" r="r" b="b"/>
              <a:pathLst>
                <a:path w="800" h="779" extrusionOk="0">
                  <a:moveTo>
                    <a:pt x="151" y="1"/>
                  </a:moveTo>
                  <a:lnTo>
                    <a:pt x="0" y="368"/>
                  </a:lnTo>
                  <a:lnTo>
                    <a:pt x="691" y="778"/>
                  </a:lnTo>
                  <a:lnTo>
                    <a:pt x="799" y="617"/>
                  </a:lnTo>
                  <a:lnTo>
                    <a:pt x="151" y="1"/>
                  </a:lnTo>
                  <a:close/>
                </a:path>
              </a:pathLst>
            </a:custGeom>
            <a:solidFill>
              <a:srgbClr val="5637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37"/>
            <p:cNvSpPr/>
            <p:nvPr/>
          </p:nvSpPr>
          <p:spPr>
            <a:xfrm>
              <a:off x="6175875" y="2062275"/>
              <a:ext cx="9200" cy="8200"/>
            </a:xfrm>
            <a:custGeom>
              <a:avLst/>
              <a:gdLst/>
              <a:ahLst/>
              <a:cxnLst/>
              <a:rect l="l" t="t" r="r" b="b"/>
              <a:pathLst>
                <a:path w="368" h="328" extrusionOk="0">
                  <a:moveTo>
                    <a:pt x="187" y="0"/>
                  </a:moveTo>
                  <a:cubicBezTo>
                    <a:pt x="140" y="0"/>
                    <a:pt x="96" y="20"/>
                    <a:pt x="65" y="56"/>
                  </a:cubicBezTo>
                  <a:cubicBezTo>
                    <a:pt x="0" y="132"/>
                    <a:pt x="11" y="229"/>
                    <a:pt x="87" y="294"/>
                  </a:cubicBezTo>
                  <a:cubicBezTo>
                    <a:pt x="114" y="316"/>
                    <a:pt x="148" y="327"/>
                    <a:pt x="183" y="327"/>
                  </a:cubicBezTo>
                  <a:cubicBezTo>
                    <a:pt x="232" y="327"/>
                    <a:pt x="282" y="305"/>
                    <a:pt x="313" y="261"/>
                  </a:cubicBezTo>
                  <a:cubicBezTo>
                    <a:pt x="367" y="196"/>
                    <a:pt x="356" y="88"/>
                    <a:pt x="291" y="35"/>
                  </a:cubicBezTo>
                  <a:cubicBezTo>
                    <a:pt x="259" y="11"/>
                    <a:pt x="222" y="0"/>
                    <a:pt x="187" y="0"/>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37"/>
            <p:cNvSpPr/>
            <p:nvPr/>
          </p:nvSpPr>
          <p:spPr>
            <a:xfrm>
              <a:off x="6188550" y="2056050"/>
              <a:ext cx="9200" cy="7975"/>
            </a:xfrm>
            <a:custGeom>
              <a:avLst/>
              <a:gdLst/>
              <a:ahLst/>
              <a:cxnLst/>
              <a:rect l="l" t="t" r="r" b="b"/>
              <a:pathLst>
                <a:path w="368" h="319" extrusionOk="0">
                  <a:moveTo>
                    <a:pt x="181" y="1"/>
                  </a:moveTo>
                  <a:cubicBezTo>
                    <a:pt x="133" y="1"/>
                    <a:pt x="85" y="20"/>
                    <a:pt x="55" y="57"/>
                  </a:cubicBezTo>
                  <a:cubicBezTo>
                    <a:pt x="0" y="133"/>
                    <a:pt x="12" y="229"/>
                    <a:pt x="76" y="284"/>
                  </a:cubicBezTo>
                  <a:cubicBezTo>
                    <a:pt x="109" y="307"/>
                    <a:pt x="146" y="318"/>
                    <a:pt x="181" y="318"/>
                  </a:cubicBezTo>
                  <a:cubicBezTo>
                    <a:pt x="228" y="318"/>
                    <a:pt x="272" y="299"/>
                    <a:pt x="303" y="262"/>
                  </a:cubicBezTo>
                  <a:cubicBezTo>
                    <a:pt x="367" y="186"/>
                    <a:pt x="357" y="89"/>
                    <a:pt x="281" y="35"/>
                  </a:cubicBezTo>
                  <a:cubicBezTo>
                    <a:pt x="253" y="12"/>
                    <a:pt x="217" y="1"/>
                    <a:pt x="181" y="1"/>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37"/>
            <p:cNvSpPr/>
            <p:nvPr/>
          </p:nvSpPr>
          <p:spPr>
            <a:xfrm>
              <a:off x="6160225" y="1876350"/>
              <a:ext cx="83150" cy="102775"/>
            </a:xfrm>
            <a:custGeom>
              <a:avLst/>
              <a:gdLst/>
              <a:ahLst/>
              <a:cxnLst/>
              <a:rect l="l" t="t" r="r" b="b"/>
              <a:pathLst>
                <a:path w="3326" h="4111" extrusionOk="0">
                  <a:moveTo>
                    <a:pt x="745" y="0"/>
                  </a:moveTo>
                  <a:lnTo>
                    <a:pt x="389" y="86"/>
                  </a:lnTo>
                  <a:cubicBezTo>
                    <a:pt x="389" y="86"/>
                    <a:pt x="410" y="1846"/>
                    <a:pt x="324" y="2764"/>
                  </a:cubicBezTo>
                  <a:lnTo>
                    <a:pt x="313" y="2764"/>
                  </a:lnTo>
                  <a:cubicBezTo>
                    <a:pt x="301" y="2763"/>
                    <a:pt x="290" y="2762"/>
                    <a:pt x="278" y="2762"/>
                  </a:cubicBezTo>
                  <a:cubicBezTo>
                    <a:pt x="182" y="2762"/>
                    <a:pt x="86" y="2802"/>
                    <a:pt x="0" y="2851"/>
                  </a:cubicBezTo>
                  <a:cubicBezTo>
                    <a:pt x="695" y="3341"/>
                    <a:pt x="1254" y="4111"/>
                    <a:pt x="2089" y="4111"/>
                  </a:cubicBezTo>
                  <a:cubicBezTo>
                    <a:pt x="2136" y="4111"/>
                    <a:pt x="2185" y="4108"/>
                    <a:pt x="2235" y="4103"/>
                  </a:cubicBezTo>
                  <a:cubicBezTo>
                    <a:pt x="2883" y="4027"/>
                    <a:pt x="3206" y="3725"/>
                    <a:pt x="3326" y="3326"/>
                  </a:cubicBezTo>
                  <a:cubicBezTo>
                    <a:pt x="3045" y="2980"/>
                    <a:pt x="2731" y="2796"/>
                    <a:pt x="2462" y="2775"/>
                  </a:cubicBezTo>
                  <a:lnTo>
                    <a:pt x="2451" y="2775"/>
                  </a:lnTo>
                  <a:lnTo>
                    <a:pt x="2397" y="1047"/>
                  </a:lnTo>
                  <a:cubicBezTo>
                    <a:pt x="1932" y="691"/>
                    <a:pt x="1285" y="302"/>
                    <a:pt x="745" y="0"/>
                  </a:cubicBezTo>
                  <a:close/>
                </a:path>
              </a:pathLst>
            </a:custGeom>
            <a:solidFill>
              <a:srgbClr val="5637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37"/>
            <p:cNvSpPr/>
            <p:nvPr/>
          </p:nvSpPr>
          <p:spPr>
            <a:xfrm>
              <a:off x="6162925" y="1848000"/>
              <a:ext cx="88800" cy="96925"/>
            </a:xfrm>
            <a:custGeom>
              <a:avLst/>
              <a:gdLst/>
              <a:ahLst/>
              <a:cxnLst/>
              <a:rect l="l" t="t" r="r" b="b"/>
              <a:pathLst>
                <a:path w="3552" h="3877" extrusionOk="0">
                  <a:moveTo>
                    <a:pt x="2402" y="1"/>
                  </a:moveTo>
                  <a:cubicBezTo>
                    <a:pt x="2245" y="1"/>
                    <a:pt x="2064" y="14"/>
                    <a:pt x="1857" y="43"/>
                  </a:cubicBezTo>
                  <a:cubicBezTo>
                    <a:pt x="324" y="259"/>
                    <a:pt x="0" y="1372"/>
                    <a:pt x="0" y="1372"/>
                  </a:cubicBezTo>
                  <a:cubicBezTo>
                    <a:pt x="0" y="1372"/>
                    <a:pt x="864" y="2958"/>
                    <a:pt x="896" y="2991"/>
                  </a:cubicBezTo>
                  <a:cubicBezTo>
                    <a:pt x="1004" y="3110"/>
                    <a:pt x="1900" y="3553"/>
                    <a:pt x="2613" y="3877"/>
                  </a:cubicBezTo>
                  <a:lnTo>
                    <a:pt x="3552" y="3207"/>
                  </a:lnTo>
                  <a:cubicBezTo>
                    <a:pt x="3552" y="3207"/>
                    <a:pt x="3477" y="1166"/>
                    <a:pt x="3466" y="821"/>
                  </a:cubicBezTo>
                  <a:cubicBezTo>
                    <a:pt x="3457" y="532"/>
                    <a:pt x="3399" y="1"/>
                    <a:pt x="2402" y="1"/>
                  </a:cubicBezTo>
                  <a:close/>
                </a:path>
              </a:pathLst>
            </a:custGeom>
            <a:solidFill>
              <a:srgbClr val="5637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37"/>
            <p:cNvSpPr/>
            <p:nvPr/>
          </p:nvSpPr>
          <p:spPr>
            <a:xfrm>
              <a:off x="6162925" y="1855550"/>
              <a:ext cx="86400" cy="89375"/>
            </a:xfrm>
            <a:custGeom>
              <a:avLst/>
              <a:gdLst/>
              <a:ahLst/>
              <a:cxnLst/>
              <a:rect l="l" t="t" r="r" b="b"/>
              <a:pathLst>
                <a:path w="3456" h="3575" extrusionOk="0">
                  <a:moveTo>
                    <a:pt x="993" y="0"/>
                  </a:moveTo>
                  <a:lnTo>
                    <a:pt x="993" y="0"/>
                  </a:lnTo>
                  <a:cubicBezTo>
                    <a:pt x="194" y="400"/>
                    <a:pt x="0" y="1070"/>
                    <a:pt x="0" y="1070"/>
                  </a:cubicBezTo>
                  <a:cubicBezTo>
                    <a:pt x="0" y="1070"/>
                    <a:pt x="864" y="2656"/>
                    <a:pt x="896" y="2689"/>
                  </a:cubicBezTo>
                  <a:cubicBezTo>
                    <a:pt x="1004" y="2808"/>
                    <a:pt x="1900" y="3251"/>
                    <a:pt x="2613" y="3575"/>
                  </a:cubicBezTo>
                  <a:lnTo>
                    <a:pt x="3455" y="2764"/>
                  </a:lnTo>
                  <a:cubicBezTo>
                    <a:pt x="2851" y="2603"/>
                    <a:pt x="2105" y="2063"/>
                    <a:pt x="1857" y="1425"/>
                  </a:cubicBezTo>
                  <a:cubicBezTo>
                    <a:pt x="1620" y="821"/>
                    <a:pt x="691" y="443"/>
                    <a:pt x="993" y="0"/>
                  </a:cubicBezTo>
                  <a:close/>
                </a:path>
              </a:pathLst>
            </a:custGeom>
            <a:solidFill>
              <a:srgbClr val="5637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37"/>
            <p:cNvSpPr/>
            <p:nvPr/>
          </p:nvSpPr>
          <p:spPr>
            <a:xfrm>
              <a:off x="6157025" y="1893750"/>
              <a:ext cx="26425" cy="27600"/>
            </a:xfrm>
            <a:custGeom>
              <a:avLst/>
              <a:gdLst/>
              <a:ahLst/>
              <a:cxnLst/>
              <a:rect l="l" t="t" r="r" b="b"/>
              <a:pathLst>
                <a:path w="1057" h="1104" extrusionOk="0">
                  <a:moveTo>
                    <a:pt x="463" y="0"/>
                  </a:moveTo>
                  <a:cubicBezTo>
                    <a:pt x="391" y="0"/>
                    <a:pt x="314" y="40"/>
                    <a:pt x="236" y="135"/>
                  </a:cubicBezTo>
                  <a:cubicBezTo>
                    <a:pt x="1" y="421"/>
                    <a:pt x="636" y="1103"/>
                    <a:pt x="851" y="1103"/>
                  </a:cubicBezTo>
                  <a:cubicBezTo>
                    <a:pt x="864" y="1103"/>
                    <a:pt x="875" y="1101"/>
                    <a:pt x="884" y="1096"/>
                  </a:cubicBezTo>
                  <a:cubicBezTo>
                    <a:pt x="1057" y="1010"/>
                    <a:pt x="927" y="600"/>
                    <a:pt x="873" y="470"/>
                  </a:cubicBezTo>
                  <a:cubicBezTo>
                    <a:pt x="775" y="214"/>
                    <a:pt x="630" y="0"/>
                    <a:pt x="463" y="0"/>
                  </a:cubicBezTo>
                  <a:close/>
                </a:path>
              </a:pathLst>
            </a:custGeom>
            <a:solidFill>
              <a:srgbClr val="5637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37"/>
            <p:cNvSpPr/>
            <p:nvPr/>
          </p:nvSpPr>
          <p:spPr>
            <a:xfrm>
              <a:off x="6217700" y="1909675"/>
              <a:ext cx="51050" cy="44575"/>
            </a:xfrm>
            <a:custGeom>
              <a:avLst/>
              <a:gdLst/>
              <a:ahLst/>
              <a:cxnLst/>
              <a:rect l="l" t="t" r="r" b="b"/>
              <a:pathLst>
                <a:path w="2042" h="1783" extrusionOk="0">
                  <a:moveTo>
                    <a:pt x="1183" y="1"/>
                  </a:moveTo>
                  <a:cubicBezTo>
                    <a:pt x="877" y="1"/>
                    <a:pt x="508" y="206"/>
                    <a:pt x="292" y="513"/>
                  </a:cubicBezTo>
                  <a:cubicBezTo>
                    <a:pt x="22" y="923"/>
                    <a:pt x="0" y="1431"/>
                    <a:pt x="324" y="1626"/>
                  </a:cubicBezTo>
                  <a:cubicBezTo>
                    <a:pt x="466" y="1716"/>
                    <a:pt x="624" y="1782"/>
                    <a:pt x="798" y="1782"/>
                  </a:cubicBezTo>
                  <a:cubicBezTo>
                    <a:pt x="1037" y="1782"/>
                    <a:pt x="1305" y="1658"/>
                    <a:pt x="1598" y="1302"/>
                  </a:cubicBezTo>
                  <a:cubicBezTo>
                    <a:pt x="2042" y="762"/>
                    <a:pt x="1771" y="222"/>
                    <a:pt x="1437" y="59"/>
                  </a:cubicBezTo>
                  <a:cubicBezTo>
                    <a:pt x="1362" y="20"/>
                    <a:pt x="1276" y="1"/>
                    <a:pt x="1183" y="1"/>
                  </a:cubicBezTo>
                  <a:close/>
                </a:path>
              </a:pathLst>
            </a:custGeom>
            <a:solidFill>
              <a:srgbClr val="84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37"/>
            <p:cNvSpPr/>
            <p:nvPr/>
          </p:nvSpPr>
          <p:spPr>
            <a:xfrm>
              <a:off x="6217700" y="1919250"/>
              <a:ext cx="46450" cy="35000"/>
            </a:xfrm>
            <a:custGeom>
              <a:avLst/>
              <a:gdLst/>
              <a:ahLst/>
              <a:cxnLst/>
              <a:rect l="l" t="t" r="r" b="b"/>
              <a:pathLst>
                <a:path w="1858" h="1400" extrusionOk="0">
                  <a:moveTo>
                    <a:pt x="400" y="0"/>
                  </a:moveTo>
                  <a:cubicBezTo>
                    <a:pt x="368" y="44"/>
                    <a:pt x="324" y="87"/>
                    <a:pt x="292" y="130"/>
                  </a:cubicBezTo>
                  <a:cubicBezTo>
                    <a:pt x="22" y="540"/>
                    <a:pt x="0" y="1048"/>
                    <a:pt x="324" y="1243"/>
                  </a:cubicBezTo>
                  <a:cubicBezTo>
                    <a:pt x="466" y="1333"/>
                    <a:pt x="624" y="1399"/>
                    <a:pt x="798" y="1399"/>
                  </a:cubicBezTo>
                  <a:cubicBezTo>
                    <a:pt x="1037" y="1399"/>
                    <a:pt x="1305" y="1275"/>
                    <a:pt x="1598" y="919"/>
                  </a:cubicBezTo>
                  <a:cubicBezTo>
                    <a:pt x="1804" y="659"/>
                    <a:pt x="1858" y="400"/>
                    <a:pt x="1814" y="184"/>
                  </a:cubicBezTo>
                  <a:lnTo>
                    <a:pt x="1814" y="184"/>
                  </a:lnTo>
                  <a:cubicBezTo>
                    <a:pt x="1696" y="368"/>
                    <a:pt x="1437" y="497"/>
                    <a:pt x="1145" y="497"/>
                  </a:cubicBezTo>
                  <a:cubicBezTo>
                    <a:pt x="756" y="497"/>
                    <a:pt x="432" y="281"/>
                    <a:pt x="400" y="0"/>
                  </a:cubicBezTo>
                  <a:close/>
                </a:path>
              </a:pathLst>
            </a:custGeom>
            <a:solidFill>
              <a:srgbClr val="84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37"/>
            <p:cNvSpPr/>
            <p:nvPr/>
          </p:nvSpPr>
          <p:spPr>
            <a:xfrm>
              <a:off x="6226325" y="1915900"/>
              <a:ext cx="37025" cy="36975"/>
            </a:xfrm>
            <a:custGeom>
              <a:avLst/>
              <a:gdLst/>
              <a:ahLst/>
              <a:cxnLst/>
              <a:rect l="l" t="t" r="r" b="b"/>
              <a:pathLst>
                <a:path w="1481" h="1479" extrusionOk="0">
                  <a:moveTo>
                    <a:pt x="1051" y="0"/>
                  </a:moveTo>
                  <a:cubicBezTo>
                    <a:pt x="799" y="0"/>
                    <a:pt x="479" y="201"/>
                    <a:pt x="271" y="513"/>
                  </a:cubicBezTo>
                  <a:cubicBezTo>
                    <a:pt x="12" y="901"/>
                    <a:pt x="1" y="1322"/>
                    <a:pt x="271" y="1441"/>
                  </a:cubicBezTo>
                  <a:cubicBezTo>
                    <a:pt x="322" y="1467"/>
                    <a:pt x="380" y="1479"/>
                    <a:pt x="442" y="1479"/>
                  </a:cubicBezTo>
                  <a:cubicBezTo>
                    <a:pt x="694" y="1479"/>
                    <a:pt x="1013" y="1278"/>
                    <a:pt x="1222" y="966"/>
                  </a:cubicBezTo>
                  <a:cubicBezTo>
                    <a:pt x="1481" y="578"/>
                    <a:pt x="1481" y="156"/>
                    <a:pt x="1222" y="38"/>
                  </a:cubicBezTo>
                  <a:cubicBezTo>
                    <a:pt x="1170" y="12"/>
                    <a:pt x="1113" y="0"/>
                    <a:pt x="1051" y="0"/>
                  </a:cubicBezTo>
                  <a:close/>
                </a:path>
              </a:pathLst>
            </a:custGeom>
            <a:solidFill>
              <a:srgbClr val="84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37"/>
            <p:cNvSpPr/>
            <p:nvPr/>
          </p:nvSpPr>
          <p:spPr>
            <a:xfrm>
              <a:off x="6181000" y="1850150"/>
              <a:ext cx="68025" cy="70475"/>
            </a:xfrm>
            <a:custGeom>
              <a:avLst/>
              <a:gdLst/>
              <a:ahLst/>
              <a:cxnLst/>
              <a:rect l="l" t="t" r="r" b="b"/>
              <a:pathLst>
                <a:path w="2721" h="2819" extrusionOk="0">
                  <a:moveTo>
                    <a:pt x="1648" y="1"/>
                  </a:moveTo>
                  <a:cubicBezTo>
                    <a:pt x="949" y="1"/>
                    <a:pt x="143" y="321"/>
                    <a:pt x="0" y="583"/>
                  </a:cubicBezTo>
                  <a:cubicBezTo>
                    <a:pt x="173" y="1847"/>
                    <a:pt x="1512" y="2819"/>
                    <a:pt x="1512" y="2819"/>
                  </a:cubicBezTo>
                  <a:cubicBezTo>
                    <a:pt x="2066" y="2255"/>
                    <a:pt x="2510" y="2200"/>
                    <a:pt x="2663" y="2200"/>
                  </a:cubicBezTo>
                  <a:cubicBezTo>
                    <a:pt x="2701" y="2200"/>
                    <a:pt x="2721" y="2203"/>
                    <a:pt x="2721" y="2203"/>
                  </a:cubicBezTo>
                  <a:cubicBezTo>
                    <a:pt x="2699" y="1113"/>
                    <a:pt x="2711" y="432"/>
                    <a:pt x="2440" y="216"/>
                  </a:cubicBezTo>
                  <a:cubicBezTo>
                    <a:pt x="2240" y="62"/>
                    <a:pt x="1954" y="1"/>
                    <a:pt x="1648" y="1"/>
                  </a:cubicBezTo>
                  <a:close/>
                </a:path>
              </a:pathLst>
            </a:custGeom>
            <a:solidFill>
              <a:srgbClr val="4B9E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37"/>
            <p:cNvSpPr/>
            <p:nvPr/>
          </p:nvSpPr>
          <p:spPr>
            <a:xfrm>
              <a:off x="6181000" y="1850150"/>
              <a:ext cx="65875" cy="70475"/>
            </a:xfrm>
            <a:custGeom>
              <a:avLst/>
              <a:gdLst/>
              <a:ahLst/>
              <a:cxnLst/>
              <a:rect l="l" t="t" r="r" b="b"/>
              <a:pathLst>
                <a:path w="2635" h="2819" extrusionOk="0">
                  <a:moveTo>
                    <a:pt x="1648" y="1"/>
                  </a:moveTo>
                  <a:cubicBezTo>
                    <a:pt x="949" y="1"/>
                    <a:pt x="143" y="321"/>
                    <a:pt x="0" y="583"/>
                  </a:cubicBezTo>
                  <a:cubicBezTo>
                    <a:pt x="173" y="1847"/>
                    <a:pt x="1512" y="2819"/>
                    <a:pt x="1512" y="2819"/>
                  </a:cubicBezTo>
                  <a:cubicBezTo>
                    <a:pt x="1512" y="2819"/>
                    <a:pt x="1523" y="2819"/>
                    <a:pt x="1523" y="2808"/>
                  </a:cubicBezTo>
                  <a:cubicBezTo>
                    <a:pt x="929" y="1437"/>
                    <a:pt x="1922" y="605"/>
                    <a:pt x="2635" y="595"/>
                  </a:cubicBezTo>
                  <a:cubicBezTo>
                    <a:pt x="2591" y="422"/>
                    <a:pt x="2538" y="292"/>
                    <a:pt x="2440" y="216"/>
                  </a:cubicBezTo>
                  <a:cubicBezTo>
                    <a:pt x="2240" y="62"/>
                    <a:pt x="1954" y="1"/>
                    <a:pt x="1648" y="1"/>
                  </a:cubicBezTo>
                  <a:close/>
                </a:path>
              </a:pathLst>
            </a:custGeom>
            <a:solidFill>
              <a:srgbClr val="4B9E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37"/>
            <p:cNvSpPr/>
            <p:nvPr/>
          </p:nvSpPr>
          <p:spPr>
            <a:xfrm>
              <a:off x="6237675" y="1876875"/>
              <a:ext cx="9750" cy="28100"/>
            </a:xfrm>
            <a:custGeom>
              <a:avLst/>
              <a:gdLst/>
              <a:ahLst/>
              <a:cxnLst/>
              <a:rect l="l" t="t" r="r" b="b"/>
              <a:pathLst>
                <a:path w="390" h="1124" extrusionOk="0">
                  <a:moveTo>
                    <a:pt x="368" y="1"/>
                  </a:moveTo>
                  <a:cubicBezTo>
                    <a:pt x="216" y="44"/>
                    <a:pt x="12" y="670"/>
                    <a:pt x="0" y="1124"/>
                  </a:cubicBezTo>
                  <a:cubicBezTo>
                    <a:pt x="165" y="1056"/>
                    <a:pt x="288" y="1046"/>
                    <a:pt x="348" y="1046"/>
                  </a:cubicBezTo>
                  <a:cubicBezTo>
                    <a:pt x="375" y="1046"/>
                    <a:pt x="389" y="1048"/>
                    <a:pt x="389" y="1048"/>
                  </a:cubicBezTo>
                  <a:cubicBezTo>
                    <a:pt x="379" y="649"/>
                    <a:pt x="379" y="270"/>
                    <a:pt x="368" y="1"/>
                  </a:cubicBezTo>
                  <a:close/>
                </a:path>
              </a:pathLst>
            </a:custGeom>
            <a:solidFill>
              <a:srgbClr val="5FB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37"/>
            <p:cNvSpPr/>
            <p:nvPr/>
          </p:nvSpPr>
          <p:spPr>
            <a:xfrm>
              <a:off x="6229025" y="1886850"/>
              <a:ext cx="9750" cy="22975"/>
            </a:xfrm>
            <a:custGeom>
              <a:avLst/>
              <a:gdLst/>
              <a:ahLst/>
              <a:cxnLst/>
              <a:rect l="l" t="t" r="r" b="b"/>
              <a:pathLst>
                <a:path w="390" h="919" extrusionOk="0">
                  <a:moveTo>
                    <a:pt x="390" y="1"/>
                  </a:moveTo>
                  <a:lnTo>
                    <a:pt x="390" y="1"/>
                  </a:lnTo>
                  <a:cubicBezTo>
                    <a:pt x="163" y="173"/>
                    <a:pt x="12" y="573"/>
                    <a:pt x="1" y="919"/>
                  </a:cubicBezTo>
                  <a:cubicBezTo>
                    <a:pt x="87" y="854"/>
                    <a:pt x="174" y="811"/>
                    <a:pt x="250" y="768"/>
                  </a:cubicBezTo>
                  <a:cubicBezTo>
                    <a:pt x="260" y="509"/>
                    <a:pt x="293" y="228"/>
                    <a:pt x="390" y="1"/>
                  </a:cubicBezTo>
                  <a:close/>
                </a:path>
              </a:pathLst>
            </a:custGeom>
            <a:solidFill>
              <a:srgbClr val="5FB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37"/>
            <p:cNvSpPr/>
            <p:nvPr/>
          </p:nvSpPr>
          <p:spPr>
            <a:xfrm>
              <a:off x="6112975" y="1800450"/>
              <a:ext cx="131200" cy="105875"/>
            </a:xfrm>
            <a:custGeom>
              <a:avLst/>
              <a:gdLst/>
              <a:ahLst/>
              <a:cxnLst/>
              <a:rect l="l" t="t" r="r" b="b"/>
              <a:pathLst>
                <a:path w="5248" h="4235" extrusionOk="0">
                  <a:moveTo>
                    <a:pt x="2661" y="1"/>
                  </a:moveTo>
                  <a:cubicBezTo>
                    <a:pt x="2344" y="1"/>
                    <a:pt x="2016" y="95"/>
                    <a:pt x="1685" y="326"/>
                  </a:cubicBezTo>
                  <a:cubicBezTo>
                    <a:pt x="0" y="1503"/>
                    <a:pt x="1329" y="4234"/>
                    <a:pt x="1329" y="4234"/>
                  </a:cubicBezTo>
                  <a:cubicBezTo>
                    <a:pt x="1329" y="4234"/>
                    <a:pt x="3812" y="2204"/>
                    <a:pt x="5248" y="1892"/>
                  </a:cubicBezTo>
                  <a:cubicBezTo>
                    <a:pt x="5248" y="1892"/>
                    <a:pt x="4079" y="1"/>
                    <a:pt x="2661" y="1"/>
                  </a:cubicBez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37"/>
            <p:cNvSpPr/>
            <p:nvPr/>
          </p:nvSpPr>
          <p:spPr>
            <a:xfrm>
              <a:off x="6118650" y="1816125"/>
              <a:ext cx="125525" cy="90200"/>
            </a:xfrm>
            <a:custGeom>
              <a:avLst/>
              <a:gdLst/>
              <a:ahLst/>
              <a:cxnLst/>
              <a:rect l="l" t="t" r="r" b="b"/>
              <a:pathLst>
                <a:path w="5021" h="3608" extrusionOk="0">
                  <a:moveTo>
                    <a:pt x="3898" y="1"/>
                  </a:moveTo>
                  <a:cubicBezTo>
                    <a:pt x="3607" y="466"/>
                    <a:pt x="3919" y="1286"/>
                    <a:pt x="2721" y="1340"/>
                  </a:cubicBezTo>
                  <a:cubicBezTo>
                    <a:pt x="2693" y="1341"/>
                    <a:pt x="2665" y="1342"/>
                    <a:pt x="2637" y="1342"/>
                  </a:cubicBezTo>
                  <a:cubicBezTo>
                    <a:pt x="1844" y="1342"/>
                    <a:pt x="1205" y="753"/>
                    <a:pt x="1080" y="44"/>
                  </a:cubicBezTo>
                  <a:lnTo>
                    <a:pt x="1080" y="44"/>
                  </a:lnTo>
                  <a:cubicBezTo>
                    <a:pt x="0" y="1340"/>
                    <a:pt x="1102" y="3607"/>
                    <a:pt x="1102" y="3607"/>
                  </a:cubicBezTo>
                  <a:cubicBezTo>
                    <a:pt x="1102" y="3607"/>
                    <a:pt x="3585" y="1577"/>
                    <a:pt x="5021" y="1265"/>
                  </a:cubicBezTo>
                  <a:cubicBezTo>
                    <a:pt x="5021" y="1265"/>
                    <a:pt x="4362" y="466"/>
                    <a:pt x="3898" y="1"/>
                  </a:cubicBez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37"/>
            <p:cNvSpPr/>
            <p:nvPr/>
          </p:nvSpPr>
          <p:spPr>
            <a:xfrm>
              <a:off x="6160475" y="1803325"/>
              <a:ext cx="46200" cy="18775"/>
            </a:xfrm>
            <a:custGeom>
              <a:avLst/>
              <a:gdLst/>
              <a:ahLst/>
              <a:cxnLst/>
              <a:rect l="l" t="t" r="r" b="b"/>
              <a:pathLst>
                <a:path w="1848" h="751" extrusionOk="0">
                  <a:moveTo>
                    <a:pt x="735" y="0"/>
                  </a:moveTo>
                  <a:cubicBezTo>
                    <a:pt x="496" y="0"/>
                    <a:pt x="249" y="62"/>
                    <a:pt x="0" y="211"/>
                  </a:cubicBezTo>
                  <a:cubicBezTo>
                    <a:pt x="184" y="534"/>
                    <a:pt x="562" y="750"/>
                    <a:pt x="1005" y="750"/>
                  </a:cubicBezTo>
                  <a:cubicBezTo>
                    <a:pt x="1339" y="750"/>
                    <a:pt x="1642" y="621"/>
                    <a:pt x="1847" y="416"/>
                  </a:cubicBezTo>
                  <a:cubicBezTo>
                    <a:pt x="1521" y="178"/>
                    <a:pt x="1140" y="0"/>
                    <a:pt x="735" y="0"/>
                  </a:cubicBezTo>
                  <a:close/>
                </a:path>
              </a:pathLst>
            </a:custGeom>
            <a:solidFill>
              <a:srgbClr val="FFE8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37"/>
            <p:cNvSpPr/>
            <p:nvPr/>
          </p:nvSpPr>
          <p:spPr>
            <a:xfrm>
              <a:off x="6213925" y="1810575"/>
              <a:ext cx="34575" cy="38750"/>
            </a:xfrm>
            <a:custGeom>
              <a:avLst/>
              <a:gdLst/>
              <a:ahLst/>
              <a:cxnLst/>
              <a:rect l="l" t="t" r="r" b="b"/>
              <a:pathLst>
                <a:path w="1383" h="1550" extrusionOk="0">
                  <a:moveTo>
                    <a:pt x="362" y="1"/>
                  </a:moveTo>
                  <a:cubicBezTo>
                    <a:pt x="318" y="1"/>
                    <a:pt x="276" y="10"/>
                    <a:pt x="238" y="29"/>
                  </a:cubicBezTo>
                  <a:cubicBezTo>
                    <a:pt x="0" y="148"/>
                    <a:pt x="22" y="601"/>
                    <a:pt x="271" y="1055"/>
                  </a:cubicBezTo>
                  <a:cubicBezTo>
                    <a:pt x="470" y="1394"/>
                    <a:pt x="675" y="1550"/>
                    <a:pt x="867" y="1550"/>
                  </a:cubicBezTo>
                  <a:cubicBezTo>
                    <a:pt x="925" y="1550"/>
                    <a:pt x="982" y="1536"/>
                    <a:pt x="1037" y="1508"/>
                  </a:cubicBezTo>
                  <a:cubicBezTo>
                    <a:pt x="1274" y="1389"/>
                    <a:pt x="1382" y="1076"/>
                    <a:pt x="1123" y="633"/>
                  </a:cubicBezTo>
                  <a:cubicBezTo>
                    <a:pt x="915" y="252"/>
                    <a:pt x="599" y="1"/>
                    <a:pt x="362" y="1"/>
                  </a:cubicBez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37"/>
            <p:cNvSpPr/>
            <p:nvPr/>
          </p:nvSpPr>
          <p:spPr>
            <a:xfrm>
              <a:off x="6220150" y="1814950"/>
              <a:ext cx="24300" cy="28775"/>
            </a:xfrm>
            <a:custGeom>
              <a:avLst/>
              <a:gdLst/>
              <a:ahLst/>
              <a:cxnLst/>
              <a:rect l="l" t="t" r="r" b="b"/>
              <a:pathLst>
                <a:path w="972" h="1151" extrusionOk="0">
                  <a:moveTo>
                    <a:pt x="234" y="1"/>
                  </a:moveTo>
                  <a:cubicBezTo>
                    <a:pt x="208" y="1"/>
                    <a:pt x="184" y="6"/>
                    <a:pt x="162" y="16"/>
                  </a:cubicBezTo>
                  <a:cubicBezTo>
                    <a:pt x="0" y="91"/>
                    <a:pt x="10" y="426"/>
                    <a:pt x="194" y="760"/>
                  </a:cubicBezTo>
                  <a:cubicBezTo>
                    <a:pt x="341" y="1028"/>
                    <a:pt x="494" y="1151"/>
                    <a:pt x="632" y="1151"/>
                  </a:cubicBezTo>
                  <a:cubicBezTo>
                    <a:pt x="667" y="1151"/>
                    <a:pt x="702" y="1143"/>
                    <a:pt x="734" y="1128"/>
                  </a:cubicBezTo>
                  <a:cubicBezTo>
                    <a:pt x="896" y="1052"/>
                    <a:pt x="972" y="825"/>
                    <a:pt x="788" y="491"/>
                  </a:cubicBezTo>
                  <a:cubicBezTo>
                    <a:pt x="630" y="201"/>
                    <a:pt x="398" y="1"/>
                    <a:pt x="234" y="1"/>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37"/>
            <p:cNvSpPr/>
            <p:nvPr/>
          </p:nvSpPr>
          <p:spPr>
            <a:xfrm>
              <a:off x="6221750" y="1814950"/>
              <a:ext cx="22425" cy="26575"/>
            </a:xfrm>
            <a:custGeom>
              <a:avLst/>
              <a:gdLst/>
              <a:ahLst/>
              <a:cxnLst/>
              <a:rect l="l" t="t" r="r" b="b"/>
              <a:pathLst>
                <a:path w="897" h="1063" extrusionOk="0">
                  <a:moveTo>
                    <a:pt x="174" y="0"/>
                  </a:moveTo>
                  <a:cubicBezTo>
                    <a:pt x="146" y="0"/>
                    <a:pt x="120" y="5"/>
                    <a:pt x="98" y="16"/>
                  </a:cubicBezTo>
                  <a:cubicBezTo>
                    <a:pt x="54" y="37"/>
                    <a:pt x="22" y="81"/>
                    <a:pt x="1" y="134"/>
                  </a:cubicBezTo>
                  <a:cubicBezTo>
                    <a:pt x="11" y="124"/>
                    <a:pt x="22" y="113"/>
                    <a:pt x="44" y="102"/>
                  </a:cubicBezTo>
                  <a:cubicBezTo>
                    <a:pt x="66" y="92"/>
                    <a:pt x="90" y="87"/>
                    <a:pt x="116" y="87"/>
                  </a:cubicBezTo>
                  <a:cubicBezTo>
                    <a:pt x="283" y="87"/>
                    <a:pt x="521" y="288"/>
                    <a:pt x="670" y="577"/>
                  </a:cubicBezTo>
                  <a:cubicBezTo>
                    <a:pt x="789" y="782"/>
                    <a:pt x="800" y="944"/>
                    <a:pt x="757" y="1063"/>
                  </a:cubicBezTo>
                  <a:cubicBezTo>
                    <a:pt x="853" y="955"/>
                    <a:pt x="897" y="750"/>
                    <a:pt x="745" y="480"/>
                  </a:cubicBezTo>
                  <a:cubicBezTo>
                    <a:pt x="588" y="192"/>
                    <a:pt x="343" y="0"/>
                    <a:pt x="174" y="0"/>
                  </a:cubicBez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37"/>
            <p:cNvSpPr/>
            <p:nvPr/>
          </p:nvSpPr>
          <p:spPr>
            <a:xfrm>
              <a:off x="6118100" y="1835250"/>
              <a:ext cx="162250" cy="95900"/>
            </a:xfrm>
            <a:custGeom>
              <a:avLst/>
              <a:gdLst/>
              <a:ahLst/>
              <a:cxnLst/>
              <a:rect l="l" t="t" r="r" b="b"/>
              <a:pathLst>
                <a:path w="6490" h="3836" extrusionOk="0">
                  <a:moveTo>
                    <a:pt x="6024" y="0"/>
                  </a:moveTo>
                  <a:cubicBezTo>
                    <a:pt x="5580" y="0"/>
                    <a:pt x="4713" y="224"/>
                    <a:pt x="3024" y="1126"/>
                  </a:cubicBezTo>
                  <a:cubicBezTo>
                    <a:pt x="1" y="2745"/>
                    <a:pt x="454" y="3835"/>
                    <a:pt x="454" y="3835"/>
                  </a:cubicBezTo>
                  <a:cubicBezTo>
                    <a:pt x="551" y="3415"/>
                    <a:pt x="1739" y="2237"/>
                    <a:pt x="3132" y="1482"/>
                  </a:cubicBezTo>
                  <a:cubicBezTo>
                    <a:pt x="4436" y="776"/>
                    <a:pt x="5751" y="219"/>
                    <a:pt x="6468" y="219"/>
                  </a:cubicBezTo>
                  <a:cubicBezTo>
                    <a:pt x="6475" y="219"/>
                    <a:pt x="6482" y="219"/>
                    <a:pt x="6489" y="219"/>
                  </a:cubicBezTo>
                  <a:cubicBezTo>
                    <a:pt x="6489" y="219"/>
                    <a:pt x="6463" y="0"/>
                    <a:pt x="6024" y="0"/>
                  </a:cubicBezTo>
                  <a:close/>
                </a:path>
              </a:pathLst>
            </a:custGeom>
            <a:solidFill>
              <a:srgbClr val="FFE8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37"/>
            <p:cNvSpPr/>
            <p:nvPr/>
          </p:nvSpPr>
          <p:spPr>
            <a:xfrm>
              <a:off x="6119175" y="1869050"/>
              <a:ext cx="69925" cy="62100"/>
            </a:xfrm>
            <a:custGeom>
              <a:avLst/>
              <a:gdLst/>
              <a:ahLst/>
              <a:cxnLst/>
              <a:rect l="l" t="t" r="r" b="b"/>
              <a:pathLst>
                <a:path w="2797" h="2484" extrusionOk="0">
                  <a:moveTo>
                    <a:pt x="2571" y="0"/>
                  </a:moveTo>
                  <a:cubicBezTo>
                    <a:pt x="1" y="1490"/>
                    <a:pt x="411" y="2483"/>
                    <a:pt x="411" y="2483"/>
                  </a:cubicBezTo>
                  <a:cubicBezTo>
                    <a:pt x="508" y="2095"/>
                    <a:pt x="1534" y="1048"/>
                    <a:pt x="2797" y="292"/>
                  </a:cubicBezTo>
                  <a:cubicBezTo>
                    <a:pt x="2689" y="227"/>
                    <a:pt x="2624" y="141"/>
                    <a:pt x="2581" y="33"/>
                  </a:cubicBezTo>
                  <a:cubicBezTo>
                    <a:pt x="2581" y="22"/>
                    <a:pt x="2581" y="11"/>
                    <a:pt x="2571" y="0"/>
                  </a:cubicBez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37"/>
            <p:cNvSpPr/>
            <p:nvPr/>
          </p:nvSpPr>
          <p:spPr>
            <a:xfrm>
              <a:off x="6307600" y="1996575"/>
              <a:ext cx="17550" cy="25700"/>
            </a:xfrm>
            <a:custGeom>
              <a:avLst/>
              <a:gdLst/>
              <a:ahLst/>
              <a:cxnLst/>
              <a:rect l="l" t="t" r="r" b="b"/>
              <a:pathLst>
                <a:path w="702" h="1028" extrusionOk="0">
                  <a:moveTo>
                    <a:pt x="519" y="0"/>
                  </a:moveTo>
                  <a:cubicBezTo>
                    <a:pt x="384" y="0"/>
                    <a:pt x="215" y="174"/>
                    <a:pt x="108" y="427"/>
                  </a:cubicBezTo>
                  <a:cubicBezTo>
                    <a:pt x="0" y="708"/>
                    <a:pt x="11" y="967"/>
                    <a:pt x="140" y="1022"/>
                  </a:cubicBezTo>
                  <a:cubicBezTo>
                    <a:pt x="153" y="1026"/>
                    <a:pt x="165" y="1028"/>
                    <a:pt x="179" y="1028"/>
                  </a:cubicBezTo>
                  <a:cubicBezTo>
                    <a:pt x="308" y="1028"/>
                    <a:pt x="486" y="845"/>
                    <a:pt x="583" y="600"/>
                  </a:cubicBezTo>
                  <a:cubicBezTo>
                    <a:pt x="702" y="319"/>
                    <a:pt x="691" y="50"/>
                    <a:pt x="562" y="7"/>
                  </a:cubicBezTo>
                  <a:cubicBezTo>
                    <a:pt x="548" y="2"/>
                    <a:pt x="534" y="0"/>
                    <a:pt x="519" y="0"/>
                  </a:cubicBezTo>
                  <a:close/>
                </a:path>
              </a:pathLst>
            </a:custGeom>
            <a:solidFill>
              <a:srgbClr val="84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37"/>
            <p:cNvSpPr/>
            <p:nvPr/>
          </p:nvSpPr>
          <p:spPr>
            <a:xfrm>
              <a:off x="6207175" y="1973775"/>
              <a:ext cx="119350" cy="34875"/>
            </a:xfrm>
            <a:custGeom>
              <a:avLst/>
              <a:gdLst/>
              <a:ahLst/>
              <a:cxnLst/>
              <a:rect l="l" t="t" r="r" b="b"/>
              <a:pathLst>
                <a:path w="4774" h="1395" extrusionOk="0">
                  <a:moveTo>
                    <a:pt x="66" y="0"/>
                  </a:moveTo>
                  <a:lnTo>
                    <a:pt x="1" y="87"/>
                  </a:lnTo>
                  <a:cubicBezTo>
                    <a:pt x="1408" y="637"/>
                    <a:pt x="4091" y="1395"/>
                    <a:pt x="4380" y="1395"/>
                  </a:cubicBezTo>
                  <a:cubicBezTo>
                    <a:pt x="4386" y="1395"/>
                    <a:pt x="4391" y="1394"/>
                    <a:pt x="4395" y="1394"/>
                  </a:cubicBezTo>
                  <a:cubicBezTo>
                    <a:pt x="4579" y="1351"/>
                    <a:pt x="4773" y="1048"/>
                    <a:pt x="4611" y="919"/>
                  </a:cubicBezTo>
                  <a:cubicBezTo>
                    <a:pt x="4449" y="778"/>
                    <a:pt x="66" y="0"/>
                    <a:pt x="66" y="0"/>
                  </a:cubicBezTo>
                  <a:close/>
                </a:path>
              </a:pathLst>
            </a:custGeom>
            <a:solidFill>
              <a:srgbClr val="FF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37"/>
            <p:cNvSpPr/>
            <p:nvPr/>
          </p:nvSpPr>
          <p:spPr>
            <a:xfrm>
              <a:off x="6207175" y="1975125"/>
              <a:ext cx="119350" cy="33525"/>
            </a:xfrm>
            <a:custGeom>
              <a:avLst/>
              <a:gdLst/>
              <a:ahLst/>
              <a:cxnLst/>
              <a:rect l="l" t="t" r="r" b="b"/>
              <a:pathLst>
                <a:path w="4774" h="1341" extrusionOk="0">
                  <a:moveTo>
                    <a:pt x="33" y="1"/>
                  </a:moveTo>
                  <a:lnTo>
                    <a:pt x="1" y="33"/>
                  </a:lnTo>
                  <a:cubicBezTo>
                    <a:pt x="1408" y="583"/>
                    <a:pt x="4091" y="1341"/>
                    <a:pt x="4380" y="1341"/>
                  </a:cubicBezTo>
                  <a:cubicBezTo>
                    <a:pt x="4386" y="1341"/>
                    <a:pt x="4391" y="1340"/>
                    <a:pt x="4395" y="1340"/>
                  </a:cubicBezTo>
                  <a:cubicBezTo>
                    <a:pt x="4579" y="1297"/>
                    <a:pt x="4773" y="994"/>
                    <a:pt x="4611" y="865"/>
                  </a:cubicBezTo>
                  <a:cubicBezTo>
                    <a:pt x="4600" y="853"/>
                    <a:pt x="4568" y="843"/>
                    <a:pt x="4514" y="821"/>
                  </a:cubicBezTo>
                  <a:cubicBezTo>
                    <a:pt x="4471" y="940"/>
                    <a:pt x="4352" y="1059"/>
                    <a:pt x="4233" y="1081"/>
                  </a:cubicBezTo>
                  <a:cubicBezTo>
                    <a:pt x="4227" y="1082"/>
                    <a:pt x="4218" y="1083"/>
                    <a:pt x="4207" y="1083"/>
                  </a:cubicBezTo>
                  <a:cubicBezTo>
                    <a:pt x="3885" y="1083"/>
                    <a:pt x="1526" y="491"/>
                    <a:pt x="33" y="1"/>
                  </a:cubicBezTo>
                  <a:close/>
                </a:path>
              </a:pathLst>
            </a:custGeom>
            <a:solidFill>
              <a:srgbClr val="84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37"/>
            <p:cNvSpPr/>
            <p:nvPr/>
          </p:nvSpPr>
          <p:spPr>
            <a:xfrm>
              <a:off x="6288700" y="2042325"/>
              <a:ext cx="29225" cy="16800"/>
            </a:xfrm>
            <a:custGeom>
              <a:avLst/>
              <a:gdLst/>
              <a:ahLst/>
              <a:cxnLst/>
              <a:rect l="l" t="t" r="r" b="b"/>
              <a:pathLst>
                <a:path w="1169" h="672" extrusionOk="0">
                  <a:moveTo>
                    <a:pt x="119" y="1"/>
                  </a:moveTo>
                  <a:cubicBezTo>
                    <a:pt x="76" y="12"/>
                    <a:pt x="1" y="293"/>
                    <a:pt x="65" y="315"/>
                  </a:cubicBezTo>
                  <a:cubicBezTo>
                    <a:pt x="205" y="346"/>
                    <a:pt x="529" y="379"/>
                    <a:pt x="864" y="649"/>
                  </a:cubicBezTo>
                  <a:cubicBezTo>
                    <a:pt x="886" y="665"/>
                    <a:pt x="907" y="672"/>
                    <a:pt x="928" y="672"/>
                  </a:cubicBezTo>
                  <a:cubicBezTo>
                    <a:pt x="1064" y="672"/>
                    <a:pt x="1169" y="364"/>
                    <a:pt x="972" y="195"/>
                  </a:cubicBezTo>
                  <a:cubicBezTo>
                    <a:pt x="756" y="1"/>
                    <a:pt x="173" y="1"/>
                    <a:pt x="119" y="1"/>
                  </a:cubicBezTo>
                  <a:close/>
                </a:path>
              </a:pathLst>
            </a:custGeom>
            <a:solidFill>
              <a:srgbClr val="FF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37"/>
            <p:cNvSpPr/>
            <p:nvPr/>
          </p:nvSpPr>
          <p:spPr>
            <a:xfrm>
              <a:off x="6205600" y="2014625"/>
              <a:ext cx="16975" cy="18025"/>
            </a:xfrm>
            <a:custGeom>
              <a:avLst/>
              <a:gdLst/>
              <a:ahLst/>
              <a:cxnLst/>
              <a:rect l="l" t="t" r="r" b="b"/>
              <a:pathLst>
                <a:path w="679" h="721" extrusionOk="0">
                  <a:moveTo>
                    <a:pt x="396" y="0"/>
                  </a:moveTo>
                  <a:cubicBezTo>
                    <a:pt x="387" y="0"/>
                    <a:pt x="380" y="3"/>
                    <a:pt x="377" y="8"/>
                  </a:cubicBezTo>
                  <a:cubicBezTo>
                    <a:pt x="323" y="62"/>
                    <a:pt x="225" y="256"/>
                    <a:pt x="74" y="472"/>
                  </a:cubicBezTo>
                  <a:cubicBezTo>
                    <a:pt x="0" y="576"/>
                    <a:pt x="150" y="721"/>
                    <a:pt x="296" y="721"/>
                  </a:cubicBezTo>
                  <a:cubicBezTo>
                    <a:pt x="364" y="721"/>
                    <a:pt x="430" y="690"/>
                    <a:pt x="474" y="612"/>
                  </a:cubicBezTo>
                  <a:cubicBezTo>
                    <a:pt x="560" y="461"/>
                    <a:pt x="679" y="213"/>
                    <a:pt x="668" y="170"/>
                  </a:cubicBezTo>
                  <a:cubicBezTo>
                    <a:pt x="668" y="132"/>
                    <a:pt x="466" y="0"/>
                    <a:pt x="396" y="0"/>
                  </a:cubicBezTo>
                  <a:close/>
                </a:path>
              </a:pathLst>
            </a:custGeom>
            <a:solidFill>
              <a:srgbClr val="FF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37"/>
            <p:cNvSpPr/>
            <p:nvPr/>
          </p:nvSpPr>
          <p:spPr>
            <a:xfrm>
              <a:off x="6216925" y="2020200"/>
              <a:ext cx="16450" cy="16025"/>
            </a:xfrm>
            <a:custGeom>
              <a:avLst/>
              <a:gdLst/>
              <a:ahLst/>
              <a:cxnLst/>
              <a:rect l="l" t="t" r="r" b="b"/>
              <a:pathLst>
                <a:path w="658" h="641" extrusionOk="0">
                  <a:moveTo>
                    <a:pt x="406" y="1"/>
                  </a:moveTo>
                  <a:cubicBezTo>
                    <a:pt x="388" y="1"/>
                    <a:pt x="374" y="4"/>
                    <a:pt x="367" y="12"/>
                  </a:cubicBezTo>
                  <a:cubicBezTo>
                    <a:pt x="323" y="65"/>
                    <a:pt x="259" y="173"/>
                    <a:pt x="86" y="379"/>
                  </a:cubicBezTo>
                  <a:cubicBezTo>
                    <a:pt x="0" y="479"/>
                    <a:pt x="160" y="641"/>
                    <a:pt x="312" y="641"/>
                  </a:cubicBezTo>
                  <a:cubicBezTo>
                    <a:pt x="373" y="641"/>
                    <a:pt x="432" y="616"/>
                    <a:pt x="475" y="552"/>
                  </a:cubicBezTo>
                  <a:cubicBezTo>
                    <a:pt x="583" y="401"/>
                    <a:pt x="658" y="152"/>
                    <a:pt x="658" y="109"/>
                  </a:cubicBezTo>
                  <a:cubicBezTo>
                    <a:pt x="658" y="73"/>
                    <a:pt x="489" y="1"/>
                    <a:pt x="406" y="1"/>
                  </a:cubicBezTo>
                  <a:close/>
                </a:path>
              </a:pathLst>
            </a:custGeom>
            <a:solidFill>
              <a:srgbClr val="FF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37"/>
            <p:cNvSpPr/>
            <p:nvPr/>
          </p:nvSpPr>
          <p:spPr>
            <a:xfrm>
              <a:off x="6226100" y="2028575"/>
              <a:ext cx="16450" cy="16025"/>
            </a:xfrm>
            <a:custGeom>
              <a:avLst/>
              <a:gdLst/>
              <a:ahLst/>
              <a:cxnLst/>
              <a:rect l="l" t="t" r="r" b="b"/>
              <a:pathLst>
                <a:path w="658" h="641" extrusionOk="0">
                  <a:moveTo>
                    <a:pt x="406" y="0"/>
                  </a:moveTo>
                  <a:cubicBezTo>
                    <a:pt x="388" y="0"/>
                    <a:pt x="374" y="4"/>
                    <a:pt x="367" y="11"/>
                  </a:cubicBezTo>
                  <a:cubicBezTo>
                    <a:pt x="324" y="66"/>
                    <a:pt x="259" y="173"/>
                    <a:pt x="86" y="378"/>
                  </a:cubicBezTo>
                  <a:cubicBezTo>
                    <a:pt x="1" y="479"/>
                    <a:pt x="154" y="641"/>
                    <a:pt x="307" y="641"/>
                  </a:cubicBezTo>
                  <a:cubicBezTo>
                    <a:pt x="368" y="641"/>
                    <a:pt x="429" y="615"/>
                    <a:pt x="475" y="551"/>
                  </a:cubicBezTo>
                  <a:cubicBezTo>
                    <a:pt x="583" y="400"/>
                    <a:pt x="658" y="152"/>
                    <a:pt x="658" y="109"/>
                  </a:cubicBezTo>
                  <a:cubicBezTo>
                    <a:pt x="658" y="73"/>
                    <a:pt x="489" y="0"/>
                    <a:pt x="406" y="0"/>
                  </a:cubicBezTo>
                  <a:close/>
                </a:path>
              </a:pathLst>
            </a:custGeom>
            <a:solidFill>
              <a:srgbClr val="FF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37"/>
            <p:cNvSpPr/>
            <p:nvPr/>
          </p:nvSpPr>
          <p:spPr>
            <a:xfrm>
              <a:off x="6291125" y="2028850"/>
              <a:ext cx="29250" cy="16775"/>
            </a:xfrm>
            <a:custGeom>
              <a:avLst/>
              <a:gdLst/>
              <a:ahLst/>
              <a:cxnLst/>
              <a:rect l="l" t="t" r="r" b="b"/>
              <a:pathLst>
                <a:path w="1170" h="671" extrusionOk="0">
                  <a:moveTo>
                    <a:pt x="120" y="0"/>
                  </a:moveTo>
                  <a:cubicBezTo>
                    <a:pt x="76" y="11"/>
                    <a:pt x="0" y="292"/>
                    <a:pt x="65" y="314"/>
                  </a:cubicBezTo>
                  <a:cubicBezTo>
                    <a:pt x="195" y="346"/>
                    <a:pt x="519" y="378"/>
                    <a:pt x="864" y="648"/>
                  </a:cubicBezTo>
                  <a:cubicBezTo>
                    <a:pt x="884" y="664"/>
                    <a:pt x="904" y="671"/>
                    <a:pt x="925" y="671"/>
                  </a:cubicBezTo>
                  <a:cubicBezTo>
                    <a:pt x="1057" y="671"/>
                    <a:pt x="1169" y="363"/>
                    <a:pt x="972" y="194"/>
                  </a:cubicBezTo>
                  <a:cubicBezTo>
                    <a:pt x="746" y="0"/>
                    <a:pt x="173" y="0"/>
                    <a:pt x="120" y="0"/>
                  </a:cubicBezTo>
                  <a:close/>
                </a:path>
              </a:pathLst>
            </a:custGeom>
            <a:solidFill>
              <a:srgbClr val="FF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37"/>
            <p:cNvSpPr/>
            <p:nvPr/>
          </p:nvSpPr>
          <p:spPr>
            <a:xfrm>
              <a:off x="6296525" y="2014800"/>
              <a:ext cx="28650" cy="18925"/>
            </a:xfrm>
            <a:custGeom>
              <a:avLst/>
              <a:gdLst/>
              <a:ahLst/>
              <a:cxnLst/>
              <a:rect l="l" t="t" r="r" b="b"/>
              <a:pathLst>
                <a:path w="1146" h="757" extrusionOk="0">
                  <a:moveTo>
                    <a:pt x="151" y="1"/>
                  </a:moveTo>
                  <a:cubicBezTo>
                    <a:pt x="108" y="1"/>
                    <a:pt x="0" y="271"/>
                    <a:pt x="55" y="293"/>
                  </a:cubicBezTo>
                  <a:cubicBezTo>
                    <a:pt x="195" y="346"/>
                    <a:pt x="508" y="411"/>
                    <a:pt x="811" y="724"/>
                  </a:cubicBezTo>
                  <a:cubicBezTo>
                    <a:pt x="834" y="746"/>
                    <a:pt x="859" y="756"/>
                    <a:pt x="884" y="756"/>
                  </a:cubicBezTo>
                  <a:cubicBezTo>
                    <a:pt x="1019" y="756"/>
                    <a:pt x="1145" y="473"/>
                    <a:pt x="972" y="281"/>
                  </a:cubicBezTo>
                  <a:cubicBezTo>
                    <a:pt x="778" y="65"/>
                    <a:pt x="195" y="1"/>
                    <a:pt x="151" y="1"/>
                  </a:cubicBezTo>
                  <a:close/>
                </a:path>
              </a:pathLst>
            </a:custGeom>
            <a:solidFill>
              <a:srgbClr val="FF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37"/>
            <p:cNvSpPr/>
            <p:nvPr/>
          </p:nvSpPr>
          <p:spPr>
            <a:xfrm>
              <a:off x="6227950" y="1916825"/>
              <a:ext cx="19750" cy="27550"/>
            </a:xfrm>
            <a:custGeom>
              <a:avLst/>
              <a:gdLst/>
              <a:ahLst/>
              <a:cxnLst/>
              <a:rect l="l" t="t" r="r" b="b"/>
              <a:pathLst>
                <a:path w="790" h="1102" extrusionOk="0">
                  <a:moveTo>
                    <a:pt x="789" y="1"/>
                  </a:moveTo>
                  <a:lnTo>
                    <a:pt x="789" y="1"/>
                  </a:lnTo>
                  <a:cubicBezTo>
                    <a:pt x="757" y="11"/>
                    <a:pt x="725" y="22"/>
                    <a:pt x="681" y="44"/>
                  </a:cubicBezTo>
                  <a:cubicBezTo>
                    <a:pt x="562" y="184"/>
                    <a:pt x="401" y="400"/>
                    <a:pt x="238" y="637"/>
                  </a:cubicBezTo>
                  <a:cubicBezTo>
                    <a:pt x="152" y="756"/>
                    <a:pt x="77" y="864"/>
                    <a:pt x="12" y="961"/>
                  </a:cubicBezTo>
                  <a:cubicBezTo>
                    <a:pt x="12" y="1016"/>
                    <a:pt x="1" y="1059"/>
                    <a:pt x="12" y="1102"/>
                  </a:cubicBezTo>
                  <a:cubicBezTo>
                    <a:pt x="120" y="961"/>
                    <a:pt x="260" y="778"/>
                    <a:pt x="401" y="572"/>
                  </a:cubicBezTo>
                  <a:cubicBezTo>
                    <a:pt x="573" y="335"/>
                    <a:pt x="713" y="130"/>
                    <a:pt x="789" y="1"/>
                  </a:cubicBezTo>
                  <a:close/>
                </a:path>
              </a:pathLst>
            </a:custGeom>
            <a:solidFill>
              <a:srgbClr val="5637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37"/>
            <p:cNvSpPr/>
            <p:nvPr/>
          </p:nvSpPr>
          <p:spPr>
            <a:xfrm>
              <a:off x="6229025" y="1915750"/>
              <a:ext cx="24600" cy="33500"/>
            </a:xfrm>
            <a:custGeom>
              <a:avLst/>
              <a:gdLst/>
              <a:ahLst/>
              <a:cxnLst/>
              <a:rect l="l" t="t" r="r" b="b"/>
              <a:pathLst>
                <a:path w="984" h="1340" extrusionOk="0">
                  <a:moveTo>
                    <a:pt x="941" y="0"/>
                  </a:moveTo>
                  <a:cubicBezTo>
                    <a:pt x="822" y="130"/>
                    <a:pt x="606" y="411"/>
                    <a:pt x="379" y="735"/>
                  </a:cubicBezTo>
                  <a:cubicBezTo>
                    <a:pt x="217" y="961"/>
                    <a:pt x="87" y="1155"/>
                    <a:pt x="1" y="1285"/>
                  </a:cubicBezTo>
                  <a:cubicBezTo>
                    <a:pt x="12" y="1307"/>
                    <a:pt x="23" y="1328"/>
                    <a:pt x="34" y="1339"/>
                  </a:cubicBezTo>
                  <a:cubicBezTo>
                    <a:pt x="152" y="1199"/>
                    <a:pt x="346" y="951"/>
                    <a:pt x="552" y="670"/>
                  </a:cubicBezTo>
                  <a:cubicBezTo>
                    <a:pt x="757" y="368"/>
                    <a:pt x="919" y="119"/>
                    <a:pt x="984" y="11"/>
                  </a:cubicBezTo>
                  <a:cubicBezTo>
                    <a:pt x="973" y="0"/>
                    <a:pt x="951" y="0"/>
                    <a:pt x="941" y="0"/>
                  </a:cubicBezTo>
                  <a:close/>
                </a:path>
              </a:pathLst>
            </a:custGeom>
            <a:solidFill>
              <a:srgbClr val="5637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37"/>
            <p:cNvSpPr/>
            <p:nvPr/>
          </p:nvSpPr>
          <p:spPr>
            <a:xfrm>
              <a:off x="6232025" y="1916550"/>
              <a:ext cx="25650" cy="35400"/>
            </a:xfrm>
            <a:custGeom>
              <a:avLst/>
              <a:gdLst/>
              <a:ahLst/>
              <a:cxnLst/>
              <a:rect l="l" t="t" r="r" b="b"/>
              <a:pathLst>
                <a:path w="1026" h="1416" extrusionOk="0">
                  <a:moveTo>
                    <a:pt x="982" y="0"/>
                  </a:moveTo>
                  <a:cubicBezTo>
                    <a:pt x="874" y="141"/>
                    <a:pt x="670" y="411"/>
                    <a:pt x="454" y="713"/>
                  </a:cubicBezTo>
                  <a:cubicBezTo>
                    <a:pt x="226" y="1027"/>
                    <a:pt x="54" y="1296"/>
                    <a:pt x="0" y="1394"/>
                  </a:cubicBezTo>
                  <a:cubicBezTo>
                    <a:pt x="11" y="1404"/>
                    <a:pt x="22" y="1404"/>
                    <a:pt x="22" y="1415"/>
                  </a:cubicBezTo>
                  <a:cubicBezTo>
                    <a:pt x="119" y="1318"/>
                    <a:pt x="367" y="1005"/>
                    <a:pt x="615" y="648"/>
                  </a:cubicBezTo>
                  <a:cubicBezTo>
                    <a:pt x="799" y="379"/>
                    <a:pt x="950" y="163"/>
                    <a:pt x="1025" y="33"/>
                  </a:cubicBezTo>
                  <a:cubicBezTo>
                    <a:pt x="1015" y="22"/>
                    <a:pt x="1004" y="12"/>
                    <a:pt x="994" y="12"/>
                  </a:cubicBezTo>
                  <a:lnTo>
                    <a:pt x="982" y="0"/>
                  </a:lnTo>
                  <a:close/>
                </a:path>
              </a:pathLst>
            </a:custGeom>
            <a:solidFill>
              <a:srgbClr val="5637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37"/>
            <p:cNvSpPr/>
            <p:nvPr/>
          </p:nvSpPr>
          <p:spPr>
            <a:xfrm>
              <a:off x="6237125" y="1920075"/>
              <a:ext cx="24075" cy="32950"/>
            </a:xfrm>
            <a:custGeom>
              <a:avLst/>
              <a:gdLst/>
              <a:ahLst/>
              <a:cxnLst/>
              <a:rect l="l" t="t" r="r" b="b"/>
              <a:pathLst>
                <a:path w="963" h="1318" extrusionOk="0">
                  <a:moveTo>
                    <a:pt x="929" y="0"/>
                  </a:moveTo>
                  <a:cubicBezTo>
                    <a:pt x="811" y="140"/>
                    <a:pt x="627" y="378"/>
                    <a:pt x="444" y="648"/>
                  </a:cubicBezTo>
                  <a:cubicBezTo>
                    <a:pt x="217" y="950"/>
                    <a:pt x="55" y="1198"/>
                    <a:pt x="1" y="1318"/>
                  </a:cubicBezTo>
                  <a:lnTo>
                    <a:pt x="44" y="1318"/>
                  </a:lnTo>
                  <a:cubicBezTo>
                    <a:pt x="152" y="1188"/>
                    <a:pt x="379" y="907"/>
                    <a:pt x="606" y="583"/>
                  </a:cubicBezTo>
                  <a:cubicBezTo>
                    <a:pt x="757" y="378"/>
                    <a:pt x="876" y="195"/>
                    <a:pt x="962" y="65"/>
                  </a:cubicBezTo>
                  <a:cubicBezTo>
                    <a:pt x="951" y="32"/>
                    <a:pt x="941" y="11"/>
                    <a:pt x="929" y="0"/>
                  </a:cubicBezTo>
                  <a:close/>
                </a:path>
              </a:pathLst>
            </a:custGeom>
            <a:solidFill>
              <a:srgbClr val="5637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37"/>
            <p:cNvSpPr/>
            <p:nvPr/>
          </p:nvSpPr>
          <p:spPr>
            <a:xfrm>
              <a:off x="6243900" y="1926000"/>
              <a:ext cx="17825" cy="25400"/>
            </a:xfrm>
            <a:custGeom>
              <a:avLst/>
              <a:gdLst/>
              <a:ahLst/>
              <a:cxnLst/>
              <a:rect l="l" t="t" r="r" b="b"/>
              <a:pathLst>
                <a:path w="713" h="1016" extrusionOk="0">
                  <a:moveTo>
                    <a:pt x="713" y="1"/>
                  </a:moveTo>
                  <a:cubicBezTo>
                    <a:pt x="615" y="141"/>
                    <a:pt x="486" y="303"/>
                    <a:pt x="356" y="486"/>
                  </a:cubicBezTo>
                  <a:cubicBezTo>
                    <a:pt x="205" y="692"/>
                    <a:pt x="75" y="886"/>
                    <a:pt x="0" y="1016"/>
                  </a:cubicBezTo>
                  <a:cubicBezTo>
                    <a:pt x="43" y="994"/>
                    <a:pt x="87" y="973"/>
                    <a:pt x="140" y="940"/>
                  </a:cubicBezTo>
                  <a:cubicBezTo>
                    <a:pt x="248" y="800"/>
                    <a:pt x="389" y="616"/>
                    <a:pt x="529" y="421"/>
                  </a:cubicBezTo>
                  <a:cubicBezTo>
                    <a:pt x="583" y="335"/>
                    <a:pt x="648" y="249"/>
                    <a:pt x="691" y="184"/>
                  </a:cubicBezTo>
                  <a:cubicBezTo>
                    <a:pt x="713" y="119"/>
                    <a:pt x="713" y="54"/>
                    <a:pt x="713" y="1"/>
                  </a:cubicBezTo>
                  <a:close/>
                </a:path>
              </a:pathLst>
            </a:custGeom>
            <a:solidFill>
              <a:srgbClr val="5637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37"/>
            <p:cNvSpPr/>
            <p:nvPr/>
          </p:nvSpPr>
          <p:spPr>
            <a:xfrm>
              <a:off x="6225800" y="1915250"/>
              <a:ext cx="38350" cy="38400"/>
            </a:xfrm>
            <a:custGeom>
              <a:avLst/>
              <a:gdLst/>
              <a:ahLst/>
              <a:cxnLst/>
              <a:rect l="l" t="t" r="r" b="b"/>
              <a:pathLst>
                <a:path w="1534" h="1536" extrusionOk="0">
                  <a:moveTo>
                    <a:pt x="1063" y="104"/>
                  </a:moveTo>
                  <a:cubicBezTo>
                    <a:pt x="1120" y="104"/>
                    <a:pt x="1174" y="115"/>
                    <a:pt x="1221" y="139"/>
                  </a:cubicBezTo>
                  <a:cubicBezTo>
                    <a:pt x="1469" y="258"/>
                    <a:pt x="1469" y="635"/>
                    <a:pt x="1221" y="1003"/>
                  </a:cubicBezTo>
                  <a:cubicBezTo>
                    <a:pt x="1031" y="1288"/>
                    <a:pt x="737" y="1470"/>
                    <a:pt x="505" y="1470"/>
                  </a:cubicBezTo>
                  <a:cubicBezTo>
                    <a:pt x="447" y="1470"/>
                    <a:pt x="393" y="1458"/>
                    <a:pt x="346" y="1434"/>
                  </a:cubicBezTo>
                  <a:cubicBezTo>
                    <a:pt x="98" y="1327"/>
                    <a:pt x="98" y="938"/>
                    <a:pt x="346" y="571"/>
                  </a:cubicBezTo>
                  <a:cubicBezTo>
                    <a:pt x="536" y="286"/>
                    <a:pt x="831" y="104"/>
                    <a:pt x="1063" y="104"/>
                  </a:cubicBezTo>
                  <a:close/>
                  <a:moveTo>
                    <a:pt x="1078" y="0"/>
                  </a:moveTo>
                  <a:cubicBezTo>
                    <a:pt x="815" y="0"/>
                    <a:pt x="495" y="209"/>
                    <a:pt x="271" y="528"/>
                  </a:cubicBezTo>
                  <a:cubicBezTo>
                    <a:pt x="0" y="927"/>
                    <a:pt x="0" y="1359"/>
                    <a:pt x="271" y="1499"/>
                  </a:cubicBezTo>
                  <a:cubicBezTo>
                    <a:pt x="325" y="1524"/>
                    <a:pt x="384" y="1536"/>
                    <a:pt x="446" y="1536"/>
                  </a:cubicBezTo>
                  <a:cubicBezTo>
                    <a:pt x="711" y="1536"/>
                    <a:pt x="1037" y="1326"/>
                    <a:pt x="1264" y="1003"/>
                  </a:cubicBezTo>
                  <a:cubicBezTo>
                    <a:pt x="1534" y="604"/>
                    <a:pt x="1534" y="172"/>
                    <a:pt x="1264" y="42"/>
                  </a:cubicBezTo>
                  <a:cubicBezTo>
                    <a:pt x="1207" y="14"/>
                    <a:pt x="1144" y="0"/>
                    <a:pt x="1078" y="0"/>
                  </a:cubicBezTo>
                  <a:close/>
                </a:path>
              </a:pathLst>
            </a:custGeom>
            <a:solidFill>
              <a:srgbClr val="5637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37"/>
            <p:cNvSpPr/>
            <p:nvPr/>
          </p:nvSpPr>
          <p:spPr>
            <a:xfrm>
              <a:off x="6270125" y="1937950"/>
              <a:ext cx="34525" cy="42925"/>
            </a:xfrm>
            <a:custGeom>
              <a:avLst/>
              <a:gdLst/>
              <a:ahLst/>
              <a:cxnLst/>
              <a:rect l="l" t="t" r="r" b="b"/>
              <a:pathLst>
                <a:path w="1381" h="1717" extrusionOk="0">
                  <a:moveTo>
                    <a:pt x="706" y="1"/>
                  </a:moveTo>
                  <a:cubicBezTo>
                    <a:pt x="391" y="1"/>
                    <a:pt x="0" y="249"/>
                    <a:pt x="20" y="818"/>
                  </a:cubicBezTo>
                  <a:cubicBezTo>
                    <a:pt x="53" y="1520"/>
                    <a:pt x="398" y="1693"/>
                    <a:pt x="754" y="1714"/>
                  </a:cubicBezTo>
                  <a:cubicBezTo>
                    <a:pt x="767" y="1716"/>
                    <a:pt x="781" y="1716"/>
                    <a:pt x="794" y="1716"/>
                  </a:cubicBezTo>
                  <a:cubicBezTo>
                    <a:pt x="1099" y="1716"/>
                    <a:pt x="1338" y="1361"/>
                    <a:pt x="1359" y="937"/>
                  </a:cubicBezTo>
                  <a:cubicBezTo>
                    <a:pt x="1380" y="505"/>
                    <a:pt x="1121" y="63"/>
                    <a:pt x="797" y="8"/>
                  </a:cubicBezTo>
                  <a:cubicBezTo>
                    <a:pt x="768" y="3"/>
                    <a:pt x="737" y="1"/>
                    <a:pt x="706" y="1"/>
                  </a:cubicBezTo>
                  <a:close/>
                </a:path>
              </a:pathLst>
            </a:custGeom>
            <a:solidFill>
              <a:srgbClr val="84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37"/>
            <p:cNvSpPr/>
            <p:nvPr/>
          </p:nvSpPr>
          <p:spPr>
            <a:xfrm>
              <a:off x="6270350" y="1942200"/>
              <a:ext cx="33750" cy="38675"/>
            </a:xfrm>
            <a:custGeom>
              <a:avLst/>
              <a:gdLst/>
              <a:ahLst/>
              <a:cxnLst/>
              <a:rect l="l" t="t" r="r" b="b"/>
              <a:pathLst>
                <a:path w="1350" h="1547" extrusionOk="0">
                  <a:moveTo>
                    <a:pt x="260" y="1"/>
                  </a:moveTo>
                  <a:lnTo>
                    <a:pt x="260" y="1"/>
                  </a:lnTo>
                  <a:cubicBezTo>
                    <a:pt x="108" y="130"/>
                    <a:pt x="0" y="346"/>
                    <a:pt x="11" y="648"/>
                  </a:cubicBezTo>
                  <a:cubicBezTo>
                    <a:pt x="44" y="1350"/>
                    <a:pt x="389" y="1523"/>
                    <a:pt x="745" y="1544"/>
                  </a:cubicBezTo>
                  <a:cubicBezTo>
                    <a:pt x="758" y="1546"/>
                    <a:pt x="772" y="1546"/>
                    <a:pt x="785" y="1546"/>
                  </a:cubicBezTo>
                  <a:cubicBezTo>
                    <a:pt x="1090" y="1546"/>
                    <a:pt x="1329" y="1191"/>
                    <a:pt x="1350" y="767"/>
                  </a:cubicBezTo>
                  <a:lnTo>
                    <a:pt x="1350" y="616"/>
                  </a:lnTo>
                  <a:cubicBezTo>
                    <a:pt x="1268" y="703"/>
                    <a:pt x="1148" y="746"/>
                    <a:pt x="1015" y="746"/>
                  </a:cubicBezTo>
                  <a:cubicBezTo>
                    <a:pt x="867" y="746"/>
                    <a:pt x="704" y="692"/>
                    <a:pt x="562" y="584"/>
                  </a:cubicBezTo>
                  <a:cubicBezTo>
                    <a:pt x="356" y="421"/>
                    <a:pt x="238" y="195"/>
                    <a:pt x="260" y="1"/>
                  </a:cubicBezTo>
                  <a:close/>
                </a:path>
              </a:pathLst>
            </a:custGeom>
            <a:solidFill>
              <a:srgbClr val="84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37"/>
            <p:cNvSpPr/>
            <p:nvPr/>
          </p:nvSpPr>
          <p:spPr>
            <a:xfrm>
              <a:off x="6271675" y="1940425"/>
              <a:ext cx="24075" cy="37850"/>
            </a:xfrm>
            <a:custGeom>
              <a:avLst/>
              <a:gdLst/>
              <a:ahLst/>
              <a:cxnLst/>
              <a:rect l="l" t="t" r="r" b="b"/>
              <a:pathLst>
                <a:path w="963" h="1514" extrusionOk="0">
                  <a:moveTo>
                    <a:pt x="461" y="0"/>
                  </a:moveTo>
                  <a:cubicBezTo>
                    <a:pt x="237" y="0"/>
                    <a:pt x="42" y="287"/>
                    <a:pt x="23" y="665"/>
                  </a:cubicBezTo>
                  <a:cubicBezTo>
                    <a:pt x="1" y="1087"/>
                    <a:pt x="195" y="1464"/>
                    <a:pt x="444" y="1507"/>
                  </a:cubicBezTo>
                  <a:cubicBezTo>
                    <a:pt x="464" y="1511"/>
                    <a:pt x="484" y="1514"/>
                    <a:pt x="504" y="1514"/>
                  </a:cubicBezTo>
                  <a:cubicBezTo>
                    <a:pt x="736" y="1514"/>
                    <a:pt x="921" y="1227"/>
                    <a:pt x="941" y="849"/>
                  </a:cubicBezTo>
                  <a:cubicBezTo>
                    <a:pt x="962" y="427"/>
                    <a:pt x="778" y="50"/>
                    <a:pt x="519" y="7"/>
                  </a:cubicBezTo>
                  <a:cubicBezTo>
                    <a:pt x="500" y="3"/>
                    <a:pt x="480" y="0"/>
                    <a:pt x="461" y="0"/>
                  </a:cubicBezTo>
                  <a:close/>
                </a:path>
              </a:pathLst>
            </a:custGeom>
            <a:solidFill>
              <a:srgbClr val="84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37"/>
            <p:cNvSpPr/>
            <p:nvPr/>
          </p:nvSpPr>
          <p:spPr>
            <a:xfrm>
              <a:off x="6290325" y="1945450"/>
              <a:ext cx="2450" cy="29975"/>
            </a:xfrm>
            <a:custGeom>
              <a:avLst/>
              <a:gdLst/>
              <a:ahLst/>
              <a:cxnLst/>
              <a:rect l="l" t="t" r="r" b="b"/>
              <a:pathLst>
                <a:path w="98" h="1199" extrusionOk="0">
                  <a:moveTo>
                    <a:pt x="32" y="0"/>
                  </a:moveTo>
                  <a:cubicBezTo>
                    <a:pt x="22" y="130"/>
                    <a:pt x="11" y="356"/>
                    <a:pt x="0" y="615"/>
                  </a:cubicBezTo>
                  <a:lnTo>
                    <a:pt x="0" y="1198"/>
                  </a:lnTo>
                  <a:cubicBezTo>
                    <a:pt x="32" y="1166"/>
                    <a:pt x="54" y="1133"/>
                    <a:pt x="76" y="1090"/>
                  </a:cubicBezTo>
                  <a:cubicBezTo>
                    <a:pt x="76" y="994"/>
                    <a:pt x="87" y="874"/>
                    <a:pt x="87" y="745"/>
                  </a:cubicBezTo>
                  <a:cubicBezTo>
                    <a:pt x="97" y="486"/>
                    <a:pt x="97" y="248"/>
                    <a:pt x="87" y="87"/>
                  </a:cubicBezTo>
                  <a:cubicBezTo>
                    <a:pt x="76" y="54"/>
                    <a:pt x="54" y="22"/>
                    <a:pt x="32" y="0"/>
                  </a:cubicBezTo>
                  <a:close/>
                </a:path>
              </a:pathLst>
            </a:custGeom>
            <a:solidFill>
              <a:srgbClr val="5637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37"/>
            <p:cNvSpPr/>
            <p:nvPr/>
          </p:nvSpPr>
          <p:spPr>
            <a:xfrm>
              <a:off x="6286250" y="1941675"/>
              <a:ext cx="2475" cy="36175"/>
            </a:xfrm>
            <a:custGeom>
              <a:avLst/>
              <a:gdLst/>
              <a:ahLst/>
              <a:cxnLst/>
              <a:rect l="l" t="t" r="r" b="b"/>
              <a:pathLst>
                <a:path w="99" h="1447" extrusionOk="0">
                  <a:moveTo>
                    <a:pt x="44" y="0"/>
                  </a:moveTo>
                  <a:cubicBezTo>
                    <a:pt x="34" y="118"/>
                    <a:pt x="12" y="377"/>
                    <a:pt x="12" y="691"/>
                  </a:cubicBezTo>
                  <a:cubicBezTo>
                    <a:pt x="1" y="1004"/>
                    <a:pt x="1" y="1284"/>
                    <a:pt x="12" y="1447"/>
                  </a:cubicBezTo>
                  <a:cubicBezTo>
                    <a:pt x="23" y="1447"/>
                    <a:pt x="44" y="1436"/>
                    <a:pt x="66" y="1425"/>
                  </a:cubicBezTo>
                  <a:cubicBezTo>
                    <a:pt x="77" y="1284"/>
                    <a:pt x="87" y="1080"/>
                    <a:pt x="87" y="831"/>
                  </a:cubicBezTo>
                  <a:cubicBezTo>
                    <a:pt x="99" y="485"/>
                    <a:pt x="99" y="173"/>
                    <a:pt x="87" y="22"/>
                  </a:cubicBezTo>
                  <a:cubicBezTo>
                    <a:pt x="77" y="10"/>
                    <a:pt x="66" y="10"/>
                    <a:pt x="44" y="0"/>
                  </a:cubicBezTo>
                  <a:close/>
                </a:path>
              </a:pathLst>
            </a:custGeom>
            <a:solidFill>
              <a:srgbClr val="5637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37"/>
            <p:cNvSpPr/>
            <p:nvPr/>
          </p:nvSpPr>
          <p:spPr>
            <a:xfrm>
              <a:off x="6282775" y="1940300"/>
              <a:ext cx="2425" cy="38100"/>
            </a:xfrm>
            <a:custGeom>
              <a:avLst/>
              <a:gdLst/>
              <a:ahLst/>
              <a:cxnLst/>
              <a:rect l="l" t="t" r="r" b="b"/>
              <a:pathLst>
                <a:path w="97" h="1524" extrusionOk="0">
                  <a:moveTo>
                    <a:pt x="43" y="1"/>
                  </a:moveTo>
                  <a:cubicBezTo>
                    <a:pt x="32" y="141"/>
                    <a:pt x="10" y="379"/>
                    <a:pt x="10" y="660"/>
                  </a:cubicBezTo>
                  <a:cubicBezTo>
                    <a:pt x="0" y="1048"/>
                    <a:pt x="0" y="1404"/>
                    <a:pt x="22" y="1523"/>
                  </a:cubicBezTo>
                  <a:lnTo>
                    <a:pt x="43" y="1523"/>
                  </a:lnTo>
                  <a:cubicBezTo>
                    <a:pt x="65" y="1426"/>
                    <a:pt x="86" y="1145"/>
                    <a:pt x="86" y="800"/>
                  </a:cubicBezTo>
                  <a:cubicBezTo>
                    <a:pt x="97" y="465"/>
                    <a:pt x="97" y="163"/>
                    <a:pt x="86" y="12"/>
                  </a:cubicBezTo>
                  <a:lnTo>
                    <a:pt x="75" y="12"/>
                  </a:lnTo>
                  <a:cubicBezTo>
                    <a:pt x="65" y="12"/>
                    <a:pt x="54" y="1"/>
                    <a:pt x="43" y="1"/>
                  </a:cubicBezTo>
                  <a:close/>
                </a:path>
              </a:pathLst>
            </a:custGeom>
            <a:solidFill>
              <a:srgbClr val="5637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37"/>
            <p:cNvSpPr/>
            <p:nvPr/>
          </p:nvSpPr>
          <p:spPr>
            <a:xfrm>
              <a:off x="6278450" y="1940850"/>
              <a:ext cx="2450" cy="35925"/>
            </a:xfrm>
            <a:custGeom>
              <a:avLst/>
              <a:gdLst/>
              <a:ahLst/>
              <a:cxnLst/>
              <a:rect l="l" t="t" r="r" b="b"/>
              <a:pathLst>
                <a:path w="98" h="1437" extrusionOk="0">
                  <a:moveTo>
                    <a:pt x="87" y="0"/>
                  </a:moveTo>
                  <a:cubicBezTo>
                    <a:pt x="65" y="11"/>
                    <a:pt x="43" y="22"/>
                    <a:pt x="32" y="33"/>
                  </a:cubicBezTo>
                  <a:cubicBezTo>
                    <a:pt x="22" y="173"/>
                    <a:pt x="11" y="367"/>
                    <a:pt x="0" y="594"/>
                  </a:cubicBezTo>
                  <a:cubicBezTo>
                    <a:pt x="0" y="940"/>
                    <a:pt x="0" y="1264"/>
                    <a:pt x="11" y="1404"/>
                  </a:cubicBezTo>
                  <a:lnTo>
                    <a:pt x="43" y="1437"/>
                  </a:lnTo>
                  <a:cubicBezTo>
                    <a:pt x="65" y="1329"/>
                    <a:pt x="75" y="1058"/>
                    <a:pt x="87" y="724"/>
                  </a:cubicBezTo>
                  <a:cubicBezTo>
                    <a:pt x="97" y="432"/>
                    <a:pt x="97" y="173"/>
                    <a:pt x="87" y="0"/>
                  </a:cubicBezTo>
                  <a:close/>
                </a:path>
              </a:pathLst>
            </a:custGeom>
            <a:solidFill>
              <a:srgbClr val="5637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37"/>
            <p:cNvSpPr/>
            <p:nvPr/>
          </p:nvSpPr>
          <p:spPr>
            <a:xfrm>
              <a:off x="6273850" y="1944350"/>
              <a:ext cx="2450" cy="27825"/>
            </a:xfrm>
            <a:custGeom>
              <a:avLst/>
              <a:gdLst/>
              <a:ahLst/>
              <a:cxnLst/>
              <a:rect l="l" t="t" r="r" b="b"/>
              <a:pathLst>
                <a:path w="98" h="1113" extrusionOk="0">
                  <a:moveTo>
                    <a:pt x="98" y="1"/>
                  </a:moveTo>
                  <a:cubicBezTo>
                    <a:pt x="65" y="44"/>
                    <a:pt x="44" y="98"/>
                    <a:pt x="22" y="141"/>
                  </a:cubicBezTo>
                  <a:cubicBezTo>
                    <a:pt x="22" y="227"/>
                    <a:pt x="12" y="314"/>
                    <a:pt x="12" y="400"/>
                  </a:cubicBezTo>
                  <a:cubicBezTo>
                    <a:pt x="12" y="616"/>
                    <a:pt x="0" y="822"/>
                    <a:pt x="12" y="983"/>
                  </a:cubicBezTo>
                  <a:cubicBezTo>
                    <a:pt x="22" y="1026"/>
                    <a:pt x="44" y="1069"/>
                    <a:pt x="65" y="1113"/>
                  </a:cubicBezTo>
                  <a:cubicBezTo>
                    <a:pt x="76" y="973"/>
                    <a:pt x="87" y="767"/>
                    <a:pt x="98" y="541"/>
                  </a:cubicBezTo>
                  <a:lnTo>
                    <a:pt x="98" y="1"/>
                  </a:lnTo>
                  <a:close/>
                </a:path>
              </a:pathLst>
            </a:custGeom>
            <a:solidFill>
              <a:srgbClr val="5637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37"/>
            <p:cNvSpPr/>
            <p:nvPr/>
          </p:nvSpPr>
          <p:spPr>
            <a:xfrm>
              <a:off x="6271425" y="1939650"/>
              <a:ext cx="24850" cy="39400"/>
            </a:xfrm>
            <a:custGeom>
              <a:avLst/>
              <a:gdLst/>
              <a:ahLst/>
              <a:cxnLst/>
              <a:rect l="l" t="t" r="r" b="b"/>
              <a:pathLst>
                <a:path w="994" h="1576" extrusionOk="0">
                  <a:moveTo>
                    <a:pt x="458" y="98"/>
                  </a:moveTo>
                  <a:cubicBezTo>
                    <a:pt x="474" y="98"/>
                    <a:pt x="491" y="100"/>
                    <a:pt x="508" y="103"/>
                  </a:cubicBezTo>
                  <a:cubicBezTo>
                    <a:pt x="745" y="146"/>
                    <a:pt x="918" y="491"/>
                    <a:pt x="896" y="880"/>
                  </a:cubicBezTo>
                  <a:cubicBezTo>
                    <a:pt x="876" y="1241"/>
                    <a:pt x="698" y="1500"/>
                    <a:pt x="491" y="1500"/>
                  </a:cubicBezTo>
                  <a:cubicBezTo>
                    <a:pt x="475" y="1500"/>
                    <a:pt x="459" y="1498"/>
                    <a:pt x="443" y="1495"/>
                  </a:cubicBezTo>
                  <a:cubicBezTo>
                    <a:pt x="205" y="1452"/>
                    <a:pt x="33" y="1096"/>
                    <a:pt x="54" y="718"/>
                  </a:cubicBezTo>
                  <a:cubicBezTo>
                    <a:pt x="65" y="356"/>
                    <a:pt x="242" y="98"/>
                    <a:pt x="458" y="98"/>
                  </a:cubicBezTo>
                  <a:close/>
                  <a:moveTo>
                    <a:pt x="480" y="1"/>
                  </a:moveTo>
                  <a:cubicBezTo>
                    <a:pt x="242" y="1"/>
                    <a:pt x="42" y="292"/>
                    <a:pt x="22" y="696"/>
                  </a:cubicBezTo>
                  <a:cubicBezTo>
                    <a:pt x="1" y="1128"/>
                    <a:pt x="195" y="1517"/>
                    <a:pt x="454" y="1571"/>
                  </a:cubicBezTo>
                  <a:cubicBezTo>
                    <a:pt x="471" y="1574"/>
                    <a:pt x="487" y="1575"/>
                    <a:pt x="503" y="1575"/>
                  </a:cubicBezTo>
                  <a:cubicBezTo>
                    <a:pt x="743" y="1575"/>
                    <a:pt x="952" y="1284"/>
                    <a:pt x="972" y="880"/>
                  </a:cubicBezTo>
                  <a:cubicBezTo>
                    <a:pt x="994" y="448"/>
                    <a:pt x="800" y="59"/>
                    <a:pt x="529" y="5"/>
                  </a:cubicBezTo>
                  <a:cubicBezTo>
                    <a:pt x="513" y="2"/>
                    <a:pt x="496" y="1"/>
                    <a:pt x="480" y="1"/>
                  </a:cubicBezTo>
                  <a:close/>
                </a:path>
              </a:pathLst>
            </a:custGeom>
            <a:solidFill>
              <a:srgbClr val="5637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37"/>
            <p:cNvSpPr/>
            <p:nvPr/>
          </p:nvSpPr>
          <p:spPr>
            <a:xfrm>
              <a:off x="6334600" y="1931500"/>
              <a:ext cx="25925" cy="32850"/>
            </a:xfrm>
            <a:custGeom>
              <a:avLst/>
              <a:gdLst/>
              <a:ahLst/>
              <a:cxnLst/>
              <a:rect l="l" t="t" r="r" b="b"/>
              <a:pathLst>
                <a:path w="1037" h="1314" extrusionOk="0">
                  <a:moveTo>
                    <a:pt x="670" y="1"/>
                  </a:moveTo>
                  <a:cubicBezTo>
                    <a:pt x="484" y="1"/>
                    <a:pt x="280" y="277"/>
                    <a:pt x="162" y="547"/>
                  </a:cubicBezTo>
                  <a:cubicBezTo>
                    <a:pt x="0" y="914"/>
                    <a:pt x="43" y="1314"/>
                    <a:pt x="43" y="1314"/>
                  </a:cubicBezTo>
                  <a:cubicBezTo>
                    <a:pt x="193" y="926"/>
                    <a:pt x="394" y="873"/>
                    <a:pt x="563" y="873"/>
                  </a:cubicBezTo>
                  <a:cubicBezTo>
                    <a:pt x="627" y="873"/>
                    <a:pt x="686" y="880"/>
                    <a:pt x="736" y="880"/>
                  </a:cubicBezTo>
                  <a:cubicBezTo>
                    <a:pt x="764" y="880"/>
                    <a:pt x="788" y="878"/>
                    <a:pt x="809" y="871"/>
                  </a:cubicBezTo>
                  <a:cubicBezTo>
                    <a:pt x="961" y="817"/>
                    <a:pt x="1037" y="288"/>
                    <a:pt x="821" y="72"/>
                  </a:cubicBezTo>
                  <a:cubicBezTo>
                    <a:pt x="773" y="22"/>
                    <a:pt x="723" y="1"/>
                    <a:pt x="670" y="1"/>
                  </a:cubicBezTo>
                  <a:close/>
                </a:path>
              </a:pathLst>
            </a:custGeom>
            <a:solidFill>
              <a:srgbClr val="84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Subtitle 1"/>
          <p:cNvSpPr>
            <a:spLocks noGrp="1"/>
          </p:cNvSpPr>
          <p:nvPr>
            <p:ph type="subTitle" idx="1"/>
          </p:nvPr>
        </p:nvSpPr>
        <p:spPr/>
        <p:txBody>
          <a:bodyPr/>
          <a:lstStyle/>
          <a:p>
            <a:r>
              <a:rPr lang="en-US" dirty="0"/>
              <a:t>Backend Developer</a:t>
            </a:r>
            <a:endParaRPr lang="ru-RU" dirty="0"/>
          </a:p>
        </p:txBody>
      </p:sp>
      <p:sp>
        <p:nvSpPr>
          <p:cNvPr id="3" name="Subtitle 2"/>
          <p:cNvSpPr>
            <a:spLocks noGrp="1"/>
          </p:cNvSpPr>
          <p:nvPr>
            <p:ph type="subTitle" idx="2"/>
          </p:nvPr>
        </p:nvSpPr>
        <p:spPr/>
        <p:txBody>
          <a:bodyPr/>
          <a:lstStyle/>
          <a:p>
            <a:r>
              <a:rPr lang="en-US" dirty="0"/>
              <a:t>Konstantin turmanov</a:t>
            </a:r>
            <a:endParaRPr lang="ru-RU" dirty="0"/>
          </a:p>
        </p:txBody>
      </p:sp>
      <p:sp>
        <p:nvSpPr>
          <p:cNvPr id="4" name="Subtitle 3"/>
          <p:cNvSpPr>
            <a:spLocks noGrp="1"/>
          </p:cNvSpPr>
          <p:nvPr>
            <p:ph type="subTitle" idx="3"/>
          </p:nvPr>
        </p:nvSpPr>
        <p:spPr/>
        <p:txBody>
          <a:bodyPr/>
          <a:lstStyle/>
          <a:p>
            <a:r>
              <a:rPr lang="en-US" dirty="0"/>
              <a:t>Scrum Trainer</a:t>
            </a:r>
            <a:endParaRPr lang="ru-RU" dirty="0"/>
          </a:p>
        </p:txBody>
      </p:sp>
      <p:sp>
        <p:nvSpPr>
          <p:cNvPr id="5" name="Subtitle 4"/>
          <p:cNvSpPr>
            <a:spLocks noGrp="1"/>
          </p:cNvSpPr>
          <p:nvPr>
            <p:ph type="subTitle" idx="4"/>
          </p:nvPr>
        </p:nvSpPr>
        <p:spPr/>
        <p:txBody>
          <a:bodyPr/>
          <a:lstStyle/>
          <a:p>
            <a:r>
              <a:rPr lang="en-US" dirty="0"/>
              <a:t>Roberta </a:t>
            </a:r>
            <a:r>
              <a:rPr lang="en-US" dirty="0" err="1"/>
              <a:t>Hristova</a:t>
            </a:r>
            <a:endParaRPr lang="ru-RU" dirty="0"/>
          </a:p>
        </p:txBody>
      </p:sp>
      <p:sp>
        <p:nvSpPr>
          <p:cNvPr id="6" name="Subtitle 5"/>
          <p:cNvSpPr>
            <a:spLocks noGrp="1"/>
          </p:cNvSpPr>
          <p:nvPr>
            <p:ph type="subTitle" idx="5"/>
          </p:nvPr>
        </p:nvSpPr>
        <p:spPr/>
        <p:txBody>
          <a:bodyPr/>
          <a:lstStyle/>
          <a:p>
            <a:r>
              <a:rPr lang="en-US" dirty="0"/>
              <a:t>Frontend Developer</a:t>
            </a:r>
            <a:endParaRPr lang="ru-RU" dirty="0"/>
          </a:p>
        </p:txBody>
      </p:sp>
      <p:sp>
        <p:nvSpPr>
          <p:cNvPr id="7" name="Subtitle 6"/>
          <p:cNvSpPr>
            <a:spLocks noGrp="1"/>
          </p:cNvSpPr>
          <p:nvPr>
            <p:ph type="subTitle" idx="6"/>
          </p:nvPr>
        </p:nvSpPr>
        <p:spPr>
          <a:xfrm>
            <a:off x="6152996" y="3145650"/>
            <a:ext cx="2343003" cy="468000"/>
          </a:xfrm>
        </p:spPr>
        <p:txBody>
          <a:bodyPr/>
          <a:lstStyle/>
          <a:p>
            <a:r>
              <a:rPr lang="en-US" dirty="0"/>
              <a:t>Daniil moldovanov</a:t>
            </a:r>
            <a:endParaRPr lang="ru-RU" dirty="0"/>
          </a:p>
        </p:txBody>
      </p:sp>
      <p:sp>
        <p:nvSpPr>
          <p:cNvPr id="8" name="Subtitle 7"/>
          <p:cNvSpPr>
            <a:spLocks noGrp="1"/>
          </p:cNvSpPr>
          <p:nvPr>
            <p:ph type="subTitle" idx="7"/>
          </p:nvPr>
        </p:nvSpPr>
        <p:spPr/>
        <p:txBody>
          <a:bodyPr/>
          <a:lstStyle/>
          <a:p>
            <a:r>
              <a:rPr lang="en-US" dirty="0"/>
              <a:t>Designer</a:t>
            </a:r>
            <a:endParaRPr lang="ru-RU" dirty="0"/>
          </a:p>
        </p:txBody>
      </p:sp>
      <p:sp>
        <p:nvSpPr>
          <p:cNvPr id="9" name="Subtitle 8"/>
          <p:cNvSpPr>
            <a:spLocks noGrp="1"/>
          </p:cNvSpPr>
          <p:nvPr>
            <p:ph type="subTitle" idx="8"/>
          </p:nvPr>
        </p:nvSpPr>
        <p:spPr>
          <a:xfrm>
            <a:off x="6152997" y="1760000"/>
            <a:ext cx="2161452" cy="468000"/>
          </a:xfrm>
        </p:spPr>
        <p:txBody>
          <a:bodyPr/>
          <a:lstStyle/>
          <a:p>
            <a:r>
              <a:rPr lang="en-US" dirty="0"/>
              <a:t>Amelia </a:t>
            </a:r>
            <a:r>
              <a:rPr lang="en-US" dirty="0" err="1"/>
              <a:t>dorosh</a:t>
            </a:r>
            <a:endParaRPr lang="en-US" dirty="0"/>
          </a:p>
        </p:txBody>
      </p:sp>
      <p:pic>
        <p:nvPicPr>
          <p:cNvPr id="10" name="Picture 9"/>
          <p:cNvPicPr>
            <a:picLocks noChangeAspect="1"/>
          </p:cNvPicPr>
          <p:nvPr/>
        </p:nvPicPr>
        <p:blipFill>
          <a:blip r:embed="rId3"/>
          <a:stretch>
            <a:fillRect/>
          </a:stretch>
        </p:blipFill>
        <p:spPr>
          <a:xfrm>
            <a:off x="4894318" y="1342595"/>
            <a:ext cx="1258666" cy="1377781"/>
          </a:xfrm>
          <a:prstGeom prst="rect">
            <a:avLst/>
          </a:prstGeom>
        </p:spPr>
      </p:pic>
      <p:pic>
        <p:nvPicPr>
          <p:cNvPr id="12" name="Picture 11"/>
          <p:cNvPicPr>
            <a:picLocks noChangeAspect="1"/>
          </p:cNvPicPr>
          <p:nvPr/>
        </p:nvPicPr>
        <p:blipFill>
          <a:blip r:embed="rId4"/>
          <a:stretch>
            <a:fillRect/>
          </a:stretch>
        </p:blipFill>
        <p:spPr>
          <a:xfrm>
            <a:off x="1548318" y="1308192"/>
            <a:ext cx="1258666" cy="1412184"/>
          </a:xfrm>
          <a:prstGeom prst="rect">
            <a:avLst/>
          </a:prstGeom>
        </p:spPr>
      </p:pic>
      <p:pic>
        <p:nvPicPr>
          <p:cNvPr id="13" name="Picture 12"/>
          <p:cNvPicPr>
            <a:picLocks noChangeAspect="1"/>
          </p:cNvPicPr>
          <p:nvPr/>
        </p:nvPicPr>
        <p:blipFill>
          <a:blip r:embed="rId5"/>
          <a:stretch>
            <a:fillRect/>
          </a:stretch>
        </p:blipFill>
        <p:spPr>
          <a:xfrm>
            <a:off x="1556650" y="2879202"/>
            <a:ext cx="1242002" cy="1427064"/>
          </a:xfrm>
          <a:prstGeom prst="rect">
            <a:avLst/>
          </a:prstGeom>
        </p:spPr>
      </p:pic>
      <p:pic>
        <p:nvPicPr>
          <p:cNvPr id="14" name="Picture 13"/>
          <p:cNvPicPr>
            <a:picLocks noChangeAspect="1"/>
          </p:cNvPicPr>
          <p:nvPr/>
        </p:nvPicPr>
        <p:blipFill>
          <a:blip r:embed="rId6"/>
          <a:stretch>
            <a:fillRect/>
          </a:stretch>
        </p:blipFill>
        <p:spPr>
          <a:xfrm>
            <a:off x="4899570" y="2858371"/>
            <a:ext cx="1253414" cy="141062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11"/>
        <p:cNvGrpSpPr/>
        <p:nvPr/>
      </p:nvGrpSpPr>
      <p:grpSpPr>
        <a:xfrm>
          <a:off x="0" y="0"/>
          <a:ext cx="0" cy="0"/>
          <a:chOff x="0" y="0"/>
          <a:chExt cx="0" cy="0"/>
        </a:xfrm>
      </p:grpSpPr>
      <p:grpSp>
        <p:nvGrpSpPr>
          <p:cNvPr id="2015" name="Google Shape;2015;p35"/>
          <p:cNvGrpSpPr/>
          <p:nvPr/>
        </p:nvGrpSpPr>
        <p:grpSpPr>
          <a:xfrm rot="320794">
            <a:off x="5218137" y="1992108"/>
            <a:ext cx="3550074" cy="2354641"/>
            <a:chOff x="5494275" y="3603075"/>
            <a:chExt cx="980425" cy="650300"/>
          </a:xfrm>
        </p:grpSpPr>
        <p:sp>
          <p:nvSpPr>
            <p:cNvPr id="2016" name="Google Shape;2016;p35"/>
            <p:cNvSpPr/>
            <p:nvPr/>
          </p:nvSpPr>
          <p:spPr>
            <a:xfrm>
              <a:off x="5509150" y="3617425"/>
              <a:ext cx="950725" cy="621650"/>
            </a:xfrm>
            <a:custGeom>
              <a:avLst/>
              <a:gdLst/>
              <a:ahLst/>
              <a:cxnLst/>
              <a:rect l="l" t="t" r="r" b="b"/>
              <a:pathLst>
                <a:path w="38029" h="24866" extrusionOk="0">
                  <a:moveTo>
                    <a:pt x="25665" y="5506"/>
                  </a:moveTo>
                  <a:cubicBezTo>
                    <a:pt x="25708" y="5516"/>
                    <a:pt x="25741" y="5516"/>
                    <a:pt x="25773" y="5528"/>
                  </a:cubicBezTo>
                  <a:lnTo>
                    <a:pt x="25773" y="5808"/>
                  </a:lnTo>
                  <a:cubicBezTo>
                    <a:pt x="25611" y="5808"/>
                    <a:pt x="25449" y="5808"/>
                    <a:pt x="25298" y="5830"/>
                  </a:cubicBezTo>
                  <a:cubicBezTo>
                    <a:pt x="25427" y="5732"/>
                    <a:pt x="25557" y="5624"/>
                    <a:pt x="25665" y="5506"/>
                  </a:cubicBezTo>
                  <a:close/>
                  <a:moveTo>
                    <a:pt x="6597" y="5614"/>
                  </a:moveTo>
                  <a:cubicBezTo>
                    <a:pt x="6651" y="5689"/>
                    <a:pt x="6705" y="5765"/>
                    <a:pt x="6759" y="5819"/>
                  </a:cubicBezTo>
                  <a:cubicBezTo>
                    <a:pt x="6748" y="6078"/>
                    <a:pt x="6738" y="6337"/>
                    <a:pt x="6716" y="6553"/>
                  </a:cubicBezTo>
                  <a:cubicBezTo>
                    <a:pt x="6529" y="6357"/>
                    <a:pt x="6209" y="6259"/>
                    <a:pt x="5869" y="6259"/>
                  </a:cubicBezTo>
                  <a:cubicBezTo>
                    <a:pt x="5835" y="6259"/>
                    <a:pt x="5800" y="6260"/>
                    <a:pt x="5766" y="6262"/>
                  </a:cubicBezTo>
                  <a:lnTo>
                    <a:pt x="5755" y="6046"/>
                  </a:lnTo>
                  <a:cubicBezTo>
                    <a:pt x="6025" y="6024"/>
                    <a:pt x="6263" y="5884"/>
                    <a:pt x="6424" y="5679"/>
                  </a:cubicBezTo>
                  <a:cubicBezTo>
                    <a:pt x="6478" y="5657"/>
                    <a:pt x="6543" y="5636"/>
                    <a:pt x="6597" y="5614"/>
                  </a:cubicBezTo>
                  <a:close/>
                  <a:moveTo>
                    <a:pt x="10689" y="8216"/>
                  </a:moveTo>
                  <a:lnTo>
                    <a:pt x="11110" y="8443"/>
                  </a:lnTo>
                  <a:cubicBezTo>
                    <a:pt x="11002" y="8421"/>
                    <a:pt x="10905" y="8400"/>
                    <a:pt x="10797" y="8378"/>
                  </a:cubicBezTo>
                  <a:cubicBezTo>
                    <a:pt x="10765" y="8324"/>
                    <a:pt x="10721" y="8270"/>
                    <a:pt x="10689" y="8216"/>
                  </a:cubicBezTo>
                  <a:close/>
                  <a:moveTo>
                    <a:pt x="11143" y="8961"/>
                  </a:moveTo>
                  <a:lnTo>
                    <a:pt x="11143" y="8961"/>
                  </a:lnTo>
                  <a:cubicBezTo>
                    <a:pt x="11402" y="9036"/>
                    <a:pt x="11640" y="9101"/>
                    <a:pt x="11877" y="9177"/>
                  </a:cubicBezTo>
                  <a:cubicBezTo>
                    <a:pt x="11887" y="9296"/>
                    <a:pt x="11931" y="9425"/>
                    <a:pt x="11974" y="9533"/>
                  </a:cubicBezTo>
                  <a:cubicBezTo>
                    <a:pt x="11887" y="9706"/>
                    <a:pt x="11791" y="9890"/>
                    <a:pt x="11715" y="10063"/>
                  </a:cubicBezTo>
                  <a:cubicBezTo>
                    <a:pt x="11553" y="9717"/>
                    <a:pt x="11359" y="9339"/>
                    <a:pt x="11143" y="8961"/>
                  </a:cubicBezTo>
                  <a:close/>
                  <a:moveTo>
                    <a:pt x="20568" y="13712"/>
                  </a:moveTo>
                  <a:cubicBezTo>
                    <a:pt x="20460" y="14857"/>
                    <a:pt x="20374" y="15947"/>
                    <a:pt x="20309" y="16767"/>
                  </a:cubicBezTo>
                  <a:cubicBezTo>
                    <a:pt x="20148" y="16563"/>
                    <a:pt x="19975" y="16379"/>
                    <a:pt x="19781" y="16239"/>
                  </a:cubicBezTo>
                  <a:cubicBezTo>
                    <a:pt x="19759" y="16227"/>
                    <a:pt x="19738" y="16206"/>
                    <a:pt x="19705" y="16195"/>
                  </a:cubicBezTo>
                  <a:lnTo>
                    <a:pt x="19705" y="16184"/>
                  </a:lnTo>
                  <a:cubicBezTo>
                    <a:pt x="19683" y="16174"/>
                    <a:pt x="19651" y="16152"/>
                    <a:pt x="19630" y="16141"/>
                  </a:cubicBezTo>
                  <a:lnTo>
                    <a:pt x="19618" y="16131"/>
                  </a:lnTo>
                  <a:cubicBezTo>
                    <a:pt x="19597" y="16119"/>
                    <a:pt x="19575" y="16109"/>
                    <a:pt x="19554" y="16087"/>
                  </a:cubicBezTo>
                  <a:cubicBezTo>
                    <a:pt x="19543" y="16087"/>
                    <a:pt x="19543" y="16087"/>
                    <a:pt x="19532" y="16076"/>
                  </a:cubicBezTo>
                  <a:cubicBezTo>
                    <a:pt x="19510" y="16066"/>
                    <a:pt x="19500" y="16055"/>
                    <a:pt x="19478" y="16044"/>
                  </a:cubicBezTo>
                  <a:cubicBezTo>
                    <a:pt x="19467" y="16044"/>
                    <a:pt x="19457" y="16033"/>
                    <a:pt x="19446" y="16033"/>
                  </a:cubicBezTo>
                  <a:cubicBezTo>
                    <a:pt x="19435" y="16023"/>
                    <a:pt x="19414" y="16011"/>
                    <a:pt x="19392" y="16001"/>
                  </a:cubicBezTo>
                  <a:cubicBezTo>
                    <a:pt x="19381" y="15990"/>
                    <a:pt x="19370" y="15990"/>
                    <a:pt x="19359" y="15979"/>
                  </a:cubicBezTo>
                  <a:cubicBezTo>
                    <a:pt x="19349" y="15979"/>
                    <a:pt x="19349" y="15979"/>
                    <a:pt x="19338" y="15968"/>
                  </a:cubicBezTo>
                  <a:cubicBezTo>
                    <a:pt x="19122" y="15871"/>
                    <a:pt x="18906" y="15795"/>
                    <a:pt x="18690" y="15742"/>
                  </a:cubicBezTo>
                  <a:cubicBezTo>
                    <a:pt x="18679" y="15612"/>
                    <a:pt x="18647" y="15483"/>
                    <a:pt x="18636" y="15364"/>
                  </a:cubicBezTo>
                  <a:lnTo>
                    <a:pt x="18636" y="15364"/>
                  </a:lnTo>
                  <a:lnTo>
                    <a:pt x="18798" y="15504"/>
                  </a:lnTo>
                  <a:lnTo>
                    <a:pt x="19078" y="15299"/>
                  </a:lnTo>
                  <a:lnTo>
                    <a:pt x="19273" y="15504"/>
                  </a:lnTo>
                  <a:cubicBezTo>
                    <a:pt x="19273" y="15504"/>
                    <a:pt x="20050" y="14521"/>
                    <a:pt x="20568" y="13712"/>
                  </a:cubicBezTo>
                  <a:close/>
                  <a:moveTo>
                    <a:pt x="22793" y="18096"/>
                  </a:moveTo>
                  <a:lnTo>
                    <a:pt x="23301" y="18117"/>
                  </a:lnTo>
                  <a:cubicBezTo>
                    <a:pt x="23344" y="18257"/>
                    <a:pt x="23376" y="18333"/>
                    <a:pt x="23376" y="18333"/>
                  </a:cubicBezTo>
                  <a:lnTo>
                    <a:pt x="23484" y="18322"/>
                  </a:lnTo>
                  <a:lnTo>
                    <a:pt x="24671" y="18355"/>
                  </a:lnTo>
                  <a:lnTo>
                    <a:pt x="25330" y="21173"/>
                  </a:lnTo>
                  <a:lnTo>
                    <a:pt x="25330" y="21184"/>
                  </a:lnTo>
                  <a:lnTo>
                    <a:pt x="25330" y="21194"/>
                  </a:lnTo>
                  <a:lnTo>
                    <a:pt x="25741" y="22922"/>
                  </a:lnTo>
                  <a:lnTo>
                    <a:pt x="24563" y="22922"/>
                  </a:lnTo>
                  <a:cubicBezTo>
                    <a:pt x="23279" y="22922"/>
                    <a:pt x="22523" y="21421"/>
                    <a:pt x="21843" y="19823"/>
                  </a:cubicBezTo>
                  <a:lnTo>
                    <a:pt x="22058" y="18290"/>
                  </a:lnTo>
                  <a:lnTo>
                    <a:pt x="22264" y="18290"/>
                  </a:lnTo>
                  <a:lnTo>
                    <a:pt x="22771" y="18312"/>
                  </a:lnTo>
                  <a:lnTo>
                    <a:pt x="22793" y="18096"/>
                  </a:lnTo>
                  <a:close/>
                  <a:moveTo>
                    <a:pt x="10354" y="18020"/>
                  </a:moveTo>
                  <a:lnTo>
                    <a:pt x="10409" y="18441"/>
                  </a:lnTo>
                  <a:lnTo>
                    <a:pt x="10894" y="18408"/>
                  </a:lnTo>
                  <a:lnTo>
                    <a:pt x="11791" y="21162"/>
                  </a:lnTo>
                  <a:lnTo>
                    <a:pt x="11856" y="21356"/>
                  </a:lnTo>
                  <a:lnTo>
                    <a:pt x="11985" y="21756"/>
                  </a:lnTo>
                  <a:lnTo>
                    <a:pt x="12115" y="22177"/>
                  </a:lnTo>
                  <a:lnTo>
                    <a:pt x="12492" y="23322"/>
                  </a:lnTo>
                  <a:cubicBezTo>
                    <a:pt x="12482" y="23354"/>
                    <a:pt x="12471" y="23397"/>
                    <a:pt x="12471" y="23440"/>
                  </a:cubicBezTo>
                  <a:lnTo>
                    <a:pt x="6791" y="23440"/>
                  </a:lnTo>
                  <a:lnTo>
                    <a:pt x="6759" y="23375"/>
                  </a:lnTo>
                  <a:lnTo>
                    <a:pt x="7817" y="18679"/>
                  </a:lnTo>
                  <a:lnTo>
                    <a:pt x="8346" y="18624"/>
                  </a:lnTo>
                  <a:lnTo>
                    <a:pt x="9728" y="18495"/>
                  </a:lnTo>
                  <a:lnTo>
                    <a:pt x="9814" y="18096"/>
                  </a:lnTo>
                  <a:lnTo>
                    <a:pt x="10354" y="18020"/>
                  </a:lnTo>
                  <a:close/>
                  <a:moveTo>
                    <a:pt x="21703" y="20860"/>
                  </a:moveTo>
                  <a:cubicBezTo>
                    <a:pt x="22307" y="22155"/>
                    <a:pt x="23041" y="23246"/>
                    <a:pt x="24208" y="23440"/>
                  </a:cubicBezTo>
                  <a:lnTo>
                    <a:pt x="21389" y="23440"/>
                  </a:lnTo>
                  <a:cubicBezTo>
                    <a:pt x="21400" y="23354"/>
                    <a:pt x="21422" y="23202"/>
                    <a:pt x="21389" y="23084"/>
                  </a:cubicBezTo>
                  <a:lnTo>
                    <a:pt x="21703" y="20860"/>
                  </a:lnTo>
                  <a:close/>
                  <a:moveTo>
                    <a:pt x="7230" y="0"/>
                  </a:moveTo>
                  <a:cubicBezTo>
                    <a:pt x="6864" y="0"/>
                    <a:pt x="6484" y="110"/>
                    <a:pt x="6100" y="377"/>
                  </a:cubicBezTo>
                  <a:cubicBezTo>
                    <a:pt x="4783" y="1295"/>
                    <a:pt x="5064" y="3044"/>
                    <a:pt x="5388" y="4070"/>
                  </a:cubicBezTo>
                  <a:cubicBezTo>
                    <a:pt x="4945" y="4189"/>
                    <a:pt x="4632" y="4599"/>
                    <a:pt x="4643" y="5074"/>
                  </a:cubicBezTo>
                  <a:cubicBezTo>
                    <a:pt x="4653" y="5322"/>
                    <a:pt x="4751" y="5549"/>
                    <a:pt x="4902" y="5722"/>
                  </a:cubicBezTo>
                  <a:lnTo>
                    <a:pt x="4902" y="5744"/>
                  </a:lnTo>
                  <a:lnTo>
                    <a:pt x="4902" y="5754"/>
                  </a:lnTo>
                  <a:lnTo>
                    <a:pt x="4902" y="5765"/>
                  </a:lnTo>
                  <a:lnTo>
                    <a:pt x="4902" y="5776"/>
                  </a:lnTo>
                  <a:lnTo>
                    <a:pt x="4902" y="5787"/>
                  </a:lnTo>
                  <a:lnTo>
                    <a:pt x="4891" y="5797"/>
                  </a:lnTo>
                  <a:lnTo>
                    <a:pt x="4891" y="5808"/>
                  </a:lnTo>
                  <a:lnTo>
                    <a:pt x="4891" y="5819"/>
                  </a:lnTo>
                  <a:lnTo>
                    <a:pt x="4891" y="5830"/>
                  </a:lnTo>
                  <a:lnTo>
                    <a:pt x="4891" y="5840"/>
                  </a:lnTo>
                  <a:lnTo>
                    <a:pt x="4902" y="5840"/>
                  </a:lnTo>
                  <a:lnTo>
                    <a:pt x="4902" y="5852"/>
                  </a:lnTo>
                  <a:lnTo>
                    <a:pt x="4902" y="5862"/>
                  </a:lnTo>
                  <a:lnTo>
                    <a:pt x="4902" y="5873"/>
                  </a:lnTo>
                  <a:lnTo>
                    <a:pt x="4902" y="5884"/>
                  </a:lnTo>
                  <a:lnTo>
                    <a:pt x="4902" y="5895"/>
                  </a:lnTo>
                  <a:lnTo>
                    <a:pt x="4902" y="5905"/>
                  </a:lnTo>
                  <a:lnTo>
                    <a:pt x="4902" y="5927"/>
                  </a:lnTo>
                  <a:lnTo>
                    <a:pt x="4902" y="5938"/>
                  </a:lnTo>
                  <a:lnTo>
                    <a:pt x="4902" y="5948"/>
                  </a:lnTo>
                  <a:lnTo>
                    <a:pt x="4912" y="5948"/>
                  </a:lnTo>
                  <a:lnTo>
                    <a:pt x="4912" y="5960"/>
                  </a:lnTo>
                  <a:lnTo>
                    <a:pt x="4912" y="5970"/>
                  </a:lnTo>
                  <a:lnTo>
                    <a:pt x="4912" y="5981"/>
                  </a:lnTo>
                  <a:lnTo>
                    <a:pt x="4912" y="5992"/>
                  </a:lnTo>
                  <a:lnTo>
                    <a:pt x="4924" y="5992"/>
                  </a:lnTo>
                  <a:lnTo>
                    <a:pt x="4924" y="6003"/>
                  </a:lnTo>
                  <a:lnTo>
                    <a:pt x="4924" y="6013"/>
                  </a:lnTo>
                  <a:cubicBezTo>
                    <a:pt x="4924" y="6003"/>
                    <a:pt x="4924" y="6003"/>
                    <a:pt x="4934" y="6003"/>
                  </a:cubicBezTo>
                  <a:cubicBezTo>
                    <a:pt x="4951" y="6037"/>
                    <a:pt x="5001" y="6053"/>
                    <a:pt x="5079" y="6053"/>
                  </a:cubicBezTo>
                  <a:cubicBezTo>
                    <a:pt x="5151" y="6053"/>
                    <a:pt x="5247" y="6039"/>
                    <a:pt x="5366" y="6013"/>
                  </a:cubicBezTo>
                  <a:cubicBezTo>
                    <a:pt x="5409" y="6035"/>
                    <a:pt x="5452" y="6035"/>
                    <a:pt x="5507" y="6046"/>
                  </a:cubicBezTo>
                  <a:lnTo>
                    <a:pt x="5507" y="6294"/>
                  </a:lnTo>
                  <a:cubicBezTo>
                    <a:pt x="5085" y="6380"/>
                    <a:pt x="4697" y="6629"/>
                    <a:pt x="4557" y="7050"/>
                  </a:cubicBezTo>
                  <a:cubicBezTo>
                    <a:pt x="4394" y="7546"/>
                    <a:pt x="4254" y="10915"/>
                    <a:pt x="4373" y="12643"/>
                  </a:cubicBezTo>
                  <a:cubicBezTo>
                    <a:pt x="4103" y="12935"/>
                    <a:pt x="3941" y="13118"/>
                    <a:pt x="3941" y="13118"/>
                  </a:cubicBezTo>
                  <a:lnTo>
                    <a:pt x="3995" y="13151"/>
                  </a:lnTo>
                  <a:cubicBezTo>
                    <a:pt x="3995" y="13151"/>
                    <a:pt x="4146" y="13064"/>
                    <a:pt x="4384" y="12902"/>
                  </a:cubicBezTo>
                  <a:cubicBezTo>
                    <a:pt x="4427" y="13290"/>
                    <a:pt x="4470" y="13550"/>
                    <a:pt x="4545" y="13636"/>
                  </a:cubicBezTo>
                  <a:cubicBezTo>
                    <a:pt x="4773" y="13885"/>
                    <a:pt x="5291" y="13993"/>
                    <a:pt x="5819" y="13993"/>
                  </a:cubicBezTo>
                  <a:cubicBezTo>
                    <a:pt x="5852" y="14900"/>
                    <a:pt x="5884" y="15774"/>
                    <a:pt x="5917" y="16519"/>
                  </a:cubicBezTo>
                  <a:lnTo>
                    <a:pt x="5917" y="16541"/>
                  </a:lnTo>
                  <a:lnTo>
                    <a:pt x="5917" y="16594"/>
                  </a:lnTo>
                  <a:cubicBezTo>
                    <a:pt x="5927" y="16616"/>
                    <a:pt x="5927" y="16649"/>
                    <a:pt x="5927" y="16670"/>
                  </a:cubicBezTo>
                  <a:lnTo>
                    <a:pt x="5927" y="16746"/>
                  </a:lnTo>
                  <a:lnTo>
                    <a:pt x="5927" y="16757"/>
                  </a:lnTo>
                  <a:cubicBezTo>
                    <a:pt x="5927" y="16843"/>
                    <a:pt x="5939" y="16930"/>
                    <a:pt x="5939" y="17016"/>
                  </a:cubicBezTo>
                  <a:cubicBezTo>
                    <a:pt x="5971" y="17674"/>
                    <a:pt x="5992" y="18192"/>
                    <a:pt x="6003" y="18516"/>
                  </a:cubicBezTo>
                  <a:lnTo>
                    <a:pt x="6003" y="18549"/>
                  </a:lnTo>
                  <a:lnTo>
                    <a:pt x="6014" y="18560"/>
                  </a:lnTo>
                  <a:lnTo>
                    <a:pt x="6014" y="18571"/>
                  </a:lnTo>
                  <a:lnTo>
                    <a:pt x="6014" y="18624"/>
                  </a:lnTo>
                  <a:lnTo>
                    <a:pt x="6014" y="18636"/>
                  </a:lnTo>
                  <a:lnTo>
                    <a:pt x="6014" y="18646"/>
                  </a:lnTo>
                  <a:lnTo>
                    <a:pt x="6014" y="18679"/>
                  </a:lnTo>
                  <a:lnTo>
                    <a:pt x="6014" y="18689"/>
                  </a:lnTo>
                  <a:lnTo>
                    <a:pt x="6014" y="18722"/>
                  </a:lnTo>
                  <a:lnTo>
                    <a:pt x="6014" y="18732"/>
                  </a:lnTo>
                  <a:cubicBezTo>
                    <a:pt x="6025" y="18808"/>
                    <a:pt x="6025" y="18840"/>
                    <a:pt x="6025" y="18840"/>
                  </a:cubicBezTo>
                  <a:lnTo>
                    <a:pt x="6694" y="18776"/>
                  </a:lnTo>
                  <a:lnTo>
                    <a:pt x="6618" y="21054"/>
                  </a:lnTo>
                  <a:lnTo>
                    <a:pt x="6608" y="21313"/>
                  </a:lnTo>
                  <a:lnTo>
                    <a:pt x="6608" y="21421"/>
                  </a:lnTo>
                  <a:lnTo>
                    <a:pt x="6597" y="21712"/>
                  </a:lnTo>
                  <a:lnTo>
                    <a:pt x="6586" y="22166"/>
                  </a:lnTo>
                  <a:lnTo>
                    <a:pt x="6543" y="23354"/>
                  </a:lnTo>
                  <a:cubicBezTo>
                    <a:pt x="6478" y="23375"/>
                    <a:pt x="6414" y="23408"/>
                    <a:pt x="6349" y="23440"/>
                  </a:cubicBezTo>
                  <a:lnTo>
                    <a:pt x="0" y="23440"/>
                  </a:lnTo>
                  <a:cubicBezTo>
                    <a:pt x="0" y="23440"/>
                    <a:pt x="8411" y="24865"/>
                    <a:pt x="19186" y="24865"/>
                  </a:cubicBezTo>
                  <a:cubicBezTo>
                    <a:pt x="29962" y="24865"/>
                    <a:pt x="38028" y="23440"/>
                    <a:pt x="38028" y="23440"/>
                  </a:cubicBezTo>
                  <a:lnTo>
                    <a:pt x="35545" y="23440"/>
                  </a:lnTo>
                  <a:lnTo>
                    <a:pt x="35545" y="21983"/>
                  </a:lnTo>
                  <a:lnTo>
                    <a:pt x="35545" y="20222"/>
                  </a:lnTo>
                  <a:lnTo>
                    <a:pt x="35933" y="20222"/>
                  </a:lnTo>
                  <a:lnTo>
                    <a:pt x="35933" y="18538"/>
                  </a:lnTo>
                  <a:lnTo>
                    <a:pt x="35545" y="18538"/>
                  </a:lnTo>
                  <a:lnTo>
                    <a:pt x="35545" y="16832"/>
                  </a:lnTo>
                  <a:lnTo>
                    <a:pt x="35545" y="16486"/>
                  </a:lnTo>
                  <a:lnTo>
                    <a:pt x="35847" y="16486"/>
                  </a:lnTo>
                  <a:cubicBezTo>
                    <a:pt x="35847" y="16282"/>
                    <a:pt x="35717" y="16087"/>
                    <a:pt x="35533" y="16001"/>
                  </a:cubicBezTo>
                  <a:cubicBezTo>
                    <a:pt x="35415" y="15044"/>
                    <a:pt x="34582" y="14569"/>
                    <a:pt x="33749" y="14569"/>
                  </a:cubicBezTo>
                  <a:cubicBezTo>
                    <a:pt x="32909" y="14569"/>
                    <a:pt x="32068" y="15052"/>
                    <a:pt x="31960" y="16011"/>
                  </a:cubicBezTo>
                  <a:cubicBezTo>
                    <a:pt x="31776" y="16087"/>
                    <a:pt x="31646" y="16282"/>
                    <a:pt x="31646" y="16486"/>
                  </a:cubicBezTo>
                  <a:lnTo>
                    <a:pt x="31938" y="16486"/>
                  </a:lnTo>
                  <a:lnTo>
                    <a:pt x="31938" y="18538"/>
                  </a:lnTo>
                  <a:lnTo>
                    <a:pt x="31593" y="18538"/>
                  </a:lnTo>
                  <a:lnTo>
                    <a:pt x="31593" y="20222"/>
                  </a:lnTo>
                  <a:lnTo>
                    <a:pt x="31938" y="20222"/>
                  </a:lnTo>
                  <a:lnTo>
                    <a:pt x="31938" y="22922"/>
                  </a:lnTo>
                  <a:lnTo>
                    <a:pt x="26010" y="22922"/>
                  </a:lnTo>
                  <a:lnTo>
                    <a:pt x="25978" y="22350"/>
                  </a:lnTo>
                  <a:lnTo>
                    <a:pt x="25957" y="21928"/>
                  </a:lnTo>
                  <a:lnTo>
                    <a:pt x="25892" y="20881"/>
                  </a:lnTo>
                  <a:lnTo>
                    <a:pt x="25892" y="20709"/>
                  </a:lnTo>
                  <a:lnTo>
                    <a:pt x="25762" y="18387"/>
                  </a:lnTo>
                  <a:lnTo>
                    <a:pt x="26367" y="18398"/>
                  </a:lnTo>
                  <a:cubicBezTo>
                    <a:pt x="26367" y="18398"/>
                    <a:pt x="26377" y="17804"/>
                    <a:pt x="26367" y="16875"/>
                  </a:cubicBezTo>
                  <a:cubicBezTo>
                    <a:pt x="26788" y="16875"/>
                    <a:pt x="27123" y="16854"/>
                    <a:pt x="27176" y="16778"/>
                  </a:cubicBezTo>
                  <a:lnTo>
                    <a:pt x="27176" y="16767"/>
                  </a:lnTo>
                  <a:lnTo>
                    <a:pt x="27188" y="16767"/>
                  </a:lnTo>
                  <a:lnTo>
                    <a:pt x="27188" y="16757"/>
                  </a:lnTo>
                  <a:lnTo>
                    <a:pt x="27188" y="16746"/>
                  </a:lnTo>
                  <a:cubicBezTo>
                    <a:pt x="27188" y="16746"/>
                    <a:pt x="27188" y="16735"/>
                    <a:pt x="27198" y="16735"/>
                  </a:cubicBezTo>
                  <a:lnTo>
                    <a:pt x="27198" y="16724"/>
                  </a:lnTo>
                  <a:lnTo>
                    <a:pt x="27198" y="16714"/>
                  </a:lnTo>
                  <a:lnTo>
                    <a:pt x="27198" y="16702"/>
                  </a:lnTo>
                  <a:lnTo>
                    <a:pt x="27209" y="16702"/>
                  </a:lnTo>
                  <a:lnTo>
                    <a:pt x="27209" y="16681"/>
                  </a:lnTo>
                  <a:cubicBezTo>
                    <a:pt x="27209" y="16670"/>
                    <a:pt x="27209" y="16670"/>
                    <a:pt x="27220" y="16659"/>
                  </a:cubicBezTo>
                  <a:lnTo>
                    <a:pt x="27220" y="16649"/>
                  </a:lnTo>
                  <a:lnTo>
                    <a:pt x="27220" y="16638"/>
                  </a:lnTo>
                  <a:lnTo>
                    <a:pt x="27220" y="16627"/>
                  </a:lnTo>
                  <a:cubicBezTo>
                    <a:pt x="27220" y="16616"/>
                    <a:pt x="27231" y="16616"/>
                    <a:pt x="27231" y="16616"/>
                  </a:cubicBezTo>
                  <a:lnTo>
                    <a:pt x="27231" y="16594"/>
                  </a:lnTo>
                  <a:lnTo>
                    <a:pt x="27231" y="16584"/>
                  </a:lnTo>
                  <a:lnTo>
                    <a:pt x="27231" y="16573"/>
                  </a:lnTo>
                  <a:lnTo>
                    <a:pt x="27241" y="16563"/>
                  </a:lnTo>
                  <a:lnTo>
                    <a:pt x="27241" y="16541"/>
                  </a:lnTo>
                  <a:lnTo>
                    <a:pt x="27241" y="16530"/>
                  </a:lnTo>
                  <a:cubicBezTo>
                    <a:pt x="27241" y="16530"/>
                    <a:pt x="27252" y="16519"/>
                    <a:pt x="27252" y="16508"/>
                  </a:cubicBezTo>
                  <a:lnTo>
                    <a:pt x="27252" y="16498"/>
                  </a:lnTo>
                  <a:lnTo>
                    <a:pt x="27252" y="16476"/>
                  </a:lnTo>
                  <a:cubicBezTo>
                    <a:pt x="27382" y="15839"/>
                    <a:pt x="27587" y="14327"/>
                    <a:pt x="27651" y="12535"/>
                  </a:cubicBezTo>
                  <a:cubicBezTo>
                    <a:pt x="28386" y="11736"/>
                    <a:pt x="29174" y="10775"/>
                    <a:pt x="29066" y="10365"/>
                  </a:cubicBezTo>
                  <a:cubicBezTo>
                    <a:pt x="29055" y="10354"/>
                    <a:pt x="29055" y="10343"/>
                    <a:pt x="29055" y="10332"/>
                  </a:cubicBezTo>
                  <a:cubicBezTo>
                    <a:pt x="29055" y="10322"/>
                    <a:pt x="29045" y="10322"/>
                    <a:pt x="29045" y="10310"/>
                  </a:cubicBezTo>
                  <a:cubicBezTo>
                    <a:pt x="28710" y="9425"/>
                    <a:pt x="28073" y="8561"/>
                    <a:pt x="27392" y="7860"/>
                  </a:cubicBezTo>
                  <a:cubicBezTo>
                    <a:pt x="27317" y="7395"/>
                    <a:pt x="27220" y="6942"/>
                    <a:pt x="27101" y="6510"/>
                  </a:cubicBezTo>
                  <a:cubicBezTo>
                    <a:pt x="26993" y="6154"/>
                    <a:pt x="26550" y="5916"/>
                    <a:pt x="26032" y="5840"/>
                  </a:cubicBezTo>
                  <a:lnTo>
                    <a:pt x="26032" y="5538"/>
                  </a:lnTo>
                  <a:cubicBezTo>
                    <a:pt x="26572" y="5495"/>
                    <a:pt x="26993" y="5053"/>
                    <a:pt x="26993" y="4513"/>
                  </a:cubicBezTo>
                  <a:cubicBezTo>
                    <a:pt x="26993" y="3940"/>
                    <a:pt x="26529" y="3476"/>
                    <a:pt x="25957" y="3476"/>
                  </a:cubicBezTo>
                  <a:cubicBezTo>
                    <a:pt x="25838" y="3476"/>
                    <a:pt x="25730" y="3498"/>
                    <a:pt x="25633" y="3530"/>
                  </a:cubicBezTo>
                  <a:cubicBezTo>
                    <a:pt x="25719" y="2666"/>
                    <a:pt x="25730" y="734"/>
                    <a:pt x="24196" y="183"/>
                  </a:cubicBezTo>
                  <a:cubicBezTo>
                    <a:pt x="23970" y="100"/>
                    <a:pt x="23757" y="63"/>
                    <a:pt x="23556" y="63"/>
                  </a:cubicBezTo>
                  <a:cubicBezTo>
                    <a:pt x="22212" y="63"/>
                    <a:pt x="21427" y="1719"/>
                    <a:pt x="21173" y="2385"/>
                  </a:cubicBezTo>
                  <a:cubicBezTo>
                    <a:pt x="20955" y="2364"/>
                    <a:pt x="20767" y="2355"/>
                    <a:pt x="20605" y="2355"/>
                  </a:cubicBezTo>
                  <a:cubicBezTo>
                    <a:pt x="19518" y="2355"/>
                    <a:pt x="19575" y="2764"/>
                    <a:pt x="19575" y="2764"/>
                  </a:cubicBezTo>
                  <a:cubicBezTo>
                    <a:pt x="19575" y="2752"/>
                    <a:pt x="19586" y="2752"/>
                    <a:pt x="19597" y="2752"/>
                  </a:cubicBezTo>
                  <a:cubicBezTo>
                    <a:pt x="19575" y="2904"/>
                    <a:pt x="20256" y="3239"/>
                    <a:pt x="21292" y="3616"/>
                  </a:cubicBezTo>
                  <a:cubicBezTo>
                    <a:pt x="21120" y="4793"/>
                    <a:pt x="21475" y="5981"/>
                    <a:pt x="21475" y="5981"/>
                  </a:cubicBezTo>
                  <a:lnTo>
                    <a:pt x="21475" y="5992"/>
                  </a:lnTo>
                  <a:lnTo>
                    <a:pt x="21487" y="5992"/>
                  </a:lnTo>
                  <a:lnTo>
                    <a:pt x="21487" y="6003"/>
                  </a:lnTo>
                  <a:lnTo>
                    <a:pt x="21497" y="6003"/>
                  </a:lnTo>
                  <a:lnTo>
                    <a:pt x="21497" y="6013"/>
                  </a:lnTo>
                  <a:lnTo>
                    <a:pt x="21508" y="6013"/>
                  </a:lnTo>
                  <a:lnTo>
                    <a:pt x="21508" y="6024"/>
                  </a:lnTo>
                  <a:lnTo>
                    <a:pt x="21519" y="6024"/>
                  </a:lnTo>
                  <a:cubicBezTo>
                    <a:pt x="21519" y="6035"/>
                    <a:pt x="21530" y="6035"/>
                    <a:pt x="21530" y="6035"/>
                  </a:cubicBezTo>
                  <a:cubicBezTo>
                    <a:pt x="21540" y="6035"/>
                    <a:pt x="21540" y="6046"/>
                    <a:pt x="21540" y="6046"/>
                  </a:cubicBezTo>
                  <a:lnTo>
                    <a:pt x="21551" y="6046"/>
                  </a:lnTo>
                  <a:lnTo>
                    <a:pt x="21562" y="6056"/>
                  </a:lnTo>
                  <a:cubicBezTo>
                    <a:pt x="21562" y="6056"/>
                    <a:pt x="21573" y="6056"/>
                    <a:pt x="21573" y="6068"/>
                  </a:cubicBezTo>
                  <a:cubicBezTo>
                    <a:pt x="21583" y="6068"/>
                    <a:pt x="21583" y="6068"/>
                    <a:pt x="21595" y="6078"/>
                  </a:cubicBezTo>
                  <a:cubicBezTo>
                    <a:pt x="21735" y="6154"/>
                    <a:pt x="21972" y="6229"/>
                    <a:pt x="22264" y="6294"/>
                  </a:cubicBezTo>
                  <a:cubicBezTo>
                    <a:pt x="22166" y="6337"/>
                    <a:pt x="22080" y="6391"/>
                    <a:pt x="21994" y="6445"/>
                  </a:cubicBezTo>
                  <a:cubicBezTo>
                    <a:pt x="21324" y="6575"/>
                    <a:pt x="20860" y="7147"/>
                    <a:pt x="20784" y="7860"/>
                  </a:cubicBezTo>
                  <a:cubicBezTo>
                    <a:pt x="20774" y="7881"/>
                    <a:pt x="20774" y="7903"/>
                    <a:pt x="20763" y="7925"/>
                  </a:cubicBezTo>
                  <a:cubicBezTo>
                    <a:pt x="20353" y="8734"/>
                    <a:pt x="19910" y="9965"/>
                    <a:pt x="19586" y="11477"/>
                  </a:cubicBezTo>
                  <a:cubicBezTo>
                    <a:pt x="19435" y="11963"/>
                    <a:pt x="18852" y="13226"/>
                    <a:pt x="18183" y="14349"/>
                  </a:cubicBezTo>
                  <a:lnTo>
                    <a:pt x="18312" y="14478"/>
                  </a:lnTo>
                  <a:lnTo>
                    <a:pt x="18128" y="14900"/>
                  </a:lnTo>
                  <a:lnTo>
                    <a:pt x="18247" y="15008"/>
                  </a:lnTo>
                  <a:cubicBezTo>
                    <a:pt x="18183" y="15137"/>
                    <a:pt x="18128" y="15267"/>
                    <a:pt x="18107" y="15385"/>
                  </a:cubicBezTo>
                  <a:cubicBezTo>
                    <a:pt x="18053" y="15450"/>
                    <a:pt x="17977" y="15493"/>
                    <a:pt x="17934" y="15515"/>
                  </a:cubicBezTo>
                  <a:cubicBezTo>
                    <a:pt x="17869" y="15536"/>
                    <a:pt x="17696" y="15548"/>
                    <a:pt x="17621" y="15601"/>
                  </a:cubicBezTo>
                  <a:cubicBezTo>
                    <a:pt x="17578" y="15612"/>
                    <a:pt x="17556" y="15634"/>
                    <a:pt x="17556" y="15666"/>
                  </a:cubicBezTo>
                  <a:lnTo>
                    <a:pt x="17556" y="15677"/>
                  </a:lnTo>
                  <a:cubicBezTo>
                    <a:pt x="16930" y="15742"/>
                    <a:pt x="16336" y="15968"/>
                    <a:pt x="15839" y="16271"/>
                  </a:cubicBezTo>
                  <a:lnTo>
                    <a:pt x="15688" y="16087"/>
                  </a:lnTo>
                  <a:lnTo>
                    <a:pt x="14457" y="17437"/>
                  </a:lnTo>
                  <a:lnTo>
                    <a:pt x="14360" y="17329"/>
                  </a:lnTo>
                  <a:lnTo>
                    <a:pt x="14090" y="17696"/>
                  </a:lnTo>
                  <a:lnTo>
                    <a:pt x="14587" y="18182"/>
                  </a:lnTo>
                  <a:lnTo>
                    <a:pt x="15008" y="17977"/>
                  </a:lnTo>
                  <a:lnTo>
                    <a:pt x="14911" y="17880"/>
                  </a:lnTo>
                  <a:lnTo>
                    <a:pt x="16369" y="16930"/>
                  </a:lnTo>
                  <a:lnTo>
                    <a:pt x="16185" y="16702"/>
                  </a:lnTo>
                  <a:cubicBezTo>
                    <a:pt x="16563" y="16476"/>
                    <a:pt x="17017" y="16303"/>
                    <a:pt x="17492" y="16227"/>
                  </a:cubicBezTo>
                  <a:cubicBezTo>
                    <a:pt x="17502" y="16260"/>
                    <a:pt x="17524" y="16282"/>
                    <a:pt x="17556" y="16303"/>
                  </a:cubicBezTo>
                  <a:cubicBezTo>
                    <a:pt x="17602" y="16349"/>
                    <a:pt x="17702" y="16363"/>
                    <a:pt x="17790" y="16363"/>
                  </a:cubicBezTo>
                  <a:cubicBezTo>
                    <a:pt x="17827" y="16363"/>
                    <a:pt x="17862" y="16360"/>
                    <a:pt x="17891" y="16357"/>
                  </a:cubicBezTo>
                  <a:cubicBezTo>
                    <a:pt x="17924" y="16390"/>
                    <a:pt x="17967" y="16411"/>
                    <a:pt x="17999" y="16411"/>
                  </a:cubicBezTo>
                  <a:cubicBezTo>
                    <a:pt x="18014" y="16417"/>
                    <a:pt x="18031" y="16420"/>
                    <a:pt x="18048" y="16420"/>
                  </a:cubicBezTo>
                  <a:cubicBezTo>
                    <a:pt x="18094" y="16420"/>
                    <a:pt x="18146" y="16402"/>
                    <a:pt x="18193" y="16379"/>
                  </a:cubicBezTo>
                  <a:cubicBezTo>
                    <a:pt x="18215" y="16411"/>
                    <a:pt x="18236" y="16433"/>
                    <a:pt x="18269" y="16443"/>
                  </a:cubicBezTo>
                  <a:cubicBezTo>
                    <a:pt x="18285" y="16457"/>
                    <a:pt x="18302" y="16462"/>
                    <a:pt x="18321" y="16462"/>
                  </a:cubicBezTo>
                  <a:cubicBezTo>
                    <a:pt x="18394" y="16462"/>
                    <a:pt x="18485" y="16379"/>
                    <a:pt x="18528" y="16335"/>
                  </a:cubicBezTo>
                  <a:cubicBezTo>
                    <a:pt x="18539" y="16325"/>
                    <a:pt x="18550" y="16303"/>
                    <a:pt x="18571" y="16271"/>
                  </a:cubicBezTo>
                  <a:cubicBezTo>
                    <a:pt x="18874" y="16347"/>
                    <a:pt x="19176" y="16476"/>
                    <a:pt x="19457" y="16681"/>
                  </a:cubicBezTo>
                  <a:cubicBezTo>
                    <a:pt x="19575" y="16767"/>
                    <a:pt x="19694" y="16886"/>
                    <a:pt x="19813" y="17016"/>
                  </a:cubicBezTo>
                  <a:cubicBezTo>
                    <a:pt x="19964" y="17199"/>
                    <a:pt x="20105" y="17415"/>
                    <a:pt x="20245" y="17653"/>
                  </a:cubicBezTo>
                  <a:cubicBezTo>
                    <a:pt x="20223" y="18020"/>
                    <a:pt x="20201" y="18236"/>
                    <a:pt x="20201" y="18236"/>
                  </a:cubicBezTo>
                  <a:lnTo>
                    <a:pt x="20547" y="18247"/>
                  </a:lnTo>
                  <a:cubicBezTo>
                    <a:pt x="20688" y="18538"/>
                    <a:pt x="20828" y="18852"/>
                    <a:pt x="20968" y="19175"/>
                  </a:cubicBezTo>
                  <a:cubicBezTo>
                    <a:pt x="20979" y="19207"/>
                    <a:pt x="21000" y="19251"/>
                    <a:pt x="21012" y="19283"/>
                  </a:cubicBezTo>
                  <a:lnTo>
                    <a:pt x="21141" y="22998"/>
                  </a:lnTo>
                  <a:cubicBezTo>
                    <a:pt x="20904" y="23073"/>
                    <a:pt x="20547" y="23322"/>
                    <a:pt x="20364" y="23440"/>
                  </a:cubicBezTo>
                  <a:lnTo>
                    <a:pt x="13183" y="23440"/>
                  </a:lnTo>
                  <a:cubicBezTo>
                    <a:pt x="13000" y="23354"/>
                    <a:pt x="12827" y="23278"/>
                    <a:pt x="12698" y="23246"/>
                  </a:cubicBezTo>
                  <a:lnTo>
                    <a:pt x="12168" y="18322"/>
                  </a:lnTo>
                  <a:lnTo>
                    <a:pt x="12535" y="18300"/>
                  </a:lnTo>
                  <a:cubicBezTo>
                    <a:pt x="12535" y="18300"/>
                    <a:pt x="12298" y="16627"/>
                    <a:pt x="11931" y="14586"/>
                  </a:cubicBezTo>
                  <a:lnTo>
                    <a:pt x="11866" y="14111"/>
                  </a:lnTo>
                  <a:cubicBezTo>
                    <a:pt x="12093" y="14079"/>
                    <a:pt x="12319" y="13982"/>
                    <a:pt x="12514" y="13842"/>
                  </a:cubicBezTo>
                  <a:cubicBezTo>
                    <a:pt x="12578" y="13798"/>
                    <a:pt x="12633" y="13744"/>
                    <a:pt x="12686" y="13690"/>
                  </a:cubicBezTo>
                  <a:cubicBezTo>
                    <a:pt x="12719" y="13658"/>
                    <a:pt x="12751" y="13636"/>
                    <a:pt x="12773" y="13604"/>
                  </a:cubicBezTo>
                  <a:cubicBezTo>
                    <a:pt x="12881" y="13485"/>
                    <a:pt x="12989" y="13334"/>
                    <a:pt x="13086" y="13161"/>
                  </a:cubicBezTo>
                  <a:cubicBezTo>
                    <a:pt x="13086" y="13151"/>
                    <a:pt x="13097" y="13129"/>
                    <a:pt x="13108" y="13118"/>
                  </a:cubicBezTo>
                  <a:lnTo>
                    <a:pt x="13108" y="13096"/>
                  </a:lnTo>
                  <a:cubicBezTo>
                    <a:pt x="13130" y="13053"/>
                    <a:pt x="13140" y="13010"/>
                    <a:pt x="13151" y="12956"/>
                  </a:cubicBezTo>
                  <a:cubicBezTo>
                    <a:pt x="13432" y="12794"/>
                    <a:pt x="13756" y="12578"/>
                    <a:pt x="14166" y="12319"/>
                  </a:cubicBezTo>
                  <a:cubicBezTo>
                    <a:pt x="14490" y="12114"/>
                    <a:pt x="14598" y="11553"/>
                    <a:pt x="14544" y="11088"/>
                  </a:cubicBezTo>
                  <a:lnTo>
                    <a:pt x="14544" y="11088"/>
                  </a:lnTo>
                  <a:cubicBezTo>
                    <a:pt x="14805" y="11138"/>
                    <a:pt x="15061" y="11164"/>
                    <a:pt x="15298" y="11164"/>
                  </a:cubicBezTo>
                  <a:cubicBezTo>
                    <a:pt x="15779" y="11164"/>
                    <a:pt x="16184" y="11056"/>
                    <a:pt x="16401" y="10818"/>
                  </a:cubicBezTo>
                  <a:cubicBezTo>
                    <a:pt x="17125" y="10051"/>
                    <a:pt x="16369" y="8497"/>
                    <a:pt x="15958" y="8249"/>
                  </a:cubicBezTo>
                  <a:cubicBezTo>
                    <a:pt x="15958" y="8249"/>
                    <a:pt x="16833" y="7546"/>
                    <a:pt x="16045" y="5452"/>
                  </a:cubicBezTo>
                  <a:cubicBezTo>
                    <a:pt x="15563" y="4154"/>
                    <a:pt x="14700" y="3499"/>
                    <a:pt x="13992" y="3499"/>
                  </a:cubicBezTo>
                  <a:cubicBezTo>
                    <a:pt x="13558" y="3499"/>
                    <a:pt x="13182" y="3746"/>
                    <a:pt x="12989" y="4242"/>
                  </a:cubicBezTo>
                  <a:cubicBezTo>
                    <a:pt x="12762" y="4815"/>
                    <a:pt x="12633" y="5182"/>
                    <a:pt x="12525" y="5408"/>
                  </a:cubicBezTo>
                  <a:lnTo>
                    <a:pt x="12525" y="5420"/>
                  </a:lnTo>
                  <a:cubicBezTo>
                    <a:pt x="12514" y="5420"/>
                    <a:pt x="12514" y="5430"/>
                    <a:pt x="12514" y="5430"/>
                  </a:cubicBezTo>
                  <a:cubicBezTo>
                    <a:pt x="12514" y="5441"/>
                    <a:pt x="12514" y="5441"/>
                    <a:pt x="12503" y="5441"/>
                  </a:cubicBezTo>
                  <a:lnTo>
                    <a:pt x="12503" y="5452"/>
                  </a:lnTo>
                  <a:cubicBezTo>
                    <a:pt x="12503" y="5463"/>
                    <a:pt x="12503" y="5463"/>
                    <a:pt x="12492" y="5473"/>
                  </a:cubicBezTo>
                  <a:cubicBezTo>
                    <a:pt x="12492" y="5485"/>
                    <a:pt x="12492" y="5485"/>
                    <a:pt x="12482" y="5485"/>
                  </a:cubicBezTo>
                  <a:lnTo>
                    <a:pt x="12482" y="5495"/>
                  </a:lnTo>
                  <a:cubicBezTo>
                    <a:pt x="12482" y="5495"/>
                    <a:pt x="12482" y="5506"/>
                    <a:pt x="12471" y="5506"/>
                  </a:cubicBezTo>
                  <a:lnTo>
                    <a:pt x="12471" y="5516"/>
                  </a:lnTo>
                  <a:lnTo>
                    <a:pt x="12471" y="5528"/>
                  </a:lnTo>
                  <a:lnTo>
                    <a:pt x="12460" y="5528"/>
                  </a:lnTo>
                  <a:lnTo>
                    <a:pt x="12460" y="5549"/>
                  </a:lnTo>
                  <a:lnTo>
                    <a:pt x="12449" y="5549"/>
                  </a:lnTo>
                  <a:lnTo>
                    <a:pt x="12449" y="5560"/>
                  </a:lnTo>
                  <a:lnTo>
                    <a:pt x="12439" y="5571"/>
                  </a:lnTo>
                  <a:lnTo>
                    <a:pt x="12439" y="5581"/>
                  </a:lnTo>
                  <a:cubicBezTo>
                    <a:pt x="12427" y="5581"/>
                    <a:pt x="12427" y="5592"/>
                    <a:pt x="12427" y="5592"/>
                  </a:cubicBezTo>
                  <a:lnTo>
                    <a:pt x="12417" y="5603"/>
                  </a:lnTo>
                  <a:lnTo>
                    <a:pt x="12417" y="5614"/>
                  </a:lnTo>
                  <a:cubicBezTo>
                    <a:pt x="12417" y="5614"/>
                    <a:pt x="12406" y="5614"/>
                    <a:pt x="12406" y="5624"/>
                  </a:cubicBezTo>
                  <a:cubicBezTo>
                    <a:pt x="12406" y="5624"/>
                    <a:pt x="12395" y="5624"/>
                    <a:pt x="12395" y="5636"/>
                  </a:cubicBezTo>
                  <a:cubicBezTo>
                    <a:pt x="12395" y="5636"/>
                    <a:pt x="12384" y="5636"/>
                    <a:pt x="12384" y="5646"/>
                  </a:cubicBezTo>
                  <a:lnTo>
                    <a:pt x="12374" y="5657"/>
                  </a:lnTo>
                  <a:lnTo>
                    <a:pt x="12363" y="5668"/>
                  </a:lnTo>
                  <a:lnTo>
                    <a:pt x="12352" y="5679"/>
                  </a:lnTo>
                  <a:lnTo>
                    <a:pt x="12341" y="5679"/>
                  </a:lnTo>
                  <a:lnTo>
                    <a:pt x="12341" y="5689"/>
                  </a:lnTo>
                  <a:lnTo>
                    <a:pt x="12331" y="5689"/>
                  </a:lnTo>
                  <a:lnTo>
                    <a:pt x="12319" y="5700"/>
                  </a:lnTo>
                  <a:lnTo>
                    <a:pt x="12309" y="5700"/>
                  </a:lnTo>
                  <a:lnTo>
                    <a:pt x="12309" y="5711"/>
                  </a:lnTo>
                  <a:lnTo>
                    <a:pt x="12276" y="5711"/>
                  </a:lnTo>
                  <a:lnTo>
                    <a:pt x="12276" y="5722"/>
                  </a:lnTo>
                  <a:lnTo>
                    <a:pt x="12158" y="5722"/>
                  </a:lnTo>
                  <a:lnTo>
                    <a:pt x="12158" y="5711"/>
                  </a:lnTo>
                  <a:lnTo>
                    <a:pt x="12115" y="5711"/>
                  </a:lnTo>
                  <a:cubicBezTo>
                    <a:pt x="12115" y="5711"/>
                    <a:pt x="12223" y="5884"/>
                    <a:pt x="12427" y="5970"/>
                  </a:cubicBezTo>
                  <a:cubicBezTo>
                    <a:pt x="12384" y="6100"/>
                    <a:pt x="12341" y="6219"/>
                    <a:pt x="12298" y="6337"/>
                  </a:cubicBezTo>
                  <a:cubicBezTo>
                    <a:pt x="12265" y="6332"/>
                    <a:pt x="12231" y="6329"/>
                    <a:pt x="12196" y="6329"/>
                  </a:cubicBezTo>
                  <a:cubicBezTo>
                    <a:pt x="11874" y="6329"/>
                    <a:pt x="11482" y="6555"/>
                    <a:pt x="11424" y="7071"/>
                  </a:cubicBezTo>
                  <a:lnTo>
                    <a:pt x="11424" y="7082"/>
                  </a:lnTo>
                  <a:lnTo>
                    <a:pt x="11424" y="7136"/>
                  </a:lnTo>
                  <a:lnTo>
                    <a:pt x="11424" y="7190"/>
                  </a:lnTo>
                  <a:lnTo>
                    <a:pt x="11424" y="7201"/>
                  </a:lnTo>
                  <a:lnTo>
                    <a:pt x="11424" y="7255"/>
                  </a:lnTo>
                  <a:cubicBezTo>
                    <a:pt x="11434" y="7709"/>
                    <a:pt x="11575" y="7968"/>
                    <a:pt x="11748" y="8119"/>
                  </a:cubicBezTo>
                  <a:cubicBezTo>
                    <a:pt x="11294" y="7925"/>
                    <a:pt x="10797" y="7719"/>
                    <a:pt x="10322" y="7525"/>
                  </a:cubicBezTo>
                  <a:cubicBezTo>
                    <a:pt x="10193" y="7352"/>
                    <a:pt x="10063" y="7190"/>
                    <a:pt x="9934" y="7071"/>
                  </a:cubicBezTo>
                  <a:cubicBezTo>
                    <a:pt x="10138" y="7061"/>
                    <a:pt x="10365" y="6975"/>
                    <a:pt x="10603" y="6747"/>
                  </a:cubicBezTo>
                  <a:lnTo>
                    <a:pt x="10625" y="6726"/>
                  </a:lnTo>
                  <a:lnTo>
                    <a:pt x="10678" y="6672"/>
                  </a:lnTo>
                  <a:cubicBezTo>
                    <a:pt x="10721" y="6629"/>
                    <a:pt x="10765" y="6575"/>
                    <a:pt x="10808" y="6521"/>
                  </a:cubicBezTo>
                  <a:lnTo>
                    <a:pt x="10841" y="6488"/>
                  </a:lnTo>
                  <a:lnTo>
                    <a:pt x="10841" y="6478"/>
                  </a:lnTo>
                  <a:cubicBezTo>
                    <a:pt x="10851" y="6478"/>
                    <a:pt x="10851" y="6467"/>
                    <a:pt x="10862" y="6467"/>
                  </a:cubicBezTo>
                  <a:cubicBezTo>
                    <a:pt x="10862" y="6456"/>
                    <a:pt x="10862" y="6456"/>
                    <a:pt x="10873" y="6445"/>
                  </a:cubicBezTo>
                  <a:lnTo>
                    <a:pt x="10873" y="6435"/>
                  </a:lnTo>
                  <a:lnTo>
                    <a:pt x="10894" y="6413"/>
                  </a:lnTo>
                  <a:lnTo>
                    <a:pt x="10894" y="6402"/>
                  </a:lnTo>
                  <a:cubicBezTo>
                    <a:pt x="10905" y="6402"/>
                    <a:pt x="10905" y="6391"/>
                    <a:pt x="10905" y="6380"/>
                  </a:cubicBezTo>
                  <a:lnTo>
                    <a:pt x="10916" y="6380"/>
                  </a:lnTo>
                  <a:cubicBezTo>
                    <a:pt x="10916" y="6370"/>
                    <a:pt x="10927" y="6359"/>
                    <a:pt x="10927" y="6359"/>
                  </a:cubicBezTo>
                  <a:lnTo>
                    <a:pt x="10927" y="6348"/>
                  </a:lnTo>
                  <a:lnTo>
                    <a:pt x="10949" y="6327"/>
                  </a:lnTo>
                  <a:cubicBezTo>
                    <a:pt x="11261" y="5765"/>
                    <a:pt x="10970" y="5257"/>
                    <a:pt x="10635" y="5085"/>
                  </a:cubicBezTo>
                  <a:cubicBezTo>
                    <a:pt x="10592" y="5074"/>
                    <a:pt x="10560" y="5053"/>
                    <a:pt x="10517" y="5041"/>
                  </a:cubicBezTo>
                  <a:cubicBezTo>
                    <a:pt x="10495" y="4480"/>
                    <a:pt x="10473" y="3767"/>
                    <a:pt x="10452" y="3368"/>
                  </a:cubicBezTo>
                  <a:cubicBezTo>
                    <a:pt x="11402" y="2634"/>
                    <a:pt x="11963" y="2008"/>
                    <a:pt x="11877" y="1857"/>
                  </a:cubicBezTo>
                  <a:lnTo>
                    <a:pt x="11856" y="1835"/>
                  </a:lnTo>
                  <a:cubicBezTo>
                    <a:pt x="11842" y="1779"/>
                    <a:pt x="11751" y="1598"/>
                    <a:pt x="11323" y="1598"/>
                  </a:cubicBezTo>
                  <a:cubicBezTo>
                    <a:pt x="11088" y="1598"/>
                    <a:pt x="10750" y="1653"/>
                    <a:pt x="10268" y="1813"/>
                  </a:cubicBezTo>
                  <a:cubicBezTo>
                    <a:pt x="10289" y="1641"/>
                    <a:pt x="10236" y="1435"/>
                    <a:pt x="10106" y="1187"/>
                  </a:cubicBezTo>
                  <a:cubicBezTo>
                    <a:pt x="9850" y="757"/>
                    <a:pt x="9486" y="467"/>
                    <a:pt x="9216" y="467"/>
                  </a:cubicBezTo>
                  <a:cubicBezTo>
                    <a:pt x="9167" y="467"/>
                    <a:pt x="9122" y="476"/>
                    <a:pt x="9080" y="496"/>
                  </a:cubicBezTo>
                  <a:cubicBezTo>
                    <a:pt x="8994" y="539"/>
                    <a:pt x="8940" y="615"/>
                    <a:pt x="8919" y="712"/>
                  </a:cubicBezTo>
                  <a:cubicBezTo>
                    <a:pt x="8435" y="318"/>
                    <a:pt x="7854" y="0"/>
                    <a:pt x="72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5"/>
            <p:cNvSpPr/>
            <p:nvPr/>
          </p:nvSpPr>
          <p:spPr>
            <a:xfrm>
              <a:off x="5494275" y="3603075"/>
              <a:ext cx="980425" cy="650300"/>
            </a:xfrm>
            <a:custGeom>
              <a:avLst/>
              <a:gdLst/>
              <a:ahLst/>
              <a:cxnLst/>
              <a:rect l="l" t="t" r="r" b="b"/>
              <a:pathLst>
                <a:path w="39217" h="26012" extrusionOk="0">
                  <a:moveTo>
                    <a:pt x="21682" y="6987"/>
                  </a:moveTo>
                  <a:cubicBezTo>
                    <a:pt x="21683" y="6989"/>
                    <a:pt x="21685" y="6990"/>
                    <a:pt x="21686" y="6991"/>
                  </a:cubicBezTo>
                  <a:lnTo>
                    <a:pt x="21686" y="6991"/>
                  </a:lnTo>
                  <a:lnTo>
                    <a:pt x="21693" y="6997"/>
                  </a:lnTo>
                  <a:lnTo>
                    <a:pt x="21682" y="6987"/>
                  </a:lnTo>
                  <a:close/>
                  <a:moveTo>
                    <a:pt x="35870" y="17093"/>
                  </a:moveTo>
                  <a:cubicBezTo>
                    <a:pt x="35870" y="17093"/>
                    <a:pt x="35870" y="17093"/>
                    <a:pt x="35870" y="17093"/>
                  </a:cubicBezTo>
                  <a:lnTo>
                    <a:pt x="35870" y="17093"/>
                  </a:lnTo>
                  <a:lnTo>
                    <a:pt x="35869" y="17093"/>
                  </a:lnTo>
                  <a:lnTo>
                    <a:pt x="35869" y="17093"/>
                  </a:lnTo>
                  <a:lnTo>
                    <a:pt x="35870" y="17093"/>
                  </a:lnTo>
                  <a:close/>
                  <a:moveTo>
                    <a:pt x="24155" y="1210"/>
                  </a:moveTo>
                  <a:cubicBezTo>
                    <a:pt x="24220" y="1210"/>
                    <a:pt x="24284" y="1221"/>
                    <a:pt x="24359" y="1232"/>
                  </a:cubicBezTo>
                  <a:cubicBezTo>
                    <a:pt x="24435" y="1243"/>
                    <a:pt x="24511" y="1265"/>
                    <a:pt x="24597" y="1296"/>
                  </a:cubicBezTo>
                  <a:cubicBezTo>
                    <a:pt x="24705" y="1340"/>
                    <a:pt x="24803" y="1383"/>
                    <a:pt x="24889" y="1448"/>
                  </a:cubicBezTo>
                  <a:cubicBezTo>
                    <a:pt x="24964" y="1491"/>
                    <a:pt x="25040" y="1545"/>
                    <a:pt x="25094" y="1610"/>
                  </a:cubicBezTo>
                  <a:cubicBezTo>
                    <a:pt x="25148" y="1664"/>
                    <a:pt x="25202" y="1718"/>
                    <a:pt x="25245" y="1783"/>
                  </a:cubicBezTo>
                  <a:cubicBezTo>
                    <a:pt x="25331" y="1891"/>
                    <a:pt x="25396" y="2020"/>
                    <a:pt x="25450" y="2150"/>
                  </a:cubicBezTo>
                  <a:cubicBezTo>
                    <a:pt x="25537" y="2355"/>
                    <a:pt x="25590" y="2582"/>
                    <a:pt x="25634" y="2808"/>
                  </a:cubicBezTo>
                  <a:cubicBezTo>
                    <a:pt x="25666" y="3046"/>
                    <a:pt x="25677" y="3283"/>
                    <a:pt x="25677" y="3499"/>
                  </a:cubicBezTo>
                  <a:cubicBezTo>
                    <a:pt x="25677" y="3705"/>
                    <a:pt x="25666" y="3899"/>
                    <a:pt x="25655" y="4050"/>
                  </a:cubicBezTo>
                  <a:cubicBezTo>
                    <a:pt x="25634" y="4245"/>
                    <a:pt x="25710" y="4439"/>
                    <a:pt x="25871" y="4557"/>
                  </a:cubicBezTo>
                  <a:cubicBezTo>
                    <a:pt x="25975" y="4639"/>
                    <a:pt x="26105" y="4680"/>
                    <a:pt x="26235" y="4680"/>
                  </a:cubicBezTo>
                  <a:cubicBezTo>
                    <a:pt x="26294" y="4680"/>
                    <a:pt x="26354" y="4672"/>
                    <a:pt x="26411" y="4655"/>
                  </a:cubicBezTo>
                  <a:cubicBezTo>
                    <a:pt x="26454" y="4633"/>
                    <a:pt x="26497" y="4633"/>
                    <a:pt x="26552" y="4633"/>
                  </a:cubicBezTo>
                  <a:cubicBezTo>
                    <a:pt x="26617" y="4633"/>
                    <a:pt x="26670" y="4644"/>
                    <a:pt x="26724" y="4665"/>
                  </a:cubicBezTo>
                  <a:cubicBezTo>
                    <a:pt x="26811" y="4698"/>
                    <a:pt x="26886" y="4752"/>
                    <a:pt x="26929" y="4828"/>
                  </a:cubicBezTo>
                  <a:cubicBezTo>
                    <a:pt x="26951" y="4871"/>
                    <a:pt x="26972" y="4903"/>
                    <a:pt x="26984" y="4946"/>
                  </a:cubicBezTo>
                  <a:cubicBezTo>
                    <a:pt x="27005" y="4989"/>
                    <a:pt x="27005" y="5032"/>
                    <a:pt x="27005" y="5087"/>
                  </a:cubicBezTo>
                  <a:cubicBezTo>
                    <a:pt x="27005" y="5140"/>
                    <a:pt x="26994" y="5205"/>
                    <a:pt x="26972" y="5248"/>
                  </a:cubicBezTo>
                  <a:cubicBezTo>
                    <a:pt x="26940" y="5335"/>
                    <a:pt x="26886" y="5399"/>
                    <a:pt x="26821" y="5454"/>
                  </a:cubicBezTo>
                  <a:cubicBezTo>
                    <a:pt x="26789" y="5475"/>
                    <a:pt x="26756" y="5497"/>
                    <a:pt x="26713" y="5507"/>
                  </a:cubicBezTo>
                  <a:cubicBezTo>
                    <a:pt x="26670" y="5529"/>
                    <a:pt x="26627" y="5540"/>
                    <a:pt x="26584" y="5540"/>
                  </a:cubicBezTo>
                  <a:cubicBezTo>
                    <a:pt x="26567" y="5541"/>
                    <a:pt x="26550" y="5544"/>
                    <a:pt x="26533" y="5546"/>
                  </a:cubicBezTo>
                  <a:lnTo>
                    <a:pt x="26533" y="5546"/>
                  </a:lnTo>
                  <a:cubicBezTo>
                    <a:pt x="26511" y="5539"/>
                    <a:pt x="26489" y="5534"/>
                    <a:pt x="26465" y="5529"/>
                  </a:cubicBezTo>
                  <a:cubicBezTo>
                    <a:pt x="26454" y="5529"/>
                    <a:pt x="26444" y="5529"/>
                    <a:pt x="26422" y="5519"/>
                  </a:cubicBezTo>
                  <a:cubicBezTo>
                    <a:pt x="26374" y="5506"/>
                    <a:pt x="26325" y="5500"/>
                    <a:pt x="26275" y="5500"/>
                  </a:cubicBezTo>
                  <a:cubicBezTo>
                    <a:pt x="26111" y="5500"/>
                    <a:pt x="25946" y="5567"/>
                    <a:pt x="25839" y="5691"/>
                  </a:cubicBezTo>
                  <a:cubicBezTo>
                    <a:pt x="25753" y="5788"/>
                    <a:pt x="25655" y="5864"/>
                    <a:pt x="25558" y="5939"/>
                  </a:cubicBezTo>
                  <a:cubicBezTo>
                    <a:pt x="25342" y="6090"/>
                    <a:pt x="25256" y="6371"/>
                    <a:pt x="25353" y="6620"/>
                  </a:cubicBezTo>
                  <a:cubicBezTo>
                    <a:pt x="25448" y="6840"/>
                    <a:pt x="25654" y="6983"/>
                    <a:pt x="25888" y="6983"/>
                  </a:cubicBezTo>
                  <a:cubicBezTo>
                    <a:pt x="25918" y="6983"/>
                    <a:pt x="25948" y="6981"/>
                    <a:pt x="25979" y="6976"/>
                  </a:cubicBezTo>
                  <a:cubicBezTo>
                    <a:pt x="26055" y="6965"/>
                    <a:pt x="26141" y="6954"/>
                    <a:pt x="26238" y="6954"/>
                  </a:cubicBezTo>
                  <a:cubicBezTo>
                    <a:pt x="26271" y="6954"/>
                    <a:pt x="26303" y="6965"/>
                    <a:pt x="26336" y="6965"/>
                  </a:cubicBezTo>
                  <a:cubicBezTo>
                    <a:pt x="26368" y="6965"/>
                    <a:pt x="26400" y="6963"/>
                    <a:pt x="26432" y="6959"/>
                  </a:cubicBezTo>
                  <a:lnTo>
                    <a:pt x="26432" y="6959"/>
                  </a:lnTo>
                  <a:cubicBezTo>
                    <a:pt x="26466" y="6972"/>
                    <a:pt x="26503" y="6981"/>
                    <a:pt x="26540" y="6987"/>
                  </a:cubicBezTo>
                  <a:cubicBezTo>
                    <a:pt x="26638" y="6997"/>
                    <a:pt x="26735" y="7019"/>
                    <a:pt x="26811" y="7052"/>
                  </a:cubicBezTo>
                  <a:cubicBezTo>
                    <a:pt x="26876" y="7073"/>
                    <a:pt x="26929" y="7095"/>
                    <a:pt x="26972" y="7117"/>
                  </a:cubicBezTo>
                  <a:cubicBezTo>
                    <a:pt x="27016" y="7138"/>
                    <a:pt x="27037" y="7149"/>
                    <a:pt x="27059" y="7170"/>
                  </a:cubicBezTo>
                  <a:cubicBezTo>
                    <a:pt x="27102" y="7192"/>
                    <a:pt x="27124" y="7213"/>
                    <a:pt x="27135" y="7235"/>
                  </a:cubicBezTo>
                  <a:lnTo>
                    <a:pt x="27135" y="7246"/>
                  </a:lnTo>
                  <a:lnTo>
                    <a:pt x="27145" y="7246"/>
                  </a:lnTo>
                  <a:cubicBezTo>
                    <a:pt x="27253" y="7645"/>
                    <a:pt x="27351" y="8077"/>
                    <a:pt x="27426" y="8531"/>
                  </a:cubicBezTo>
                  <a:cubicBezTo>
                    <a:pt x="27447" y="8639"/>
                    <a:pt x="27502" y="8747"/>
                    <a:pt x="27577" y="8833"/>
                  </a:cubicBezTo>
                  <a:cubicBezTo>
                    <a:pt x="27891" y="9157"/>
                    <a:pt x="28203" y="9535"/>
                    <a:pt x="28474" y="9913"/>
                  </a:cubicBezTo>
                  <a:cubicBezTo>
                    <a:pt x="28603" y="10107"/>
                    <a:pt x="28722" y="10301"/>
                    <a:pt x="28830" y="10496"/>
                  </a:cubicBezTo>
                  <a:cubicBezTo>
                    <a:pt x="28929" y="10685"/>
                    <a:pt x="29010" y="10864"/>
                    <a:pt x="29081" y="11042"/>
                  </a:cubicBezTo>
                  <a:lnTo>
                    <a:pt x="29081" y="11042"/>
                  </a:lnTo>
                  <a:cubicBezTo>
                    <a:pt x="29072" y="11063"/>
                    <a:pt x="29062" y="11092"/>
                    <a:pt x="29045" y="11133"/>
                  </a:cubicBezTo>
                  <a:cubicBezTo>
                    <a:pt x="29035" y="11176"/>
                    <a:pt x="29002" y="11220"/>
                    <a:pt x="28970" y="11273"/>
                  </a:cubicBezTo>
                  <a:cubicBezTo>
                    <a:pt x="28916" y="11360"/>
                    <a:pt x="28851" y="11468"/>
                    <a:pt x="28765" y="11587"/>
                  </a:cubicBezTo>
                  <a:cubicBezTo>
                    <a:pt x="28646" y="11759"/>
                    <a:pt x="28495" y="11943"/>
                    <a:pt x="28333" y="12137"/>
                  </a:cubicBezTo>
                  <a:cubicBezTo>
                    <a:pt x="28171" y="12331"/>
                    <a:pt x="27999" y="12526"/>
                    <a:pt x="27826" y="12710"/>
                  </a:cubicBezTo>
                  <a:cubicBezTo>
                    <a:pt x="27728" y="12818"/>
                    <a:pt x="27675" y="12947"/>
                    <a:pt x="27663" y="13087"/>
                  </a:cubicBezTo>
                  <a:cubicBezTo>
                    <a:pt x="27631" y="13962"/>
                    <a:pt x="27567" y="14783"/>
                    <a:pt x="27502" y="15452"/>
                  </a:cubicBezTo>
                  <a:cubicBezTo>
                    <a:pt x="27459" y="15786"/>
                    <a:pt x="27426" y="16078"/>
                    <a:pt x="27383" y="16338"/>
                  </a:cubicBezTo>
                  <a:cubicBezTo>
                    <a:pt x="27372" y="16456"/>
                    <a:pt x="27351" y="16575"/>
                    <a:pt x="27329" y="16672"/>
                  </a:cubicBezTo>
                  <a:cubicBezTo>
                    <a:pt x="27321" y="16747"/>
                    <a:pt x="27309" y="16811"/>
                    <a:pt x="27298" y="16865"/>
                  </a:cubicBezTo>
                  <a:lnTo>
                    <a:pt x="27298" y="16865"/>
                  </a:lnTo>
                  <a:cubicBezTo>
                    <a:pt x="27284" y="16866"/>
                    <a:pt x="27269" y="16866"/>
                    <a:pt x="27253" y="16866"/>
                  </a:cubicBezTo>
                  <a:lnTo>
                    <a:pt x="26972" y="16866"/>
                  </a:lnTo>
                  <a:cubicBezTo>
                    <a:pt x="26811" y="16866"/>
                    <a:pt x="26670" y="16931"/>
                    <a:pt x="26562" y="17039"/>
                  </a:cubicBezTo>
                  <a:cubicBezTo>
                    <a:pt x="26454" y="17147"/>
                    <a:pt x="26389" y="17298"/>
                    <a:pt x="26389" y="17449"/>
                  </a:cubicBezTo>
                  <a:lnTo>
                    <a:pt x="26389" y="18248"/>
                  </a:lnTo>
                  <a:lnTo>
                    <a:pt x="26389" y="18379"/>
                  </a:lnTo>
                  <a:lnTo>
                    <a:pt x="26389" y="18379"/>
                  </a:lnTo>
                  <a:lnTo>
                    <a:pt x="26368" y="18378"/>
                  </a:lnTo>
                  <a:cubicBezTo>
                    <a:pt x="26206" y="18378"/>
                    <a:pt x="26055" y="18443"/>
                    <a:pt x="25947" y="18562"/>
                  </a:cubicBezTo>
                  <a:cubicBezTo>
                    <a:pt x="25887" y="18616"/>
                    <a:pt x="25843" y="18684"/>
                    <a:pt x="25816" y="18760"/>
                  </a:cubicBezTo>
                  <a:lnTo>
                    <a:pt x="25816" y="18760"/>
                  </a:lnTo>
                  <a:cubicBezTo>
                    <a:pt x="25739" y="18522"/>
                    <a:pt x="25523" y="18356"/>
                    <a:pt x="25278" y="18356"/>
                  </a:cubicBezTo>
                  <a:lnTo>
                    <a:pt x="24347" y="18331"/>
                  </a:lnTo>
                  <a:lnTo>
                    <a:pt x="24347" y="18331"/>
                  </a:lnTo>
                  <a:cubicBezTo>
                    <a:pt x="24242" y="18199"/>
                    <a:pt x="24085" y="18116"/>
                    <a:pt x="23917" y="18108"/>
                  </a:cubicBezTo>
                  <a:lnTo>
                    <a:pt x="23399" y="18097"/>
                  </a:lnTo>
                  <a:cubicBezTo>
                    <a:pt x="23393" y="18097"/>
                    <a:pt x="23386" y="18097"/>
                    <a:pt x="23380" y="18097"/>
                  </a:cubicBezTo>
                  <a:cubicBezTo>
                    <a:pt x="23213" y="18097"/>
                    <a:pt x="23057" y="18172"/>
                    <a:pt x="22950" y="18293"/>
                  </a:cubicBezTo>
                  <a:lnTo>
                    <a:pt x="22950" y="18293"/>
                  </a:lnTo>
                  <a:lnTo>
                    <a:pt x="22869" y="18291"/>
                  </a:lnTo>
                  <a:lnTo>
                    <a:pt x="22675" y="18281"/>
                  </a:lnTo>
                  <a:cubicBezTo>
                    <a:pt x="22373" y="18281"/>
                    <a:pt x="22125" y="18486"/>
                    <a:pt x="22082" y="18778"/>
                  </a:cubicBezTo>
                  <a:lnTo>
                    <a:pt x="22005" y="19322"/>
                  </a:lnTo>
                  <a:lnTo>
                    <a:pt x="22005" y="19322"/>
                  </a:lnTo>
                  <a:cubicBezTo>
                    <a:pt x="21894" y="19066"/>
                    <a:pt x="21780" y="18812"/>
                    <a:pt x="21660" y="18572"/>
                  </a:cubicBezTo>
                  <a:cubicBezTo>
                    <a:pt x="21609" y="18457"/>
                    <a:pt x="21519" y="18364"/>
                    <a:pt x="21410" y="18306"/>
                  </a:cubicBezTo>
                  <a:lnTo>
                    <a:pt x="21410" y="18306"/>
                  </a:lnTo>
                  <a:cubicBezTo>
                    <a:pt x="21411" y="18294"/>
                    <a:pt x="21411" y="18282"/>
                    <a:pt x="21412" y="18270"/>
                  </a:cubicBezTo>
                  <a:cubicBezTo>
                    <a:pt x="21423" y="18162"/>
                    <a:pt x="21401" y="18043"/>
                    <a:pt x="21336" y="17946"/>
                  </a:cubicBezTo>
                  <a:cubicBezTo>
                    <a:pt x="21309" y="17897"/>
                    <a:pt x="21281" y="17848"/>
                    <a:pt x="21252" y="17801"/>
                  </a:cubicBezTo>
                  <a:lnTo>
                    <a:pt x="21252" y="17801"/>
                  </a:lnTo>
                  <a:cubicBezTo>
                    <a:pt x="21384" y="17703"/>
                    <a:pt x="21472" y="17555"/>
                    <a:pt x="21487" y="17384"/>
                  </a:cubicBezTo>
                  <a:cubicBezTo>
                    <a:pt x="21552" y="16564"/>
                    <a:pt x="21639" y="15484"/>
                    <a:pt x="21736" y="14329"/>
                  </a:cubicBezTo>
                  <a:cubicBezTo>
                    <a:pt x="21758" y="14070"/>
                    <a:pt x="21595" y="13821"/>
                    <a:pt x="21347" y="13735"/>
                  </a:cubicBezTo>
                  <a:cubicBezTo>
                    <a:pt x="21287" y="13714"/>
                    <a:pt x="21224" y="13704"/>
                    <a:pt x="21162" y="13704"/>
                  </a:cubicBezTo>
                  <a:cubicBezTo>
                    <a:pt x="20970" y="13704"/>
                    <a:pt x="20784" y="13801"/>
                    <a:pt x="20678" y="13972"/>
                  </a:cubicBezTo>
                  <a:cubicBezTo>
                    <a:pt x="20548" y="14167"/>
                    <a:pt x="20408" y="14372"/>
                    <a:pt x="20268" y="14577"/>
                  </a:cubicBezTo>
                  <a:cubicBezTo>
                    <a:pt x="20085" y="14837"/>
                    <a:pt x="19894" y="15095"/>
                    <a:pt x="19740" y="15301"/>
                  </a:cubicBezTo>
                  <a:lnTo>
                    <a:pt x="19740" y="15301"/>
                  </a:lnTo>
                  <a:cubicBezTo>
                    <a:pt x="19717" y="15299"/>
                    <a:pt x="19694" y="15297"/>
                    <a:pt x="19670" y="15297"/>
                  </a:cubicBezTo>
                  <a:cubicBezTo>
                    <a:pt x="19578" y="15297"/>
                    <a:pt x="19485" y="15319"/>
                    <a:pt x="19399" y="15365"/>
                  </a:cubicBezTo>
                  <a:lnTo>
                    <a:pt x="19399" y="15365"/>
                  </a:lnTo>
                  <a:lnTo>
                    <a:pt x="19436" y="15279"/>
                  </a:lnTo>
                  <a:cubicBezTo>
                    <a:pt x="19487" y="15157"/>
                    <a:pt x="19493" y="15019"/>
                    <a:pt x="19454" y="14893"/>
                  </a:cubicBezTo>
                  <a:lnTo>
                    <a:pt x="19454" y="14893"/>
                  </a:lnTo>
                  <a:cubicBezTo>
                    <a:pt x="19732" y="14413"/>
                    <a:pt x="19980" y="13930"/>
                    <a:pt x="20192" y="13497"/>
                  </a:cubicBezTo>
                  <a:cubicBezTo>
                    <a:pt x="20321" y="13228"/>
                    <a:pt x="20429" y="12990"/>
                    <a:pt x="20516" y="12774"/>
                  </a:cubicBezTo>
                  <a:cubicBezTo>
                    <a:pt x="20570" y="12666"/>
                    <a:pt x="20602" y="12569"/>
                    <a:pt x="20645" y="12482"/>
                  </a:cubicBezTo>
                  <a:cubicBezTo>
                    <a:pt x="20674" y="12406"/>
                    <a:pt x="20703" y="12329"/>
                    <a:pt x="20724" y="12260"/>
                  </a:cubicBezTo>
                  <a:lnTo>
                    <a:pt x="20724" y="12260"/>
                  </a:lnTo>
                  <a:lnTo>
                    <a:pt x="20732" y="12245"/>
                  </a:lnTo>
                  <a:lnTo>
                    <a:pt x="20732" y="12235"/>
                  </a:lnTo>
                  <a:cubicBezTo>
                    <a:pt x="20731" y="12238"/>
                    <a:pt x="20730" y="12241"/>
                    <a:pt x="20729" y="12244"/>
                  </a:cubicBezTo>
                  <a:lnTo>
                    <a:pt x="20729" y="12244"/>
                  </a:lnTo>
                  <a:lnTo>
                    <a:pt x="20726" y="12243"/>
                  </a:lnTo>
                  <a:lnTo>
                    <a:pt x="20726" y="12243"/>
                  </a:lnTo>
                  <a:cubicBezTo>
                    <a:pt x="20735" y="12217"/>
                    <a:pt x="20744" y="12197"/>
                    <a:pt x="20753" y="12170"/>
                  </a:cubicBezTo>
                  <a:cubicBezTo>
                    <a:pt x="20904" y="11436"/>
                    <a:pt x="21088" y="10766"/>
                    <a:pt x="21283" y="10193"/>
                  </a:cubicBezTo>
                  <a:cubicBezTo>
                    <a:pt x="21379" y="9902"/>
                    <a:pt x="21477" y="9643"/>
                    <a:pt x="21574" y="9394"/>
                  </a:cubicBezTo>
                  <a:cubicBezTo>
                    <a:pt x="21682" y="9157"/>
                    <a:pt x="21779" y="8941"/>
                    <a:pt x="21876" y="8758"/>
                  </a:cubicBezTo>
                  <a:cubicBezTo>
                    <a:pt x="21898" y="8715"/>
                    <a:pt x="21909" y="8671"/>
                    <a:pt x="21919" y="8617"/>
                  </a:cubicBezTo>
                  <a:cubicBezTo>
                    <a:pt x="21931" y="8607"/>
                    <a:pt x="21931" y="8585"/>
                    <a:pt x="21941" y="8563"/>
                  </a:cubicBezTo>
                  <a:cubicBezTo>
                    <a:pt x="21941" y="8542"/>
                    <a:pt x="21952" y="8509"/>
                    <a:pt x="21952" y="8487"/>
                  </a:cubicBezTo>
                  <a:cubicBezTo>
                    <a:pt x="21962" y="8369"/>
                    <a:pt x="21995" y="8250"/>
                    <a:pt x="22038" y="8153"/>
                  </a:cubicBezTo>
                  <a:cubicBezTo>
                    <a:pt x="22070" y="8077"/>
                    <a:pt x="22103" y="8002"/>
                    <a:pt x="22157" y="7937"/>
                  </a:cubicBezTo>
                  <a:cubicBezTo>
                    <a:pt x="22222" y="7851"/>
                    <a:pt x="22298" y="7775"/>
                    <a:pt x="22394" y="7710"/>
                  </a:cubicBezTo>
                  <a:cubicBezTo>
                    <a:pt x="22481" y="7656"/>
                    <a:pt x="22578" y="7613"/>
                    <a:pt x="22697" y="7592"/>
                  </a:cubicBezTo>
                  <a:cubicBezTo>
                    <a:pt x="22773" y="7570"/>
                    <a:pt x="22848" y="7549"/>
                    <a:pt x="22913" y="7505"/>
                  </a:cubicBezTo>
                  <a:cubicBezTo>
                    <a:pt x="22977" y="7462"/>
                    <a:pt x="23042" y="7419"/>
                    <a:pt x="23118" y="7386"/>
                  </a:cubicBezTo>
                  <a:cubicBezTo>
                    <a:pt x="23334" y="7268"/>
                    <a:pt x="23464" y="7030"/>
                    <a:pt x="23431" y="6793"/>
                  </a:cubicBezTo>
                  <a:cubicBezTo>
                    <a:pt x="23399" y="6544"/>
                    <a:pt x="23215" y="6350"/>
                    <a:pt x="22977" y="6306"/>
                  </a:cubicBezTo>
                  <a:cubicBezTo>
                    <a:pt x="22848" y="6274"/>
                    <a:pt x="22740" y="6242"/>
                    <a:pt x="22643" y="6220"/>
                  </a:cubicBezTo>
                  <a:cubicBezTo>
                    <a:pt x="22614" y="6205"/>
                    <a:pt x="22589" y="6196"/>
                    <a:pt x="22567" y="6188"/>
                  </a:cubicBezTo>
                  <a:lnTo>
                    <a:pt x="22567" y="6188"/>
                  </a:lnTo>
                  <a:cubicBezTo>
                    <a:pt x="22550" y="6120"/>
                    <a:pt x="22532" y="6036"/>
                    <a:pt x="22514" y="5939"/>
                  </a:cubicBezTo>
                  <a:cubicBezTo>
                    <a:pt x="22470" y="5659"/>
                    <a:pt x="22416" y="5281"/>
                    <a:pt x="22416" y="4881"/>
                  </a:cubicBezTo>
                  <a:cubicBezTo>
                    <a:pt x="22416" y="4687"/>
                    <a:pt x="22427" y="4471"/>
                    <a:pt x="22459" y="4277"/>
                  </a:cubicBezTo>
                  <a:cubicBezTo>
                    <a:pt x="22502" y="3996"/>
                    <a:pt x="22341" y="3737"/>
                    <a:pt x="22082" y="3640"/>
                  </a:cubicBezTo>
                  <a:cubicBezTo>
                    <a:pt x="21979" y="3604"/>
                    <a:pt x="21880" y="3568"/>
                    <a:pt x="21785" y="3533"/>
                  </a:cubicBezTo>
                  <a:lnTo>
                    <a:pt x="21785" y="3533"/>
                  </a:lnTo>
                  <a:cubicBezTo>
                    <a:pt x="22008" y="3524"/>
                    <a:pt x="22219" y="3380"/>
                    <a:pt x="22298" y="3165"/>
                  </a:cubicBezTo>
                  <a:cubicBezTo>
                    <a:pt x="22362" y="3014"/>
                    <a:pt x="22449" y="2808"/>
                    <a:pt x="22567" y="2582"/>
                  </a:cubicBezTo>
                  <a:cubicBezTo>
                    <a:pt x="22653" y="2409"/>
                    <a:pt x="22761" y="2236"/>
                    <a:pt x="22881" y="2064"/>
                  </a:cubicBezTo>
                  <a:cubicBezTo>
                    <a:pt x="22967" y="1944"/>
                    <a:pt x="23064" y="1826"/>
                    <a:pt x="23161" y="1718"/>
                  </a:cubicBezTo>
                  <a:cubicBezTo>
                    <a:pt x="23237" y="1632"/>
                    <a:pt x="23313" y="1567"/>
                    <a:pt x="23399" y="1502"/>
                  </a:cubicBezTo>
                  <a:cubicBezTo>
                    <a:pt x="23452" y="1448"/>
                    <a:pt x="23517" y="1416"/>
                    <a:pt x="23582" y="1372"/>
                  </a:cubicBezTo>
                  <a:cubicBezTo>
                    <a:pt x="23668" y="1318"/>
                    <a:pt x="23766" y="1275"/>
                    <a:pt x="23852" y="1253"/>
                  </a:cubicBezTo>
                  <a:cubicBezTo>
                    <a:pt x="23949" y="1221"/>
                    <a:pt x="24047" y="1210"/>
                    <a:pt x="24155" y="1210"/>
                  </a:cubicBezTo>
                  <a:close/>
                  <a:moveTo>
                    <a:pt x="7818" y="1145"/>
                  </a:moveTo>
                  <a:cubicBezTo>
                    <a:pt x="7926" y="1145"/>
                    <a:pt x="8034" y="1167"/>
                    <a:pt x="8153" y="1189"/>
                  </a:cubicBezTo>
                  <a:cubicBezTo>
                    <a:pt x="8315" y="1232"/>
                    <a:pt x="8477" y="1296"/>
                    <a:pt x="8650" y="1394"/>
                  </a:cubicBezTo>
                  <a:cubicBezTo>
                    <a:pt x="8823" y="1480"/>
                    <a:pt x="8984" y="1599"/>
                    <a:pt x="9147" y="1728"/>
                  </a:cubicBezTo>
                  <a:cubicBezTo>
                    <a:pt x="9254" y="1813"/>
                    <a:pt x="9384" y="1860"/>
                    <a:pt x="9516" y="1860"/>
                  </a:cubicBezTo>
                  <a:cubicBezTo>
                    <a:pt x="9569" y="1860"/>
                    <a:pt x="9622" y="1852"/>
                    <a:pt x="9675" y="1836"/>
                  </a:cubicBezTo>
                  <a:cubicBezTo>
                    <a:pt x="9764" y="1805"/>
                    <a:pt x="9843" y="1756"/>
                    <a:pt x="9908" y="1693"/>
                  </a:cubicBezTo>
                  <a:lnTo>
                    <a:pt x="9908" y="1693"/>
                  </a:lnTo>
                  <a:cubicBezTo>
                    <a:pt x="9909" y="1694"/>
                    <a:pt x="9911" y="1695"/>
                    <a:pt x="9913" y="1696"/>
                  </a:cubicBezTo>
                  <a:cubicBezTo>
                    <a:pt x="9956" y="1740"/>
                    <a:pt x="10010" y="1783"/>
                    <a:pt x="10054" y="1848"/>
                  </a:cubicBezTo>
                  <a:cubicBezTo>
                    <a:pt x="10107" y="1901"/>
                    <a:pt x="10150" y="1977"/>
                    <a:pt x="10193" y="2052"/>
                  </a:cubicBezTo>
                  <a:cubicBezTo>
                    <a:pt x="10237" y="2117"/>
                    <a:pt x="10258" y="2182"/>
                    <a:pt x="10280" y="2225"/>
                  </a:cubicBezTo>
                  <a:cubicBezTo>
                    <a:pt x="10291" y="2268"/>
                    <a:pt x="10291" y="2301"/>
                    <a:pt x="10291" y="2311"/>
                  </a:cubicBezTo>
                  <a:lnTo>
                    <a:pt x="10291" y="2323"/>
                  </a:lnTo>
                  <a:cubicBezTo>
                    <a:pt x="10269" y="2517"/>
                    <a:pt x="10345" y="2711"/>
                    <a:pt x="10496" y="2830"/>
                  </a:cubicBezTo>
                  <a:cubicBezTo>
                    <a:pt x="10601" y="2920"/>
                    <a:pt x="10732" y="2963"/>
                    <a:pt x="10867" y="2963"/>
                  </a:cubicBezTo>
                  <a:cubicBezTo>
                    <a:pt x="10927" y="2963"/>
                    <a:pt x="10987" y="2954"/>
                    <a:pt x="11047" y="2938"/>
                  </a:cubicBezTo>
                  <a:cubicBezTo>
                    <a:pt x="11221" y="2877"/>
                    <a:pt x="11374" y="2830"/>
                    <a:pt x="11500" y="2803"/>
                  </a:cubicBezTo>
                  <a:lnTo>
                    <a:pt x="11500" y="2803"/>
                  </a:lnTo>
                  <a:cubicBezTo>
                    <a:pt x="11441" y="2859"/>
                    <a:pt x="11377" y="2918"/>
                    <a:pt x="11306" y="2981"/>
                  </a:cubicBezTo>
                  <a:cubicBezTo>
                    <a:pt x="11133" y="3132"/>
                    <a:pt x="10928" y="3305"/>
                    <a:pt x="10701" y="3489"/>
                  </a:cubicBezTo>
                  <a:cubicBezTo>
                    <a:pt x="10550" y="3607"/>
                    <a:pt x="10464" y="3780"/>
                    <a:pt x="10474" y="3964"/>
                  </a:cubicBezTo>
                  <a:cubicBezTo>
                    <a:pt x="10485" y="4363"/>
                    <a:pt x="10517" y="5076"/>
                    <a:pt x="10539" y="5637"/>
                  </a:cubicBezTo>
                  <a:cubicBezTo>
                    <a:pt x="10539" y="5896"/>
                    <a:pt x="10723" y="6112"/>
                    <a:pt x="10971" y="6177"/>
                  </a:cubicBezTo>
                  <a:cubicBezTo>
                    <a:pt x="10971" y="6177"/>
                    <a:pt x="10992" y="6188"/>
                    <a:pt x="11004" y="6210"/>
                  </a:cubicBezTo>
                  <a:cubicBezTo>
                    <a:pt x="11014" y="6220"/>
                    <a:pt x="11036" y="6231"/>
                    <a:pt x="11047" y="6242"/>
                  </a:cubicBezTo>
                  <a:cubicBezTo>
                    <a:pt x="11057" y="6274"/>
                    <a:pt x="11079" y="6296"/>
                    <a:pt x="11090" y="6328"/>
                  </a:cubicBezTo>
                  <a:cubicBezTo>
                    <a:pt x="11090" y="6350"/>
                    <a:pt x="11100" y="6382"/>
                    <a:pt x="11100" y="6414"/>
                  </a:cubicBezTo>
                  <a:cubicBezTo>
                    <a:pt x="11100" y="6447"/>
                    <a:pt x="11100" y="6469"/>
                    <a:pt x="11090" y="6501"/>
                  </a:cubicBezTo>
                  <a:cubicBezTo>
                    <a:pt x="11079" y="6534"/>
                    <a:pt x="11068" y="6577"/>
                    <a:pt x="11036" y="6620"/>
                  </a:cubicBezTo>
                  <a:lnTo>
                    <a:pt x="11036" y="6630"/>
                  </a:lnTo>
                  <a:lnTo>
                    <a:pt x="11025" y="6630"/>
                  </a:lnTo>
                  <a:lnTo>
                    <a:pt x="11025" y="6642"/>
                  </a:lnTo>
                  <a:lnTo>
                    <a:pt x="11014" y="6652"/>
                  </a:lnTo>
                  <a:lnTo>
                    <a:pt x="11025" y="6652"/>
                  </a:lnTo>
                  <a:cubicBezTo>
                    <a:pt x="11014" y="6652"/>
                    <a:pt x="11014" y="6663"/>
                    <a:pt x="11014" y="6663"/>
                  </a:cubicBezTo>
                  <a:lnTo>
                    <a:pt x="11004" y="6674"/>
                  </a:lnTo>
                  <a:cubicBezTo>
                    <a:pt x="11004" y="6685"/>
                    <a:pt x="11004" y="6685"/>
                    <a:pt x="10992" y="6685"/>
                  </a:cubicBezTo>
                  <a:lnTo>
                    <a:pt x="10992" y="6695"/>
                  </a:lnTo>
                  <a:cubicBezTo>
                    <a:pt x="10992" y="6695"/>
                    <a:pt x="10982" y="6695"/>
                    <a:pt x="10982" y="6706"/>
                  </a:cubicBezTo>
                  <a:lnTo>
                    <a:pt x="10971" y="6717"/>
                  </a:lnTo>
                  <a:cubicBezTo>
                    <a:pt x="10971" y="6717"/>
                    <a:pt x="10971" y="6728"/>
                    <a:pt x="10960" y="6728"/>
                  </a:cubicBezTo>
                  <a:cubicBezTo>
                    <a:pt x="10928" y="6771"/>
                    <a:pt x="10896" y="6814"/>
                    <a:pt x="10863" y="6846"/>
                  </a:cubicBezTo>
                  <a:cubicBezTo>
                    <a:pt x="10841" y="6858"/>
                    <a:pt x="10831" y="6868"/>
                    <a:pt x="10820" y="6889"/>
                  </a:cubicBezTo>
                  <a:cubicBezTo>
                    <a:pt x="10820" y="6889"/>
                    <a:pt x="10809" y="6901"/>
                    <a:pt x="10798" y="6901"/>
                  </a:cubicBezTo>
                  <a:cubicBezTo>
                    <a:pt x="10766" y="6944"/>
                    <a:pt x="10723" y="6965"/>
                    <a:pt x="10690" y="6987"/>
                  </a:cubicBezTo>
                  <a:cubicBezTo>
                    <a:pt x="10647" y="7030"/>
                    <a:pt x="10604" y="7041"/>
                    <a:pt x="10572" y="7052"/>
                  </a:cubicBezTo>
                  <a:cubicBezTo>
                    <a:pt x="10550" y="7062"/>
                    <a:pt x="10529" y="7073"/>
                    <a:pt x="10507" y="7073"/>
                  </a:cubicBezTo>
                  <a:cubicBezTo>
                    <a:pt x="10436" y="7077"/>
                    <a:pt x="10368" y="7091"/>
                    <a:pt x="10305" y="7116"/>
                  </a:cubicBezTo>
                  <a:lnTo>
                    <a:pt x="10305" y="7116"/>
                  </a:lnTo>
                  <a:cubicBezTo>
                    <a:pt x="10294" y="7076"/>
                    <a:pt x="10279" y="7036"/>
                    <a:pt x="10258" y="6997"/>
                  </a:cubicBezTo>
                  <a:lnTo>
                    <a:pt x="10258" y="6987"/>
                  </a:lnTo>
                  <a:lnTo>
                    <a:pt x="10254" y="6989"/>
                  </a:lnTo>
                  <a:lnTo>
                    <a:pt x="10254" y="6989"/>
                  </a:lnTo>
                  <a:cubicBezTo>
                    <a:pt x="10156" y="6791"/>
                    <a:pt x="9960" y="6678"/>
                    <a:pt x="9751" y="6678"/>
                  </a:cubicBezTo>
                  <a:cubicBezTo>
                    <a:pt x="9705" y="6678"/>
                    <a:pt x="9657" y="6683"/>
                    <a:pt x="9610" y="6695"/>
                  </a:cubicBezTo>
                  <a:cubicBezTo>
                    <a:pt x="9341" y="6760"/>
                    <a:pt x="9157" y="6997"/>
                    <a:pt x="9168" y="7268"/>
                  </a:cubicBezTo>
                  <a:lnTo>
                    <a:pt x="9168" y="7278"/>
                  </a:lnTo>
                  <a:cubicBezTo>
                    <a:pt x="9179" y="7580"/>
                    <a:pt x="9427" y="7818"/>
                    <a:pt x="9730" y="7829"/>
                  </a:cubicBezTo>
                  <a:cubicBezTo>
                    <a:pt x="9740" y="7830"/>
                    <a:pt x="9750" y="7830"/>
                    <a:pt x="9759" y="7830"/>
                  </a:cubicBezTo>
                  <a:cubicBezTo>
                    <a:pt x="9834" y="7830"/>
                    <a:pt x="9907" y="7816"/>
                    <a:pt x="9974" y="7789"/>
                  </a:cubicBezTo>
                  <a:lnTo>
                    <a:pt x="9974" y="7789"/>
                  </a:lnTo>
                  <a:cubicBezTo>
                    <a:pt x="10000" y="7892"/>
                    <a:pt x="10056" y="7988"/>
                    <a:pt x="10140" y="8067"/>
                  </a:cubicBezTo>
                  <a:cubicBezTo>
                    <a:pt x="10237" y="8153"/>
                    <a:pt x="10334" y="8272"/>
                    <a:pt x="10431" y="8423"/>
                  </a:cubicBezTo>
                  <a:cubicBezTo>
                    <a:pt x="10496" y="8520"/>
                    <a:pt x="10593" y="8595"/>
                    <a:pt x="10701" y="8639"/>
                  </a:cubicBezTo>
                  <a:cubicBezTo>
                    <a:pt x="10710" y="8642"/>
                    <a:pt x="10718" y="8645"/>
                    <a:pt x="10727" y="8649"/>
                  </a:cubicBezTo>
                  <a:lnTo>
                    <a:pt x="10727" y="8649"/>
                  </a:lnTo>
                  <a:cubicBezTo>
                    <a:pt x="10686" y="8805"/>
                    <a:pt x="10712" y="8978"/>
                    <a:pt x="10809" y="9125"/>
                  </a:cubicBezTo>
                  <a:cubicBezTo>
                    <a:pt x="10841" y="9168"/>
                    <a:pt x="10874" y="9222"/>
                    <a:pt x="10906" y="9276"/>
                  </a:cubicBezTo>
                  <a:cubicBezTo>
                    <a:pt x="10969" y="9371"/>
                    <a:pt x="11062" y="9443"/>
                    <a:pt x="11167" y="9487"/>
                  </a:cubicBezTo>
                  <a:lnTo>
                    <a:pt x="11167" y="9487"/>
                  </a:lnTo>
                  <a:cubicBezTo>
                    <a:pt x="11157" y="9598"/>
                    <a:pt x="11181" y="9713"/>
                    <a:pt x="11241" y="9816"/>
                  </a:cubicBezTo>
                  <a:cubicBezTo>
                    <a:pt x="11446" y="10183"/>
                    <a:pt x="11630" y="10550"/>
                    <a:pt x="11791" y="10884"/>
                  </a:cubicBezTo>
                  <a:cubicBezTo>
                    <a:pt x="11889" y="11079"/>
                    <a:pt x="12094" y="11208"/>
                    <a:pt x="12321" y="11208"/>
                  </a:cubicBezTo>
                  <a:cubicBezTo>
                    <a:pt x="12537" y="11208"/>
                    <a:pt x="12742" y="11079"/>
                    <a:pt x="12839" y="10874"/>
                  </a:cubicBezTo>
                  <a:cubicBezTo>
                    <a:pt x="12904" y="10712"/>
                    <a:pt x="12990" y="10539"/>
                    <a:pt x="13077" y="10377"/>
                  </a:cubicBezTo>
                  <a:cubicBezTo>
                    <a:pt x="13163" y="10226"/>
                    <a:pt x="13173" y="10042"/>
                    <a:pt x="13098" y="9881"/>
                  </a:cubicBezTo>
                  <a:cubicBezTo>
                    <a:pt x="13077" y="9816"/>
                    <a:pt x="13044" y="9740"/>
                    <a:pt x="13034" y="9654"/>
                  </a:cubicBezTo>
                  <a:cubicBezTo>
                    <a:pt x="13001" y="9429"/>
                    <a:pt x="12841" y="9256"/>
                    <a:pt x="12627" y="9191"/>
                  </a:cubicBezTo>
                  <a:lnTo>
                    <a:pt x="12627" y="9191"/>
                  </a:lnTo>
                  <a:cubicBezTo>
                    <a:pt x="12711" y="9143"/>
                    <a:pt x="12785" y="9073"/>
                    <a:pt x="12839" y="8984"/>
                  </a:cubicBezTo>
                  <a:cubicBezTo>
                    <a:pt x="12990" y="8747"/>
                    <a:pt x="12936" y="8423"/>
                    <a:pt x="12710" y="8250"/>
                  </a:cubicBezTo>
                  <a:cubicBezTo>
                    <a:pt x="12698" y="8240"/>
                    <a:pt x="12698" y="8228"/>
                    <a:pt x="12688" y="8218"/>
                  </a:cubicBezTo>
                  <a:cubicBezTo>
                    <a:pt x="12677" y="8207"/>
                    <a:pt x="12666" y="8196"/>
                    <a:pt x="12666" y="8175"/>
                  </a:cubicBezTo>
                  <a:cubicBezTo>
                    <a:pt x="12645" y="8142"/>
                    <a:pt x="12634" y="8099"/>
                    <a:pt x="12623" y="8045"/>
                  </a:cubicBezTo>
                  <a:cubicBezTo>
                    <a:pt x="12602" y="7980"/>
                    <a:pt x="12590" y="7904"/>
                    <a:pt x="12590" y="7808"/>
                  </a:cubicBezTo>
                  <a:lnTo>
                    <a:pt x="12590" y="7775"/>
                  </a:lnTo>
                  <a:lnTo>
                    <a:pt x="12590" y="7743"/>
                  </a:lnTo>
                  <a:lnTo>
                    <a:pt x="12590" y="7710"/>
                  </a:lnTo>
                  <a:cubicBezTo>
                    <a:pt x="12602" y="7678"/>
                    <a:pt x="12602" y="7656"/>
                    <a:pt x="12612" y="7635"/>
                  </a:cubicBezTo>
                  <a:cubicBezTo>
                    <a:pt x="12623" y="7602"/>
                    <a:pt x="12634" y="7570"/>
                    <a:pt x="12645" y="7559"/>
                  </a:cubicBezTo>
                  <a:cubicBezTo>
                    <a:pt x="12655" y="7537"/>
                    <a:pt x="12666" y="7527"/>
                    <a:pt x="12677" y="7527"/>
                  </a:cubicBezTo>
                  <a:cubicBezTo>
                    <a:pt x="12698" y="7505"/>
                    <a:pt x="12720" y="7494"/>
                    <a:pt x="12742" y="7484"/>
                  </a:cubicBezTo>
                  <a:cubicBezTo>
                    <a:pt x="12763" y="7484"/>
                    <a:pt x="12785" y="7473"/>
                    <a:pt x="12796" y="7473"/>
                  </a:cubicBezTo>
                  <a:lnTo>
                    <a:pt x="12806" y="7484"/>
                  </a:lnTo>
                  <a:cubicBezTo>
                    <a:pt x="12837" y="7488"/>
                    <a:pt x="12867" y="7491"/>
                    <a:pt x="12896" y="7491"/>
                  </a:cubicBezTo>
                  <a:cubicBezTo>
                    <a:pt x="13141" y="7491"/>
                    <a:pt x="13357" y="7335"/>
                    <a:pt x="13444" y="7095"/>
                  </a:cubicBezTo>
                  <a:cubicBezTo>
                    <a:pt x="13476" y="6987"/>
                    <a:pt x="13519" y="6868"/>
                    <a:pt x="13562" y="6738"/>
                  </a:cubicBezTo>
                  <a:cubicBezTo>
                    <a:pt x="13614" y="6613"/>
                    <a:pt x="13615" y="6479"/>
                    <a:pt x="13575" y="6359"/>
                  </a:cubicBezTo>
                  <a:lnTo>
                    <a:pt x="13575" y="6359"/>
                  </a:lnTo>
                  <a:cubicBezTo>
                    <a:pt x="13584" y="6348"/>
                    <a:pt x="13584" y="6339"/>
                    <a:pt x="13595" y="6339"/>
                  </a:cubicBezTo>
                  <a:lnTo>
                    <a:pt x="13595" y="6328"/>
                  </a:lnTo>
                  <a:cubicBezTo>
                    <a:pt x="13595" y="6318"/>
                    <a:pt x="13595" y="6318"/>
                    <a:pt x="13605" y="6306"/>
                  </a:cubicBezTo>
                  <a:lnTo>
                    <a:pt x="13605" y="6296"/>
                  </a:lnTo>
                  <a:cubicBezTo>
                    <a:pt x="13605" y="6296"/>
                    <a:pt x="13617" y="6285"/>
                    <a:pt x="13617" y="6274"/>
                  </a:cubicBezTo>
                  <a:lnTo>
                    <a:pt x="13627" y="6274"/>
                  </a:lnTo>
                  <a:lnTo>
                    <a:pt x="13627" y="6253"/>
                  </a:lnTo>
                  <a:cubicBezTo>
                    <a:pt x="13638" y="6242"/>
                    <a:pt x="13638" y="6242"/>
                    <a:pt x="13638" y="6231"/>
                  </a:cubicBezTo>
                  <a:lnTo>
                    <a:pt x="13649" y="6220"/>
                  </a:lnTo>
                  <a:cubicBezTo>
                    <a:pt x="13670" y="6155"/>
                    <a:pt x="13703" y="6080"/>
                    <a:pt x="13735" y="6004"/>
                  </a:cubicBezTo>
                  <a:cubicBezTo>
                    <a:pt x="13789" y="5886"/>
                    <a:pt x="13843" y="5745"/>
                    <a:pt x="13897" y="5583"/>
                  </a:cubicBezTo>
                  <a:cubicBezTo>
                    <a:pt x="13962" y="5421"/>
                    <a:pt x="14037" y="5238"/>
                    <a:pt x="14113" y="5032"/>
                  </a:cubicBezTo>
                  <a:cubicBezTo>
                    <a:pt x="14145" y="4946"/>
                    <a:pt x="14178" y="4881"/>
                    <a:pt x="14221" y="4838"/>
                  </a:cubicBezTo>
                  <a:cubicBezTo>
                    <a:pt x="14243" y="4795"/>
                    <a:pt x="14275" y="4773"/>
                    <a:pt x="14296" y="4752"/>
                  </a:cubicBezTo>
                  <a:cubicBezTo>
                    <a:pt x="14340" y="4708"/>
                    <a:pt x="14383" y="4687"/>
                    <a:pt x="14426" y="4676"/>
                  </a:cubicBezTo>
                  <a:cubicBezTo>
                    <a:pt x="14480" y="4655"/>
                    <a:pt x="14524" y="4644"/>
                    <a:pt x="14588" y="4644"/>
                  </a:cubicBezTo>
                  <a:cubicBezTo>
                    <a:pt x="14632" y="4644"/>
                    <a:pt x="14685" y="4655"/>
                    <a:pt x="14740" y="4665"/>
                  </a:cubicBezTo>
                  <a:cubicBezTo>
                    <a:pt x="14826" y="4687"/>
                    <a:pt x="14934" y="4730"/>
                    <a:pt x="15052" y="4795"/>
                  </a:cubicBezTo>
                  <a:cubicBezTo>
                    <a:pt x="15236" y="4903"/>
                    <a:pt x="15419" y="5065"/>
                    <a:pt x="15603" y="5303"/>
                  </a:cubicBezTo>
                  <a:cubicBezTo>
                    <a:pt x="15786" y="5540"/>
                    <a:pt x="15959" y="5853"/>
                    <a:pt x="16100" y="6231"/>
                  </a:cubicBezTo>
                  <a:cubicBezTo>
                    <a:pt x="16218" y="6522"/>
                    <a:pt x="16283" y="6793"/>
                    <a:pt x="16326" y="7019"/>
                  </a:cubicBezTo>
                  <a:cubicBezTo>
                    <a:pt x="16381" y="7246"/>
                    <a:pt x="16391" y="7429"/>
                    <a:pt x="16391" y="7592"/>
                  </a:cubicBezTo>
                  <a:cubicBezTo>
                    <a:pt x="16391" y="7775"/>
                    <a:pt x="16369" y="7916"/>
                    <a:pt x="16348" y="8024"/>
                  </a:cubicBezTo>
                  <a:cubicBezTo>
                    <a:pt x="16326" y="8110"/>
                    <a:pt x="16305" y="8175"/>
                    <a:pt x="16273" y="8228"/>
                  </a:cubicBezTo>
                  <a:cubicBezTo>
                    <a:pt x="16240" y="8304"/>
                    <a:pt x="16208" y="8348"/>
                    <a:pt x="16186" y="8369"/>
                  </a:cubicBezTo>
                  <a:cubicBezTo>
                    <a:pt x="16186" y="8373"/>
                    <a:pt x="16186" y="8376"/>
                    <a:pt x="16186" y="8377"/>
                  </a:cubicBezTo>
                  <a:lnTo>
                    <a:pt x="16186" y="8377"/>
                  </a:lnTo>
                  <a:cubicBezTo>
                    <a:pt x="16185" y="8378"/>
                    <a:pt x="16184" y="8379"/>
                    <a:pt x="16183" y="8379"/>
                  </a:cubicBezTo>
                  <a:lnTo>
                    <a:pt x="16183" y="8379"/>
                  </a:lnTo>
                  <a:cubicBezTo>
                    <a:pt x="16181" y="8379"/>
                    <a:pt x="16179" y="8379"/>
                    <a:pt x="16175" y="8379"/>
                  </a:cubicBezTo>
                  <a:lnTo>
                    <a:pt x="16175" y="8388"/>
                  </a:lnTo>
                  <a:lnTo>
                    <a:pt x="16175" y="8388"/>
                  </a:lnTo>
                  <a:cubicBezTo>
                    <a:pt x="16048" y="8507"/>
                    <a:pt x="15971" y="8681"/>
                    <a:pt x="15981" y="8855"/>
                  </a:cubicBezTo>
                  <a:cubicBezTo>
                    <a:pt x="15992" y="9038"/>
                    <a:pt x="16088" y="9210"/>
                    <a:pt x="16249" y="9307"/>
                  </a:cubicBezTo>
                  <a:lnTo>
                    <a:pt x="16249" y="9307"/>
                  </a:lnTo>
                  <a:lnTo>
                    <a:pt x="16283" y="9341"/>
                  </a:lnTo>
                  <a:cubicBezTo>
                    <a:pt x="16305" y="9362"/>
                    <a:pt x="16326" y="9394"/>
                    <a:pt x="16348" y="9427"/>
                  </a:cubicBezTo>
                  <a:cubicBezTo>
                    <a:pt x="16391" y="9492"/>
                    <a:pt x="16434" y="9567"/>
                    <a:pt x="16477" y="9665"/>
                  </a:cubicBezTo>
                  <a:cubicBezTo>
                    <a:pt x="16553" y="9794"/>
                    <a:pt x="16607" y="9946"/>
                    <a:pt x="16650" y="10107"/>
                  </a:cubicBezTo>
                  <a:cubicBezTo>
                    <a:pt x="16693" y="10258"/>
                    <a:pt x="16715" y="10409"/>
                    <a:pt x="16715" y="10550"/>
                  </a:cubicBezTo>
                  <a:cubicBezTo>
                    <a:pt x="16715" y="10604"/>
                    <a:pt x="16715" y="10647"/>
                    <a:pt x="16705" y="10701"/>
                  </a:cubicBezTo>
                  <a:cubicBezTo>
                    <a:pt x="16693" y="10766"/>
                    <a:pt x="16683" y="10820"/>
                    <a:pt x="16661" y="10874"/>
                  </a:cubicBezTo>
                  <a:cubicBezTo>
                    <a:pt x="16640" y="10917"/>
                    <a:pt x="16607" y="10960"/>
                    <a:pt x="16575" y="11004"/>
                  </a:cubicBezTo>
                  <a:cubicBezTo>
                    <a:pt x="16564" y="11014"/>
                    <a:pt x="16542" y="11025"/>
                    <a:pt x="16510" y="11047"/>
                  </a:cubicBezTo>
                  <a:cubicBezTo>
                    <a:pt x="16489" y="11057"/>
                    <a:pt x="16456" y="11068"/>
                    <a:pt x="16424" y="11090"/>
                  </a:cubicBezTo>
                  <a:cubicBezTo>
                    <a:pt x="16359" y="11112"/>
                    <a:pt x="16283" y="11122"/>
                    <a:pt x="16197" y="11144"/>
                  </a:cubicBezTo>
                  <a:cubicBezTo>
                    <a:pt x="16110" y="11155"/>
                    <a:pt x="16002" y="11155"/>
                    <a:pt x="15894" y="11155"/>
                  </a:cubicBezTo>
                  <a:cubicBezTo>
                    <a:pt x="15700" y="11155"/>
                    <a:pt x="15484" y="11133"/>
                    <a:pt x="15247" y="11090"/>
                  </a:cubicBezTo>
                  <a:cubicBezTo>
                    <a:pt x="15213" y="11084"/>
                    <a:pt x="15179" y="11081"/>
                    <a:pt x="15146" y="11081"/>
                  </a:cubicBezTo>
                  <a:cubicBezTo>
                    <a:pt x="15005" y="11081"/>
                    <a:pt x="14864" y="11134"/>
                    <a:pt x="14750" y="11230"/>
                  </a:cubicBezTo>
                  <a:cubicBezTo>
                    <a:pt x="14620" y="11360"/>
                    <a:pt x="14545" y="11532"/>
                    <a:pt x="14567" y="11716"/>
                  </a:cubicBezTo>
                  <a:cubicBezTo>
                    <a:pt x="14577" y="11770"/>
                    <a:pt x="14577" y="11824"/>
                    <a:pt x="14577" y="11867"/>
                  </a:cubicBezTo>
                  <a:cubicBezTo>
                    <a:pt x="14577" y="11943"/>
                    <a:pt x="14567" y="12029"/>
                    <a:pt x="14556" y="12094"/>
                  </a:cubicBezTo>
                  <a:cubicBezTo>
                    <a:pt x="14556" y="12148"/>
                    <a:pt x="14545" y="12202"/>
                    <a:pt x="14524" y="12245"/>
                  </a:cubicBezTo>
                  <a:cubicBezTo>
                    <a:pt x="14524" y="12278"/>
                    <a:pt x="14512" y="12299"/>
                    <a:pt x="14502" y="12331"/>
                  </a:cubicBezTo>
                  <a:cubicBezTo>
                    <a:pt x="14480" y="12364"/>
                    <a:pt x="14469" y="12386"/>
                    <a:pt x="14459" y="12407"/>
                  </a:cubicBezTo>
                  <a:cubicBezTo>
                    <a:pt x="14453" y="12407"/>
                    <a:pt x="14450" y="12407"/>
                    <a:pt x="14449" y="12409"/>
                  </a:cubicBezTo>
                  <a:lnTo>
                    <a:pt x="14449" y="12409"/>
                  </a:lnTo>
                  <a:lnTo>
                    <a:pt x="14448" y="12407"/>
                  </a:lnTo>
                  <a:cubicBezTo>
                    <a:pt x="14049" y="12666"/>
                    <a:pt x="13713" y="12882"/>
                    <a:pt x="13454" y="13034"/>
                  </a:cubicBezTo>
                  <a:cubicBezTo>
                    <a:pt x="13303" y="13120"/>
                    <a:pt x="13206" y="13260"/>
                    <a:pt x="13173" y="13422"/>
                  </a:cubicBezTo>
                  <a:cubicBezTo>
                    <a:pt x="13173" y="13454"/>
                    <a:pt x="13163" y="13476"/>
                    <a:pt x="13163" y="13476"/>
                  </a:cubicBezTo>
                  <a:lnTo>
                    <a:pt x="13167" y="13477"/>
                  </a:lnTo>
                  <a:lnTo>
                    <a:pt x="13167" y="13477"/>
                  </a:lnTo>
                  <a:cubicBezTo>
                    <a:pt x="13094" y="13602"/>
                    <a:pt x="13020" y="13706"/>
                    <a:pt x="12947" y="13789"/>
                  </a:cubicBezTo>
                  <a:lnTo>
                    <a:pt x="12882" y="13854"/>
                  </a:lnTo>
                  <a:cubicBezTo>
                    <a:pt x="12850" y="13886"/>
                    <a:pt x="12806" y="13919"/>
                    <a:pt x="12774" y="13951"/>
                  </a:cubicBezTo>
                  <a:cubicBezTo>
                    <a:pt x="12710" y="13994"/>
                    <a:pt x="12645" y="14037"/>
                    <a:pt x="12569" y="14059"/>
                  </a:cubicBezTo>
                  <a:cubicBezTo>
                    <a:pt x="12504" y="14092"/>
                    <a:pt x="12439" y="14113"/>
                    <a:pt x="12364" y="14124"/>
                  </a:cubicBezTo>
                  <a:cubicBezTo>
                    <a:pt x="12051" y="14178"/>
                    <a:pt x="11846" y="14469"/>
                    <a:pt x="11889" y="14771"/>
                  </a:cubicBezTo>
                  <a:lnTo>
                    <a:pt x="11964" y="15236"/>
                  </a:lnTo>
                  <a:lnTo>
                    <a:pt x="11964" y="15258"/>
                  </a:lnTo>
                  <a:cubicBezTo>
                    <a:pt x="12148" y="16273"/>
                    <a:pt x="12288" y="17201"/>
                    <a:pt x="12396" y="17871"/>
                  </a:cubicBezTo>
                  <a:cubicBezTo>
                    <a:pt x="12428" y="18070"/>
                    <a:pt x="12457" y="18246"/>
                    <a:pt x="12479" y="18397"/>
                  </a:cubicBezTo>
                  <a:lnTo>
                    <a:pt x="12479" y="18397"/>
                  </a:lnTo>
                  <a:cubicBezTo>
                    <a:pt x="12419" y="18431"/>
                    <a:pt x="12364" y="18476"/>
                    <a:pt x="12321" y="18529"/>
                  </a:cubicBezTo>
                  <a:cubicBezTo>
                    <a:pt x="12213" y="18648"/>
                    <a:pt x="12170" y="18810"/>
                    <a:pt x="12191" y="18961"/>
                  </a:cubicBezTo>
                  <a:lnTo>
                    <a:pt x="12242" y="19429"/>
                  </a:lnTo>
                  <a:lnTo>
                    <a:pt x="12242" y="19429"/>
                  </a:lnTo>
                  <a:lnTo>
                    <a:pt x="12040" y="18810"/>
                  </a:lnTo>
                  <a:cubicBezTo>
                    <a:pt x="11959" y="18577"/>
                    <a:pt x="11745" y="18411"/>
                    <a:pt x="11496" y="18409"/>
                  </a:cubicBezTo>
                  <a:lnTo>
                    <a:pt x="11496" y="18409"/>
                  </a:lnTo>
                  <a:cubicBezTo>
                    <a:pt x="11460" y="18300"/>
                    <a:pt x="11395" y="18203"/>
                    <a:pt x="11306" y="18130"/>
                  </a:cubicBezTo>
                  <a:cubicBezTo>
                    <a:pt x="11199" y="18058"/>
                    <a:pt x="11077" y="18016"/>
                    <a:pt x="10952" y="18016"/>
                  </a:cubicBezTo>
                  <a:cubicBezTo>
                    <a:pt x="10926" y="18016"/>
                    <a:pt x="10900" y="18018"/>
                    <a:pt x="10874" y="18022"/>
                  </a:cubicBezTo>
                  <a:lnTo>
                    <a:pt x="10334" y="18097"/>
                  </a:lnTo>
                  <a:cubicBezTo>
                    <a:pt x="10098" y="18130"/>
                    <a:pt x="9904" y="18301"/>
                    <a:pt x="9849" y="18536"/>
                  </a:cubicBezTo>
                  <a:lnTo>
                    <a:pt x="9849" y="18536"/>
                  </a:lnTo>
                  <a:lnTo>
                    <a:pt x="8887" y="18627"/>
                  </a:lnTo>
                  <a:cubicBezTo>
                    <a:pt x="8887" y="18627"/>
                    <a:pt x="8887" y="18627"/>
                    <a:pt x="8887" y="18627"/>
                  </a:cubicBezTo>
                  <a:lnTo>
                    <a:pt x="8887" y="18627"/>
                  </a:lnTo>
                  <a:lnTo>
                    <a:pt x="8358" y="18680"/>
                  </a:lnTo>
                  <a:cubicBezTo>
                    <a:pt x="8110" y="18702"/>
                    <a:pt x="7904" y="18886"/>
                    <a:pt x="7851" y="19123"/>
                  </a:cubicBezTo>
                  <a:lnTo>
                    <a:pt x="7840" y="19173"/>
                  </a:lnTo>
                  <a:lnTo>
                    <a:pt x="7840" y="19173"/>
                  </a:lnTo>
                  <a:cubicBezTo>
                    <a:pt x="7809" y="19084"/>
                    <a:pt x="7758" y="19002"/>
                    <a:pt x="7688" y="18939"/>
                  </a:cubicBezTo>
                  <a:cubicBezTo>
                    <a:pt x="7580" y="18831"/>
                    <a:pt x="7435" y="18776"/>
                    <a:pt x="7279" y="18776"/>
                  </a:cubicBezTo>
                  <a:cubicBezTo>
                    <a:pt x="7265" y="18776"/>
                    <a:pt x="7250" y="18777"/>
                    <a:pt x="7235" y="18778"/>
                  </a:cubicBezTo>
                  <a:lnTo>
                    <a:pt x="7165" y="18784"/>
                  </a:lnTo>
                  <a:lnTo>
                    <a:pt x="7165" y="18784"/>
                  </a:lnTo>
                  <a:cubicBezTo>
                    <a:pt x="7148" y="18476"/>
                    <a:pt x="7130" y="18061"/>
                    <a:pt x="7105" y="17568"/>
                  </a:cubicBezTo>
                  <a:cubicBezTo>
                    <a:pt x="7105" y="17482"/>
                    <a:pt x="7105" y="17396"/>
                    <a:pt x="7095" y="17309"/>
                  </a:cubicBezTo>
                  <a:lnTo>
                    <a:pt x="7095" y="17298"/>
                  </a:lnTo>
                  <a:lnTo>
                    <a:pt x="7095" y="17288"/>
                  </a:lnTo>
                  <a:lnTo>
                    <a:pt x="7095" y="17223"/>
                  </a:lnTo>
                  <a:lnTo>
                    <a:pt x="7095" y="17147"/>
                  </a:lnTo>
                  <a:lnTo>
                    <a:pt x="7095" y="17093"/>
                  </a:lnTo>
                  <a:cubicBezTo>
                    <a:pt x="7095" y="17082"/>
                    <a:pt x="7095" y="17072"/>
                    <a:pt x="7084" y="17072"/>
                  </a:cubicBezTo>
                  <a:cubicBezTo>
                    <a:pt x="7062" y="16316"/>
                    <a:pt x="7030" y="15452"/>
                    <a:pt x="6997" y="14556"/>
                  </a:cubicBezTo>
                  <a:cubicBezTo>
                    <a:pt x="6987" y="14243"/>
                    <a:pt x="6738" y="13994"/>
                    <a:pt x="6426" y="13994"/>
                  </a:cubicBezTo>
                  <a:cubicBezTo>
                    <a:pt x="6306" y="13994"/>
                    <a:pt x="6198" y="13984"/>
                    <a:pt x="6090" y="13972"/>
                  </a:cubicBezTo>
                  <a:cubicBezTo>
                    <a:pt x="6015" y="13962"/>
                    <a:pt x="5939" y="13951"/>
                    <a:pt x="5875" y="13941"/>
                  </a:cubicBezTo>
                  <a:cubicBezTo>
                    <a:pt x="5778" y="13919"/>
                    <a:pt x="5691" y="13886"/>
                    <a:pt x="5637" y="13864"/>
                  </a:cubicBezTo>
                  <a:cubicBezTo>
                    <a:pt x="5627" y="13861"/>
                    <a:pt x="5619" y="13858"/>
                    <a:pt x="5612" y="13855"/>
                  </a:cubicBezTo>
                  <a:lnTo>
                    <a:pt x="5612" y="13855"/>
                  </a:lnTo>
                  <a:cubicBezTo>
                    <a:pt x="5603" y="13820"/>
                    <a:pt x="5593" y="13761"/>
                    <a:pt x="5583" y="13692"/>
                  </a:cubicBezTo>
                  <a:cubicBezTo>
                    <a:pt x="5572" y="13617"/>
                    <a:pt x="5562" y="13530"/>
                    <a:pt x="5562" y="13422"/>
                  </a:cubicBezTo>
                  <a:cubicBezTo>
                    <a:pt x="5557" y="13381"/>
                    <a:pt x="5548" y="13341"/>
                    <a:pt x="5536" y="13302"/>
                  </a:cubicBezTo>
                  <a:lnTo>
                    <a:pt x="5536" y="13302"/>
                  </a:lnTo>
                  <a:cubicBezTo>
                    <a:pt x="5541" y="13263"/>
                    <a:pt x="5543" y="13224"/>
                    <a:pt x="5540" y="13185"/>
                  </a:cubicBezTo>
                  <a:cubicBezTo>
                    <a:pt x="5529" y="12979"/>
                    <a:pt x="5519" y="12742"/>
                    <a:pt x="5507" y="12494"/>
                  </a:cubicBezTo>
                  <a:cubicBezTo>
                    <a:pt x="5507" y="12245"/>
                    <a:pt x="5497" y="11975"/>
                    <a:pt x="5497" y="11695"/>
                  </a:cubicBezTo>
                  <a:cubicBezTo>
                    <a:pt x="5497" y="10852"/>
                    <a:pt x="5529" y="9946"/>
                    <a:pt x="5572" y="9190"/>
                  </a:cubicBezTo>
                  <a:cubicBezTo>
                    <a:pt x="5594" y="8823"/>
                    <a:pt x="5615" y="8487"/>
                    <a:pt x="5637" y="8240"/>
                  </a:cubicBezTo>
                  <a:cubicBezTo>
                    <a:pt x="5659" y="8110"/>
                    <a:pt x="5670" y="8002"/>
                    <a:pt x="5680" y="7926"/>
                  </a:cubicBezTo>
                  <a:cubicBezTo>
                    <a:pt x="5691" y="7883"/>
                    <a:pt x="5691" y="7851"/>
                    <a:pt x="5702" y="7829"/>
                  </a:cubicBezTo>
                  <a:lnTo>
                    <a:pt x="5702" y="7808"/>
                  </a:lnTo>
                  <a:lnTo>
                    <a:pt x="5702" y="7796"/>
                  </a:lnTo>
                  <a:cubicBezTo>
                    <a:pt x="5723" y="7753"/>
                    <a:pt x="5735" y="7721"/>
                    <a:pt x="5767" y="7678"/>
                  </a:cubicBezTo>
                  <a:cubicBezTo>
                    <a:pt x="5788" y="7656"/>
                    <a:pt x="5810" y="7624"/>
                    <a:pt x="5831" y="7602"/>
                  </a:cubicBezTo>
                  <a:cubicBezTo>
                    <a:pt x="5886" y="7570"/>
                    <a:pt x="5939" y="7527"/>
                    <a:pt x="6004" y="7505"/>
                  </a:cubicBezTo>
                  <a:cubicBezTo>
                    <a:pt x="6069" y="7473"/>
                    <a:pt x="6145" y="7451"/>
                    <a:pt x="6220" y="7429"/>
                  </a:cubicBezTo>
                  <a:cubicBezTo>
                    <a:pt x="6249" y="7424"/>
                    <a:pt x="6277" y="7416"/>
                    <a:pt x="6304" y="7407"/>
                  </a:cubicBezTo>
                  <a:lnTo>
                    <a:pt x="6304" y="7407"/>
                  </a:lnTo>
                  <a:cubicBezTo>
                    <a:pt x="6320" y="7408"/>
                    <a:pt x="6337" y="7409"/>
                    <a:pt x="6354" y="7409"/>
                  </a:cubicBezTo>
                  <a:cubicBezTo>
                    <a:pt x="6367" y="7409"/>
                    <a:pt x="6380" y="7409"/>
                    <a:pt x="6393" y="7408"/>
                  </a:cubicBezTo>
                  <a:lnTo>
                    <a:pt x="6458" y="7408"/>
                  </a:lnTo>
                  <a:cubicBezTo>
                    <a:pt x="6522" y="7408"/>
                    <a:pt x="6577" y="7408"/>
                    <a:pt x="6620" y="7419"/>
                  </a:cubicBezTo>
                  <a:cubicBezTo>
                    <a:pt x="6706" y="7429"/>
                    <a:pt x="6771" y="7451"/>
                    <a:pt x="6814" y="7473"/>
                  </a:cubicBezTo>
                  <a:lnTo>
                    <a:pt x="6879" y="7505"/>
                  </a:lnTo>
                  <a:cubicBezTo>
                    <a:pt x="6889" y="7516"/>
                    <a:pt x="6901" y="7516"/>
                    <a:pt x="6901" y="7527"/>
                  </a:cubicBezTo>
                  <a:cubicBezTo>
                    <a:pt x="7014" y="7640"/>
                    <a:pt x="7164" y="7701"/>
                    <a:pt x="7319" y="7701"/>
                  </a:cubicBezTo>
                  <a:cubicBezTo>
                    <a:pt x="7384" y="7701"/>
                    <a:pt x="7451" y="7690"/>
                    <a:pt x="7516" y="7667"/>
                  </a:cubicBezTo>
                  <a:cubicBezTo>
                    <a:pt x="7721" y="7592"/>
                    <a:pt x="7872" y="7397"/>
                    <a:pt x="7894" y="7170"/>
                  </a:cubicBezTo>
                  <a:cubicBezTo>
                    <a:pt x="7904" y="6944"/>
                    <a:pt x="7926" y="6685"/>
                    <a:pt x="7937" y="6414"/>
                  </a:cubicBezTo>
                  <a:cubicBezTo>
                    <a:pt x="7937" y="6274"/>
                    <a:pt x="7894" y="6134"/>
                    <a:pt x="7796" y="6026"/>
                  </a:cubicBezTo>
                  <a:cubicBezTo>
                    <a:pt x="7753" y="5972"/>
                    <a:pt x="7700" y="5907"/>
                    <a:pt x="7657" y="5843"/>
                  </a:cubicBezTo>
                  <a:cubicBezTo>
                    <a:pt x="7542" y="5698"/>
                    <a:pt x="7369" y="5612"/>
                    <a:pt x="7193" y="5612"/>
                  </a:cubicBezTo>
                  <a:cubicBezTo>
                    <a:pt x="7120" y="5612"/>
                    <a:pt x="7046" y="5627"/>
                    <a:pt x="6976" y="5659"/>
                  </a:cubicBezTo>
                  <a:lnTo>
                    <a:pt x="6814" y="5723"/>
                  </a:lnTo>
                  <a:cubicBezTo>
                    <a:pt x="6717" y="5756"/>
                    <a:pt x="6642" y="5810"/>
                    <a:pt x="6577" y="5896"/>
                  </a:cubicBezTo>
                  <a:cubicBezTo>
                    <a:pt x="6534" y="5939"/>
                    <a:pt x="6490" y="5972"/>
                    <a:pt x="6447" y="6004"/>
                  </a:cubicBezTo>
                  <a:cubicBezTo>
                    <a:pt x="6404" y="6026"/>
                    <a:pt x="6350" y="6047"/>
                    <a:pt x="6285" y="6047"/>
                  </a:cubicBezTo>
                  <a:cubicBezTo>
                    <a:pt x="6266" y="6050"/>
                    <a:pt x="6248" y="6054"/>
                    <a:pt x="6230" y="6058"/>
                  </a:cubicBezTo>
                  <a:lnTo>
                    <a:pt x="6230" y="6058"/>
                  </a:lnTo>
                  <a:cubicBezTo>
                    <a:pt x="6213" y="6054"/>
                    <a:pt x="6195" y="6050"/>
                    <a:pt x="6177" y="6047"/>
                  </a:cubicBezTo>
                  <a:cubicBezTo>
                    <a:pt x="6155" y="6047"/>
                    <a:pt x="6145" y="6047"/>
                    <a:pt x="6123" y="6037"/>
                  </a:cubicBezTo>
                  <a:cubicBezTo>
                    <a:pt x="6084" y="6027"/>
                    <a:pt x="6043" y="6020"/>
                    <a:pt x="6000" y="6016"/>
                  </a:cubicBezTo>
                  <a:lnTo>
                    <a:pt x="6000" y="6016"/>
                  </a:lnTo>
                  <a:cubicBezTo>
                    <a:pt x="5980" y="5981"/>
                    <a:pt x="5956" y="5948"/>
                    <a:pt x="5929" y="5918"/>
                  </a:cubicBezTo>
                  <a:cubicBezTo>
                    <a:pt x="5896" y="5875"/>
                    <a:pt x="5864" y="5831"/>
                    <a:pt x="5853" y="5788"/>
                  </a:cubicBezTo>
                  <a:cubicBezTo>
                    <a:pt x="5831" y="5745"/>
                    <a:pt x="5821" y="5691"/>
                    <a:pt x="5821" y="5637"/>
                  </a:cubicBezTo>
                  <a:lnTo>
                    <a:pt x="5821" y="5615"/>
                  </a:lnTo>
                  <a:cubicBezTo>
                    <a:pt x="5821" y="5572"/>
                    <a:pt x="5831" y="5519"/>
                    <a:pt x="5843" y="5475"/>
                  </a:cubicBezTo>
                  <a:cubicBezTo>
                    <a:pt x="5864" y="5411"/>
                    <a:pt x="5907" y="5346"/>
                    <a:pt x="5961" y="5291"/>
                  </a:cubicBezTo>
                  <a:cubicBezTo>
                    <a:pt x="5983" y="5270"/>
                    <a:pt x="6015" y="5248"/>
                    <a:pt x="6037" y="5238"/>
                  </a:cubicBezTo>
                  <a:cubicBezTo>
                    <a:pt x="6069" y="5216"/>
                    <a:pt x="6102" y="5205"/>
                    <a:pt x="6134" y="5195"/>
                  </a:cubicBezTo>
                  <a:cubicBezTo>
                    <a:pt x="6285" y="5152"/>
                    <a:pt x="6414" y="5054"/>
                    <a:pt x="6490" y="4914"/>
                  </a:cubicBezTo>
                  <a:cubicBezTo>
                    <a:pt x="6566" y="4773"/>
                    <a:pt x="6577" y="4612"/>
                    <a:pt x="6534" y="4471"/>
                  </a:cubicBezTo>
                  <a:cubicBezTo>
                    <a:pt x="6469" y="4266"/>
                    <a:pt x="6404" y="4039"/>
                    <a:pt x="6361" y="3791"/>
                  </a:cubicBezTo>
                  <a:cubicBezTo>
                    <a:pt x="6318" y="3542"/>
                    <a:pt x="6285" y="3294"/>
                    <a:pt x="6285" y="3046"/>
                  </a:cubicBezTo>
                  <a:cubicBezTo>
                    <a:pt x="6285" y="2873"/>
                    <a:pt x="6306" y="2711"/>
                    <a:pt x="6328" y="2560"/>
                  </a:cubicBezTo>
                  <a:cubicBezTo>
                    <a:pt x="6350" y="2441"/>
                    <a:pt x="6382" y="2333"/>
                    <a:pt x="6414" y="2225"/>
                  </a:cubicBezTo>
                  <a:cubicBezTo>
                    <a:pt x="6469" y="2074"/>
                    <a:pt x="6544" y="1923"/>
                    <a:pt x="6642" y="1793"/>
                  </a:cubicBezTo>
                  <a:cubicBezTo>
                    <a:pt x="6738" y="1653"/>
                    <a:pt x="6868" y="1534"/>
                    <a:pt x="7030" y="1416"/>
                  </a:cubicBezTo>
                  <a:cubicBezTo>
                    <a:pt x="7170" y="1318"/>
                    <a:pt x="7311" y="1253"/>
                    <a:pt x="7441" y="1210"/>
                  </a:cubicBezTo>
                  <a:cubicBezTo>
                    <a:pt x="7570" y="1167"/>
                    <a:pt x="7700" y="1145"/>
                    <a:pt x="7818" y="1145"/>
                  </a:cubicBezTo>
                  <a:close/>
                  <a:moveTo>
                    <a:pt x="23648" y="19390"/>
                  </a:moveTo>
                  <a:cubicBezTo>
                    <a:pt x="23739" y="19451"/>
                    <a:pt x="23846" y="19486"/>
                    <a:pt x="23959" y="19486"/>
                  </a:cubicBezTo>
                  <a:cubicBezTo>
                    <a:pt x="23988" y="19486"/>
                    <a:pt x="24017" y="19484"/>
                    <a:pt x="24047" y="19479"/>
                  </a:cubicBezTo>
                  <a:lnTo>
                    <a:pt x="24132" y="19471"/>
                  </a:lnTo>
                  <a:lnTo>
                    <a:pt x="24132" y="19471"/>
                  </a:lnTo>
                  <a:lnTo>
                    <a:pt x="24803" y="19490"/>
                  </a:lnTo>
                  <a:lnTo>
                    <a:pt x="25364" y="21876"/>
                  </a:lnTo>
                  <a:lnTo>
                    <a:pt x="25364" y="21887"/>
                  </a:lnTo>
                  <a:lnTo>
                    <a:pt x="25364" y="21898"/>
                  </a:lnTo>
                  <a:lnTo>
                    <a:pt x="25612" y="22924"/>
                  </a:lnTo>
                  <a:lnTo>
                    <a:pt x="25158" y="22924"/>
                  </a:lnTo>
                  <a:cubicBezTo>
                    <a:pt x="25050" y="22924"/>
                    <a:pt x="24964" y="22902"/>
                    <a:pt x="24867" y="22881"/>
                  </a:cubicBezTo>
                  <a:cubicBezTo>
                    <a:pt x="24791" y="22859"/>
                    <a:pt x="24705" y="22816"/>
                    <a:pt x="24630" y="22773"/>
                  </a:cubicBezTo>
                  <a:cubicBezTo>
                    <a:pt x="24554" y="22729"/>
                    <a:pt x="24489" y="22675"/>
                    <a:pt x="24414" y="22622"/>
                  </a:cubicBezTo>
                  <a:cubicBezTo>
                    <a:pt x="24284" y="22514"/>
                    <a:pt x="24165" y="22373"/>
                    <a:pt x="24036" y="22211"/>
                  </a:cubicBezTo>
                  <a:cubicBezTo>
                    <a:pt x="23841" y="21962"/>
                    <a:pt x="23658" y="21650"/>
                    <a:pt x="23485" y="21304"/>
                  </a:cubicBezTo>
                  <a:cubicBezTo>
                    <a:pt x="23334" y="21002"/>
                    <a:pt x="23183" y="20667"/>
                    <a:pt x="23032" y="20328"/>
                  </a:cubicBezTo>
                  <a:lnTo>
                    <a:pt x="23032" y="20328"/>
                  </a:lnTo>
                  <a:lnTo>
                    <a:pt x="23154" y="19453"/>
                  </a:lnTo>
                  <a:lnTo>
                    <a:pt x="23154" y="19453"/>
                  </a:lnTo>
                  <a:lnTo>
                    <a:pt x="23356" y="19457"/>
                  </a:lnTo>
                  <a:cubicBezTo>
                    <a:pt x="23363" y="19458"/>
                    <a:pt x="23370" y="19458"/>
                    <a:pt x="23377" y="19458"/>
                  </a:cubicBezTo>
                  <a:cubicBezTo>
                    <a:pt x="23475" y="19458"/>
                    <a:pt x="23568" y="19433"/>
                    <a:pt x="23648" y="19390"/>
                  </a:cubicBezTo>
                  <a:close/>
                  <a:moveTo>
                    <a:pt x="10694" y="19510"/>
                  </a:moveTo>
                  <a:cubicBezTo>
                    <a:pt x="10784" y="19567"/>
                    <a:pt x="10891" y="19600"/>
                    <a:pt x="11006" y="19600"/>
                  </a:cubicBezTo>
                  <a:cubicBezTo>
                    <a:pt x="11019" y="19600"/>
                    <a:pt x="11033" y="19599"/>
                    <a:pt x="11047" y="19598"/>
                  </a:cubicBezTo>
                  <a:lnTo>
                    <a:pt x="11079" y="19587"/>
                  </a:lnTo>
                  <a:lnTo>
                    <a:pt x="11835" y="21919"/>
                  </a:lnTo>
                  <a:lnTo>
                    <a:pt x="11899" y="22114"/>
                  </a:lnTo>
                  <a:lnTo>
                    <a:pt x="12029" y="22502"/>
                  </a:lnTo>
                  <a:lnTo>
                    <a:pt x="12170" y="22924"/>
                  </a:lnTo>
                  <a:lnTo>
                    <a:pt x="12170" y="22924"/>
                  </a:lnTo>
                  <a:lnTo>
                    <a:pt x="12170" y="22924"/>
                  </a:lnTo>
                  <a:cubicBezTo>
                    <a:pt x="12170" y="22924"/>
                    <a:pt x="12170" y="22925"/>
                    <a:pt x="12170" y="22925"/>
                  </a:cubicBezTo>
                  <a:lnTo>
                    <a:pt x="12170" y="22925"/>
                  </a:lnTo>
                  <a:lnTo>
                    <a:pt x="12335" y="23442"/>
                  </a:lnTo>
                  <a:lnTo>
                    <a:pt x="8058" y="23442"/>
                  </a:lnTo>
                  <a:lnTo>
                    <a:pt x="8876" y="19781"/>
                  </a:lnTo>
                  <a:lnTo>
                    <a:pt x="8995" y="19771"/>
                  </a:lnTo>
                  <a:cubicBezTo>
                    <a:pt x="9003" y="19771"/>
                    <a:pt x="9010" y="19770"/>
                    <a:pt x="9017" y="19769"/>
                  </a:cubicBezTo>
                  <a:lnTo>
                    <a:pt x="9017" y="19769"/>
                  </a:lnTo>
                  <a:lnTo>
                    <a:pt x="10377" y="19641"/>
                  </a:lnTo>
                  <a:cubicBezTo>
                    <a:pt x="10497" y="19631"/>
                    <a:pt x="10606" y="19583"/>
                    <a:pt x="10694" y="19510"/>
                  </a:cubicBezTo>
                  <a:close/>
                  <a:moveTo>
                    <a:pt x="22625" y="23173"/>
                  </a:moveTo>
                  <a:cubicBezTo>
                    <a:pt x="22662" y="23223"/>
                    <a:pt x="22700" y="23273"/>
                    <a:pt x="22740" y="23323"/>
                  </a:cubicBezTo>
                  <a:cubicBezTo>
                    <a:pt x="22771" y="23363"/>
                    <a:pt x="22803" y="23403"/>
                    <a:pt x="22836" y="23442"/>
                  </a:cubicBezTo>
                  <a:lnTo>
                    <a:pt x="22587" y="23442"/>
                  </a:lnTo>
                  <a:lnTo>
                    <a:pt x="22625" y="23173"/>
                  </a:lnTo>
                  <a:close/>
                  <a:moveTo>
                    <a:pt x="34336" y="15722"/>
                  </a:moveTo>
                  <a:cubicBezTo>
                    <a:pt x="34499" y="15722"/>
                    <a:pt x="34650" y="15743"/>
                    <a:pt x="34790" y="15786"/>
                  </a:cubicBezTo>
                  <a:cubicBezTo>
                    <a:pt x="34898" y="15808"/>
                    <a:pt x="34995" y="15851"/>
                    <a:pt x="35082" y="15906"/>
                  </a:cubicBezTo>
                  <a:cubicBezTo>
                    <a:pt x="35146" y="15949"/>
                    <a:pt x="35200" y="15992"/>
                    <a:pt x="35254" y="16046"/>
                  </a:cubicBezTo>
                  <a:cubicBezTo>
                    <a:pt x="35341" y="16110"/>
                    <a:pt x="35405" y="16197"/>
                    <a:pt x="35449" y="16294"/>
                  </a:cubicBezTo>
                  <a:cubicBezTo>
                    <a:pt x="35502" y="16402"/>
                    <a:pt x="35535" y="16510"/>
                    <a:pt x="35557" y="16650"/>
                  </a:cubicBezTo>
                  <a:cubicBezTo>
                    <a:pt x="35564" y="16717"/>
                    <a:pt x="35584" y="16781"/>
                    <a:pt x="35615" y="16840"/>
                  </a:cubicBezTo>
                  <a:lnTo>
                    <a:pt x="35615" y="16840"/>
                  </a:lnTo>
                  <a:cubicBezTo>
                    <a:pt x="35584" y="16909"/>
                    <a:pt x="35567" y="16983"/>
                    <a:pt x="35567" y="17060"/>
                  </a:cubicBezTo>
                  <a:lnTo>
                    <a:pt x="35567" y="17406"/>
                  </a:lnTo>
                  <a:lnTo>
                    <a:pt x="35567" y="19112"/>
                  </a:lnTo>
                  <a:cubicBezTo>
                    <a:pt x="35567" y="19263"/>
                    <a:pt x="35632" y="19414"/>
                    <a:pt x="35740" y="19512"/>
                  </a:cubicBezTo>
                  <a:cubicBezTo>
                    <a:pt x="35802" y="19574"/>
                    <a:pt x="35876" y="19622"/>
                    <a:pt x="35956" y="19652"/>
                  </a:cubicBezTo>
                  <a:lnTo>
                    <a:pt x="35956" y="19652"/>
                  </a:lnTo>
                  <a:lnTo>
                    <a:pt x="35956" y="20253"/>
                  </a:lnTo>
                  <a:lnTo>
                    <a:pt x="35956" y="20253"/>
                  </a:lnTo>
                  <a:cubicBezTo>
                    <a:pt x="35876" y="20279"/>
                    <a:pt x="35802" y="20324"/>
                    <a:pt x="35740" y="20386"/>
                  </a:cubicBezTo>
                  <a:cubicBezTo>
                    <a:pt x="35632" y="20494"/>
                    <a:pt x="35567" y="20645"/>
                    <a:pt x="35567" y="20796"/>
                  </a:cubicBezTo>
                  <a:lnTo>
                    <a:pt x="35567" y="22557"/>
                  </a:lnTo>
                  <a:lnTo>
                    <a:pt x="35567" y="23877"/>
                  </a:lnTo>
                  <a:lnTo>
                    <a:pt x="35567" y="23877"/>
                  </a:lnTo>
                  <a:cubicBezTo>
                    <a:pt x="34860" y="23968"/>
                    <a:pt x="34039" y="24067"/>
                    <a:pt x="33116" y="24165"/>
                  </a:cubicBezTo>
                  <a:cubicBezTo>
                    <a:pt x="29769" y="24511"/>
                    <a:pt x="25115" y="24867"/>
                    <a:pt x="19781" y="24867"/>
                  </a:cubicBezTo>
                  <a:cubicBezTo>
                    <a:pt x="16733" y="24867"/>
                    <a:pt x="13871" y="24752"/>
                    <a:pt x="11337" y="24587"/>
                  </a:cubicBezTo>
                  <a:lnTo>
                    <a:pt x="13066" y="24587"/>
                  </a:lnTo>
                  <a:cubicBezTo>
                    <a:pt x="13192" y="24587"/>
                    <a:pt x="13308" y="24547"/>
                    <a:pt x="13403" y="24479"/>
                  </a:cubicBezTo>
                  <a:lnTo>
                    <a:pt x="13403" y="24479"/>
                  </a:lnTo>
                  <a:cubicBezTo>
                    <a:pt x="13443" y="24494"/>
                    <a:pt x="13483" y="24511"/>
                    <a:pt x="13519" y="24532"/>
                  </a:cubicBezTo>
                  <a:cubicBezTo>
                    <a:pt x="13605" y="24565"/>
                    <a:pt x="13681" y="24587"/>
                    <a:pt x="13778" y="24587"/>
                  </a:cubicBezTo>
                  <a:lnTo>
                    <a:pt x="20959" y="24587"/>
                  </a:lnTo>
                  <a:cubicBezTo>
                    <a:pt x="21077" y="24587"/>
                    <a:pt x="21185" y="24554"/>
                    <a:pt x="21283" y="24489"/>
                  </a:cubicBezTo>
                  <a:cubicBezTo>
                    <a:pt x="21343" y="24451"/>
                    <a:pt x="21426" y="24397"/>
                    <a:pt x="21514" y="24342"/>
                  </a:cubicBezTo>
                  <a:lnTo>
                    <a:pt x="21514" y="24342"/>
                  </a:lnTo>
                  <a:cubicBezTo>
                    <a:pt x="21526" y="24359"/>
                    <a:pt x="21539" y="24376"/>
                    <a:pt x="21552" y="24392"/>
                  </a:cubicBezTo>
                  <a:cubicBezTo>
                    <a:pt x="21660" y="24522"/>
                    <a:pt x="21823" y="24587"/>
                    <a:pt x="21984" y="24587"/>
                  </a:cubicBezTo>
                  <a:lnTo>
                    <a:pt x="24803" y="24587"/>
                  </a:lnTo>
                  <a:cubicBezTo>
                    <a:pt x="25090" y="24587"/>
                    <a:pt x="25346" y="24365"/>
                    <a:pt x="25373" y="24068"/>
                  </a:cubicBezTo>
                  <a:lnTo>
                    <a:pt x="26336" y="24068"/>
                  </a:lnTo>
                  <a:cubicBezTo>
                    <a:pt x="26381" y="24068"/>
                    <a:pt x="26426" y="24063"/>
                    <a:pt x="26470" y="24053"/>
                  </a:cubicBezTo>
                  <a:lnTo>
                    <a:pt x="26470" y="24053"/>
                  </a:lnTo>
                  <a:cubicBezTo>
                    <a:pt x="26513" y="24063"/>
                    <a:pt x="26559" y="24068"/>
                    <a:pt x="26605" y="24068"/>
                  </a:cubicBezTo>
                  <a:lnTo>
                    <a:pt x="32533" y="24068"/>
                  </a:lnTo>
                  <a:cubicBezTo>
                    <a:pt x="32685" y="24068"/>
                    <a:pt x="32836" y="24014"/>
                    <a:pt x="32944" y="23906"/>
                  </a:cubicBezTo>
                  <a:cubicBezTo>
                    <a:pt x="33052" y="23798"/>
                    <a:pt x="33116" y="23647"/>
                    <a:pt x="33116" y="23496"/>
                  </a:cubicBezTo>
                  <a:lnTo>
                    <a:pt x="33116" y="20796"/>
                  </a:lnTo>
                  <a:cubicBezTo>
                    <a:pt x="33116" y="20645"/>
                    <a:pt x="33052" y="20494"/>
                    <a:pt x="32944" y="20386"/>
                  </a:cubicBezTo>
                  <a:cubicBezTo>
                    <a:pt x="32894" y="20336"/>
                    <a:pt x="32835" y="20298"/>
                    <a:pt x="32771" y="20271"/>
                  </a:cubicBezTo>
                  <a:lnTo>
                    <a:pt x="32771" y="20271"/>
                  </a:lnTo>
                  <a:lnTo>
                    <a:pt x="32771" y="19632"/>
                  </a:lnTo>
                  <a:lnTo>
                    <a:pt x="32771" y="19632"/>
                  </a:lnTo>
                  <a:cubicBezTo>
                    <a:pt x="32835" y="19602"/>
                    <a:pt x="32894" y="19562"/>
                    <a:pt x="32944" y="19512"/>
                  </a:cubicBezTo>
                  <a:cubicBezTo>
                    <a:pt x="33052" y="19414"/>
                    <a:pt x="33116" y="19263"/>
                    <a:pt x="33116" y="19112"/>
                  </a:cubicBezTo>
                  <a:lnTo>
                    <a:pt x="33116" y="17060"/>
                  </a:lnTo>
                  <a:cubicBezTo>
                    <a:pt x="33116" y="16980"/>
                    <a:pt x="33098" y="16903"/>
                    <a:pt x="33065" y="16832"/>
                  </a:cubicBezTo>
                  <a:lnTo>
                    <a:pt x="33065" y="16832"/>
                  </a:lnTo>
                  <a:cubicBezTo>
                    <a:pt x="33092" y="16775"/>
                    <a:pt x="33109" y="16714"/>
                    <a:pt x="33116" y="16650"/>
                  </a:cubicBezTo>
                  <a:cubicBezTo>
                    <a:pt x="33127" y="16564"/>
                    <a:pt x="33148" y="16489"/>
                    <a:pt x="33170" y="16424"/>
                  </a:cubicBezTo>
                  <a:cubicBezTo>
                    <a:pt x="33192" y="16369"/>
                    <a:pt x="33213" y="16316"/>
                    <a:pt x="33235" y="16273"/>
                  </a:cubicBezTo>
                  <a:cubicBezTo>
                    <a:pt x="33289" y="16186"/>
                    <a:pt x="33354" y="16110"/>
                    <a:pt x="33419" y="16046"/>
                  </a:cubicBezTo>
                  <a:cubicBezTo>
                    <a:pt x="33472" y="15992"/>
                    <a:pt x="33537" y="15949"/>
                    <a:pt x="33602" y="15906"/>
                  </a:cubicBezTo>
                  <a:cubicBezTo>
                    <a:pt x="33710" y="15841"/>
                    <a:pt x="33829" y="15798"/>
                    <a:pt x="33947" y="15765"/>
                  </a:cubicBezTo>
                  <a:cubicBezTo>
                    <a:pt x="34077" y="15733"/>
                    <a:pt x="34207" y="15722"/>
                    <a:pt x="34336" y="15722"/>
                  </a:cubicBezTo>
                  <a:close/>
                  <a:moveTo>
                    <a:pt x="7818" y="1"/>
                  </a:moveTo>
                  <a:cubicBezTo>
                    <a:pt x="7581" y="1"/>
                    <a:pt x="7333" y="34"/>
                    <a:pt x="7095" y="109"/>
                  </a:cubicBezTo>
                  <a:cubicBezTo>
                    <a:pt x="6846" y="195"/>
                    <a:pt x="6609" y="314"/>
                    <a:pt x="6371" y="476"/>
                  </a:cubicBezTo>
                  <a:cubicBezTo>
                    <a:pt x="6134" y="638"/>
                    <a:pt x="5939" y="821"/>
                    <a:pt x="5778" y="1027"/>
                  </a:cubicBezTo>
                  <a:cubicBezTo>
                    <a:pt x="5659" y="1178"/>
                    <a:pt x="5551" y="1340"/>
                    <a:pt x="5464" y="1512"/>
                  </a:cubicBezTo>
                  <a:cubicBezTo>
                    <a:pt x="5346" y="1761"/>
                    <a:pt x="5260" y="2020"/>
                    <a:pt x="5205" y="2279"/>
                  </a:cubicBezTo>
                  <a:cubicBezTo>
                    <a:pt x="5162" y="2539"/>
                    <a:pt x="5140" y="2798"/>
                    <a:pt x="5140" y="3046"/>
                  </a:cubicBezTo>
                  <a:cubicBezTo>
                    <a:pt x="5140" y="3381"/>
                    <a:pt x="5173" y="3705"/>
                    <a:pt x="5227" y="3996"/>
                  </a:cubicBezTo>
                  <a:cubicBezTo>
                    <a:pt x="5248" y="4116"/>
                    <a:pt x="5273" y="4231"/>
                    <a:pt x="5300" y="4341"/>
                  </a:cubicBezTo>
                  <a:lnTo>
                    <a:pt x="5300" y="4341"/>
                  </a:lnTo>
                  <a:cubicBezTo>
                    <a:pt x="5120" y="4485"/>
                    <a:pt x="4968" y="4664"/>
                    <a:pt x="4860" y="4860"/>
                  </a:cubicBezTo>
                  <a:cubicBezTo>
                    <a:pt x="4795" y="4979"/>
                    <a:pt x="4752" y="5097"/>
                    <a:pt x="4720" y="5227"/>
                  </a:cubicBezTo>
                  <a:cubicBezTo>
                    <a:pt x="4687" y="5356"/>
                    <a:pt x="4665" y="5486"/>
                    <a:pt x="4665" y="5615"/>
                  </a:cubicBezTo>
                  <a:lnTo>
                    <a:pt x="4665" y="5670"/>
                  </a:lnTo>
                  <a:cubicBezTo>
                    <a:pt x="4676" y="5864"/>
                    <a:pt x="4708" y="6047"/>
                    <a:pt x="4784" y="6220"/>
                  </a:cubicBezTo>
                  <a:cubicBezTo>
                    <a:pt x="4819" y="6307"/>
                    <a:pt x="4863" y="6393"/>
                    <a:pt x="4914" y="6475"/>
                  </a:cubicBezTo>
                  <a:lnTo>
                    <a:pt x="4914" y="6475"/>
                  </a:lnTo>
                  <a:lnTo>
                    <a:pt x="4914" y="6479"/>
                  </a:lnTo>
                  <a:lnTo>
                    <a:pt x="4914" y="6490"/>
                  </a:lnTo>
                  <a:lnTo>
                    <a:pt x="4914" y="6501"/>
                  </a:lnTo>
                  <a:lnTo>
                    <a:pt x="4924" y="6501"/>
                  </a:lnTo>
                  <a:lnTo>
                    <a:pt x="4924" y="6512"/>
                  </a:lnTo>
                  <a:lnTo>
                    <a:pt x="4924" y="6534"/>
                  </a:lnTo>
                  <a:lnTo>
                    <a:pt x="4924" y="6544"/>
                  </a:lnTo>
                  <a:cubicBezTo>
                    <a:pt x="4924" y="6561"/>
                    <a:pt x="4924" y="6572"/>
                    <a:pt x="4930" y="6586"/>
                  </a:cubicBezTo>
                  <a:lnTo>
                    <a:pt x="4930" y="6586"/>
                  </a:lnTo>
                  <a:lnTo>
                    <a:pt x="4924" y="6587"/>
                  </a:lnTo>
                  <a:lnTo>
                    <a:pt x="4936" y="6598"/>
                  </a:lnTo>
                  <a:lnTo>
                    <a:pt x="4936" y="6609"/>
                  </a:lnTo>
                  <a:lnTo>
                    <a:pt x="4936" y="6620"/>
                  </a:lnTo>
                  <a:lnTo>
                    <a:pt x="4936" y="6630"/>
                  </a:lnTo>
                  <a:lnTo>
                    <a:pt x="4936" y="6642"/>
                  </a:lnTo>
                  <a:lnTo>
                    <a:pt x="4936" y="6652"/>
                  </a:lnTo>
                  <a:lnTo>
                    <a:pt x="4946" y="6652"/>
                  </a:lnTo>
                  <a:lnTo>
                    <a:pt x="4946" y="6663"/>
                  </a:lnTo>
                  <a:lnTo>
                    <a:pt x="4946" y="6674"/>
                  </a:lnTo>
                  <a:lnTo>
                    <a:pt x="4946" y="6685"/>
                  </a:lnTo>
                  <a:lnTo>
                    <a:pt x="4946" y="6695"/>
                  </a:lnTo>
                  <a:lnTo>
                    <a:pt x="4957" y="6695"/>
                  </a:lnTo>
                  <a:lnTo>
                    <a:pt x="4957" y="6706"/>
                  </a:lnTo>
                  <a:lnTo>
                    <a:pt x="4957" y="6717"/>
                  </a:lnTo>
                  <a:lnTo>
                    <a:pt x="4957" y="6728"/>
                  </a:lnTo>
                  <a:lnTo>
                    <a:pt x="4968" y="6738"/>
                  </a:lnTo>
                  <a:lnTo>
                    <a:pt x="4968" y="6750"/>
                  </a:lnTo>
                  <a:lnTo>
                    <a:pt x="4968" y="6760"/>
                  </a:lnTo>
                  <a:cubicBezTo>
                    <a:pt x="4979" y="6781"/>
                    <a:pt x="4979" y="6803"/>
                    <a:pt x="4989" y="6814"/>
                  </a:cubicBezTo>
                  <a:cubicBezTo>
                    <a:pt x="4990" y="6816"/>
                    <a:pt x="4990" y="6817"/>
                    <a:pt x="4991" y="6818"/>
                  </a:cubicBezTo>
                  <a:lnTo>
                    <a:pt x="4991" y="6818"/>
                  </a:lnTo>
                  <a:cubicBezTo>
                    <a:pt x="4952" y="6858"/>
                    <a:pt x="4915" y="6900"/>
                    <a:pt x="4881" y="6944"/>
                  </a:cubicBezTo>
                  <a:cubicBezTo>
                    <a:pt x="4816" y="7019"/>
                    <a:pt x="4763" y="7095"/>
                    <a:pt x="4720" y="7181"/>
                  </a:cubicBezTo>
                  <a:cubicBezTo>
                    <a:pt x="4676" y="7257"/>
                    <a:pt x="4633" y="7354"/>
                    <a:pt x="4612" y="7441"/>
                  </a:cubicBezTo>
                  <a:cubicBezTo>
                    <a:pt x="4600" y="7473"/>
                    <a:pt x="4590" y="7494"/>
                    <a:pt x="4590" y="7516"/>
                  </a:cubicBezTo>
                  <a:cubicBezTo>
                    <a:pt x="4579" y="7570"/>
                    <a:pt x="4569" y="7613"/>
                    <a:pt x="4557" y="7667"/>
                  </a:cubicBezTo>
                  <a:cubicBezTo>
                    <a:pt x="4536" y="7753"/>
                    <a:pt x="4525" y="7861"/>
                    <a:pt x="4514" y="7980"/>
                  </a:cubicBezTo>
                  <a:cubicBezTo>
                    <a:pt x="4493" y="8175"/>
                    <a:pt x="4471" y="8423"/>
                    <a:pt x="4449" y="8703"/>
                  </a:cubicBezTo>
                  <a:cubicBezTo>
                    <a:pt x="4417" y="9125"/>
                    <a:pt x="4396" y="9610"/>
                    <a:pt x="4374" y="10129"/>
                  </a:cubicBezTo>
                  <a:cubicBezTo>
                    <a:pt x="4363" y="10647"/>
                    <a:pt x="4353" y="11176"/>
                    <a:pt x="4353" y="11695"/>
                  </a:cubicBezTo>
                  <a:cubicBezTo>
                    <a:pt x="4353" y="11975"/>
                    <a:pt x="4353" y="12256"/>
                    <a:pt x="4363" y="12526"/>
                  </a:cubicBezTo>
                  <a:cubicBezTo>
                    <a:pt x="4363" y="12694"/>
                    <a:pt x="4368" y="12857"/>
                    <a:pt x="4374" y="13010"/>
                  </a:cubicBezTo>
                  <a:lnTo>
                    <a:pt x="4374" y="13010"/>
                  </a:lnTo>
                  <a:lnTo>
                    <a:pt x="4104" y="13314"/>
                  </a:lnTo>
                  <a:cubicBezTo>
                    <a:pt x="3985" y="13444"/>
                    <a:pt x="3942" y="13617"/>
                    <a:pt x="3964" y="13778"/>
                  </a:cubicBezTo>
                  <a:cubicBezTo>
                    <a:pt x="3985" y="13951"/>
                    <a:pt x="4082" y="14102"/>
                    <a:pt x="4233" y="14188"/>
                  </a:cubicBezTo>
                  <a:lnTo>
                    <a:pt x="4288" y="14221"/>
                  </a:lnTo>
                  <a:cubicBezTo>
                    <a:pt x="4368" y="14273"/>
                    <a:pt x="4457" y="14300"/>
                    <a:pt x="4547" y="14305"/>
                  </a:cubicBezTo>
                  <a:lnTo>
                    <a:pt x="4547" y="14305"/>
                  </a:lnTo>
                  <a:cubicBezTo>
                    <a:pt x="4558" y="14338"/>
                    <a:pt x="4570" y="14372"/>
                    <a:pt x="4590" y="14404"/>
                  </a:cubicBezTo>
                  <a:cubicBezTo>
                    <a:pt x="4600" y="14426"/>
                    <a:pt x="4612" y="14459"/>
                    <a:pt x="4633" y="14491"/>
                  </a:cubicBezTo>
                  <a:cubicBezTo>
                    <a:pt x="4655" y="14524"/>
                    <a:pt x="4676" y="14556"/>
                    <a:pt x="4708" y="14588"/>
                  </a:cubicBezTo>
                  <a:cubicBezTo>
                    <a:pt x="4773" y="14653"/>
                    <a:pt x="4838" y="14718"/>
                    <a:pt x="4903" y="14761"/>
                  </a:cubicBezTo>
                  <a:cubicBezTo>
                    <a:pt x="4957" y="14804"/>
                    <a:pt x="5011" y="14836"/>
                    <a:pt x="5076" y="14869"/>
                  </a:cubicBezTo>
                  <a:cubicBezTo>
                    <a:pt x="5173" y="14923"/>
                    <a:pt x="5281" y="14966"/>
                    <a:pt x="5389" y="14999"/>
                  </a:cubicBezTo>
                  <a:cubicBezTo>
                    <a:pt x="5540" y="15049"/>
                    <a:pt x="5700" y="15080"/>
                    <a:pt x="5861" y="15102"/>
                  </a:cubicBezTo>
                  <a:lnTo>
                    <a:pt x="5861" y="15102"/>
                  </a:lnTo>
                  <a:cubicBezTo>
                    <a:pt x="5887" y="15823"/>
                    <a:pt x="5913" y="16511"/>
                    <a:pt x="5939" y="17115"/>
                  </a:cubicBezTo>
                  <a:lnTo>
                    <a:pt x="5939" y="17137"/>
                  </a:lnTo>
                  <a:lnTo>
                    <a:pt x="5939" y="17190"/>
                  </a:lnTo>
                  <a:lnTo>
                    <a:pt x="5939" y="17266"/>
                  </a:lnTo>
                  <a:cubicBezTo>
                    <a:pt x="5951" y="17288"/>
                    <a:pt x="5951" y="17320"/>
                    <a:pt x="5951" y="17341"/>
                  </a:cubicBezTo>
                  <a:lnTo>
                    <a:pt x="5951" y="17352"/>
                  </a:lnTo>
                  <a:lnTo>
                    <a:pt x="5951" y="17363"/>
                  </a:lnTo>
                  <a:cubicBezTo>
                    <a:pt x="5951" y="17449"/>
                    <a:pt x="5961" y="17525"/>
                    <a:pt x="5961" y="17612"/>
                  </a:cubicBezTo>
                  <a:lnTo>
                    <a:pt x="5961" y="17622"/>
                  </a:lnTo>
                  <a:cubicBezTo>
                    <a:pt x="5983" y="18270"/>
                    <a:pt x="6015" y="18799"/>
                    <a:pt x="6026" y="19112"/>
                  </a:cubicBezTo>
                  <a:lnTo>
                    <a:pt x="6026" y="19145"/>
                  </a:lnTo>
                  <a:lnTo>
                    <a:pt x="6026" y="19166"/>
                  </a:lnTo>
                  <a:cubicBezTo>
                    <a:pt x="6026" y="19188"/>
                    <a:pt x="6026" y="19210"/>
                    <a:pt x="6037" y="19220"/>
                  </a:cubicBezTo>
                  <a:lnTo>
                    <a:pt x="6037" y="19231"/>
                  </a:lnTo>
                  <a:lnTo>
                    <a:pt x="6037" y="19242"/>
                  </a:lnTo>
                  <a:lnTo>
                    <a:pt x="6037" y="19274"/>
                  </a:lnTo>
                  <a:lnTo>
                    <a:pt x="6037" y="19296"/>
                  </a:lnTo>
                  <a:lnTo>
                    <a:pt x="6037" y="19318"/>
                  </a:lnTo>
                  <a:lnTo>
                    <a:pt x="6037" y="19328"/>
                  </a:lnTo>
                  <a:lnTo>
                    <a:pt x="6037" y="19339"/>
                  </a:lnTo>
                  <a:cubicBezTo>
                    <a:pt x="6037" y="19404"/>
                    <a:pt x="6037" y="19447"/>
                    <a:pt x="6047" y="19447"/>
                  </a:cubicBezTo>
                  <a:cubicBezTo>
                    <a:pt x="6047" y="19598"/>
                    <a:pt x="6123" y="19749"/>
                    <a:pt x="6242" y="19857"/>
                  </a:cubicBezTo>
                  <a:cubicBezTo>
                    <a:pt x="6343" y="19940"/>
                    <a:pt x="6468" y="19992"/>
                    <a:pt x="6603" y="19992"/>
                  </a:cubicBezTo>
                  <a:cubicBezTo>
                    <a:pt x="6626" y="19992"/>
                    <a:pt x="6650" y="19990"/>
                    <a:pt x="6674" y="19987"/>
                  </a:cubicBezTo>
                  <a:lnTo>
                    <a:pt x="6695" y="19987"/>
                  </a:lnTo>
                  <a:lnTo>
                    <a:pt x="6642" y="21607"/>
                  </a:lnTo>
                  <a:lnTo>
                    <a:pt x="6630" y="21866"/>
                  </a:lnTo>
                  <a:lnTo>
                    <a:pt x="6630" y="21974"/>
                  </a:lnTo>
                  <a:lnTo>
                    <a:pt x="6620" y="22276"/>
                  </a:lnTo>
                  <a:lnTo>
                    <a:pt x="6598" y="22729"/>
                  </a:lnTo>
                  <a:lnTo>
                    <a:pt x="6572" y="23442"/>
                  </a:lnTo>
                  <a:lnTo>
                    <a:pt x="595" y="23442"/>
                  </a:lnTo>
                  <a:cubicBezTo>
                    <a:pt x="293" y="23442"/>
                    <a:pt x="44" y="23668"/>
                    <a:pt x="22" y="23960"/>
                  </a:cubicBezTo>
                  <a:cubicBezTo>
                    <a:pt x="1" y="24263"/>
                    <a:pt x="206" y="24532"/>
                    <a:pt x="498" y="24587"/>
                  </a:cubicBezTo>
                  <a:cubicBezTo>
                    <a:pt x="509" y="24587"/>
                    <a:pt x="2625" y="24942"/>
                    <a:pt x="6090" y="25299"/>
                  </a:cubicBezTo>
                  <a:cubicBezTo>
                    <a:pt x="9557" y="25655"/>
                    <a:pt x="14372" y="26012"/>
                    <a:pt x="19781" y="26012"/>
                  </a:cubicBezTo>
                  <a:cubicBezTo>
                    <a:pt x="25202" y="26012"/>
                    <a:pt x="29931" y="25655"/>
                    <a:pt x="33300" y="25299"/>
                  </a:cubicBezTo>
                  <a:cubicBezTo>
                    <a:pt x="36680" y="24942"/>
                    <a:pt x="38709" y="24587"/>
                    <a:pt x="38720" y="24575"/>
                  </a:cubicBezTo>
                  <a:cubicBezTo>
                    <a:pt x="39012" y="24532"/>
                    <a:pt x="39216" y="24263"/>
                    <a:pt x="39195" y="23960"/>
                  </a:cubicBezTo>
                  <a:cubicBezTo>
                    <a:pt x="39173" y="23668"/>
                    <a:pt x="38914" y="23442"/>
                    <a:pt x="38623" y="23442"/>
                  </a:cubicBezTo>
                  <a:lnTo>
                    <a:pt x="36723" y="23442"/>
                  </a:lnTo>
                  <a:lnTo>
                    <a:pt x="36723" y="22557"/>
                  </a:lnTo>
                  <a:lnTo>
                    <a:pt x="36723" y="21338"/>
                  </a:lnTo>
                  <a:lnTo>
                    <a:pt x="36723" y="21338"/>
                  </a:lnTo>
                  <a:cubicBezTo>
                    <a:pt x="36803" y="21311"/>
                    <a:pt x="36878" y="21267"/>
                    <a:pt x="36939" y="21207"/>
                  </a:cubicBezTo>
                  <a:cubicBezTo>
                    <a:pt x="37047" y="21099"/>
                    <a:pt x="37111" y="20948"/>
                    <a:pt x="37111" y="20796"/>
                  </a:cubicBezTo>
                  <a:lnTo>
                    <a:pt x="37111" y="19112"/>
                  </a:lnTo>
                  <a:cubicBezTo>
                    <a:pt x="37111" y="18961"/>
                    <a:pt x="37047" y="18810"/>
                    <a:pt x="36939" y="18702"/>
                  </a:cubicBezTo>
                  <a:cubicBezTo>
                    <a:pt x="36878" y="18641"/>
                    <a:pt x="36803" y="18594"/>
                    <a:pt x="36723" y="18564"/>
                  </a:cubicBezTo>
                  <a:lnTo>
                    <a:pt x="36723" y="18564"/>
                  </a:lnTo>
                  <a:lnTo>
                    <a:pt x="36723" y="17564"/>
                  </a:lnTo>
                  <a:lnTo>
                    <a:pt x="36723" y="17564"/>
                  </a:lnTo>
                  <a:cubicBezTo>
                    <a:pt x="36765" y="17538"/>
                    <a:pt x="36805" y="17507"/>
                    <a:pt x="36841" y="17471"/>
                  </a:cubicBezTo>
                  <a:cubicBezTo>
                    <a:pt x="36949" y="17363"/>
                    <a:pt x="37014" y="17212"/>
                    <a:pt x="37014" y="17060"/>
                  </a:cubicBezTo>
                  <a:cubicBezTo>
                    <a:pt x="37014" y="16953"/>
                    <a:pt x="37003" y="16845"/>
                    <a:pt x="36971" y="16748"/>
                  </a:cubicBezTo>
                  <a:cubicBezTo>
                    <a:pt x="36917" y="16585"/>
                    <a:pt x="36841" y="16456"/>
                    <a:pt x="36744" y="16338"/>
                  </a:cubicBezTo>
                  <a:cubicBezTo>
                    <a:pt x="36714" y="16304"/>
                    <a:pt x="36684" y="16273"/>
                    <a:pt x="36652" y="16244"/>
                  </a:cubicBezTo>
                  <a:lnTo>
                    <a:pt x="36652" y="16244"/>
                  </a:lnTo>
                  <a:cubicBezTo>
                    <a:pt x="36635" y="16179"/>
                    <a:pt x="36616" y="16117"/>
                    <a:pt x="36593" y="16057"/>
                  </a:cubicBezTo>
                  <a:cubicBezTo>
                    <a:pt x="36507" y="15808"/>
                    <a:pt x="36388" y="15582"/>
                    <a:pt x="36226" y="15387"/>
                  </a:cubicBezTo>
                  <a:cubicBezTo>
                    <a:pt x="36107" y="15247"/>
                    <a:pt x="35967" y="15128"/>
                    <a:pt x="35826" y="15020"/>
                  </a:cubicBezTo>
                  <a:cubicBezTo>
                    <a:pt x="35600" y="14858"/>
                    <a:pt x="35362" y="14750"/>
                    <a:pt x="35114" y="14675"/>
                  </a:cubicBezTo>
                  <a:cubicBezTo>
                    <a:pt x="34854" y="14599"/>
                    <a:pt x="34595" y="14567"/>
                    <a:pt x="34336" y="14567"/>
                  </a:cubicBezTo>
                  <a:cubicBezTo>
                    <a:pt x="34077" y="14567"/>
                    <a:pt x="33807" y="14599"/>
                    <a:pt x="33559" y="14685"/>
                  </a:cubicBezTo>
                  <a:cubicBezTo>
                    <a:pt x="33364" y="14740"/>
                    <a:pt x="33181" y="14815"/>
                    <a:pt x="32997" y="14923"/>
                  </a:cubicBezTo>
                  <a:cubicBezTo>
                    <a:pt x="32868" y="14999"/>
                    <a:pt x="32749" y="15095"/>
                    <a:pt x="32630" y="15203"/>
                  </a:cubicBezTo>
                  <a:cubicBezTo>
                    <a:pt x="32457" y="15366"/>
                    <a:pt x="32306" y="15560"/>
                    <a:pt x="32198" y="15776"/>
                  </a:cubicBezTo>
                  <a:cubicBezTo>
                    <a:pt x="32121" y="15925"/>
                    <a:pt x="32061" y="16083"/>
                    <a:pt x="32023" y="16248"/>
                  </a:cubicBezTo>
                  <a:lnTo>
                    <a:pt x="32023" y="16248"/>
                  </a:lnTo>
                  <a:cubicBezTo>
                    <a:pt x="31956" y="16309"/>
                    <a:pt x="31896" y="16378"/>
                    <a:pt x="31842" y="16456"/>
                  </a:cubicBezTo>
                  <a:cubicBezTo>
                    <a:pt x="31788" y="16553"/>
                    <a:pt x="31745" y="16640"/>
                    <a:pt x="31713" y="16748"/>
                  </a:cubicBezTo>
                  <a:cubicBezTo>
                    <a:pt x="31680" y="16845"/>
                    <a:pt x="31670" y="16953"/>
                    <a:pt x="31670" y="17060"/>
                  </a:cubicBezTo>
                  <a:cubicBezTo>
                    <a:pt x="31670" y="17212"/>
                    <a:pt x="31723" y="17363"/>
                    <a:pt x="31831" y="17471"/>
                  </a:cubicBezTo>
                  <a:cubicBezTo>
                    <a:pt x="31870" y="17509"/>
                    <a:pt x="31913" y="17542"/>
                    <a:pt x="31961" y="17569"/>
                  </a:cubicBezTo>
                  <a:lnTo>
                    <a:pt x="31961" y="17569"/>
                  </a:lnTo>
                  <a:lnTo>
                    <a:pt x="31961" y="18580"/>
                  </a:lnTo>
                  <a:lnTo>
                    <a:pt x="31961" y="18580"/>
                  </a:lnTo>
                  <a:cubicBezTo>
                    <a:pt x="31897" y="18609"/>
                    <a:pt x="31839" y="18651"/>
                    <a:pt x="31788" y="18702"/>
                  </a:cubicBezTo>
                  <a:cubicBezTo>
                    <a:pt x="31680" y="18810"/>
                    <a:pt x="31615" y="18961"/>
                    <a:pt x="31615" y="19112"/>
                  </a:cubicBezTo>
                  <a:lnTo>
                    <a:pt x="31615" y="20796"/>
                  </a:lnTo>
                  <a:cubicBezTo>
                    <a:pt x="31615" y="20948"/>
                    <a:pt x="31680" y="21099"/>
                    <a:pt x="31788" y="21207"/>
                  </a:cubicBezTo>
                  <a:cubicBezTo>
                    <a:pt x="31839" y="21258"/>
                    <a:pt x="31897" y="21297"/>
                    <a:pt x="31961" y="21324"/>
                  </a:cubicBezTo>
                  <a:lnTo>
                    <a:pt x="31961" y="21324"/>
                  </a:lnTo>
                  <a:lnTo>
                    <a:pt x="31961" y="22924"/>
                  </a:lnTo>
                  <a:lnTo>
                    <a:pt x="27147" y="22924"/>
                  </a:lnTo>
                  <a:cubicBezTo>
                    <a:pt x="27146" y="22913"/>
                    <a:pt x="27146" y="22902"/>
                    <a:pt x="27145" y="22891"/>
                  </a:cubicBezTo>
                  <a:lnTo>
                    <a:pt x="27124" y="22470"/>
                  </a:lnTo>
                  <a:lnTo>
                    <a:pt x="27070" y="21423"/>
                  </a:lnTo>
                  <a:lnTo>
                    <a:pt x="27059" y="21250"/>
                  </a:lnTo>
                  <a:lnTo>
                    <a:pt x="26964" y="19555"/>
                  </a:lnTo>
                  <a:lnTo>
                    <a:pt x="26964" y="19555"/>
                  </a:lnTo>
                  <a:cubicBezTo>
                    <a:pt x="27111" y="19552"/>
                    <a:pt x="27256" y="19497"/>
                    <a:pt x="27361" y="19393"/>
                  </a:cubicBezTo>
                  <a:cubicBezTo>
                    <a:pt x="27480" y="19285"/>
                    <a:pt x="27545" y="19134"/>
                    <a:pt x="27545" y="18982"/>
                  </a:cubicBezTo>
                  <a:lnTo>
                    <a:pt x="27545" y="18248"/>
                  </a:lnTo>
                  <a:lnTo>
                    <a:pt x="27545" y="18000"/>
                  </a:lnTo>
                  <a:lnTo>
                    <a:pt x="27545" y="18000"/>
                  </a:lnTo>
                  <a:cubicBezTo>
                    <a:pt x="27585" y="18000"/>
                    <a:pt x="27619" y="17998"/>
                    <a:pt x="27653" y="17989"/>
                  </a:cubicBezTo>
                  <a:cubicBezTo>
                    <a:pt x="27696" y="17989"/>
                    <a:pt x="27728" y="17979"/>
                    <a:pt x="27761" y="17967"/>
                  </a:cubicBezTo>
                  <a:cubicBezTo>
                    <a:pt x="27793" y="17967"/>
                    <a:pt x="27815" y="17957"/>
                    <a:pt x="27847" y="17957"/>
                  </a:cubicBezTo>
                  <a:lnTo>
                    <a:pt x="27912" y="17924"/>
                  </a:lnTo>
                  <a:cubicBezTo>
                    <a:pt x="27955" y="17914"/>
                    <a:pt x="27999" y="17892"/>
                    <a:pt x="28052" y="17871"/>
                  </a:cubicBezTo>
                  <a:cubicBezTo>
                    <a:pt x="28074" y="17849"/>
                    <a:pt x="28107" y="17828"/>
                    <a:pt x="28138" y="17806"/>
                  </a:cubicBezTo>
                  <a:cubicBezTo>
                    <a:pt x="28160" y="17784"/>
                    <a:pt x="28193" y="17752"/>
                    <a:pt x="28225" y="17708"/>
                  </a:cubicBezTo>
                  <a:lnTo>
                    <a:pt x="28225" y="17698"/>
                  </a:lnTo>
                  <a:lnTo>
                    <a:pt x="28258" y="17665"/>
                  </a:lnTo>
                  <a:cubicBezTo>
                    <a:pt x="28268" y="17655"/>
                    <a:pt x="28268" y="17644"/>
                    <a:pt x="28268" y="17633"/>
                  </a:cubicBezTo>
                  <a:lnTo>
                    <a:pt x="28275" y="17620"/>
                  </a:lnTo>
                  <a:lnTo>
                    <a:pt x="28279" y="17622"/>
                  </a:lnTo>
                  <a:cubicBezTo>
                    <a:pt x="28283" y="17619"/>
                    <a:pt x="28285" y="17615"/>
                    <a:pt x="28287" y="17612"/>
                  </a:cubicBezTo>
                  <a:lnTo>
                    <a:pt x="28290" y="17612"/>
                  </a:lnTo>
                  <a:lnTo>
                    <a:pt x="28287" y="17610"/>
                  </a:lnTo>
                  <a:lnTo>
                    <a:pt x="28287" y="17610"/>
                  </a:lnTo>
                  <a:cubicBezTo>
                    <a:pt x="28291" y="17604"/>
                    <a:pt x="28294" y="17597"/>
                    <a:pt x="28301" y="17590"/>
                  </a:cubicBezTo>
                  <a:lnTo>
                    <a:pt x="28301" y="17579"/>
                  </a:lnTo>
                  <a:lnTo>
                    <a:pt x="28301" y="17568"/>
                  </a:lnTo>
                  <a:cubicBezTo>
                    <a:pt x="28311" y="17568"/>
                    <a:pt x="28311" y="17557"/>
                    <a:pt x="28311" y="17547"/>
                  </a:cubicBezTo>
                  <a:cubicBezTo>
                    <a:pt x="28311" y="17547"/>
                    <a:pt x="28322" y="17547"/>
                    <a:pt x="28322" y="17536"/>
                  </a:cubicBezTo>
                  <a:lnTo>
                    <a:pt x="28322" y="17514"/>
                  </a:lnTo>
                  <a:cubicBezTo>
                    <a:pt x="28333" y="17514"/>
                    <a:pt x="28333" y="17514"/>
                    <a:pt x="28333" y="17504"/>
                  </a:cubicBezTo>
                  <a:lnTo>
                    <a:pt x="28333" y="17492"/>
                  </a:lnTo>
                  <a:cubicBezTo>
                    <a:pt x="28333" y="17482"/>
                    <a:pt x="28333" y="17482"/>
                    <a:pt x="28344" y="17482"/>
                  </a:cubicBezTo>
                  <a:lnTo>
                    <a:pt x="28344" y="17460"/>
                  </a:lnTo>
                  <a:lnTo>
                    <a:pt x="28344" y="17449"/>
                  </a:lnTo>
                  <a:cubicBezTo>
                    <a:pt x="28354" y="17449"/>
                    <a:pt x="28354" y="17439"/>
                    <a:pt x="28354" y="17439"/>
                  </a:cubicBezTo>
                  <a:lnTo>
                    <a:pt x="28354" y="17428"/>
                  </a:lnTo>
                  <a:cubicBezTo>
                    <a:pt x="28354" y="17417"/>
                    <a:pt x="28354" y="17417"/>
                    <a:pt x="28366" y="17406"/>
                  </a:cubicBezTo>
                  <a:lnTo>
                    <a:pt x="28354" y="17406"/>
                  </a:lnTo>
                  <a:cubicBezTo>
                    <a:pt x="28354" y="17406"/>
                    <a:pt x="28366" y="17406"/>
                    <a:pt x="28366" y="17396"/>
                  </a:cubicBezTo>
                  <a:lnTo>
                    <a:pt x="28366" y="17374"/>
                  </a:lnTo>
                  <a:cubicBezTo>
                    <a:pt x="28366" y="17374"/>
                    <a:pt x="28366" y="17363"/>
                    <a:pt x="28376" y="17363"/>
                  </a:cubicBezTo>
                  <a:lnTo>
                    <a:pt x="28376" y="17341"/>
                  </a:lnTo>
                  <a:lnTo>
                    <a:pt x="28376" y="17331"/>
                  </a:lnTo>
                  <a:cubicBezTo>
                    <a:pt x="28376" y="17331"/>
                    <a:pt x="28376" y="17320"/>
                    <a:pt x="28387" y="17320"/>
                  </a:cubicBezTo>
                  <a:lnTo>
                    <a:pt x="28387" y="17309"/>
                  </a:lnTo>
                  <a:lnTo>
                    <a:pt x="28387" y="17298"/>
                  </a:lnTo>
                  <a:lnTo>
                    <a:pt x="28387" y="17288"/>
                  </a:lnTo>
                  <a:cubicBezTo>
                    <a:pt x="28387" y="17276"/>
                    <a:pt x="28387" y="17276"/>
                    <a:pt x="28398" y="17266"/>
                  </a:cubicBezTo>
                  <a:lnTo>
                    <a:pt x="28398" y="17255"/>
                  </a:lnTo>
                  <a:lnTo>
                    <a:pt x="28398" y="17233"/>
                  </a:lnTo>
                  <a:lnTo>
                    <a:pt x="28398" y="17223"/>
                  </a:lnTo>
                  <a:cubicBezTo>
                    <a:pt x="28409" y="17212"/>
                    <a:pt x="28409" y="17212"/>
                    <a:pt x="28409" y="17201"/>
                  </a:cubicBezTo>
                  <a:lnTo>
                    <a:pt x="28409" y="17190"/>
                  </a:lnTo>
                  <a:cubicBezTo>
                    <a:pt x="28409" y="17180"/>
                    <a:pt x="28409" y="17180"/>
                    <a:pt x="28419" y="17168"/>
                  </a:cubicBezTo>
                  <a:lnTo>
                    <a:pt x="28419" y="17158"/>
                  </a:lnTo>
                  <a:cubicBezTo>
                    <a:pt x="28430" y="17072"/>
                    <a:pt x="28452" y="16974"/>
                    <a:pt x="28474" y="16866"/>
                  </a:cubicBezTo>
                  <a:cubicBezTo>
                    <a:pt x="28506" y="16672"/>
                    <a:pt x="28538" y="16445"/>
                    <a:pt x="28570" y="16186"/>
                  </a:cubicBezTo>
                  <a:cubicBezTo>
                    <a:pt x="28662" y="15445"/>
                    <a:pt x="28763" y="14455"/>
                    <a:pt x="28811" y="13334"/>
                  </a:cubicBezTo>
                  <a:lnTo>
                    <a:pt x="28811" y="13334"/>
                  </a:lnTo>
                  <a:cubicBezTo>
                    <a:pt x="28942" y="13193"/>
                    <a:pt x="29072" y="13051"/>
                    <a:pt x="29197" y="12904"/>
                  </a:cubicBezTo>
                  <a:cubicBezTo>
                    <a:pt x="29326" y="12753"/>
                    <a:pt x="29456" y="12590"/>
                    <a:pt x="29564" y="12439"/>
                  </a:cubicBezTo>
                  <a:cubicBezTo>
                    <a:pt x="29650" y="12331"/>
                    <a:pt x="29736" y="12213"/>
                    <a:pt x="29812" y="12105"/>
                  </a:cubicBezTo>
                  <a:lnTo>
                    <a:pt x="29974" y="11846"/>
                  </a:lnTo>
                  <a:cubicBezTo>
                    <a:pt x="30007" y="11781"/>
                    <a:pt x="30039" y="11727"/>
                    <a:pt x="30072" y="11662"/>
                  </a:cubicBezTo>
                  <a:cubicBezTo>
                    <a:pt x="30115" y="11565"/>
                    <a:pt x="30158" y="11468"/>
                    <a:pt x="30190" y="11360"/>
                  </a:cubicBezTo>
                  <a:cubicBezTo>
                    <a:pt x="30201" y="11316"/>
                    <a:pt x="30223" y="11263"/>
                    <a:pt x="30233" y="11198"/>
                  </a:cubicBezTo>
                  <a:cubicBezTo>
                    <a:pt x="30233" y="11144"/>
                    <a:pt x="30244" y="11090"/>
                    <a:pt x="30244" y="11025"/>
                  </a:cubicBezTo>
                  <a:cubicBezTo>
                    <a:pt x="30244" y="10961"/>
                    <a:pt x="30236" y="10897"/>
                    <a:pt x="30221" y="10826"/>
                  </a:cubicBezTo>
                  <a:lnTo>
                    <a:pt x="30221" y="10826"/>
                  </a:lnTo>
                  <a:cubicBezTo>
                    <a:pt x="30217" y="10794"/>
                    <a:pt x="30210" y="10763"/>
                    <a:pt x="30201" y="10734"/>
                  </a:cubicBezTo>
                  <a:lnTo>
                    <a:pt x="30201" y="10734"/>
                  </a:lnTo>
                  <a:cubicBezTo>
                    <a:pt x="30201" y="10734"/>
                    <a:pt x="30201" y="10733"/>
                    <a:pt x="30201" y="10733"/>
                  </a:cubicBezTo>
                  <a:cubicBezTo>
                    <a:pt x="30201" y="10733"/>
                    <a:pt x="30201" y="10733"/>
                    <a:pt x="30201" y="10733"/>
                  </a:cubicBezTo>
                  <a:lnTo>
                    <a:pt x="30201" y="10733"/>
                  </a:lnTo>
                  <a:cubicBezTo>
                    <a:pt x="30198" y="10722"/>
                    <a:pt x="30194" y="10712"/>
                    <a:pt x="30190" y="10701"/>
                  </a:cubicBezTo>
                  <a:lnTo>
                    <a:pt x="30180" y="10690"/>
                  </a:lnTo>
                  <a:lnTo>
                    <a:pt x="30180" y="10680"/>
                  </a:lnTo>
                  <a:cubicBezTo>
                    <a:pt x="30180" y="10680"/>
                    <a:pt x="30180" y="10675"/>
                    <a:pt x="30176" y="10672"/>
                  </a:cubicBezTo>
                  <a:lnTo>
                    <a:pt x="30176" y="10672"/>
                  </a:lnTo>
                  <a:cubicBezTo>
                    <a:pt x="30080" y="10426"/>
                    <a:pt x="29973" y="10181"/>
                    <a:pt x="29844" y="9956"/>
                  </a:cubicBezTo>
                  <a:cubicBezTo>
                    <a:pt x="29650" y="9600"/>
                    <a:pt x="29424" y="9254"/>
                    <a:pt x="29175" y="8931"/>
                  </a:cubicBezTo>
                  <a:cubicBezTo>
                    <a:pt x="28972" y="8654"/>
                    <a:pt x="28754" y="8394"/>
                    <a:pt x="28527" y="8155"/>
                  </a:cubicBezTo>
                  <a:lnTo>
                    <a:pt x="28527" y="8155"/>
                  </a:lnTo>
                  <a:cubicBezTo>
                    <a:pt x="28449" y="7735"/>
                    <a:pt x="28360" y="7329"/>
                    <a:pt x="28246" y="6933"/>
                  </a:cubicBezTo>
                  <a:cubicBezTo>
                    <a:pt x="28225" y="6836"/>
                    <a:pt x="28182" y="6760"/>
                    <a:pt x="28138" y="6674"/>
                  </a:cubicBezTo>
                  <a:cubicBezTo>
                    <a:pt x="28107" y="6609"/>
                    <a:pt x="28063" y="6544"/>
                    <a:pt x="28009" y="6490"/>
                  </a:cubicBezTo>
                  <a:cubicBezTo>
                    <a:pt x="27923" y="6393"/>
                    <a:pt x="27836" y="6306"/>
                    <a:pt x="27728" y="6231"/>
                  </a:cubicBezTo>
                  <a:cubicBezTo>
                    <a:pt x="27719" y="6224"/>
                    <a:pt x="27709" y="6218"/>
                    <a:pt x="27699" y="6211"/>
                  </a:cubicBezTo>
                  <a:lnTo>
                    <a:pt x="27699" y="6211"/>
                  </a:lnTo>
                  <a:cubicBezTo>
                    <a:pt x="27779" y="6132"/>
                    <a:pt x="27850" y="6045"/>
                    <a:pt x="27912" y="5951"/>
                  </a:cubicBezTo>
                  <a:cubicBezTo>
                    <a:pt x="27987" y="5821"/>
                    <a:pt x="28052" y="5691"/>
                    <a:pt x="28095" y="5540"/>
                  </a:cubicBezTo>
                  <a:cubicBezTo>
                    <a:pt x="28138" y="5399"/>
                    <a:pt x="28160" y="5238"/>
                    <a:pt x="28160" y="5087"/>
                  </a:cubicBezTo>
                  <a:cubicBezTo>
                    <a:pt x="28160" y="4860"/>
                    <a:pt x="28117" y="4655"/>
                    <a:pt x="28031" y="4461"/>
                  </a:cubicBezTo>
                  <a:cubicBezTo>
                    <a:pt x="27912" y="4169"/>
                    <a:pt x="27707" y="3921"/>
                    <a:pt x="27447" y="3748"/>
                  </a:cubicBezTo>
                  <a:cubicBezTo>
                    <a:pt x="27318" y="3662"/>
                    <a:pt x="27178" y="3597"/>
                    <a:pt x="27027" y="3554"/>
                  </a:cubicBezTo>
                  <a:cubicBezTo>
                    <a:pt x="26964" y="3531"/>
                    <a:pt x="26899" y="3514"/>
                    <a:pt x="26832" y="3502"/>
                  </a:cubicBezTo>
                  <a:lnTo>
                    <a:pt x="26832" y="3502"/>
                  </a:lnTo>
                  <a:cubicBezTo>
                    <a:pt x="26832" y="3501"/>
                    <a:pt x="26832" y="3500"/>
                    <a:pt x="26832" y="3499"/>
                  </a:cubicBezTo>
                  <a:cubicBezTo>
                    <a:pt x="26832" y="3230"/>
                    <a:pt x="26811" y="2949"/>
                    <a:pt x="26768" y="2635"/>
                  </a:cubicBezTo>
                  <a:cubicBezTo>
                    <a:pt x="26735" y="2409"/>
                    <a:pt x="26681" y="2182"/>
                    <a:pt x="26605" y="1944"/>
                  </a:cubicBezTo>
                  <a:cubicBezTo>
                    <a:pt x="26540" y="1772"/>
                    <a:pt x="26476" y="1599"/>
                    <a:pt x="26379" y="1426"/>
                  </a:cubicBezTo>
                  <a:cubicBezTo>
                    <a:pt x="26314" y="1296"/>
                    <a:pt x="26238" y="1178"/>
                    <a:pt x="26141" y="1059"/>
                  </a:cubicBezTo>
                  <a:cubicBezTo>
                    <a:pt x="26001" y="876"/>
                    <a:pt x="25839" y="713"/>
                    <a:pt x="25645" y="562"/>
                  </a:cubicBezTo>
                  <a:cubicBezTo>
                    <a:pt x="25461" y="422"/>
                    <a:pt x="25234" y="303"/>
                    <a:pt x="24986" y="217"/>
                  </a:cubicBezTo>
                  <a:cubicBezTo>
                    <a:pt x="24846" y="163"/>
                    <a:pt x="24705" y="120"/>
                    <a:pt x="24565" y="98"/>
                  </a:cubicBezTo>
                  <a:cubicBezTo>
                    <a:pt x="24424" y="77"/>
                    <a:pt x="24284" y="55"/>
                    <a:pt x="24155" y="55"/>
                  </a:cubicBezTo>
                  <a:cubicBezTo>
                    <a:pt x="23928" y="55"/>
                    <a:pt x="23701" y="98"/>
                    <a:pt x="23507" y="152"/>
                  </a:cubicBezTo>
                  <a:cubicBezTo>
                    <a:pt x="23323" y="217"/>
                    <a:pt x="23161" y="282"/>
                    <a:pt x="23010" y="379"/>
                  </a:cubicBezTo>
                  <a:cubicBezTo>
                    <a:pt x="22869" y="454"/>
                    <a:pt x="22751" y="541"/>
                    <a:pt x="22632" y="638"/>
                  </a:cubicBezTo>
                  <a:cubicBezTo>
                    <a:pt x="22438" y="800"/>
                    <a:pt x="22254" y="984"/>
                    <a:pt x="22103" y="1178"/>
                  </a:cubicBezTo>
                  <a:cubicBezTo>
                    <a:pt x="21876" y="1469"/>
                    <a:pt x="21693" y="1761"/>
                    <a:pt x="21552" y="2042"/>
                  </a:cubicBezTo>
                  <a:cubicBezTo>
                    <a:pt x="21491" y="2152"/>
                    <a:pt x="21438" y="2258"/>
                    <a:pt x="21392" y="2358"/>
                  </a:cubicBezTo>
                  <a:lnTo>
                    <a:pt x="21392" y="2358"/>
                  </a:lnTo>
                  <a:cubicBezTo>
                    <a:pt x="21328" y="2356"/>
                    <a:pt x="21266" y="2355"/>
                    <a:pt x="21207" y="2355"/>
                  </a:cubicBezTo>
                  <a:cubicBezTo>
                    <a:pt x="20926" y="2355"/>
                    <a:pt x="20700" y="2376"/>
                    <a:pt x="20494" y="2419"/>
                  </a:cubicBezTo>
                  <a:cubicBezTo>
                    <a:pt x="20354" y="2452"/>
                    <a:pt x="20225" y="2495"/>
                    <a:pt x="20105" y="2560"/>
                  </a:cubicBezTo>
                  <a:cubicBezTo>
                    <a:pt x="20019" y="2603"/>
                    <a:pt x="19933" y="2657"/>
                    <a:pt x="19868" y="2722"/>
                  </a:cubicBezTo>
                  <a:cubicBezTo>
                    <a:pt x="19814" y="2765"/>
                    <a:pt x="19771" y="2819"/>
                    <a:pt x="19728" y="2873"/>
                  </a:cubicBezTo>
                  <a:cubicBezTo>
                    <a:pt x="19673" y="2959"/>
                    <a:pt x="19641" y="3046"/>
                    <a:pt x="19620" y="3122"/>
                  </a:cubicBezTo>
                  <a:cubicBezTo>
                    <a:pt x="19598" y="3197"/>
                    <a:pt x="19587" y="3273"/>
                    <a:pt x="19587" y="3326"/>
                  </a:cubicBezTo>
                  <a:cubicBezTo>
                    <a:pt x="19587" y="3359"/>
                    <a:pt x="19587" y="3381"/>
                    <a:pt x="19598" y="3413"/>
                  </a:cubicBezTo>
                  <a:cubicBezTo>
                    <a:pt x="19616" y="3548"/>
                    <a:pt x="19679" y="3675"/>
                    <a:pt x="19780" y="3763"/>
                  </a:cubicBezTo>
                  <a:lnTo>
                    <a:pt x="19780" y="3763"/>
                  </a:lnTo>
                  <a:cubicBezTo>
                    <a:pt x="19793" y="3781"/>
                    <a:pt x="19805" y="3798"/>
                    <a:pt x="19814" y="3813"/>
                  </a:cubicBezTo>
                  <a:cubicBezTo>
                    <a:pt x="19846" y="3834"/>
                    <a:pt x="19868" y="3866"/>
                    <a:pt x="19901" y="3888"/>
                  </a:cubicBezTo>
                  <a:cubicBezTo>
                    <a:pt x="19954" y="3931"/>
                    <a:pt x="19997" y="3964"/>
                    <a:pt x="20052" y="3996"/>
                  </a:cubicBezTo>
                  <a:cubicBezTo>
                    <a:pt x="20095" y="4029"/>
                    <a:pt x="20149" y="4061"/>
                    <a:pt x="20192" y="4082"/>
                  </a:cubicBezTo>
                  <a:cubicBezTo>
                    <a:pt x="20278" y="4137"/>
                    <a:pt x="20376" y="4180"/>
                    <a:pt x="20484" y="4233"/>
                  </a:cubicBezTo>
                  <a:cubicBezTo>
                    <a:pt x="20645" y="4309"/>
                    <a:pt x="20829" y="4396"/>
                    <a:pt x="21034" y="4471"/>
                  </a:cubicBezTo>
                  <a:cubicBezTo>
                    <a:pt x="21109" y="4504"/>
                    <a:pt x="21188" y="4537"/>
                    <a:pt x="21271" y="4570"/>
                  </a:cubicBezTo>
                  <a:lnTo>
                    <a:pt x="21271" y="4570"/>
                  </a:lnTo>
                  <a:cubicBezTo>
                    <a:pt x="21265" y="4676"/>
                    <a:pt x="21261" y="4779"/>
                    <a:pt x="21261" y="4881"/>
                  </a:cubicBezTo>
                  <a:cubicBezTo>
                    <a:pt x="21261" y="5140"/>
                    <a:pt x="21283" y="5378"/>
                    <a:pt x="21304" y="5594"/>
                  </a:cubicBezTo>
                  <a:cubicBezTo>
                    <a:pt x="21336" y="5918"/>
                    <a:pt x="21391" y="6198"/>
                    <a:pt x="21434" y="6393"/>
                  </a:cubicBezTo>
                  <a:cubicBezTo>
                    <a:pt x="21477" y="6587"/>
                    <a:pt x="21509" y="6717"/>
                    <a:pt x="21520" y="6728"/>
                  </a:cubicBezTo>
                  <a:cubicBezTo>
                    <a:pt x="21536" y="6774"/>
                    <a:pt x="21556" y="6826"/>
                    <a:pt x="21587" y="6872"/>
                  </a:cubicBezTo>
                  <a:lnTo>
                    <a:pt x="21587" y="6872"/>
                  </a:lnTo>
                  <a:cubicBezTo>
                    <a:pt x="21534" y="6914"/>
                    <a:pt x="21483" y="6959"/>
                    <a:pt x="21434" y="7009"/>
                  </a:cubicBezTo>
                  <a:cubicBezTo>
                    <a:pt x="21261" y="7192"/>
                    <a:pt x="21110" y="7397"/>
                    <a:pt x="21002" y="7635"/>
                  </a:cubicBezTo>
                  <a:cubicBezTo>
                    <a:pt x="20913" y="7842"/>
                    <a:pt x="20842" y="8067"/>
                    <a:pt x="20814" y="8302"/>
                  </a:cubicBezTo>
                  <a:lnTo>
                    <a:pt x="20814" y="8302"/>
                  </a:lnTo>
                  <a:cubicBezTo>
                    <a:pt x="20814" y="8304"/>
                    <a:pt x="20813" y="8306"/>
                    <a:pt x="20812" y="8309"/>
                  </a:cubicBezTo>
                  <a:lnTo>
                    <a:pt x="20812" y="8309"/>
                  </a:lnTo>
                  <a:cubicBezTo>
                    <a:pt x="20715" y="8512"/>
                    <a:pt x="20611" y="8725"/>
                    <a:pt x="20516" y="8963"/>
                  </a:cubicBezTo>
                  <a:cubicBezTo>
                    <a:pt x="20354" y="9362"/>
                    <a:pt x="20192" y="9805"/>
                    <a:pt x="20041" y="10301"/>
                  </a:cubicBezTo>
                  <a:cubicBezTo>
                    <a:pt x="19890" y="10795"/>
                    <a:pt x="19751" y="11342"/>
                    <a:pt x="19623" y="11920"/>
                  </a:cubicBezTo>
                  <a:lnTo>
                    <a:pt x="19623" y="11920"/>
                  </a:lnTo>
                  <a:cubicBezTo>
                    <a:pt x="19607" y="11959"/>
                    <a:pt x="19589" y="12008"/>
                    <a:pt x="19565" y="12062"/>
                  </a:cubicBezTo>
                  <a:cubicBezTo>
                    <a:pt x="19522" y="12191"/>
                    <a:pt x="19447" y="12364"/>
                    <a:pt x="19361" y="12558"/>
                  </a:cubicBezTo>
                  <a:cubicBezTo>
                    <a:pt x="19231" y="12839"/>
                    <a:pt x="19069" y="13185"/>
                    <a:pt x="18886" y="13541"/>
                  </a:cubicBezTo>
                  <a:cubicBezTo>
                    <a:pt x="18702" y="13897"/>
                    <a:pt x="18497" y="14264"/>
                    <a:pt x="18281" y="14620"/>
                  </a:cubicBezTo>
                  <a:cubicBezTo>
                    <a:pt x="18187" y="14777"/>
                    <a:pt x="18173" y="14973"/>
                    <a:pt x="18241" y="15139"/>
                  </a:cubicBezTo>
                  <a:lnTo>
                    <a:pt x="18241" y="15139"/>
                  </a:lnTo>
                  <a:lnTo>
                    <a:pt x="18195" y="15247"/>
                  </a:lnTo>
                  <a:cubicBezTo>
                    <a:pt x="18149" y="15354"/>
                    <a:pt x="18136" y="15470"/>
                    <a:pt x="18155" y="15580"/>
                  </a:cubicBezTo>
                  <a:lnTo>
                    <a:pt x="18155" y="15580"/>
                  </a:lnTo>
                  <a:cubicBezTo>
                    <a:pt x="18134" y="15586"/>
                    <a:pt x="18111" y="15593"/>
                    <a:pt x="18087" y="15603"/>
                  </a:cubicBezTo>
                  <a:cubicBezTo>
                    <a:pt x="18065" y="15614"/>
                    <a:pt x="18032" y="15625"/>
                    <a:pt x="18000" y="15635"/>
                  </a:cubicBezTo>
                  <a:cubicBezTo>
                    <a:pt x="17967" y="15646"/>
                    <a:pt x="17936" y="15668"/>
                    <a:pt x="17903" y="15690"/>
                  </a:cubicBezTo>
                  <a:cubicBezTo>
                    <a:pt x="17890" y="15694"/>
                    <a:pt x="17877" y="15701"/>
                    <a:pt x="17862" y="15710"/>
                  </a:cubicBezTo>
                  <a:lnTo>
                    <a:pt x="17862" y="15710"/>
                  </a:lnTo>
                  <a:cubicBezTo>
                    <a:pt x="17582" y="15755"/>
                    <a:pt x="17306" y="15822"/>
                    <a:pt x="17050" y="15916"/>
                  </a:cubicBezTo>
                  <a:cubicBezTo>
                    <a:pt x="16872" y="15981"/>
                    <a:pt x="16701" y="16056"/>
                    <a:pt x="16536" y="16137"/>
                  </a:cubicBezTo>
                  <a:lnTo>
                    <a:pt x="16536" y="16137"/>
                  </a:lnTo>
                  <a:cubicBezTo>
                    <a:pt x="16466" y="16104"/>
                    <a:pt x="16388" y="16083"/>
                    <a:pt x="16305" y="16078"/>
                  </a:cubicBezTo>
                  <a:cubicBezTo>
                    <a:pt x="16143" y="16078"/>
                    <a:pt x="15981" y="16143"/>
                    <a:pt x="15862" y="16273"/>
                  </a:cubicBezTo>
                  <a:lnTo>
                    <a:pt x="14896" y="17332"/>
                  </a:lnTo>
                  <a:lnTo>
                    <a:pt x="14896" y="17332"/>
                  </a:lnTo>
                  <a:cubicBezTo>
                    <a:pt x="14730" y="17347"/>
                    <a:pt x="14585" y="17432"/>
                    <a:pt x="14491" y="17568"/>
                  </a:cubicBezTo>
                  <a:lnTo>
                    <a:pt x="14221" y="17936"/>
                  </a:lnTo>
                  <a:cubicBezTo>
                    <a:pt x="14059" y="18162"/>
                    <a:pt x="14080" y="18486"/>
                    <a:pt x="14286" y="18680"/>
                  </a:cubicBezTo>
                  <a:lnTo>
                    <a:pt x="14783" y="19166"/>
                  </a:lnTo>
                  <a:cubicBezTo>
                    <a:pt x="14892" y="19276"/>
                    <a:pt x="15036" y="19333"/>
                    <a:pt x="15182" y="19333"/>
                  </a:cubicBezTo>
                  <a:cubicBezTo>
                    <a:pt x="15266" y="19333"/>
                    <a:pt x="15351" y="19314"/>
                    <a:pt x="15431" y="19274"/>
                  </a:cubicBezTo>
                  <a:lnTo>
                    <a:pt x="15862" y="19069"/>
                  </a:lnTo>
                  <a:cubicBezTo>
                    <a:pt x="16002" y="19004"/>
                    <a:pt x="16111" y="18873"/>
                    <a:pt x="16158" y="18720"/>
                  </a:cubicBezTo>
                  <a:lnTo>
                    <a:pt x="16158" y="18720"/>
                  </a:lnTo>
                  <a:lnTo>
                    <a:pt x="17288" y="17989"/>
                  </a:lnTo>
                  <a:cubicBezTo>
                    <a:pt x="17417" y="17903"/>
                    <a:pt x="17514" y="17763"/>
                    <a:pt x="17536" y="17600"/>
                  </a:cubicBezTo>
                  <a:cubicBezTo>
                    <a:pt x="17539" y="17582"/>
                    <a:pt x="17542" y="17563"/>
                    <a:pt x="17544" y="17545"/>
                  </a:cubicBezTo>
                  <a:lnTo>
                    <a:pt x="17544" y="17545"/>
                  </a:lnTo>
                  <a:cubicBezTo>
                    <a:pt x="17563" y="17538"/>
                    <a:pt x="17581" y="17532"/>
                    <a:pt x="17600" y="17525"/>
                  </a:cubicBezTo>
                  <a:cubicBezTo>
                    <a:pt x="17711" y="17480"/>
                    <a:pt x="17825" y="17446"/>
                    <a:pt x="17938" y="17419"/>
                  </a:cubicBezTo>
                  <a:lnTo>
                    <a:pt x="17938" y="17419"/>
                  </a:lnTo>
                  <a:cubicBezTo>
                    <a:pt x="17962" y="17430"/>
                    <a:pt x="17987" y="17439"/>
                    <a:pt x="18011" y="17449"/>
                  </a:cubicBezTo>
                  <a:cubicBezTo>
                    <a:pt x="18087" y="17482"/>
                    <a:pt x="18151" y="17492"/>
                    <a:pt x="18205" y="17504"/>
                  </a:cubicBezTo>
                  <a:cubicBezTo>
                    <a:pt x="18268" y="17504"/>
                    <a:pt x="18321" y="17513"/>
                    <a:pt x="18363" y="17514"/>
                  </a:cubicBezTo>
                  <a:lnTo>
                    <a:pt x="18363" y="17514"/>
                  </a:lnTo>
                  <a:cubicBezTo>
                    <a:pt x="18373" y="17517"/>
                    <a:pt x="18383" y="17521"/>
                    <a:pt x="18393" y="17524"/>
                  </a:cubicBezTo>
                  <a:lnTo>
                    <a:pt x="18393" y="17524"/>
                  </a:lnTo>
                  <a:cubicBezTo>
                    <a:pt x="18428" y="17539"/>
                    <a:pt x="18462" y="17551"/>
                    <a:pt x="18497" y="17557"/>
                  </a:cubicBezTo>
                  <a:cubicBezTo>
                    <a:pt x="18551" y="17568"/>
                    <a:pt x="18605" y="17568"/>
                    <a:pt x="18648" y="17568"/>
                  </a:cubicBezTo>
                  <a:cubicBezTo>
                    <a:pt x="18658" y="17568"/>
                    <a:pt x="18668" y="17568"/>
                    <a:pt x="18678" y="17568"/>
                  </a:cubicBezTo>
                  <a:lnTo>
                    <a:pt x="18678" y="17568"/>
                  </a:lnTo>
                  <a:cubicBezTo>
                    <a:pt x="18701" y="17578"/>
                    <a:pt x="18724" y="17586"/>
                    <a:pt x="18745" y="17590"/>
                  </a:cubicBezTo>
                  <a:cubicBezTo>
                    <a:pt x="18810" y="17612"/>
                    <a:pt x="18864" y="17612"/>
                    <a:pt x="18918" y="17612"/>
                  </a:cubicBezTo>
                  <a:cubicBezTo>
                    <a:pt x="18982" y="17612"/>
                    <a:pt x="19037" y="17600"/>
                    <a:pt x="19090" y="17590"/>
                  </a:cubicBezTo>
                  <a:cubicBezTo>
                    <a:pt x="19123" y="17579"/>
                    <a:pt x="19166" y="17568"/>
                    <a:pt x="19198" y="17557"/>
                  </a:cubicBezTo>
                  <a:cubicBezTo>
                    <a:pt x="19242" y="17532"/>
                    <a:pt x="19278" y="17513"/>
                    <a:pt x="19307" y="17495"/>
                  </a:cubicBezTo>
                  <a:lnTo>
                    <a:pt x="19307" y="17495"/>
                  </a:lnTo>
                  <a:cubicBezTo>
                    <a:pt x="19329" y="17505"/>
                    <a:pt x="19350" y="17515"/>
                    <a:pt x="19371" y="17525"/>
                  </a:cubicBezTo>
                  <a:cubicBezTo>
                    <a:pt x="19490" y="17579"/>
                    <a:pt x="19598" y="17644"/>
                    <a:pt x="19706" y="17720"/>
                  </a:cubicBezTo>
                  <a:cubicBezTo>
                    <a:pt x="19787" y="17780"/>
                    <a:pt x="19868" y="17850"/>
                    <a:pt x="19948" y="17947"/>
                  </a:cubicBezTo>
                  <a:lnTo>
                    <a:pt x="19948" y="17947"/>
                  </a:lnTo>
                  <a:cubicBezTo>
                    <a:pt x="19954" y="17954"/>
                    <a:pt x="19960" y="17961"/>
                    <a:pt x="19965" y="17967"/>
                  </a:cubicBezTo>
                  <a:cubicBezTo>
                    <a:pt x="20056" y="18075"/>
                    <a:pt x="20153" y="18208"/>
                    <a:pt x="20252" y="18366"/>
                  </a:cubicBezTo>
                  <a:lnTo>
                    <a:pt x="20252" y="18366"/>
                  </a:lnTo>
                  <a:cubicBezTo>
                    <a:pt x="20232" y="18621"/>
                    <a:pt x="20225" y="18766"/>
                    <a:pt x="20225" y="18766"/>
                  </a:cubicBezTo>
                  <a:cubicBezTo>
                    <a:pt x="20213" y="18918"/>
                    <a:pt x="20268" y="19080"/>
                    <a:pt x="20376" y="19198"/>
                  </a:cubicBezTo>
                  <a:cubicBezTo>
                    <a:pt x="20470" y="19303"/>
                    <a:pt x="20615" y="19378"/>
                    <a:pt x="20773" y="19382"/>
                  </a:cubicBezTo>
                  <a:lnTo>
                    <a:pt x="20773" y="19382"/>
                  </a:lnTo>
                  <a:cubicBezTo>
                    <a:pt x="20858" y="19571"/>
                    <a:pt x="20941" y="19769"/>
                    <a:pt x="21024" y="19976"/>
                  </a:cubicBezTo>
                  <a:lnTo>
                    <a:pt x="21024" y="19965"/>
                  </a:lnTo>
                  <a:lnTo>
                    <a:pt x="21034" y="19976"/>
                  </a:lnTo>
                  <a:cubicBezTo>
                    <a:pt x="21035" y="19979"/>
                    <a:pt x="21036" y="19983"/>
                    <a:pt x="21038" y="19987"/>
                  </a:cubicBezTo>
                  <a:lnTo>
                    <a:pt x="21038" y="19987"/>
                  </a:lnTo>
                  <a:lnTo>
                    <a:pt x="21151" y="23214"/>
                  </a:lnTo>
                  <a:lnTo>
                    <a:pt x="21151" y="23214"/>
                  </a:lnTo>
                  <a:cubicBezTo>
                    <a:pt x="21054" y="23272"/>
                    <a:pt x="20959" y="23329"/>
                    <a:pt x="20872" y="23377"/>
                  </a:cubicBezTo>
                  <a:cubicBezTo>
                    <a:pt x="20842" y="23400"/>
                    <a:pt x="20811" y="23422"/>
                    <a:pt x="20781" y="23442"/>
                  </a:cubicBezTo>
                  <a:lnTo>
                    <a:pt x="13912" y="23442"/>
                  </a:lnTo>
                  <a:cubicBezTo>
                    <a:pt x="13884" y="23429"/>
                    <a:pt x="13855" y="23415"/>
                    <a:pt x="13826" y="23403"/>
                  </a:cubicBezTo>
                  <a:lnTo>
                    <a:pt x="13826" y="23403"/>
                  </a:lnTo>
                  <a:lnTo>
                    <a:pt x="13394" y="19386"/>
                  </a:lnTo>
                  <a:lnTo>
                    <a:pt x="13394" y="19386"/>
                  </a:lnTo>
                  <a:cubicBezTo>
                    <a:pt x="13465" y="19350"/>
                    <a:pt x="13529" y="19297"/>
                    <a:pt x="13584" y="19231"/>
                  </a:cubicBezTo>
                  <a:cubicBezTo>
                    <a:pt x="13681" y="19112"/>
                    <a:pt x="13725" y="18950"/>
                    <a:pt x="13703" y="18788"/>
                  </a:cubicBezTo>
                  <a:cubicBezTo>
                    <a:pt x="13703" y="18788"/>
                    <a:pt x="13468" y="17119"/>
                    <a:pt x="13103" y="15081"/>
                  </a:cubicBezTo>
                  <a:lnTo>
                    <a:pt x="13103" y="15081"/>
                  </a:lnTo>
                  <a:cubicBezTo>
                    <a:pt x="13224" y="15024"/>
                    <a:pt x="13340" y="14959"/>
                    <a:pt x="13454" y="14879"/>
                  </a:cubicBezTo>
                  <a:cubicBezTo>
                    <a:pt x="13530" y="14815"/>
                    <a:pt x="13617" y="14750"/>
                    <a:pt x="13692" y="14675"/>
                  </a:cubicBezTo>
                  <a:cubicBezTo>
                    <a:pt x="13725" y="14642"/>
                    <a:pt x="13757" y="14599"/>
                    <a:pt x="13800" y="14567"/>
                  </a:cubicBezTo>
                  <a:cubicBezTo>
                    <a:pt x="13941" y="14404"/>
                    <a:pt x="14070" y="14221"/>
                    <a:pt x="14178" y="14016"/>
                  </a:cubicBezTo>
                  <a:cubicBezTo>
                    <a:pt x="14206" y="13977"/>
                    <a:pt x="14218" y="13948"/>
                    <a:pt x="14228" y="13912"/>
                  </a:cubicBezTo>
                  <a:lnTo>
                    <a:pt x="14228" y="13912"/>
                  </a:lnTo>
                  <a:cubicBezTo>
                    <a:pt x="14474" y="13761"/>
                    <a:pt x="14750" y="13584"/>
                    <a:pt x="15074" y="13379"/>
                  </a:cubicBezTo>
                  <a:cubicBezTo>
                    <a:pt x="15150" y="13336"/>
                    <a:pt x="15215" y="13281"/>
                    <a:pt x="15268" y="13228"/>
                  </a:cubicBezTo>
                  <a:cubicBezTo>
                    <a:pt x="15366" y="13120"/>
                    <a:pt x="15441" y="13012"/>
                    <a:pt x="15495" y="12904"/>
                  </a:cubicBezTo>
                  <a:cubicBezTo>
                    <a:pt x="15539" y="12818"/>
                    <a:pt x="15582" y="12731"/>
                    <a:pt x="15603" y="12645"/>
                  </a:cubicBezTo>
                  <a:cubicBezTo>
                    <a:pt x="15641" y="12540"/>
                    <a:pt x="15670" y="12420"/>
                    <a:pt x="15692" y="12304"/>
                  </a:cubicBezTo>
                  <a:lnTo>
                    <a:pt x="15692" y="12304"/>
                  </a:lnTo>
                  <a:cubicBezTo>
                    <a:pt x="15760" y="12308"/>
                    <a:pt x="15827" y="12310"/>
                    <a:pt x="15894" y="12310"/>
                  </a:cubicBezTo>
                  <a:cubicBezTo>
                    <a:pt x="16035" y="12310"/>
                    <a:pt x="16175" y="12299"/>
                    <a:pt x="16316" y="12288"/>
                  </a:cubicBezTo>
                  <a:cubicBezTo>
                    <a:pt x="16413" y="12278"/>
                    <a:pt x="16510" y="12256"/>
                    <a:pt x="16607" y="12235"/>
                  </a:cubicBezTo>
                  <a:cubicBezTo>
                    <a:pt x="16758" y="12191"/>
                    <a:pt x="16899" y="12148"/>
                    <a:pt x="17039" y="12072"/>
                  </a:cubicBezTo>
                  <a:cubicBezTo>
                    <a:pt x="17104" y="12040"/>
                    <a:pt x="17168" y="11997"/>
                    <a:pt x="17233" y="11943"/>
                  </a:cubicBezTo>
                  <a:cubicBezTo>
                    <a:pt x="17298" y="11899"/>
                    <a:pt x="17363" y="11846"/>
                    <a:pt x="17417" y="11791"/>
                  </a:cubicBezTo>
                  <a:cubicBezTo>
                    <a:pt x="17504" y="11695"/>
                    <a:pt x="17568" y="11597"/>
                    <a:pt x="17633" y="11500"/>
                  </a:cubicBezTo>
                  <a:cubicBezTo>
                    <a:pt x="17720" y="11349"/>
                    <a:pt x="17784" y="11187"/>
                    <a:pt x="17816" y="11025"/>
                  </a:cubicBezTo>
                  <a:cubicBezTo>
                    <a:pt x="17860" y="10863"/>
                    <a:pt x="17871" y="10701"/>
                    <a:pt x="17871" y="10550"/>
                  </a:cubicBezTo>
                  <a:cubicBezTo>
                    <a:pt x="17871" y="10301"/>
                    <a:pt x="17838" y="10075"/>
                    <a:pt x="17773" y="9848"/>
                  </a:cubicBezTo>
                  <a:cubicBezTo>
                    <a:pt x="17730" y="9686"/>
                    <a:pt x="17676" y="9524"/>
                    <a:pt x="17622" y="9373"/>
                  </a:cubicBezTo>
                  <a:cubicBezTo>
                    <a:pt x="17568" y="9265"/>
                    <a:pt x="17525" y="9157"/>
                    <a:pt x="17471" y="9060"/>
                  </a:cubicBezTo>
                  <a:cubicBezTo>
                    <a:pt x="17428" y="8984"/>
                    <a:pt x="17384" y="8909"/>
                    <a:pt x="17341" y="8844"/>
                  </a:cubicBezTo>
                  <a:cubicBezTo>
                    <a:pt x="17324" y="8819"/>
                    <a:pt x="17308" y="8794"/>
                    <a:pt x="17291" y="8769"/>
                  </a:cubicBezTo>
                  <a:lnTo>
                    <a:pt x="17291" y="8769"/>
                  </a:lnTo>
                  <a:cubicBezTo>
                    <a:pt x="17348" y="8657"/>
                    <a:pt x="17401" y="8529"/>
                    <a:pt x="17439" y="8379"/>
                  </a:cubicBezTo>
                  <a:cubicBezTo>
                    <a:pt x="17504" y="8153"/>
                    <a:pt x="17547" y="7894"/>
                    <a:pt x="17547" y="7592"/>
                  </a:cubicBezTo>
                  <a:cubicBezTo>
                    <a:pt x="17547" y="7354"/>
                    <a:pt x="17514" y="7084"/>
                    <a:pt x="17460" y="6793"/>
                  </a:cubicBezTo>
                  <a:cubicBezTo>
                    <a:pt x="17406" y="6501"/>
                    <a:pt x="17309" y="6177"/>
                    <a:pt x="17180" y="5821"/>
                  </a:cubicBezTo>
                  <a:cubicBezTo>
                    <a:pt x="17050" y="5464"/>
                    <a:pt x="16888" y="5140"/>
                    <a:pt x="16693" y="4860"/>
                  </a:cubicBezTo>
                  <a:cubicBezTo>
                    <a:pt x="16564" y="4644"/>
                    <a:pt x="16413" y="4461"/>
                    <a:pt x="16251" y="4288"/>
                  </a:cubicBezTo>
                  <a:cubicBezTo>
                    <a:pt x="16002" y="4039"/>
                    <a:pt x="15743" y="3845"/>
                    <a:pt x="15463" y="3705"/>
                  </a:cubicBezTo>
                  <a:cubicBezTo>
                    <a:pt x="15323" y="3640"/>
                    <a:pt x="15182" y="3585"/>
                    <a:pt x="15031" y="3554"/>
                  </a:cubicBezTo>
                  <a:cubicBezTo>
                    <a:pt x="14891" y="3521"/>
                    <a:pt x="14740" y="3499"/>
                    <a:pt x="14588" y="3499"/>
                  </a:cubicBezTo>
                  <a:cubicBezTo>
                    <a:pt x="14426" y="3499"/>
                    <a:pt x="14264" y="3521"/>
                    <a:pt x="14102" y="3564"/>
                  </a:cubicBezTo>
                  <a:cubicBezTo>
                    <a:pt x="13984" y="3607"/>
                    <a:pt x="13876" y="3662"/>
                    <a:pt x="13768" y="3726"/>
                  </a:cubicBezTo>
                  <a:cubicBezTo>
                    <a:pt x="13605" y="3823"/>
                    <a:pt x="13454" y="3942"/>
                    <a:pt x="13336" y="4093"/>
                  </a:cubicBezTo>
                  <a:cubicBezTo>
                    <a:pt x="13217" y="4245"/>
                    <a:pt x="13120" y="4417"/>
                    <a:pt x="13044" y="4612"/>
                  </a:cubicBezTo>
                  <a:cubicBezTo>
                    <a:pt x="12926" y="4892"/>
                    <a:pt x="12839" y="5130"/>
                    <a:pt x="12763" y="5324"/>
                  </a:cubicBezTo>
                  <a:cubicBezTo>
                    <a:pt x="12731" y="5421"/>
                    <a:pt x="12698" y="5497"/>
                    <a:pt x="12666" y="5572"/>
                  </a:cubicBezTo>
                  <a:cubicBezTo>
                    <a:pt x="12649" y="5623"/>
                    <a:pt x="12632" y="5674"/>
                    <a:pt x="12615" y="5715"/>
                  </a:cubicBezTo>
                  <a:lnTo>
                    <a:pt x="12615" y="5715"/>
                  </a:lnTo>
                  <a:cubicBezTo>
                    <a:pt x="12475" y="5738"/>
                    <a:pt x="12345" y="5811"/>
                    <a:pt x="12256" y="5929"/>
                  </a:cubicBezTo>
                  <a:cubicBezTo>
                    <a:pt x="12233" y="5959"/>
                    <a:pt x="12214" y="5990"/>
                    <a:pt x="12197" y="6022"/>
                  </a:cubicBezTo>
                  <a:lnTo>
                    <a:pt x="12197" y="6022"/>
                  </a:lnTo>
                  <a:cubicBezTo>
                    <a:pt x="12195" y="6016"/>
                    <a:pt x="12193" y="6010"/>
                    <a:pt x="12191" y="6004"/>
                  </a:cubicBezTo>
                  <a:cubicBezTo>
                    <a:pt x="12159" y="5907"/>
                    <a:pt x="12127" y="5810"/>
                    <a:pt x="12072" y="5723"/>
                  </a:cubicBezTo>
                  <a:cubicBezTo>
                    <a:pt x="12007" y="5605"/>
                    <a:pt x="11921" y="5486"/>
                    <a:pt x="11824" y="5389"/>
                  </a:cubicBezTo>
                  <a:cubicBezTo>
                    <a:pt x="11776" y="5341"/>
                    <a:pt x="11726" y="5298"/>
                    <a:pt x="11671" y="5260"/>
                  </a:cubicBezTo>
                  <a:lnTo>
                    <a:pt x="11671" y="5260"/>
                  </a:lnTo>
                  <a:cubicBezTo>
                    <a:pt x="11659" y="4902"/>
                    <a:pt x="11647" y="4521"/>
                    <a:pt x="11638" y="4217"/>
                  </a:cubicBezTo>
                  <a:lnTo>
                    <a:pt x="11638" y="4217"/>
                  </a:lnTo>
                  <a:cubicBezTo>
                    <a:pt x="11780" y="4104"/>
                    <a:pt x="11909" y="3990"/>
                    <a:pt x="12029" y="3877"/>
                  </a:cubicBezTo>
                  <a:cubicBezTo>
                    <a:pt x="12170" y="3758"/>
                    <a:pt x="12299" y="3640"/>
                    <a:pt x="12407" y="3532"/>
                  </a:cubicBezTo>
                  <a:cubicBezTo>
                    <a:pt x="12494" y="3446"/>
                    <a:pt x="12569" y="3359"/>
                    <a:pt x="12634" y="3283"/>
                  </a:cubicBezTo>
                  <a:cubicBezTo>
                    <a:pt x="12688" y="3230"/>
                    <a:pt x="12731" y="3175"/>
                    <a:pt x="12774" y="3122"/>
                  </a:cubicBezTo>
                  <a:lnTo>
                    <a:pt x="12871" y="2992"/>
                  </a:lnTo>
                  <a:cubicBezTo>
                    <a:pt x="12893" y="2959"/>
                    <a:pt x="12914" y="2927"/>
                    <a:pt x="12926" y="2894"/>
                  </a:cubicBezTo>
                  <a:cubicBezTo>
                    <a:pt x="12947" y="2873"/>
                    <a:pt x="12958" y="2841"/>
                    <a:pt x="12969" y="2819"/>
                  </a:cubicBezTo>
                  <a:cubicBezTo>
                    <a:pt x="12990" y="2776"/>
                    <a:pt x="13012" y="2733"/>
                    <a:pt x="13022" y="2679"/>
                  </a:cubicBezTo>
                  <a:cubicBezTo>
                    <a:pt x="13034" y="2647"/>
                    <a:pt x="13044" y="2614"/>
                    <a:pt x="13044" y="2582"/>
                  </a:cubicBezTo>
                  <a:cubicBezTo>
                    <a:pt x="13055" y="2549"/>
                    <a:pt x="13055" y="2506"/>
                    <a:pt x="13055" y="2463"/>
                  </a:cubicBezTo>
                  <a:cubicBezTo>
                    <a:pt x="13055" y="2419"/>
                    <a:pt x="13055" y="2376"/>
                    <a:pt x="13044" y="2323"/>
                  </a:cubicBezTo>
                  <a:cubicBezTo>
                    <a:pt x="13022" y="2268"/>
                    <a:pt x="13001" y="2203"/>
                    <a:pt x="12979" y="2150"/>
                  </a:cubicBezTo>
                  <a:cubicBezTo>
                    <a:pt x="12969" y="2134"/>
                    <a:pt x="12956" y="2118"/>
                    <a:pt x="12943" y="2103"/>
                  </a:cubicBezTo>
                  <a:lnTo>
                    <a:pt x="12943" y="2103"/>
                  </a:lnTo>
                  <a:cubicBezTo>
                    <a:pt x="12916" y="2047"/>
                    <a:pt x="12871" y="1987"/>
                    <a:pt x="12818" y="1934"/>
                  </a:cubicBezTo>
                  <a:cubicBezTo>
                    <a:pt x="12774" y="1880"/>
                    <a:pt x="12720" y="1826"/>
                    <a:pt x="12655" y="1783"/>
                  </a:cubicBezTo>
                  <a:cubicBezTo>
                    <a:pt x="12602" y="1750"/>
                    <a:pt x="12547" y="1728"/>
                    <a:pt x="12494" y="1707"/>
                  </a:cubicBezTo>
                  <a:cubicBezTo>
                    <a:pt x="12407" y="1664"/>
                    <a:pt x="12321" y="1642"/>
                    <a:pt x="12223" y="1620"/>
                  </a:cubicBezTo>
                  <a:cubicBezTo>
                    <a:pt x="12127" y="1610"/>
                    <a:pt x="12029" y="1599"/>
                    <a:pt x="11921" y="1599"/>
                  </a:cubicBezTo>
                  <a:cubicBezTo>
                    <a:pt x="11759" y="1599"/>
                    <a:pt x="11576" y="1620"/>
                    <a:pt x="11371" y="1653"/>
                  </a:cubicBezTo>
                  <a:cubicBezTo>
                    <a:pt x="11346" y="1659"/>
                    <a:pt x="11321" y="1664"/>
                    <a:pt x="11295" y="1670"/>
                  </a:cubicBezTo>
                  <a:lnTo>
                    <a:pt x="11295" y="1670"/>
                  </a:lnTo>
                  <a:cubicBezTo>
                    <a:pt x="11265" y="1608"/>
                    <a:pt x="11233" y="1545"/>
                    <a:pt x="11198" y="1480"/>
                  </a:cubicBezTo>
                  <a:cubicBezTo>
                    <a:pt x="11122" y="1340"/>
                    <a:pt x="11036" y="1210"/>
                    <a:pt x="10939" y="1102"/>
                  </a:cubicBezTo>
                  <a:cubicBezTo>
                    <a:pt x="10863" y="1016"/>
                    <a:pt x="10788" y="929"/>
                    <a:pt x="10712" y="865"/>
                  </a:cubicBezTo>
                  <a:cubicBezTo>
                    <a:pt x="10647" y="811"/>
                    <a:pt x="10582" y="757"/>
                    <a:pt x="10517" y="713"/>
                  </a:cubicBezTo>
                  <a:cubicBezTo>
                    <a:pt x="10421" y="649"/>
                    <a:pt x="10313" y="584"/>
                    <a:pt x="10205" y="541"/>
                  </a:cubicBezTo>
                  <a:cubicBezTo>
                    <a:pt x="10140" y="519"/>
                    <a:pt x="10085" y="497"/>
                    <a:pt x="10021" y="487"/>
                  </a:cubicBezTo>
                  <a:cubicBezTo>
                    <a:pt x="9956" y="476"/>
                    <a:pt x="9881" y="466"/>
                    <a:pt x="9816" y="466"/>
                  </a:cubicBezTo>
                  <a:cubicBezTo>
                    <a:pt x="9751" y="466"/>
                    <a:pt x="9686" y="466"/>
                    <a:pt x="9622" y="487"/>
                  </a:cubicBezTo>
                  <a:cubicBezTo>
                    <a:pt x="9571" y="495"/>
                    <a:pt x="9512" y="510"/>
                    <a:pt x="9458" y="533"/>
                  </a:cubicBezTo>
                  <a:lnTo>
                    <a:pt x="9458" y="533"/>
                  </a:lnTo>
                  <a:cubicBezTo>
                    <a:pt x="9452" y="528"/>
                    <a:pt x="9445" y="524"/>
                    <a:pt x="9438" y="519"/>
                  </a:cubicBezTo>
                  <a:cubicBezTo>
                    <a:pt x="9211" y="379"/>
                    <a:pt x="8963" y="250"/>
                    <a:pt x="8693" y="152"/>
                  </a:cubicBezTo>
                  <a:cubicBezTo>
                    <a:pt x="8564" y="109"/>
                    <a:pt x="8412" y="66"/>
                    <a:pt x="8272" y="44"/>
                  </a:cubicBezTo>
                  <a:cubicBezTo>
                    <a:pt x="8132" y="12"/>
                    <a:pt x="7980" y="1"/>
                    <a:pt x="7818" y="1"/>
                  </a:cubicBezTo>
                  <a:close/>
                </a:path>
              </a:pathLst>
            </a:custGeom>
            <a:solidFill>
              <a:srgbClr val="FFFFFF"/>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5"/>
            <p:cNvSpPr/>
            <p:nvPr/>
          </p:nvSpPr>
          <p:spPr>
            <a:xfrm>
              <a:off x="6386675" y="4080850"/>
              <a:ext cx="20825" cy="42150"/>
            </a:xfrm>
            <a:custGeom>
              <a:avLst/>
              <a:gdLst/>
              <a:ahLst/>
              <a:cxnLst/>
              <a:rect l="l" t="t" r="r" b="b"/>
              <a:pathLst>
                <a:path w="833" h="1686" extrusionOk="0">
                  <a:moveTo>
                    <a:pt x="1" y="1"/>
                  </a:moveTo>
                  <a:lnTo>
                    <a:pt x="1" y="1685"/>
                  </a:lnTo>
                  <a:lnTo>
                    <a:pt x="832" y="1685"/>
                  </a:lnTo>
                  <a:lnTo>
                    <a:pt x="8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5"/>
            <p:cNvSpPr/>
            <p:nvPr/>
          </p:nvSpPr>
          <p:spPr>
            <a:xfrm>
              <a:off x="6332700" y="3983400"/>
              <a:ext cx="59150" cy="26275"/>
            </a:xfrm>
            <a:custGeom>
              <a:avLst/>
              <a:gdLst/>
              <a:ahLst/>
              <a:cxnLst/>
              <a:rect l="l" t="t" r="r" b="b"/>
              <a:pathLst>
                <a:path w="2366" h="1051" extrusionOk="0">
                  <a:moveTo>
                    <a:pt x="846" y="1"/>
                  </a:moveTo>
                  <a:cubicBezTo>
                    <a:pt x="550" y="1"/>
                    <a:pt x="254" y="70"/>
                    <a:pt x="0" y="206"/>
                  </a:cubicBezTo>
                  <a:cubicBezTo>
                    <a:pt x="184" y="498"/>
                    <a:pt x="681" y="779"/>
                    <a:pt x="1307" y="941"/>
                  </a:cubicBezTo>
                  <a:cubicBezTo>
                    <a:pt x="1599" y="1014"/>
                    <a:pt x="1884" y="1050"/>
                    <a:pt x="2132" y="1050"/>
                  </a:cubicBezTo>
                  <a:cubicBezTo>
                    <a:pt x="2214" y="1050"/>
                    <a:pt x="2292" y="1046"/>
                    <a:pt x="2365" y="1038"/>
                  </a:cubicBezTo>
                  <a:cubicBezTo>
                    <a:pt x="2171" y="344"/>
                    <a:pt x="1508" y="1"/>
                    <a:pt x="846" y="1"/>
                  </a:cubicBez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5"/>
            <p:cNvSpPr/>
            <p:nvPr/>
          </p:nvSpPr>
          <p:spPr>
            <a:xfrm>
              <a:off x="6367525" y="4038500"/>
              <a:ext cx="4600" cy="138475"/>
            </a:xfrm>
            <a:custGeom>
              <a:avLst/>
              <a:gdLst/>
              <a:ahLst/>
              <a:cxnLst/>
              <a:rect l="l" t="t" r="r" b="b"/>
              <a:pathLst>
                <a:path w="184" h="5539" extrusionOk="0">
                  <a:moveTo>
                    <a:pt x="0" y="0"/>
                  </a:moveTo>
                  <a:lnTo>
                    <a:pt x="0" y="5539"/>
                  </a:lnTo>
                  <a:lnTo>
                    <a:pt x="184" y="5539"/>
                  </a:lnTo>
                  <a:lnTo>
                    <a:pt x="184" y="0"/>
                  </a:ln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5"/>
            <p:cNvSpPr/>
            <p:nvPr/>
          </p:nvSpPr>
          <p:spPr>
            <a:xfrm>
              <a:off x="6385050" y="4038500"/>
              <a:ext cx="4625" cy="138475"/>
            </a:xfrm>
            <a:custGeom>
              <a:avLst/>
              <a:gdLst/>
              <a:ahLst/>
              <a:cxnLst/>
              <a:rect l="l" t="t" r="r" b="b"/>
              <a:pathLst>
                <a:path w="185" h="5539" extrusionOk="0">
                  <a:moveTo>
                    <a:pt x="1" y="0"/>
                  </a:moveTo>
                  <a:lnTo>
                    <a:pt x="1" y="5539"/>
                  </a:lnTo>
                  <a:lnTo>
                    <a:pt x="185" y="5539"/>
                  </a:lnTo>
                  <a:lnTo>
                    <a:pt x="185" y="0"/>
                  </a:ln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5"/>
            <p:cNvSpPr/>
            <p:nvPr/>
          </p:nvSpPr>
          <p:spPr>
            <a:xfrm>
              <a:off x="6348875" y="4038500"/>
              <a:ext cx="4625" cy="138475"/>
            </a:xfrm>
            <a:custGeom>
              <a:avLst/>
              <a:gdLst/>
              <a:ahLst/>
              <a:cxnLst/>
              <a:rect l="l" t="t" r="r" b="b"/>
              <a:pathLst>
                <a:path w="185" h="5539" extrusionOk="0">
                  <a:moveTo>
                    <a:pt x="1" y="0"/>
                  </a:moveTo>
                  <a:lnTo>
                    <a:pt x="1" y="5539"/>
                  </a:lnTo>
                  <a:lnTo>
                    <a:pt x="185" y="5539"/>
                  </a:lnTo>
                  <a:lnTo>
                    <a:pt x="185" y="0"/>
                  </a:ln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5"/>
            <p:cNvSpPr/>
            <p:nvPr/>
          </p:nvSpPr>
          <p:spPr>
            <a:xfrm>
              <a:off x="6329200" y="4081150"/>
              <a:ext cx="45075" cy="45075"/>
            </a:xfrm>
            <a:custGeom>
              <a:avLst/>
              <a:gdLst/>
              <a:ahLst/>
              <a:cxnLst/>
              <a:rect l="l" t="t" r="r" b="b"/>
              <a:pathLst>
                <a:path w="1803" h="1803" extrusionOk="0">
                  <a:moveTo>
                    <a:pt x="896" y="0"/>
                  </a:moveTo>
                  <a:cubicBezTo>
                    <a:pt x="399" y="0"/>
                    <a:pt x="0" y="399"/>
                    <a:pt x="0" y="896"/>
                  </a:cubicBezTo>
                  <a:cubicBezTo>
                    <a:pt x="0" y="1393"/>
                    <a:pt x="399" y="1803"/>
                    <a:pt x="896" y="1803"/>
                  </a:cubicBezTo>
                  <a:cubicBezTo>
                    <a:pt x="1393" y="1803"/>
                    <a:pt x="1803" y="1393"/>
                    <a:pt x="1803" y="896"/>
                  </a:cubicBezTo>
                  <a:cubicBezTo>
                    <a:pt x="1803" y="399"/>
                    <a:pt x="1393" y="0"/>
                    <a:pt x="896" y="0"/>
                  </a:cubicBez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5"/>
            <p:cNvSpPr/>
            <p:nvPr/>
          </p:nvSpPr>
          <p:spPr>
            <a:xfrm>
              <a:off x="6335675" y="4087625"/>
              <a:ext cx="31875" cy="31875"/>
            </a:xfrm>
            <a:custGeom>
              <a:avLst/>
              <a:gdLst/>
              <a:ahLst/>
              <a:cxnLst/>
              <a:rect l="l" t="t" r="r" b="b"/>
              <a:pathLst>
                <a:path w="1275" h="1275" extrusionOk="0">
                  <a:moveTo>
                    <a:pt x="637" y="0"/>
                  </a:moveTo>
                  <a:cubicBezTo>
                    <a:pt x="291" y="0"/>
                    <a:pt x="0" y="291"/>
                    <a:pt x="0" y="637"/>
                  </a:cubicBezTo>
                  <a:cubicBezTo>
                    <a:pt x="0" y="994"/>
                    <a:pt x="291" y="1274"/>
                    <a:pt x="637" y="1274"/>
                  </a:cubicBezTo>
                  <a:cubicBezTo>
                    <a:pt x="994" y="1274"/>
                    <a:pt x="1274" y="994"/>
                    <a:pt x="1274" y="637"/>
                  </a:cubicBezTo>
                  <a:cubicBezTo>
                    <a:pt x="1274" y="291"/>
                    <a:pt x="994" y="0"/>
                    <a:pt x="637" y="0"/>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5"/>
            <p:cNvSpPr/>
            <p:nvPr/>
          </p:nvSpPr>
          <p:spPr>
            <a:xfrm>
              <a:off x="6339450" y="4091400"/>
              <a:ext cx="24575" cy="24575"/>
            </a:xfrm>
            <a:custGeom>
              <a:avLst/>
              <a:gdLst/>
              <a:ahLst/>
              <a:cxnLst/>
              <a:rect l="l" t="t" r="r" b="b"/>
              <a:pathLst>
                <a:path w="983" h="983" extrusionOk="0">
                  <a:moveTo>
                    <a:pt x="486" y="0"/>
                  </a:moveTo>
                  <a:cubicBezTo>
                    <a:pt x="216" y="0"/>
                    <a:pt x="0" y="216"/>
                    <a:pt x="0" y="486"/>
                  </a:cubicBezTo>
                  <a:cubicBezTo>
                    <a:pt x="0" y="756"/>
                    <a:pt x="216" y="983"/>
                    <a:pt x="486" y="983"/>
                  </a:cubicBezTo>
                  <a:cubicBezTo>
                    <a:pt x="756" y="983"/>
                    <a:pt x="983" y="756"/>
                    <a:pt x="983" y="486"/>
                  </a:cubicBezTo>
                  <a:cubicBezTo>
                    <a:pt x="983" y="216"/>
                    <a:pt x="756" y="0"/>
                    <a:pt x="486" y="0"/>
                  </a:cubicBezTo>
                  <a:close/>
                </a:path>
              </a:pathLst>
            </a:custGeom>
            <a:solidFill>
              <a:srgbClr val="5637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5"/>
            <p:cNvSpPr/>
            <p:nvPr/>
          </p:nvSpPr>
          <p:spPr>
            <a:xfrm>
              <a:off x="6345100" y="4102725"/>
              <a:ext cx="12450" cy="90725"/>
            </a:xfrm>
            <a:custGeom>
              <a:avLst/>
              <a:gdLst/>
              <a:ahLst/>
              <a:cxnLst/>
              <a:rect l="l" t="t" r="r" b="b"/>
              <a:pathLst>
                <a:path w="498" h="3629" extrusionOk="0">
                  <a:moveTo>
                    <a:pt x="1" y="1"/>
                  </a:moveTo>
                  <a:lnTo>
                    <a:pt x="1" y="3629"/>
                  </a:lnTo>
                  <a:lnTo>
                    <a:pt x="497" y="3629"/>
                  </a:lnTo>
                  <a:lnTo>
                    <a:pt x="497" y="1"/>
                  </a:ln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5"/>
            <p:cNvSpPr/>
            <p:nvPr/>
          </p:nvSpPr>
          <p:spPr>
            <a:xfrm>
              <a:off x="6345100" y="4097050"/>
              <a:ext cx="13000" cy="13275"/>
            </a:xfrm>
            <a:custGeom>
              <a:avLst/>
              <a:gdLst/>
              <a:ahLst/>
              <a:cxnLst/>
              <a:rect l="l" t="t" r="r" b="b"/>
              <a:pathLst>
                <a:path w="520" h="531" extrusionOk="0">
                  <a:moveTo>
                    <a:pt x="260" y="1"/>
                  </a:moveTo>
                  <a:cubicBezTo>
                    <a:pt x="120" y="1"/>
                    <a:pt x="1" y="120"/>
                    <a:pt x="1" y="260"/>
                  </a:cubicBezTo>
                  <a:cubicBezTo>
                    <a:pt x="1" y="411"/>
                    <a:pt x="120" y="530"/>
                    <a:pt x="260" y="530"/>
                  </a:cubicBezTo>
                  <a:cubicBezTo>
                    <a:pt x="411" y="530"/>
                    <a:pt x="519" y="411"/>
                    <a:pt x="519" y="260"/>
                  </a:cubicBezTo>
                  <a:cubicBezTo>
                    <a:pt x="519" y="120"/>
                    <a:pt x="411" y="1"/>
                    <a:pt x="260" y="1"/>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5"/>
            <p:cNvSpPr/>
            <p:nvPr/>
          </p:nvSpPr>
          <p:spPr>
            <a:xfrm>
              <a:off x="6298950" y="4080850"/>
              <a:ext cx="21100" cy="42150"/>
            </a:xfrm>
            <a:custGeom>
              <a:avLst/>
              <a:gdLst/>
              <a:ahLst/>
              <a:cxnLst/>
              <a:rect l="l" t="t" r="r" b="b"/>
              <a:pathLst>
                <a:path w="844" h="1686" extrusionOk="0">
                  <a:moveTo>
                    <a:pt x="1" y="1"/>
                  </a:moveTo>
                  <a:lnTo>
                    <a:pt x="1" y="1685"/>
                  </a:lnTo>
                  <a:lnTo>
                    <a:pt x="843" y="1685"/>
                  </a:lnTo>
                  <a:lnTo>
                    <a:pt x="8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35"/>
            <p:cNvSpPr/>
            <p:nvPr/>
          </p:nvSpPr>
          <p:spPr>
            <a:xfrm>
              <a:off x="6307600" y="3981650"/>
              <a:ext cx="90175" cy="222600"/>
            </a:xfrm>
            <a:custGeom>
              <a:avLst/>
              <a:gdLst/>
              <a:ahLst/>
              <a:cxnLst/>
              <a:rect l="l" t="t" r="r" b="b"/>
              <a:pathLst>
                <a:path w="3607" h="8904" extrusionOk="0">
                  <a:moveTo>
                    <a:pt x="1804" y="1"/>
                  </a:moveTo>
                  <a:cubicBezTo>
                    <a:pt x="902" y="1"/>
                    <a:pt x="0" y="557"/>
                    <a:pt x="0" y="1658"/>
                  </a:cubicBezTo>
                  <a:lnTo>
                    <a:pt x="0" y="8904"/>
                  </a:lnTo>
                  <a:lnTo>
                    <a:pt x="3607" y="8904"/>
                  </a:lnTo>
                  <a:lnTo>
                    <a:pt x="3607" y="1680"/>
                  </a:lnTo>
                  <a:cubicBezTo>
                    <a:pt x="3607" y="557"/>
                    <a:pt x="2705" y="1"/>
                    <a:pt x="1804" y="1"/>
                  </a:cubicBez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5"/>
            <p:cNvSpPr/>
            <p:nvPr/>
          </p:nvSpPr>
          <p:spPr>
            <a:xfrm>
              <a:off x="6307600" y="4021475"/>
              <a:ext cx="90175" cy="182775"/>
            </a:xfrm>
            <a:custGeom>
              <a:avLst/>
              <a:gdLst/>
              <a:ahLst/>
              <a:cxnLst/>
              <a:rect l="l" t="t" r="r" b="b"/>
              <a:pathLst>
                <a:path w="3607" h="7311" extrusionOk="0">
                  <a:moveTo>
                    <a:pt x="11" y="1"/>
                  </a:moveTo>
                  <a:cubicBezTo>
                    <a:pt x="11" y="22"/>
                    <a:pt x="0" y="44"/>
                    <a:pt x="0" y="65"/>
                  </a:cubicBezTo>
                  <a:lnTo>
                    <a:pt x="0" y="7311"/>
                  </a:lnTo>
                  <a:lnTo>
                    <a:pt x="3607" y="7311"/>
                  </a:lnTo>
                  <a:lnTo>
                    <a:pt x="3607" y="5821"/>
                  </a:lnTo>
                  <a:cubicBezTo>
                    <a:pt x="3450" y="5857"/>
                    <a:pt x="3288" y="5875"/>
                    <a:pt x="3126" y="5875"/>
                  </a:cubicBezTo>
                  <a:cubicBezTo>
                    <a:pt x="2230" y="5875"/>
                    <a:pt x="1339" y="5317"/>
                    <a:pt x="1339" y="4201"/>
                  </a:cubicBezTo>
                  <a:lnTo>
                    <a:pt x="13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5"/>
            <p:cNvSpPr/>
            <p:nvPr/>
          </p:nvSpPr>
          <p:spPr>
            <a:xfrm>
              <a:off x="6315700" y="4024725"/>
              <a:ext cx="82075" cy="28900"/>
            </a:xfrm>
            <a:custGeom>
              <a:avLst/>
              <a:gdLst/>
              <a:ahLst/>
              <a:cxnLst/>
              <a:rect l="l" t="t" r="r" b="b"/>
              <a:pathLst>
                <a:path w="3283" h="1156" extrusionOk="0">
                  <a:moveTo>
                    <a:pt x="0" y="0"/>
                  </a:moveTo>
                  <a:lnTo>
                    <a:pt x="0" y="1156"/>
                  </a:lnTo>
                  <a:lnTo>
                    <a:pt x="3283" y="540"/>
                  </a:lnTo>
                  <a:lnTo>
                    <a:pt x="32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5"/>
            <p:cNvSpPr/>
            <p:nvPr/>
          </p:nvSpPr>
          <p:spPr>
            <a:xfrm>
              <a:off x="6300300" y="4016350"/>
              <a:ext cx="105025" cy="13250"/>
            </a:xfrm>
            <a:custGeom>
              <a:avLst/>
              <a:gdLst/>
              <a:ahLst/>
              <a:cxnLst/>
              <a:rect l="l" t="t" r="r" b="b"/>
              <a:pathLst>
                <a:path w="4201" h="530" extrusionOk="0">
                  <a:moveTo>
                    <a:pt x="540" y="1"/>
                  </a:moveTo>
                  <a:cubicBezTo>
                    <a:pt x="238" y="1"/>
                    <a:pt x="0" y="238"/>
                    <a:pt x="0" y="529"/>
                  </a:cubicBezTo>
                  <a:lnTo>
                    <a:pt x="4201" y="529"/>
                  </a:lnTo>
                  <a:cubicBezTo>
                    <a:pt x="4201" y="238"/>
                    <a:pt x="3963" y="1"/>
                    <a:pt x="36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5"/>
            <p:cNvSpPr/>
            <p:nvPr/>
          </p:nvSpPr>
          <p:spPr>
            <a:xfrm>
              <a:off x="5958575" y="3983425"/>
              <a:ext cx="22700" cy="40575"/>
            </a:xfrm>
            <a:custGeom>
              <a:avLst/>
              <a:gdLst/>
              <a:ahLst/>
              <a:cxnLst/>
              <a:rect l="l" t="t" r="r" b="b"/>
              <a:pathLst>
                <a:path w="908" h="1623" extrusionOk="0">
                  <a:moveTo>
                    <a:pt x="454" y="1"/>
                  </a:moveTo>
                  <a:cubicBezTo>
                    <a:pt x="454" y="1"/>
                    <a:pt x="87" y="616"/>
                    <a:pt x="119" y="896"/>
                  </a:cubicBezTo>
                  <a:cubicBezTo>
                    <a:pt x="141" y="1177"/>
                    <a:pt x="0" y="1458"/>
                    <a:pt x="65" y="1566"/>
                  </a:cubicBezTo>
                  <a:cubicBezTo>
                    <a:pt x="93" y="1606"/>
                    <a:pt x="170" y="1622"/>
                    <a:pt x="257" y="1622"/>
                  </a:cubicBezTo>
                  <a:cubicBezTo>
                    <a:pt x="404" y="1622"/>
                    <a:pt x="582" y="1577"/>
                    <a:pt x="616" y="1523"/>
                  </a:cubicBezTo>
                  <a:cubicBezTo>
                    <a:pt x="907" y="1026"/>
                    <a:pt x="410" y="637"/>
                    <a:pt x="842" y="217"/>
                  </a:cubicBezTo>
                  <a:lnTo>
                    <a:pt x="454" y="1"/>
                  </a:ln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35"/>
            <p:cNvSpPr/>
            <p:nvPr/>
          </p:nvSpPr>
          <p:spPr>
            <a:xfrm>
              <a:off x="5946975" y="3998675"/>
              <a:ext cx="21275" cy="13525"/>
            </a:xfrm>
            <a:custGeom>
              <a:avLst/>
              <a:gdLst/>
              <a:ahLst/>
              <a:cxnLst/>
              <a:rect l="l" t="t" r="r" b="b"/>
              <a:pathLst>
                <a:path w="851" h="541" extrusionOk="0">
                  <a:moveTo>
                    <a:pt x="704" y="0"/>
                  </a:moveTo>
                  <a:cubicBezTo>
                    <a:pt x="689" y="0"/>
                    <a:pt x="676" y="9"/>
                    <a:pt x="670" y="27"/>
                  </a:cubicBezTo>
                  <a:cubicBezTo>
                    <a:pt x="637" y="114"/>
                    <a:pt x="497" y="233"/>
                    <a:pt x="421" y="265"/>
                  </a:cubicBezTo>
                  <a:cubicBezTo>
                    <a:pt x="324" y="308"/>
                    <a:pt x="0" y="298"/>
                    <a:pt x="65" y="470"/>
                  </a:cubicBezTo>
                  <a:cubicBezTo>
                    <a:pt x="90" y="523"/>
                    <a:pt x="151" y="541"/>
                    <a:pt x="223" y="541"/>
                  </a:cubicBezTo>
                  <a:cubicBezTo>
                    <a:pt x="340" y="541"/>
                    <a:pt x="482" y="494"/>
                    <a:pt x="529" y="481"/>
                  </a:cubicBezTo>
                  <a:cubicBezTo>
                    <a:pt x="615" y="459"/>
                    <a:pt x="766" y="416"/>
                    <a:pt x="799" y="298"/>
                  </a:cubicBezTo>
                  <a:cubicBezTo>
                    <a:pt x="850" y="119"/>
                    <a:pt x="760" y="0"/>
                    <a:pt x="704" y="0"/>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35"/>
            <p:cNvSpPr/>
            <p:nvPr/>
          </p:nvSpPr>
          <p:spPr>
            <a:xfrm>
              <a:off x="5946700" y="4014325"/>
              <a:ext cx="19475" cy="12100"/>
            </a:xfrm>
            <a:custGeom>
              <a:avLst/>
              <a:gdLst/>
              <a:ahLst/>
              <a:cxnLst/>
              <a:rect l="l" t="t" r="r" b="b"/>
              <a:pathLst>
                <a:path w="779" h="484" extrusionOk="0">
                  <a:moveTo>
                    <a:pt x="689" y="0"/>
                  </a:moveTo>
                  <a:cubicBezTo>
                    <a:pt x="655" y="0"/>
                    <a:pt x="618" y="25"/>
                    <a:pt x="605" y="60"/>
                  </a:cubicBezTo>
                  <a:cubicBezTo>
                    <a:pt x="573" y="157"/>
                    <a:pt x="422" y="265"/>
                    <a:pt x="357" y="298"/>
                  </a:cubicBezTo>
                  <a:cubicBezTo>
                    <a:pt x="249" y="330"/>
                    <a:pt x="0" y="308"/>
                    <a:pt x="22" y="373"/>
                  </a:cubicBezTo>
                  <a:cubicBezTo>
                    <a:pt x="41" y="458"/>
                    <a:pt x="159" y="484"/>
                    <a:pt x="268" y="484"/>
                  </a:cubicBezTo>
                  <a:cubicBezTo>
                    <a:pt x="340" y="484"/>
                    <a:pt x="409" y="472"/>
                    <a:pt x="443" y="459"/>
                  </a:cubicBezTo>
                  <a:cubicBezTo>
                    <a:pt x="518" y="438"/>
                    <a:pt x="702" y="298"/>
                    <a:pt x="734" y="190"/>
                  </a:cubicBezTo>
                  <a:cubicBezTo>
                    <a:pt x="779" y="50"/>
                    <a:pt x="738" y="0"/>
                    <a:pt x="689" y="0"/>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35"/>
            <p:cNvSpPr/>
            <p:nvPr/>
          </p:nvSpPr>
          <p:spPr>
            <a:xfrm>
              <a:off x="5964500" y="4009950"/>
              <a:ext cx="11900" cy="19125"/>
            </a:xfrm>
            <a:custGeom>
              <a:avLst/>
              <a:gdLst/>
              <a:ahLst/>
              <a:cxnLst/>
              <a:rect l="l" t="t" r="r" b="b"/>
              <a:pathLst>
                <a:path w="476" h="765" extrusionOk="0">
                  <a:moveTo>
                    <a:pt x="412" y="0"/>
                  </a:moveTo>
                  <a:cubicBezTo>
                    <a:pt x="378" y="0"/>
                    <a:pt x="341" y="55"/>
                    <a:pt x="336" y="116"/>
                  </a:cubicBezTo>
                  <a:cubicBezTo>
                    <a:pt x="336" y="224"/>
                    <a:pt x="249" y="418"/>
                    <a:pt x="206" y="483"/>
                  </a:cubicBezTo>
                  <a:cubicBezTo>
                    <a:pt x="130" y="581"/>
                    <a:pt x="1" y="634"/>
                    <a:pt x="22" y="699"/>
                  </a:cubicBezTo>
                  <a:cubicBezTo>
                    <a:pt x="43" y="746"/>
                    <a:pt x="72" y="764"/>
                    <a:pt x="106" y="764"/>
                  </a:cubicBezTo>
                  <a:cubicBezTo>
                    <a:pt x="179" y="764"/>
                    <a:pt x="270" y="679"/>
                    <a:pt x="314" y="634"/>
                  </a:cubicBezTo>
                  <a:cubicBezTo>
                    <a:pt x="368" y="570"/>
                    <a:pt x="476" y="332"/>
                    <a:pt x="476" y="192"/>
                  </a:cubicBezTo>
                  <a:cubicBezTo>
                    <a:pt x="476" y="50"/>
                    <a:pt x="445" y="0"/>
                    <a:pt x="412" y="0"/>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35"/>
            <p:cNvSpPr/>
            <p:nvPr/>
          </p:nvSpPr>
          <p:spPr>
            <a:xfrm>
              <a:off x="5957225" y="4012400"/>
              <a:ext cx="13950" cy="15475"/>
            </a:xfrm>
            <a:custGeom>
              <a:avLst/>
              <a:gdLst/>
              <a:ahLst/>
              <a:cxnLst/>
              <a:rect l="l" t="t" r="r" b="b"/>
              <a:pathLst>
                <a:path w="558" h="619" extrusionOk="0">
                  <a:moveTo>
                    <a:pt x="487" y="1"/>
                  </a:moveTo>
                  <a:cubicBezTo>
                    <a:pt x="453" y="1"/>
                    <a:pt x="416" y="42"/>
                    <a:pt x="411" y="94"/>
                  </a:cubicBezTo>
                  <a:cubicBezTo>
                    <a:pt x="389" y="191"/>
                    <a:pt x="281" y="342"/>
                    <a:pt x="217" y="396"/>
                  </a:cubicBezTo>
                  <a:cubicBezTo>
                    <a:pt x="130" y="461"/>
                    <a:pt x="1" y="483"/>
                    <a:pt x="22" y="536"/>
                  </a:cubicBezTo>
                  <a:cubicBezTo>
                    <a:pt x="44" y="597"/>
                    <a:pt x="85" y="618"/>
                    <a:pt x="131" y="618"/>
                  </a:cubicBezTo>
                  <a:cubicBezTo>
                    <a:pt x="198" y="618"/>
                    <a:pt x="275" y="573"/>
                    <a:pt x="313" y="548"/>
                  </a:cubicBezTo>
                  <a:cubicBezTo>
                    <a:pt x="389" y="504"/>
                    <a:pt x="529" y="310"/>
                    <a:pt x="540" y="191"/>
                  </a:cubicBezTo>
                  <a:cubicBezTo>
                    <a:pt x="557" y="50"/>
                    <a:pt x="524" y="1"/>
                    <a:pt x="487" y="1"/>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35"/>
            <p:cNvSpPr/>
            <p:nvPr/>
          </p:nvSpPr>
          <p:spPr>
            <a:xfrm>
              <a:off x="6153450" y="3731850"/>
              <a:ext cx="6500" cy="41325"/>
            </a:xfrm>
            <a:custGeom>
              <a:avLst/>
              <a:gdLst/>
              <a:ahLst/>
              <a:cxnLst/>
              <a:rect l="l" t="t" r="r" b="b"/>
              <a:pathLst>
                <a:path w="260" h="1653" extrusionOk="0">
                  <a:moveTo>
                    <a:pt x="1" y="1"/>
                  </a:moveTo>
                  <a:lnTo>
                    <a:pt x="1" y="1652"/>
                  </a:lnTo>
                  <a:lnTo>
                    <a:pt x="260" y="1652"/>
                  </a:lnTo>
                  <a:lnTo>
                    <a:pt x="260" y="1"/>
                  </a:ln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5"/>
            <p:cNvSpPr/>
            <p:nvPr/>
          </p:nvSpPr>
          <p:spPr>
            <a:xfrm>
              <a:off x="6132150" y="3704325"/>
              <a:ext cx="51850" cy="51575"/>
            </a:xfrm>
            <a:custGeom>
              <a:avLst/>
              <a:gdLst/>
              <a:ahLst/>
              <a:cxnLst/>
              <a:rect l="l" t="t" r="r" b="b"/>
              <a:pathLst>
                <a:path w="2074" h="2063" extrusionOk="0">
                  <a:moveTo>
                    <a:pt x="1037" y="0"/>
                  </a:moveTo>
                  <a:cubicBezTo>
                    <a:pt x="464" y="0"/>
                    <a:pt x="0" y="464"/>
                    <a:pt x="0" y="1037"/>
                  </a:cubicBezTo>
                  <a:cubicBezTo>
                    <a:pt x="0" y="1609"/>
                    <a:pt x="464" y="2062"/>
                    <a:pt x="1037" y="2062"/>
                  </a:cubicBezTo>
                  <a:cubicBezTo>
                    <a:pt x="1609" y="2062"/>
                    <a:pt x="2073" y="1609"/>
                    <a:pt x="2073" y="1037"/>
                  </a:cubicBezTo>
                  <a:cubicBezTo>
                    <a:pt x="2073" y="464"/>
                    <a:pt x="1609" y="0"/>
                    <a:pt x="1037" y="0"/>
                  </a:cubicBezTo>
                  <a:close/>
                </a:path>
              </a:pathLst>
            </a:custGeom>
            <a:solidFill>
              <a:srgbClr val="FF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5"/>
            <p:cNvSpPr/>
            <p:nvPr/>
          </p:nvSpPr>
          <p:spPr>
            <a:xfrm>
              <a:off x="6138350" y="3710525"/>
              <a:ext cx="39425" cy="39425"/>
            </a:xfrm>
            <a:custGeom>
              <a:avLst/>
              <a:gdLst/>
              <a:ahLst/>
              <a:cxnLst/>
              <a:rect l="l" t="t" r="r" b="b"/>
              <a:pathLst>
                <a:path w="1577" h="1577" extrusionOk="0">
                  <a:moveTo>
                    <a:pt x="789" y="0"/>
                  </a:moveTo>
                  <a:cubicBezTo>
                    <a:pt x="357" y="0"/>
                    <a:pt x="0" y="357"/>
                    <a:pt x="0" y="789"/>
                  </a:cubicBezTo>
                  <a:cubicBezTo>
                    <a:pt x="0" y="1221"/>
                    <a:pt x="357" y="1577"/>
                    <a:pt x="789" y="1577"/>
                  </a:cubicBezTo>
                  <a:cubicBezTo>
                    <a:pt x="1221" y="1577"/>
                    <a:pt x="1576" y="1221"/>
                    <a:pt x="1576" y="789"/>
                  </a:cubicBezTo>
                  <a:cubicBezTo>
                    <a:pt x="1576" y="357"/>
                    <a:pt x="1221" y="0"/>
                    <a:pt x="789" y="0"/>
                  </a:cubicBezTo>
                  <a:close/>
                </a:path>
              </a:pathLst>
            </a:custGeom>
            <a:solidFill>
              <a:srgbClr val="84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5"/>
            <p:cNvSpPr/>
            <p:nvPr/>
          </p:nvSpPr>
          <p:spPr>
            <a:xfrm>
              <a:off x="6140775" y="3712675"/>
              <a:ext cx="34850" cy="29175"/>
            </a:xfrm>
            <a:custGeom>
              <a:avLst/>
              <a:gdLst/>
              <a:ahLst/>
              <a:cxnLst/>
              <a:rect l="l" t="t" r="r" b="b"/>
              <a:pathLst>
                <a:path w="1394" h="1167" extrusionOk="0">
                  <a:moveTo>
                    <a:pt x="692" y="0"/>
                  </a:moveTo>
                  <a:cubicBezTo>
                    <a:pt x="335" y="0"/>
                    <a:pt x="54" y="260"/>
                    <a:pt x="1" y="595"/>
                  </a:cubicBezTo>
                  <a:cubicBezTo>
                    <a:pt x="130" y="454"/>
                    <a:pt x="313" y="357"/>
                    <a:pt x="529" y="357"/>
                  </a:cubicBezTo>
                  <a:cubicBezTo>
                    <a:pt x="908" y="357"/>
                    <a:pt x="1220" y="670"/>
                    <a:pt x="1220" y="1059"/>
                  </a:cubicBezTo>
                  <a:lnTo>
                    <a:pt x="1220" y="1167"/>
                  </a:lnTo>
                  <a:cubicBezTo>
                    <a:pt x="1328" y="1037"/>
                    <a:pt x="1393" y="876"/>
                    <a:pt x="1393" y="703"/>
                  </a:cubicBezTo>
                  <a:cubicBezTo>
                    <a:pt x="1393" y="314"/>
                    <a:pt x="1080" y="0"/>
                    <a:pt x="692" y="0"/>
                  </a:cubicBezTo>
                  <a:close/>
                </a:path>
              </a:pathLst>
            </a:custGeom>
            <a:solidFill>
              <a:srgbClr val="84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5"/>
            <p:cNvSpPr/>
            <p:nvPr/>
          </p:nvSpPr>
          <p:spPr>
            <a:xfrm>
              <a:off x="6154275" y="3726450"/>
              <a:ext cx="7575" cy="7575"/>
            </a:xfrm>
            <a:custGeom>
              <a:avLst/>
              <a:gdLst/>
              <a:ahLst/>
              <a:cxnLst/>
              <a:rect l="l" t="t" r="r" b="b"/>
              <a:pathLst>
                <a:path w="303" h="303" extrusionOk="0">
                  <a:moveTo>
                    <a:pt x="152" y="1"/>
                  </a:moveTo>
                  <a:cubicBezTo>
                    <a:pt x="65" y="1"/>
                    <a:pt x="1" y="65"/>
                    <a:pt x="1" y="152"/>
                  </a:cubicBezTo>
                  <a:cubicBezTo>
                    <a:pt x="1" y="227"/>
                    <a:pt x="65" y="303"/>
                    <a:pt x="152" y="303"/>
                  </a:cubicBezTo>
                  <a:cubicBezTo>
                    <a:pt x="238" y="303"/>
                    <a:pt x="303" y="227"/>
                    <a:pt x="303" y="152"/>
                  </a:cubicBezTo>
                  <a:cubicBezTo>
                    <a:pt x="303" y="65"/>
                    <a:pt x="238" y="1"/>
                    <a:pt x="152" y="1"/>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5"/>
            <p:cNvSpPr/>
            <p:nvPr/>
          </p:nvSpPr>
          <p:spPr>
            <a:xfrm>
              <a:off x="6160750" y="3719425"/>
              <a:ext cx="9750" cy="8400"/>
            </a:xfrm>
            <a:custGeom>
              <a:avLst/>
              <a:gdLst/>
              <a:ahLst/>
              <a:cxnLst/>
              <a:rect l="l" t="t" r="r" b="b"/>
              <a:pathLst>
                <a:path w="390" h="336" extrusionOk="0">
                  <a:moveTo>
                    <a:pt x="389" y="1"/>
                  </a:moveTo>
                  <a:lnTo>
                    <a:pt x="1" y="238"/>
                  </a:lnTo>
                  <a:lnTo>
                    <a:pt x="97" y="335"/>
                  </a:lnTo>
                  <a:lnTo>
                    <a:pt x="389" y="1"/>
                  </a:ln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5"/>
            <p:cNvSpPr/>
            <p:nvPr/>
          </p:nvSpPr>
          <p:spPr>
            <a:xfrm>
              <a:off x="5884075" y="4008675"/>
              <a:ext cx="472400" cy="195575"/>
            </a:xfrm>
            <a:custGeom>
              <a:avLst/>
              <a:gdLst/>
              <a:ahLst/>
              <a:cxnLst/>
              <a:rect l="l" t="t" r="r" b="b"/>
              <a:pathLst>
                <a:path w="18896" h="7823" extrusionOk="0">
                  <a:moveTo>
                    <a:pt x="2954" y="0"/>
                  </a:moveTo>
                  <a:cubicBezTo>
                    <a:pt x="1755" y="0"/>
                    <a:pt x="605" y="632"/>
                    <a:pt x="0" y="1301"/>
                  </a:cubicBezTo>
                  <a:lnTo>
                    <a:pt x="410" y="1657"/>
                  </a:lnTo>
                  <a:cubicBezTo>
                    <a:pt x="934" y="1091"/>
                    <a:pt x="1920" y="548"/>
                    <a:pt x="2941" y="548"/>
                  </a:cubicBezTo>
                  <a:cubicBezTo>
                    <a:pt x="3457" y="548"/>
                    <a:pt x="3981" y="687"/>
                    <a:pt x="4460" y="1031"/>
                  </a:cubicBezTo>
                  <a:cubicBezTo>
                    <a:pt x="5129" y="1517"/>
                    <a:pt x="5615" y="2672"/>
                    <a:pt x="6123" y="3893"/>
                  </a:cubicBezTo>
                  <a:cubicBezTo>
                    <a:pt x="6932" y="5825"/>
                    <a:pt x="7774" y="7823"/>
                    <a:pt x="9566" y="7823"/>
                  </a:cubicBezTo>
                  <a:lnTo>
                    <a:pt x="18895" y="7823"/>
                  </a:lnTo>
                  <a:lnTo>
                    <a:pt x="18895" y="7272"/>
                  </a:lnTo>
                  <a:lnTo>
                    <a:pt x="9566" y="7272"/>
                  </a:lnTo>
                  <a:cubicBezTo>
                    <a:pt x="8141" y="7272"/>
                    <a:pt x="7375" y="5447"/>
                    <a:pt x="6641" y="3687"/>
                  </a:cubicBezTo>
                  <a:cubicBezTo>
                    <a:pt x="6090" y="2391"/>
                    <a:pt x="5583" y="1160"/>
                    <a:pt x="4784" y="589"/>
                  </a:cubicBezTo>
                  <a:cubicBezTo>
                    <a:pt x="4206" y="169"/>
                    <a:pt x="3573" y="0"/>
                    <a:pt x="2954" y="0"/>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5"/>
            <p:cNvSpPr/>
            <p:nvPr/>
          </p:nvSpPr>
          <p:spPr>
            <a:xfrm>
              <a:off x="5968275" y="4009350"/>
              <a:ext cx="388200" cy="194900"/>
            </a:xfrm>
            <a:custGeom>
              <a:avLst/>
              <a:gdLst/>
              <a:ahLst/>
              <a:cxnLst/>
              <a:rect l="l" t="t" r="r" b="b"/>
              <a:pathLst>
                <a:path w="15528" h="7796" extrusionOk="0">
                  <a:moveTo>
                    <a:pt x="1" y="0"/>
                  </a:moveTo>
                  <a:cubicBezTo>
                    <a:pt x="876" y="248"/>
                    <a:pt x="1459" y="702"/>
                    <a:pt x="1459" y="1220"/>
                  </a:cubicBezTo>
                  <a:cubicBezTo>
                    <a:pt x="1459" y="1263"/>
                    <a:pt x="1448" y="1296"/>
                    <a:pt x="1448" y="1339"/>
                  </a:cubicBezTo>
                  <a:cubicBezTo>
                    <a:pt x="1934" y="1922"/>
                    <a:pt x="2333" y="2872"/>
                    <a:pt x="2755" y="3866"/>
                  </a:cubicBezTo>
                  <a:cubicBezTo>
                    <a:pt x="3564" y="5798"/>
                    <a:pt x="4406" y="7796"/>
                    <a:pt x="6198" y="7796"/>
                  </a:cubicBezTo>
                  <a:lnTo>
                    <a:pt x="15527" y="7796"/>
                  </a:lnTo>
                  <a:lnTo>
                    <a:pt x="15527" y="7245"/>
                  </a:lnTo>
                  <a:lnTo>
                    <a:pt x="6198" y="7245"/>
                  </a:lnTo>
                  <a:cubicBezTo>
                    <a:pt x="4773" y="7245"/>
                    <a:pt x="4007" y="5420"/>
                    <a:pt x="3273" y="3660"/>
                  </a:cubicBezTo>
                  <a:cubicBezTo>
                    <a:pt x="2722" y="2364"/>
                    <a:pt x="2215" y="1133"/>
                    <a:pt x="1416" y="562"/>
                  </a:cubicBezTo>
                  <a:cubicBezTo>
                    <a:pt x="973" y="238"/>
                    <a:pt x="487" y="65"/>
                    <a:pt x="1" y="0"/>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5"/>
            <p:cNvSpPr/>
            <p:nvPr/>
          </p:nvSpPr>
          <p:spPr>
            <a:xfrm>
              <a:off x="6106500" y="3762650"/>
              <a:ext cx="108800" cy="276525"/>
            </a:xfrm>
            <a:custGeom>
              <a:avLst/>
              <a:gdLst/>
              <a:ahLst/>
              <a:cxnLst/>
              <a:rect l="l" t="t" r="r" b="b"/>
              <a:pathLst>
                <a:path w="4352" h="11061" extrusionOk="0">
                  <a:moveTo>
                    <a:pt x="1752" y="0"/>
                  </a:moveTo>
                  <a:cubicBezTo>
                    <a:pt x="1248" y="0"/>
                    <a:pt x="755" y="152"/>
                    <a:pt x="530" y="485"/>
                  </a:cubicBezTo>
                  <a:cubicBezTo>
                    <a:pt x="0" y="1241"/>
                    <a:pt x="605" y="10969"/>
                    <a:pt x="605" y="10969"/>
                  </a:cubicBezTo>
                  <a:cubicBezTo>
                    <a:pt x="605" y="10969"/>
                    <a:pt x="1728" y="11060"/>
                    <a:pt x="2521" y="11060"/>
                  </a:cubicBezTo>
                  <a:cubicBezTo>
                    <a:pt x="2918" y="11060"/>
                    <a:pt x="3232" y="11038"/>
                    <a:pt x="3282" y="10969"/>
                  </a:cubicBezTo>
                  <a:cubicBezTo>
                    <a:pt x="3434" y="10775"/>
                    <a:pt x="4352" y="4761"/>
                    <a:pt x="3207" y="701"/>
                  </a:cubicBezTo>
                  <a:cubicBezTo>
                    <a:pt x="3079" y="256"/>
                    <a:pt x="2406" y="0"/>
                    <a:pt x="1752" y="0"/>
                  </a:cubicBez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5"/>
            <p:cNvSpPr/>
            <p:nvPr/>
          </p:nvSpPr>
          <p:spPr>
            <a:xfrm>
              <a:off x="6106500" y="3762625"/>
              <a:ext cx="104200" cy="276550"/>
            </a:xfrm>
            <a:custGeom>
              <a:avLst/>
              <a:gdLst/>
              <a:ahLst/>
              <a:cxnLst/>
              <a:rect l="l" t="t" r="r" b="b"/>
              <a:pathLst>
                <a:path w="4168" h="11062" extrusionOk="0">
                  <a:moveTo>
                    <a:pt x="1743" y="0"/>
                  </a:moveTo>
                  <a:cubicBezTo>
                    <a:pt x="1241" y="0"/>
                    <a:pt x="751" y="150"/>
                    <a:pt x="530" y="486"/>
                  </a:cubicBezTo>
                  <a:cubicBezTo>
                    <a:pt x="0" y="1242"/>
                    <a:pt x="605" y="10970"/>
                    <a:pt x="605" y="10970"/>
                  </a:cubicBezTo>
                  <a:cubicBezTo>
                    <a:pt x="605" y="10970"/>
                    <a:pt x="1728" y="11061"/>
                    <a:pt x="2521" y="11061"/>
                  </a:cubicBezTo>
                  <a:cubicBezTo>
                    <a:pt x="2918" y="11061"/>
                    <a:pt x="3232" y="11039"/>
                    <a:pt x="3282" y="10970"/>
                  </a:cubicBezTo>
                  <a:cubicBezTo>
                    <a:pt x="3412" y="10798"/>
                    <a:pt x="4168" y="5939"/>
                    <a:pt x="3498" y="2009"/>
                  </a:cubicBezTo>
                  <a:cubicBezTo>
                    <a:pt x="3164" y="1846"/>
                    <a:pt x="2819" y="1512"/>
                    <a:pt x="2559" y="1059"/>
                  </a:cubicBezTo>
                  <a:cubicBezTo>
                    <a:pt x="2365" y="713"/>
                    <a:pt x="2246" y="368"/>
                    <a:pt x="2214" y="44"/>
                  </a:cubicBezTo>
                  <a:cubicBezTo>
                    <a:pt x="2061" y="15"/>
                    <a:pt x="1901" y="0"/>
                    <a:pt x="1743" y="0"/>
                  </a:cubicBez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5"/>
            <p:cNvSpPr/>
            <p:nvPr/>
          </p:nvSpPr>
          <p:spPr>
            <a:xfrm>
              <a:off x="5997725" y="3679875"/>
              <a:ext cx="174650" cy="58275"/>
            </a:xfrm>
            <a:custGeom>
              <a:avLst/>
              <a:gdLst/>
              <a:ahLst/>
              <a:cxnLst/>
              <a:rect l="l" t="t" r="r" b="b"/>
              <a:pathLst>
                <a:path w="6986" h="2331" extrusionOk="0">
                  <a:moveTo>
                    <a:pt x="1117" y="0"/>
                  </a:moveTo>
                  <a:cubicBezTo>
                    <a:pt x="444" y="0"/>
                    <a:pt x="88" y="131"/>
                    <a:pt x="54" y="244"/>
                  </a:cubicBezTo>
                  <a:cubicBezTo>
                    <a:pt x="0" y="460"/>
                    <a:pt x="1490" y="1086"/>
                    <a:pt x="3390" y="1648"/>
                  </a:cubicBezTo>
                  <a:cubicBezTo>
                    <a:pt x="4842" y="2068"/>
                    <a:pt x="6104" y="2331"/>
                    <a:pt x="6649" y="2331"/>
                  </a:cubicBezTo>
                  <a:cubicBezTo>
                    <a:pt x="6817" y="2331"/>
                    <a:pt x="6917" y="2306"/>
                    <a:pt x="6932" y="2252"/>
                  </a:cubicBezTo>
                  <a:cubicBezTo>
                    <a:pt x="6986" y="2036"/>
                    <a:pt x="6133" y="1129"/>
                    <a:pt x="3746" y="438"/>
                  </a:cubicBezTo>
                  <a:cubicBezTo>
                    <a:pt x="2609" y="109"/>
                    <a:pt x="1731" y="0"/>
                    <a:pt x="1117" y="0"/>
                  </a:cubicBez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5"/>
            <p:cNvSpPr/>
            <p:nvPr/>
          </p:nvSpPr>
          <p:spPr>
            <a:xfrm>
              <a:off x="6021200" y="3649575"/>
              <a:ext cx="137150" cy="127725"/>
            </a:xfrm>
            <a:custGeom>
              <a:avLst/>
              <a:gdLst/>
              <a:ahLst/>
              <a:cxnLst/>
              <a:rect l="l" t="t" r="r" b="b"/>
              <a:pathLst>
                <a:path w="5486" h="5109" extrusionOk="0">
                  <a:moveTo>
                    <a:pt x="3331" y="0"/>
                  </a:moveTo>
                  <a:cubicBezTo>
                    <a:pt x="2965" y="0"/>
                    <a:pt x="2562" y="99"/>
                    <a:pt x="2160" y="300"/>
                  </a:cubicBezTo>
                  <a:cubicBezTo>
                    <a:pt x="0" y="1380"/>
                    <a:pt x="993" y="4695"/>
                    <a:pt x="993" y="4695"/>
                  </a:cubicBezTo>
                  <a:cubicBezTo>
                    <a:pt x="1141" y="4873"/>
                    <a:pt x="1905" y="5108"/>
                    <a:pt x="2786" y="5108"/>
                  </a:cubicBezTo>
                  <a:cubicBezTo>
                    <a:pt x="3776" y="5108"/>
                    <a:pt x="4914" y="4810"/>
                    <a:pt x="5485" y="3799"/>
                  </a:cubicBezTo>
                  <a:cubicBezTo>
                    <a:pt x="5485" y="3799"/>
                    <a:pt x="5237" y="3702"/>
                    <a:pt x="5064" y="3388"/>
                  </a:cubicBezTo>
                  <a:cubicBezTo>
                    <a:pt x="4978" y="3216"/>
                    <a:pt x="5043" y="1747"/>
                    <a:pt x="4708" y="873"/>
                  </a:cubicBezTo>
                  <a:cubicBezTo>
                    <a:pt x="4489" y="298"/>
                    <a:pt x="3965" y="0"/>
                    <a:pt x="3331" y="0"/>
                  </a:cubicBezTo>
                  <a:close/>
                </a:path>
              </a:pathLst>
            </a:custGeom>
            <a:solidFill>
              <a:srgbClr val="84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5"/>
            <p:cNvSpPr/>
            <p:nvPr/>
          </p:nvSpPr>
          <p:spPr>
            <a:xfrm>
              <a:off x="6046025" y="3729375"/>
              <a:ext cx="111525" cy="47850"/>
            </a:xfrm>
            <a:custGeom>
              <a:avLst/>
              <a:gdLst/>
              <a:ahLst/>
              <a:cxnLst/>
              <a:rect l="l" t="t" r="r" b="b"/>
              <a:pathLst>
                <a:path w="4461" h="1914" extrusionOk="0">
                  <a:moveTo>
                    <a:pt x="2155" y="1"/>
                  </a:moveTo>
                  <a:cubicBezTo>
                    <a:pt x="2142" y="1"/>
                    <a:pt x="2130" y="1"/>
                    <a:pt x="2117" y="2"/>
                  </a:cubicBezTo>
                  <a:cubicBezTo>
                    <a:pt x="944" y="116"/>
                    <a:pt x="958" y="1514"/>
                    <a:pt x="129" y="1514"/>
                  </a:cubicBezTo>
                  <a:cubicBezTo>
                    <a:pt x="88" y="1514"/>
                    <a:pt x="46" y="1510"/>
                    <a:pt x="0" y="1503"/>
                  </a:cubicBezTo>
                  <a:lnTo>
                    <a:pt x="0" y="1503"/>
                  </a:lnTo>
                  <a:cubicBezTo>
                    <a:pt x="144" y="1678"/>
                    <a:pt x="912" y="1914"/>
                    <a:pt x="1796" y="1914"/>
                  </a:cubicBezTo>
                  <a:cubicBezTo>
                    <a:pt x="2769" y="1914"/>
                    <a:pt x="3883" y="1628"/>
                    <a:pt x="4460" y="661"/>
                  </a:cubicBezTo>
                  <a:lnTo>
                    <a:pt x="4460" y="661"/>
                  </a:lnTo>
                  <a:cubicBezTo>
                    <a:pt x="4134" y="837"/>
                    <a:pt x="3874" y="906"/>
                    <a:pt x="3659" y="906"/>
                  </a:cubicBezTo>
                  <a:cubicBezTo>
                    <a:pt x="3268" y="906"/>
                    <a:pt x="3028" y="678"/>
                    <a:pt x="2819" y="455"/>
                  </a:cubicBezTo>
                  <a:cubicBezTo>
                    <a:pt x="2612" y="228"/>
                    <a:pt x="2435" y="1"/>
                    <a:pt x="2155" y="1"/>
                  </a:cubicBezTo>
                  <a:close/>
                </a:path>
              </a:pathLst>
            </a:custGeom>
            <a:solidFill>
              <a:srgbClr val="84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5"/>
            <p:cNvSpPr/>
            <p:nvPr/>
          </p:nvSpPr>
          <p:spPr>
            <a:xfrm>
              <a:off x="5962350" y="3972100"/>
              <a:ext cx="35400" cy="32950"/>
            </a:xfrm>
            <a:custGeom>
              <a:avLst/>
              <a:gdLst/>
              <a:ahLst/>
              <a:cxnLst/>
              <a:rect l="l" t="t" r="r" b="b"/>
              <a:pathLst>
                <a:path w="1416" h="1318" extrusionOk="0">
                  <a:moveTo>
                    <a:pt x="303" y="0"/>
                  </a:moveTo>
                  <a:lnTo>
                    <a:pt x="0" y="713"/>
                  </a:lnTo>
                  <a:lnTo>
                    <a:pt x="670" y="1317"/>
                  </a:lnTo>
                  <a:lnTo>
                    <a:pt x="1415" y="766"/>
                  </a:lnTo>
                  <a:lnTo>
                    <a:pt x="303" y="0"/>
                  </a:ln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5"/>
            <p:cNvSpPr/>
            <p:nvPr/>
          </p:nvSpPr>
          <p:spPr>
            <a:xfrm>
              <a:off x="6058975" y="4012050"/>
              <a:ext cx="65350" cy="59400"/>
            </a:xfrm>
            <a:custGeom>
              <a:avLst/>
              <a:gdLst/>
              <a:ahLst/>
              <a:cxnLst/>
              <a:rect l="l" t="t" r="r" b="b"/>
              <a:pathLst>
                <a:path w="2614" h="2376" extrusionOk="0">
                  <a:moveTo>
                    <a:pt x="1" y="0"/>
                  </a:moveTo>
                  <a:lnTo>
                    <a:pt x="1" y="2278"/>
                  </a:lnTo>
                  <a:lnTo>
                    <a:pt x="2614" y="2375"/>
                  </a:lnTo>
                  <a:lnTo>
                    <a:pt x="2614" y="86"/>
                  </a:lnTo>
                  <a:lnTo>
                    <a:pt x="1" y="0"/>
                  </a:lnTo>
                  <a:close/>
                </a:path>
              </a:pathLst>
            </a:custGeom>
            <a:solidFill>
              <a:srgbClr val="84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5"/>
            <p:cNvSpPr/>
            <p:nvPr/>
          </p:nvSpPr>
          <p:spPr>
            <a:xfrm>
              <a:off x="5996900" y="3788600"/>
              <a:ext cx="67475" cy="159225"/>
            </a:xfrm>
            <a:custGeom>
              <a:avLst/>
              <a:gdLst/>
              <a:ahLst/>
              <a:cxnLst/>
              <a:rect l="l" t="t" r="r" b="b"/>
              <a:pathLst>
                <a:path w="2699" h="6369" extrusionOk="0">
                  <a:moveTo>
                    <a:pt x="2158" y="1"/>
                  </a:moveTo>
                  <a:cubicBezTo>
                    <a:pt x="2141" y="1"/>
                    <a:pt x="2124" y="3"/>
                    <a:pt x="2106" y="8"/>
                  </a:cubicBezTo>
                  <a:cubicBezTo>
                    <a:pt x="1566" y="171"/>
                    <a:pt x="551" y="2125"/>
                    <a:pt x="0" y="5029"/>
                  </a:cubicBezTo>
                  <a:lnTo>
                    <a:pt x="1382" y="6368"/>
                  </a:lnTo>
                  <a:cubicBezTo>
                    <a:pt x="1382" y="6368"/>
                    <a:pt x="2656" y="3269"/>
                    <a:pt x="2678" y="2676"/>
                  </a:cubicBezTo>
                  <a:cubicBezTo>
                    <a:pt x="2699" y="2101"/>
                    <a:pt x="2650" y="1"/>
                    <a:pt x="2158" y="1"/>
                  </a:cubicBez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5"/>
            <p:cNvSpPr/>
            <p:nvPr/>
          </p:nvSpPr>
          <p:spPr>
            <a:xfrm>
              <a:off x="6009600" y="3788600"/>
              <a:ext cx="54775" cy="159225"/>
            </a:xfrm>
            <a:custGeom>
              <a:avLst/>
              <a:gdLst/>
              <a:ahLst/>
              <a:cxnLst/>
              <a:rect l="l" t="t" r="r" b="b"/>
              <a:pathLst>
                <a:path w="2191" h="6369" extrusionOk="0">
                  <a:moveTo>
                    <a:pt x="1650" y="1"/>
                  </a:moveTo>
                  <a:cubicBezTo>
                    <a:pt x="1633" y="1"/>
                    <a:pt x="1616" y="3"/>
                    <a:pt x="1598" y="8"/>
                  </a:cubicBezTo>
                  <a:cubicBezTo>
                    <a:pt x="0" y="483"/>
                    <a:pt x="1112" y="3485"/>
                    <a:pt x="87" y="5666"/>
                  </a:cubicBezTo>
                  <a:lnTo>
                    <a:pt x="874" y="6368"/>
                  </a:lnTo>
                  <a:cubicBezTo>
                    <a:pt x="874" y="6368"/>
                    <a:pt x="2148" y="3269"/>
                    <a:pt x="2170" y="2676"/>
                  </a:cubicBezTo>
                  <a:cubicBezTo>
                    <a:pt x="2191" y="2101"/>
                    <a:pt x="2142" y="1"/>
                    <a:pt x="1650" y="1"/>
                  </a:cubicBez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5"/>
            <p:cNvSpPr/>
            <p:nvPr/>
          </p:nvSpPr>
          <p:spPr>
            <a:xfrm>
              <a:off x="6024700" y="3777975"/>
              <a:ext cx="43225" cy="183050"/>
            </a:xfrm>
            <a:custGeom>
              <a:avLst/>
              <a:gdLst/>
              <a:ahLst/>
              <a:cxnLst/>
              <a:rect l="l" t="t" r="r" b="b"/>
              <a:pathLst>
                <a:path w="1729" h="7322" extrusionOk="0">
                  <a:moveTo>
                    <a:pt x="1667" y="0"/>
                  </a:moveTo>
                  <a:cubicBezTo>
                    <a:pt x="815" y="0"/>
                    <a:pt x="225" y="648"/>
                    <a:pt x="152" y="1481"/>
                  </a:cubicBezTo>
                  <a:cubicBezTo>
                    <a:pt x="1" y="3349"/>
                    <a:pt x="498" y="6275"/>
                    <a:pt x="821" y="7322"/>
                  </a:cubicBezTo>
                  <a:lnTo>
                    <a:pt x="1177" y="7074"/>
                  </a:lnTo>
                  <a:cubicBezTo>
                    <a:pt x="141" y="1664"/>
                    <a:pt x="1728" y="1"/>
                    <a:pt x="1728" y="1"/>
                  </a:cubicBezTo>
                  <a:cubicBezTo>
                    <a:pt x="1708" y="1"/>
                    <a:pt x="1687" y="0"/>
                    <a:pt x="1667" y="0"/>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5"/>
            <p:cNvSpPr/>
            <p:nvPr/>
          </p:nvSpPr>
          <p:spPr>
            <a:xfrm>
              <a:off x="5963700" y="3902750"/>
              <a:ext cx="71700" cy="102300"/>
            </a:xfrm>
            <a:custGeom>
              <a:avLst/>
              <a:gdLst/>
              <a:ahLst/>
              <a:cxnLst/>
              <a:rect l="l" t="t" r="r" b="b"/>
              <a:pathLst>
                <a:path w="2868" h="4092" extrusionOk="0">
                  <a:moveTo>
                    <a:pt x="1507" y="1"/>
                  </a:moveTo>
                  <a:cubicBezTo>
                    <a:pt x="1456" y="1"/>
                    <a:pt x="1420" y="20"/>
                    <a:pt x="1404" y="64"/>
                  </a:cubicBezTo>
                  <a:cubicBezTo>
                    <a:pt x="1253" y="550"/>
                    <a:pt x="670" y="1813"/>
                    <a:pt x="1" y="2936"/>
                  </a:cubicBezTo>
                  <a:lnTo>
                    <a:pt x="1091" y="4091"/>
                  </a:lnTo>
                  <a:cubicBezTo>
                    <a:pt x="1091" y="4091"/>
                    <a:pt x="2786" y="1954"/>
                    <a:pt x="2830" y="1381"/>
                  </a:cubicBezTo>
                  <a:cubicBezTo>
                    <a:pt x="2867" y="883"/>
                    <a:pt x="1849" y="1"/>
                    <a:pt x="1507" y="1"/>
                  </a:cubicBez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5"/>
            <p:cNvSpPr/>
            <p:nvPr/>
          </p:nvSpPr>
          <p:spPr>
            <a:xfrm>
              <a:off x="5977750" y="3904075"/>
              <a:ext cx="57250" cy="100975"/>
            </a:xfrm>
            <a:custGeom>
              <a:avLst/>
              <a:gdLst/>
              <a:ahLst/>
              <a:cxnLst/>
              <a:rect l="l" t="t" r="r" b="b"/>
              <a:pathLst>
                <a:path w="2290" h="4039" extrusionOk="0">
                  <a:moveTo>
                    <a:pt x="1716" y="0"/>
                  </a:moveTo>
                  <a:cubicBezTo>
                    <a:pt x="1479" y="1090"/>
                    <a:pt x="842" y="2861"/>
                    <a:pt x="0" y="3477"/>
                  </a:cubicBezTo>
                  <a:lnTo>
                    <a:pt x="529" y="4038"/>
                  </a:lnTo>
                  <a:cubicBezTo>
                    <a:pt x="529" y="4038"/>
                    <a:pt x="2224" y="1901"/>
                    <a:pt x="2268" y="1328"/>
                  </a:cubicBezTo>
                  <a:cubicBezTo>
                    <a:pt x="2289" y="1037"/>
                    <a:pt x="2062" y="303"/>
                    <a:pt x="1716" y="0"/>
                  </a:cubicBez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5"/>
            <p:cNvSpPr/>
            <p:nvPr/>
          </p:nvSpPr>
          <p:spPr>
            <a:xfrm>
              <a:off x="6030375" y="3962625"/>
              <a:ext cx="129575" cy="238650"/>
            </a:xfrm>
            <a:custGeom>
              <a:avLst/>
              <a:gdLst/>
              <a:ahLst/>
              <a:cxnLst/>
              <a:rect l="l" t="t" r="r" b="b"/>
              <a:pathLst>
                <a:path w="5183" h="9546" extrusionOk="0">
                  <a:moveTo>
                    <a:pt x="1264" y="1"/>
                  </a:moveTo>
                  <a:lnTo>
                    <a:pt x="1264" y="595"/>
                  </a:lnTo>
                  <a:lnTo>
                    <a:pt x="0" y="1005"/>
                  </a:lnTo>
                  <a:lnTo>
                    <a:pt x="303" y="9546"/>
                  </a:lnTo>
                  <a:lnTo>
                    <a:pt x="497" y="9546"/>
                  </a:lnTo>
                  <a:lnTo>
                    <a:pt x="1512" y="2323"/>
                  </a:lnTo>
                  <a:lnTo>
                    <a:pt x="3304" y="2323"/>
                  </a:lnTo>
                  <a:lnTo>
                    <a:pt x="4989" y="9546"/>
                  </a:lnTo>
                  <a:lnTo>
                    <a:pt x="5183" y="9546"/>
                  </a:lnTo>
                  <a:lnTo>
                    <a:pt x="4665" y="22"/>
                  </a:lnTo>
                  <a:lnTo>
                    <a:pt x="3639" y="142"/>
                  </a:lnTo>
                  <a:lnTo>
                    <a:pt x="3639" y="1"/>
                  </a:ln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5"/>
            <p:cNvSpPr/>
            <p:nvPr/>
          </p:nvSpPr>
          <p:spPr>
            <a:xfrm>
              <a:off x="6036575" y="4163200"/>
              <a:ext cx="11625" cy="15675"/>
            </a:xfrm>
            <a:custGeom>
              <a:avLst/>
              <a:gdLst/>
              <a:ahLst/>
              <a:cxnLst/>
              <a:rect l="l" t="t" r="r" b="b"/>
              <a:pathLst>
                <a:path w="465" h="627" extrusionOk="0">
                  <a:moveTo>
                    <a:pt x="465" y="1"/>
                  </a:moveTo>
                  <a:lnTo>
                    <a:pt x="1" y="22"/>
                  </a:lnTo>
                  <a:lnTo>
                    <a:pt x="23" y="627"/>
                  </a:lnTo>
                  <a:lnTo>
                    <a:pt x="378" y="616"/>
                  </a:lnTo>
                  <a:lnTo>
                    <a:pt x="465" y="1"/>
                  </a:ln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5"/>
            <p:cNvSpPr/>
            <p:nvPr/>
          </p:nvSpPr>
          <p:spPr>
            <a:xfrm>
              <a:off x="6145650" y="4159675"/>
              <a:ext cx="12975" cy="16775"/>
            </a:xfrm>
            <a:custGeom>
              <a:avLst/>
              <a:gdLst/>
              <a:ahLst/>
              <a:cxnLst/>
              <a:rect l="l" t="t" r="r" b="b"/>
              <a:pathLst>
                <a:path w="519" h="671" extrusionOk="0">
                  <a:moveTo>
                    <a:pt x="475" y="1"/>
                  </a:moveTo>
                  <a:lnTo>
                    <a:pt x="0" y="22"/>
                  </a:lnTo>
                  <a:lnTo>
                    <a:pt x="151" y="670"/>
                  </a:lnTo>
                  <a:lnTo>
                    <a:pt x="518" y="660"/>
                  </a:lnTo>
                  <a:lnTo>
                    <a:pt x="475" y="1"/>
                  </a:ln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5"/>
            <p:cNvSpPr/>
            <p:nvPr/>
          </p:nvSpPr>
          <p:spPr>
            <a:xfrm>
              <a:off x="6035775" y="4136475"/>
              <a:ext cx="16200" cy="12725"/>
            </a:xfrm>
            <a:custGeom>
              <a:avLst/>
              <a:gdLst/>
              <a:ahLst/>
              <a:cxnLst/>
              <a:rect l="l" t="t" r="r" b="b"/>
              <a:pathLst>
                <a:path w="648" h="509" extrusionOk="0">
                  <a:moveTo>
                    <a:pt x="648" y="0"/>
                  </a:moveTo>
                  <a:lnTo>
                    <a:pt x="0" y="11"/>
                  </a:lnTo>
                  <a:lnTo>
                    <a:pt x="11" y="508"/>
                  </a:lnTo>
                  <a:lnTo>
                    <a:pt x="573" y="497"/>
                  </a:lnTo>
                  <a:lnTo>
                    <a:pt x="648" y="0"/>
                  </a:ln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5"/>
            <p:cNvSpPr/>
            <p:nvPr/>
          </p:nvSpPr>
          <p:spPr>
            <a:xfrm>
              <a:off x="6139700" y="4135125"/>
              <a:ext cx="17300" cy="11900"/>
            </a:xfrm>
            <a:custGeom>
              <a:avLst/>
              <a:gdLst/>
              <a:ahLst/>
              <a:cxnLst/>
              <a:rect l="l" t="t" r="r" b="b"/>
              <a:pathLst>
                <a:path w="692" h="476" extrusionOk="0">
                  <a:moveTo>
                    <a:pt x="670" y="1"/>
                  </a:moveTo>
                  <a:lnTo>
                    <a:pt x="1" y="11"/>
                  </a:lnTo>
                  <a:lnTo>
                    <a:pt x="108" y="476"/>
                  </a:lnTo>
                  <a:lnTo>
                    <a:pt x="692" y="465"/>
                  </a:lnTo>
                  <a:lnTo>
                    <a:pt x="670" y="1"/>
                  </a:ln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5"/>
            <p:cNvSpPr/>
            <p:nvPr/>
          </p:nvSpPr>
          <p:spPr>
            <a:xfrm>
              <a:off x="6142400" y="4146725"/>
              <a:ext cx="15150" cy="13525"/>
            </a:xfrm>
            <a:custGeom>
              <a:avLst/>
              <a:gdLst/>
              <a:ahLst/>
              <a:cxnLst/>
              <a:rect l="l" t="t" r="r" b="b"/>
              <a:pathLst>
                <a:path w="606" h="541" extrusionOk="0">
                  <a:moveTo>
                    <a:pt x="584" y="1"/>
                  </a:moveTo>
                  <a:lnTo>
                    <a:pt x="0" y="12"/>
                  </a:lnTo>
                  <a:lnTo>
                    <a:pt x="130" y="540"/>
                  </a:lnTo>
                  <a:lnTo>
                    <a:pt x="605" y="519"/>
                  </a:lnTo>
                  <a:lnTo>
                    <a:pt x="584" y="1"/>
                  </a:lnTo>
                  <a:close/>
                </a:path>
              </a:pathLst>
            </a:custGeom>
            <a:solidFill>
              <a:srgbClr val="FF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5"/>
            <p:cNvSpPr/>
            <p:nvPr/>
          </p:nvSpPr>
          <p:spPr>
            <a:xfrm>
              <a:off x="6036050" y="4148875"/>
              <a:ext cx="14050" cy="14900"/>
            </a:xfrm>
            <a:custGeom>
              <a:avLst/>
              <a:gdLst/>
              <a:ahLst/>
              <a:cxnLst/>
              <a:rect l="l" t="t" r="r" b="b"/>
              <a:pathLst>
                <a:path w="562" h="596" extrusionOk="0">
                  <a:moveTo>
                    <a:pt x="562" y="1"/>
                  </a:moveTo>
                  <a:lnTo>
                    <a:pt x="0" y="12"/>
                  </a:lnTo>
                  <a:lnTo>
                    <a:pt x="22" y="595"/>
                  </a:lnTo>
                  <a:lnTo>
                    <a:pt x="486" y="574"/>
                  </a:lnTo>
                  <a:lnTo>
                    <a:pt x="562" y="1"/>
                  </a:lnTo>
                  <a:close/>
                </a:path>
              </a:pathLst>
            </a:custGeom>
            <a:solidFill>
              <a:srgbClr val="FF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5"/>
            <p:cNvSpPr/>
            <p:nvPr/>
          </p:nvSpPr>
          <p:spPr>
            <a:xfrm>
              <a:off x="6042775" y="4074675"/>
              <a:ext cx="17850" cy="126600"/>
            </a:xfrm>
            <a:custGeom>
              <a:avLst/>
              <a:gdLst/>
              <a:ahLst/>
              <a:cxnLst/>
              <a:rect l="l" t="t" r="r" b="b"/>
              <a:pathLst>
                <a:path w="714" h="5064" extrusionOk="0">
                  <a:moveTo>
                    <a:pt x="358" y="2570"/>
                  </a:moveTo>
                  <a:lnTo>
                    <a:pt x="1" y="5064"/>
                  </a:lnTo>
                  <a:close/>
                  <a:moveTo>
                    <a:pt x="713" y="0"/>
                  </a:moveTo>
                  <a:lnTo>
                    <a:pt x="498" y="1533"/>
                  </a:lnTo>
                  <a:lnTo>
                    <a:pt x="498" y="1533"/>
                  </a:lnTo>
                  <a:close/>
                </a:path>
              </a:pathLst>
            </a:custGeom>
            <a:solidFill>
              <a:srgbClr val="FFB4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5"/>
            <p:cNvSpPr/>
            <p:nvPr/>
          </p:nvSpPr>
          <p:spPr>
            <a:xfrm>
              <a:off x="6051700" y="4113000"/>
              <a:ext cx="3525" cy="25925"/>
            </a:xfrm>
            <a:custGeom>
              <a:avLst/>
              <a:gdLst/>
              <a:ahLst/>
              <a:cxnLst/>
              <a:rect l="l" t="t" r="r" b="b"/>
              <a:pathLst>
                <a:path w="141" h="1037" extrusionOk="0">
                  <a:moveTo>
                    <a:pt x="141" y="0"/>
                  </a:moveTo>
                  <a:lnTo>
                    <a:pt x="1" y="1037"/>
                  </a:lnTo>
                  <a:lnTo>
                    <a:pt x="1" y="1037"/>
                  </a:lnTo>
                  <a:close/>
                </a:path>
              </a:pathLst>
            </a:custGeom>
            <a:solidFill>
              <a:srgbClr val="F41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5"/>
            <p:cNvSpPr/>
            <p:nvPr/>
          </p:nvSpPr>
          <p:spPr>
            <a:xfrm>
              <a:off x="6033600" y="4073850"/>
              <a:ext cx="27025" cy="127425"/>
            </a:xfrm>
            <a:custGeom>
              <a:avLst/>
              <a:gdLst/>
              <a:ahLst/>
              <a:cxnLst/>
              <a:rect l="l" t="t" r="r" b="b"/>
              <a:pathLst>
                <a:path w="1081" h="5097" extrusionOk="0">
                  <a:moveTo>
                    <a:pt x="1" y="0"/>
                  </a:moveTo>
                  <a:lnTo>
                    <a:pt x="22" y="767"/>
                  </a:lnTo>
                  <a:lnTo>
                    <a:pt x="757" y="799"/>
                  </a:lnTo>
                  <a:lnTo>
                    <a:pt x="509" y="2505"/>
                  </a:lnTo>
                  <a:lnTo>
                    <a:pt x="735" y="2505"/>
                  </a:lnTo>
                  <a:lnTo>
                    <a:pt x="660" y="3002"/>
                  </a:lnTo>
                  <a:lnTo>
                    <a:pt x="584" y="3575"/>
                  </a:lnTo>
                  <a:lnTo>
                    <a:pt x="497" y="4190"/>
                  </a:lnTo>
                  <a:lnTo>
                    <a:pt x="271" y="4201"/>
                  </a:lnTo>
                  <a:lnTo>
                    <a:pt x="174" y="4935"/>
                  </a:lnTo>
                  <a:lnTo>
                    <a:pt x="174" y="5097"/>
                  </a:lnTo>
                  <a:lnTo>
                    <a:pt x="368" y="5097"/>
                  </a:lnTo>
                  <a:lnTo>
                    <a:pt x="725" y="2603"/>
                  </a:lnTo>
                  <a:lnTo>
                    <a:pt x="865" y="1566"/>
                  </a:lnTo>
                  <a:lnTo>
                    <a:pt x="1080" y="33"/>
                  </a:lnTo>
                  <a:lnTo>
                    <a:pt x="1" y="0"/>
                  </a:lnTo>
                  <a:close/>
                </a:path>
              </a:pathLst>
            </a:custGeom>
            <a:solidFill>
              <a:srgbClr val="FF68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5"/>
            <p:cNvSpPr/>
            <p:nvPr/>
          </p:nvSpPr>
          <p:spPr>
            <a:xfrm>
              <a:off x="6040375" y="4163200"/>
              <a:ext cx="7825" cy="15675"/>
            </a:xfrm>
            <a:custGeom>
              <a:avLst/>
              <a:gdLst/>
              <a:ahLst/>
              <a:cxnLst/>
              <a:rect l="l" t="t" r="r" b="b"/>
              <a:pathLst>
                <a:path w="313" h="627" extrusionOk="0">
                  <a:moveTo>
                    <a:pt x="313" y="1"/>
                  </a:moveTo>
                  <a:lnTo>
                    <a:pt x="87" y="11"/>
                  </a:lnTo>
                  <a:lnTo>
                    <a:pt x="0" y="627"/>
                  </a:lnTo>
                  <a:lnTo>
                    <a:pt x="226" y="616"/>
                  </a:lnTo>
                  <a:lnTo>
                    <a:pt x="313" y="1"/>
                  </a:lnTo>
                  <a:close/>
                </a:path>
              </a:pathLst>
            </a:custGeom>
            <a:solidFill>
              <a:srgbClr val="FF80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5"/>
            <p:cNvSpPr/>
            <p:nvPr/>
          </p:nvSpPr>
          <p:spPr>
            <a:xfrm>
              <a:off x="6044675" y="4136475"/>
              <a:ext cx="7300" cy="12425"/>
            </a:xfrm>
            <a:custGeom>
              <a:avLst/>
              <a:gdLst/>
              <a:ahLst/>
              <a:cxnLst/>
              <a:rect l="l" t="t" r="r" b="b"/>
              <a:pathLst>
                <a:path w="292" h="497" extrusionOk="0">
                  <a:moveTo>
                    <a:pt x="66" y="0"/>
                  </a:moveTo>
                  <a:lnTo>
                    <a:pt x="1" y="497"/>
                  </a:lnTo>
                  <a:lnTo>
                    <a:pt x="217" y="497"/>
                  </a:lnTo>
                  <a:lnTo>
                    <a:pt x="292" y="0"/>
                  </a:lnTo>
                  <a:close/>
                </a:path>
              </a:pathLst>
            </a:custGeom>
            <a:solidFill>
              <a:srgbClr val="FF80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5"/>
            <p:cNvSpPr/>
            <p:nvPr/>
          </p:nvSpPr>
          <p:spPr>
            <a:xfrm>
              <a:off x="6042525" y="4148875"/>
              <a:ext cx="7575" cy="14600"/>
            </a:xfrm>
            <a:custGeom>
              <a:avLst/>
              <a:gdLst/>
              <a:ahLst/>
              <a:cxnLst/>
              <a:rect l="l" t="t" r="r" b="b"/>
              <a:pathLst>
                <a:path w="303" h="584" extrusionOk="0">
                  <a:moveTo>
                    <a:pt x="87" y="1"/>
                  </a:moveTo>
                  <a:lnTo>
                    <a:pt x="1" y="584"/>
                  </a:lnTo>
                  <a:lnTo>
                    <a:pt x="227" y="574"/>
                  </a:lnTo>
                  <a:lnTo>
                    <a:pt x="303" y="1"/>
                  </a:lnTo>
                  <a:close/>
                </a:path>
              </a:pathLst>
            </a:custGeom>
            <a:solidFill>
              <a:srgbClr val="FF7D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5"/>
            <p:cNvSpPr/>
            <p:nvPr/>
          </p:nvSpPr>
          <p:spPr>
            <a:xfrm>
              <a:off x="6153200" y="4077075"/>
              <a:ext cx="3250" cy="58075"/>
            </a:xfrm>
            <a:custGeom>
              <a:avLst/>
              <a:gdLst/>
              <a:ahLst/>
              <a:cxnLst/>
              <a:rect l="l" t="t" r="r" b="b"/>
              <a:pathLst>
                <a:path w="130" h="2323" extrusionOk="0">
                  <a:moveTo>
                    <a:pt x="0" y="1"/>
                  </a:moveTo>
                  <a:lnTo>
                    <a:pt x="130" y="2323"/>
                  </a:lnTo>
                  <a:lnTo>
                    <a:pt x="130" y="2323"/>
                  </a:lnTo>
                  <a:close/>
                </a:path>
              </a:pathLst>
            </a:custGeom>
            <a:solidFill>
              <a:srgbClr val="FFB4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5"/>
            <p:cNvSpPr/>
            <p:nvPr/>
          </p:nvSpPr>
          <p:spPr>
            <a:xfrm>
              <a:off x="6125925" y="4076275"/>
              <a:ext cx="30525" cy="59150"/>
            </a:xfrm>
            <a:custGeom>
              <a:avLst/>
              <a:gdLst/>
              <a:ahLst/>
              <a:cxnLst/>
              <a:rect l="l" t="t" r="r" b="b"/>
              <a:pathLst>
                <a:path w="1221" h="2366" extrusionOk="0">
                  <a:moveTo>
                    <a:pt x="0" y="1"/>
                  </a:moveTo>
                  <a:lnTo>
                    <a:pt x="216" y="865"/>
                  </a:lnTo>
                  <a:lnTo>
                    <a:pt x="875" y="1026"/>
                  </a:lnTo>
                  <a:lnTo>
                    <a:pt x="972" y="2365"/>
                  </a:lnTo>
                  <a:lnTo>
                    <a:pt x="1221" y="2355"/>
                  </a:lnTo>
                  <a:lnTo>
                    <a:pt x="1091" y="33"/>
                  </a:lnTo>
                  <a:lnTo>
                    <a:pt x="0" y="1"/>
                  </a:lnTo>
                  <a:close/>
                </a:path>
              </a:pathLst>
            </a:custGeom>
            <a:solidFill>
              <a:srgbClr val="FF68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35"/>
            <p:cNvSpPr/>
            <p:nvPr/>
          </p:nvSpPr>
          <p:spPr>
            <a:xfrm>
              <a:off x="6156425" y="4138900"/>
              <a:ext cx="1650" cy="31075"/>
            </a:xfrm>
            <a:custGeom>
              <a:avLst/>
              <a:gdLst/>
              <a:ahLst/>
              <a:cxnLst/>
              <a:rect l="l" t="t" r="r" b="b"/>
              <a:pathLst>
                <a:path w="66" h="1243" extrusionOk="0">
                  <a:moveTo>
                    <a:pt x="1" y="1"/>
                  </a:moveTo>
                  <a:lnTo>
                    <a:pt x="66" y="1242"/>
                  </a:lnTo>
                  <a:lnTo>
                    <a:pt x="66" y="1113"/>
                  </a:lnTo>
                  <a:lnTo>
                    <a:pt x="11" y="66"/>
                  </a:lnTo>
                  <a:lnTo>
                    <a:pt x="1" y="1"/>
                  </a:lnTo>
                  <a:close/>
                </a:path>
              </a:pathLst>
            </a:custGeom>
            <a:solidFill>
              <a:srgbClr val="FFB4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35"/>
            <p:cNvSpPr/>
            <p:nvPr/>
          </p:nvSpPr>
          <p:spPr>
            <a:xfrm>
              <a:off x="6153200" y="4140525"/>
              <a:ext cx="6750" cy="60750"/>
            </a:xfrm>
            <a:custGeom>
              <a:avLst/>
              <a:gdLst/>
              <a:ahLst/>
              <a:cxnLst/>
              <a:rect l="l" t="t" r="r" b="b"/>
              <a:pathLst>
                <a:path w="270" h="2430" extrusionOk="0">
                  <a:moveTo>
                    <a:pt x="140" y="1"/>
                  </a:moveTo>
                  <a:lnTo>
                    <a:pt x="152" y="249"/>
                  </a:lnTo>
                  <a:lnTo>
                    <a:pt x="173" y="767"/>
                  </a:lnTo>
                  <a:lnTo>
                    <a:pt x="195" y="1048"/>
                  </a:lnTo>
                  <a:lnTo>
                    <a:pt x="140" y="1"/>
                  </a:lnTo>
                  <a:close/>
                  <a:moveTo>
                    <a:pt x="0" y="1426"/>
                  </a:moveTo>
                  <a:lnTo>
                    <a:pt x="65" y="2398"/>
                  </a:lnTo>
                  <a:lnTo>
                    <a:pt x="76" y="2430"/>
                  </a:lnTo>
                  <a:lnTo>
                    <a:pt x="270" y="2430"/>
                  </a:lnTo>
                  <a:lnTo>
                    <a:pt x="248" y="1998"/>
                  </a:lnTo>
                  <a:lnTo>
                    <a:pt x="216" y="1426"/>
                  </a:lnTo>
                  <a:close/>
                </a:path>
              </a:pathLst>
            </a:custGeom>
            <a:solidFill>
              <a:srgbClr val="FF68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35"/>
            <p:cNvSpPr/>
            <p:nvPr/>
          </p:nvSpPr>
          <p:spPr>
            <a:xfrm>
              <a:off x="6152125" y="4159675"/>
              <a:ext cx="6500" cy="16500"/>
            </a:xfrm>
            <a:custGeom>
              <a:avLst/>
              <a:gdLst/>
              <a:ahLst/>
              <a:cxnLst/>
              <a:rect l="l" t="t" r="r" b="b"/>
              <a:pathLst>
                <a:path w="260" h="660" extrusionOk="0">
                  <a:moveTo>
                    <a:pt x="216" y="1"/>
                  </a:moveTo>
                  <a:lnTo>
                    <a:pt x="0" y="12"/>
                  </a:lnTo>
                  <a:lnTo>
                    <a:pt x="43" y="660"/>
                  </a:lnTo>
                  <a:lnTo>
                    <a:pt x="259" y="660"/>
                  </a:lnTo>
                  <a:lnTo>
                    <a:pt x="238" y="411"/>
                  </a:lnTo>
                  <a:lnTo>
                    <a:pt x="238" y="282"/>
                  </a:lnTo>
                  <a:lnTo>
                    <a:pt x="216" y="1"/>
                  </a:lnTo>
                  <a:close/>
                </a:path>
              </a:pathLst>
            </a:custGeom>
            <a:solidFill>
              <a:srgbClr val="FF80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35"/>
            <p:cNvSpPr/>
            <p:nvPr/>
          </p:nvSpPr>
          <p:spPr>
            <a:xfrm>
              <a:off x="6150225" y="4135125"/>
              <a:ext cx="6775" cy="11625"/>
            </a:xfrm>
            <a:custGeom>
              <a:avLst/>
              <a:gdLst/>
              <a:ahLst/>
              <a:cxnLst/>
              <a:rect l="l" t="t" r="r" b="b"/>
              <a:pathLst>
                <a:path w="271" h="465" extrusionOk="0">
                  <a:moveTo>
                    <a:pt x="249" y="1"/>
                  </a:moveTo>
                  <a:lnTo>
                    <a:pt x="0" y="11"/>
                  </a:lnTo>
                  <a:lnTo>
                    <a:pt x="33" y="465"/>
                  </a:lnTo>
                  <a:lnTo>
                    <a:pt x="271" y="465"/>
                  </a:lnTo>
                  <a:lnTo>
                    <a:pt x="259" y="217"/>
                  </a:lnTo>
                  <a:lnTo>
                    <a:pt x="249" y="152"/>
                  </a:lnTo>
                  <a:lnTo>
                    <a:pt x="249" y="1"/>
                  </a:lnTo>
                  <a:close/>
                </a:path>
              </a:pathLst>
            </a:custGeom>
            <a:solidFill>
              <a:srgbClr val="FF80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35"/>
            <p:cNvSpPr/>
            <p:nvPr/>
          </p:nvSpPr>
          <p:spPr>
            <a:xfrm>
              <a:off x="6151025" y="4146725"/>
              <a:ext cx="6525" cy="13250"/>
            </a:xfrm>
            <a:custGeom>
              <a:avLst/>
              <a:gdLst/>
              <a:ahLst/>
              <a:cxnLst/>
              <a:rect l="l" t="t" r="r" b="b"/>
              <a:pathLst>
                <a:path w="261" h="530" extrusionOk="0">
                  <a:moveTo>
                    <a:pt x="1" y="1"/>
                  </a:moveTo>
                  <a:lnTo>
                    <a:pt x="44" y="530"/>
                  </a:lnTo>
                  <a:lnTo>
                    <a:pt x="260" y="519"/>
                  </a:lnTo>
                  <a:lnTo>
                    <a:pt x="239" y="1"/>
                  </a:lnTo>
                  <a:close/>
                </a:path>
              </a:pathLst>
            </a:custGeom>
            <a:solidFill>
              <a:srgbClr val="FF7D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35"/>
            <p:cNvSpPr/>
            <p:nvPr/>
          </p:nvSpPr>
          <p:spPr>
            <a:xfrm>
              <a:off x="6014175" y="3765125"/>
              <a:ext cx="156850" cy="312275"/>
            </a:xfrm>
            <a:custGeom>
              <a:avLst/>
              <a:gdLst/>
              <a:ahLst/>
              <a:cxnLst/>
              <a:rect l="l" t="t" r="r" b="b"/>
              <a:pathLst>
                <a:path w="6274" h="12491" extrusionOk="0">
                  <a:moveTo>
                    <a:pt x="3730" y="0"/>
                  </a:moveTo>
                  <a:cubicBezTo>
                    <a:pt x="2705" y="0"/>
                    <a:pt x="1545" y="438"/>
                    <a:pt x="1188" y="1206"/>
                  </a:cubicBezTo>
                  <a:cubicBezTo>
                    <a:pt x="735" y="2146"/>
                    <a:pt x="0" y="12328"/>
                    <a:pt x="0" y="12328"/>
                  </a:cubicBezTo>
                  <a:lnTo>
                    <a:pt x="2570" y="12404"/>
                  </a:lnTo>
                  <a:lnTo>
                    <a:pt x="2689" y="10492"/>
                  </a:lnTo>
                  <a:lnTo>
                    <a:pt x="3218" y="12414"/>
                  </a:lnTo>
                  <a:lnTo>
                    <a:pt x="6166" y="12490"/>
                  </a:lnTo>
                  <a:cubicBezTo>
                    <a:pt x="6166" y="12490"/>
                    <a:pt x="6274" y="1487"/>
                    <a:pt x="5183" y="451"/>
                  </a:cubicBezTo>
                  <a:cubicBezTo>
                    <a:pt x="4861" y="144"/>
                    <a:pt x="4318" y="0"/>
                    <a:pt x="3730" y="0"/>
                  </a:cubicBez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35"/>
            <p:cNvSpPr/>
            <p:nvPr/>
          </p:nvSpPr>
          <p:spPr>
            <a:xfrm>
              <a:off x="6066825" y="3744800"/>
              <a:ext cx="53725" cy="54550"/>
            </a:xfrm>
            <a:custGeom>
              <a:avLst/>
              <a:gdLst/>
              <a:ahLst/>
              <a:cxnLst/>
              <a:rect l="l" t="t" r="r" b="b"/>
              <a:pathLst>
                <a:path w="2149" h="2182" extrusionOk="0">
                  <a:moveTo>
                    <a:pt x="2019" y="1"/>
                  </a:moveTo>
                  <a:cubicBezTo>
                    <a:pt x="2019" y="1"/>
                    <a:pt x="0" y="22"/>
                    <a:pt x="65" y="821"/>
                  </a:cubicBezTo>
                  <a:cubicBezTo>
                    <a:pt x="119" y="1620"/>
                    <a:pt x="734" y="2182"/>
                    <a:pt x="734" y="2182"/>
                  </a:cubicBezTo>
                  <a:cubicBezTo>
                    <a:pt x="1058" y="2031"/>
                    <a:pt x="2148" y="853"/>
                    <a:pt x="2148" y="853"/>
                  </a:cubicBezTo>
                  <a:lnTo>
                    <a:pt x="2019" y="1"/>
                  </a:ln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35"/>
            <p:cNvSpPr/>
            <p:nvPr/>
          </p:nvSpPr>
          <p:spPr>
            <a:xfrm>
              <a:off x="6151825" y="4191400"/>
              <a:ext cx="43225" cy="13925"/>
            </a:xfrm>
            <a:custGeom>
              <a:avLst/>
              <a:gdLst/>
              <a:ahLst/>
              <a:cxnLst/>
              <a:rect l="l" t="t" r="r" b="b"/>
              <a:pathLst>
                <a:path w="1729" h="557" extrusionOk="0">
                  <a:moveTo>
                    <a:pt x="255" y="0"/>
                  </a:moveTo>
                  <a:cubicBezTo>
                    <a:pt x="212" y="0"/>
                    <a:pt x="180" y="9"/>
                    <a:pt x="163" y="27"/>
                  </a:cubicBezTo>
                  <a:cubicBezTo>
                    <a:pt x="1" y="200"/>
                    <a:pt x="109" y="557"/>
                    <a:pt x="109" y="557"/>
                  </a:cubicBezTo>
                  <a:lnTo>
                    <a:pt x="1729" y="557"/>
                  </a:lnTo>
                  <a:cubicBezTo>
                    <a:pt x="1729" y="557"/>
                    <a:pt x="607" y="0"/>
                    <a:pt x="255" y="0"/>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5"/>
            <p:cNvSpPr/>
            <p:nvPr/>
          </p:nvSpPr>
          <p:spPr>
            <a:xfrm>
              <a:off x="6015525" y="4191400"/>
              <a:ext cx="29975" cy="13925"/>
            </a:xfrm>
            <a:custGeom>
              <a:avLst/>
              <a:gdLst/>
              <a:ahLst/>
              <a:cxnLst/>
              <a:rect l="l" t="t" r="r" b="b"/>
              <a:pathLst>
                <a:path w="1199" h="557" extrusionOk="0">
                  <a:moveTo>
                    <a:pt x="1026" y="0"/>
                  </a:moveTo>
                  <a:cubicBezTo>
                    <a:pt x="780" y="0"/>
                    <a:pt x="1" y="557"/>
                    <a:pt x="1" y="557"/>
                  </a:cubicBezTo>
                  <a:lnTo>
                    <a:pt x="1124" y="557"/>
                  </a:lnTo>
                  <a:cubicBezTo>
                    <a:pt x="1124" y="557"/>
                    <a:pt x="1199" y="200"/>
                    <a:pt x="1091" y="27"/>
                  </a:cubicBezTo>
                  <a:cubicBezTo>
                    <a:pt x="1079" y="9"/>
                    <a:pt x="1057" y="0"/>
                    <a:pt x="1026" y="0"/>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5"/>
            <p:cNvSpPr/>
            <p:nvPr/>
          </p:nvSpPr>
          <p:spPr>
            <a:xfrm>
              <a:off x="6082200" y="4029575"/>
              <a:ext cx="86400" cy="17050"/>
            </a:xfrm>
            <a:custGeom>
              <a:avLst/>
              <a:gdLst/>
              <a:ahLst/>
              <a:cxnLst/>
              <a:rect l="l" t="t" r="r" b="b"/>
              <a:pathLst>
                <a:path w="3456" h="682" extrusionOk="0">
                  <a:moveTo>
                    <a:pt x="0" y="0"/>
                  </a:moveTo>
                  <a:lnTo>
                    <a:pt x="173" y="638"/>
                  </a:lnTo>
                  <a:lnTo>
                    <a:pt x="3455" y="681"/>
                  </a:lnTo>
                  <a:cubicBezTo>
                    <a:pt x="3445" y="476"/>
                    <a:pt x="3445" y="249"/>
                    <a:pt x="3445" y="12"/>
                  </a:cubicBezTo>
                  <a:lnTo>
                    <a:pt x="0" y="0"/>
                  </a:ln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5"/>
            <p:cNvSpPr/>
            <p:nvPr/>
          </p:nvSpPr>
          <p:spPr>
            <a:xfrm>
              <a:off x="6018775" y="4002325"/>
              <a:ext cx="149575" cy="14850"/>
            </a:xfrm>
            <a:custGeom>
              <a:avLst/>
              <a:gdLst/>
              <a:ahLst/>
              <a:cxnLst/>
              <a:rect l="l" t="t" r="r" b="b"/>
              <a:pathLst>
                <a:path w="5983" h="594" extrusionOk="0">
                  <a:moveTo>
                    <a:pt x="44" y="0"/>
                  </a:moveTo>
                  <a:cubicBezTo>
                    <a:pt x="22" y="173"/>
                    <a:pt x="11" y="346"/>
                    <a:pt x="0" y="507"/>
                  </a:cubicBezTo>
                  <a:lnTo>
                    <a:pt x="5982" y="594"/>
                  </a:lnTo>
                  <a:cubicBezTo>
                    <a:pt x="5982" y="443"/>
                    <a:pt x="5971" y="291"/>
                    <a:pt x="5971" y="140"/>
                  </a:cubicBezTo>
                  <a:lnTo>
                    <a:pt x="44" y="0"/>
                  </a:ln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5"/>
            <p:cNvSpPr/>
            <p:nvPr/>
          </p:nvSpPr>
          <p:spPr>
            <a:xfrm>
              <a:off x="6016325" y="4029325"/>
              <a:ext cx="65100" cy="16200"/>
            </a:xfrm>
            <a:custGeom>
              <a:avLst/>
              <a:gdLst/>
              <a:ahLst/>
              <a:cxnLst/>
              <a:rect l="l" t="t" r="r" b="b"/>
              <a:pathLst>
                <a:path w="2604" h="648" extrusionOk="0">
                  <a:moveTo>
                    <a:pt x="44" y="0"/>
                  </a:moveTo>
                  <a:cubicBezTo>
                    <a:pt x="34" y="226"/>
                    <a:pt x="12" y="432"/>
                    <a:pt x="1" y="615"/>
                  </a:cubicBezTo>
                  <a:lnTo>
                    <a:pt x="2560" y="648"/>
                  </a:lnTo>
                  <a:lnTo>
                    <a:pt x="2603" y="10"/>
                  </a:lnTo>
                  <a:lnTo>
                    <a:pt x="44" y="0"/>
                  </a:ln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5"/>
            <p:cNvSpPr/>
            <p:nvPr/>
          </p:nvSpPr>
          <p:spPr>
            <a:xfrm>
              <a:off x="6017400" y="4015000"/>
              <a:ext cx="150950" cy="14875"/>
            </a:xfrm>
            <a:custGeom>
              <a:avLst/>
              <a:gdLst/>
              <a:ahLst/>
              <a:cxnLst/>
              <a:rect l="l" t="t" r="r" b="b"/>
              <a:pathLst>
                <a:path w="6038" h="595" extrusionOk="0">
                  <a:moveTo>
                    <a:pt x="55" y="0"/>
                  </a:moveTo>
                  <a:cubicBezTo>
                    <a:pt x="34" y="195"/>
                    <a:pt x="23" y="389"/>
                    <a:pt x="1" y="573"/>
                  </a:cubicBezTo>
                  <a:lnTo>
                    <a:pt x="2560" y="583"/>
                  </a:lnTo>
                  <a:lnTo>
                    <a:pt x="2560" y="497"/>
                  </a:lnTo>
                  <a:lnTo>
                    <a:pt x="2592" y="583"/>
                  </a:lnTo>
                  <a:lnTo>
                    <a:pt x="6037" y="595"/>
                  </a:lnTo>
                  <a:lnTo>
                    <a:pt x="6037" y="87"/>
                  </a:lnTo>
                  <a:lnTo>
                    <a:pt x="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5"/>
            <p:cNvSpPr/>
            <p:nvPr/>
          </p:nvSpPr>
          <p:spPr>
            <a:xfrm>
              <a:off x="6033875" y="3833600"/>
              <a:ext cx="126900" cy="18925"/>
            </a:xfrm>
            <a:custGeom>
              <a:avLst/>
              <a:gdLst/>
              <a:ahLst/>
              <a:cxnLst/>
              <a:rect l="l" t="t" r="r" b="b"/>
              <a:pathLst>
                <a:path w="5076" h="757" extrusionOk="0">
                  <a:moveTo>
                    <a:pt x="5000" y="1"/>
                  </a:moveTo>
                  <a:lnTo>
                    <a:pt x="76" y="141"/>
                  </a:lnTo>
                  <a:cubicBezTo>
                    <a:pt x="55" y="336"/>
                    <a:pt x="33" y="541"/>
                    <a:pt x="1" y="756"/>
                  </a:cubicBezTo>
                  <a:lnTo>
                    <a:pt x="5076" y="649"/>
                  </a:lnTo>
                  <a:cubicBezTo>
                    <a:pt x="5054" y="422"/>
                    <a:pt x="5033" y="206"/>
                    <a:pt x="5000" y="1"/>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5"/>
            <p:cNvSpPr/>
            <p:nvPr/>
          </p:nvSpPr>
          <p:spPr>
            <a:xfrm>
              <a:off x="6037925" y="3809050"/>
              <a:ext cx="119325" cy="13775"/>
            </a:xfrm>
            <a:custGeom>
              <a:avLst/>
              <a:gdLst/>
              <a:ahLst/>
              <a:cxnLst/>
              <a:rect l="l" t="t" r="r" b="b"/>
              <a:pathLst>
                <a:path w="4773" h="551" extrusionOk="0">
                  <a:moveTo>
                    <a:pt x="4687" y="1"/>
                  </a:moveTo>
                  <a:lnTo>
                    <a:pt x="77" y="54"/>
                  </a:lnTo>
                  <a:cubicBezTo>
                    <a:pt x="55" y="195"/>
                    <a:pt x="22" y="368"/>
                    <a:pt x="1" y="551"/>
                  </a:cubicBezTo>
                  <a:lnTo>
                    <a:pt x="4773" y="454"/>
                  </a:lnTo>
                  <a:cubicBezTo>
                    <a:pt x="4741" y="303"/>
                    <a:pt x="4719" y="140"/>
                    <a:pt x="4687" y="1"/>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5"/>
            <p:cNvSpPr/>
            <p:nvPr/>
          </p:nvSpPr>
          <p:spPr>
            <a:xfrm>
              <a:off x="6035775" y="3820400"/>
              <a:ext cx="123100" cy="16750"/>
            </a:xfrm>
            <a:custGeom>
              <a:avLst/>
              <a:gdLst/>
              <a:ahLst/>
              <a:cxnLst/>
              <a:rect l="l" t="t" r="r" b="b"/>
              <a:pathLst>
                <a:path w="4924" h="670" extrusionOk="0">
                  <a:moveTo>
                    <a:pt x="4859" y="0"/>
                  </a:moveTo>
                  <a:lnTo>
                    <a:pt x="87" y="97"/>
                  </a:lnTo>
                  <a:cubicBezTo>
                    <a:pt x="55" y="270"/>
                    <a:pt x="33" y="464"/>
                    <a:pt x="0" y="669"/>
                  </a:cubicBezTo>
                  <a:lnTo>
                    <a:pt x="4924" y="529"/>
                  </a:lnTo>
                  <a:cubicBezTo>
                    <a:pt x="4902" y="346"/>
                    <a:pt x="4880" y="173"/>
                    <a:pt x="48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5"/>
            <p:cNvSpPr/>
            <p:nvPr/>
          </p:nvSpPr>
          <p:spPr>
            <a:xfrm>
              <a:off x="6148600" y="3856275"/>
              <a:ext cx="17575" cy="75600"/>
            </a:xfrm>
            <a:custGeom>
              <a:avLst/>
              <a:gdLst/>
              <a:ahLst/>
              <a:cxnLst/>
              <a:rect l="l" t="t" r="r" b="b"/>
              <a:pathLst>
                <a:path w="703" h="3024" extrusionOk="0">
                  <a:moveTo>
                    <a:pt x="0" y="1"/>
                  </a:moveTo>
                  <a:cubicBezTo>
                    <a:pt x="120" y="811"/>
                    <a:pt x="336" y="1804"/>
                    <a:pt x="703" y="3024"/>
                  </a:cubicBezTo>
                  <a:cubicBezTo>
                    <a:pt x="670" y="2160"/>
                    <a:pt x="616" y="1296"/>
                    <a:pt x="551" y="497"/>
                  </a:cubicBezTo>
                  <a:cubicBezTo>
                    <a:pt x="357" y="336"/>
                    <a:pt x="163" y="163"/>
                    <a:pt x="0" y="1"/>
                  </a:cubicBezTo>
                  <a:close/>
                </a:path>
              </a:pathLst>
            </a:custGeom>
            <a:solidFill>
              <a:srgbClr val="FF70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5"/>
            <p:cNvSpPr/>
            <p:nvPr/>
          </p:nvSpPr>
          <p:spPr>
            <a:xfrm>
              <a:off x="6130775" y="3859250"/>
              <a:ext cx="37825" cy="218150"/>
            </a:xfrm>
            <a:custGeom>
              <a:avLst/>
              <a:gdLst/>
              <a:ahLst/>
              <a:cxnLst/>
              <a:rect l="l" t="t" r="r" b="b"/>
              <a:pathLst>
                <a:path w="1513" h="8726" extrusionOk="0">
                  <a:moveTo>
                    <a:pt x="195" y="1"/>
                  </a:moveTo>
                  <a:lnTo>
                    <a:pt x="195" y="1"/>
                  </a:lnTo>
                  <a:cubicBezTo>
                    <a:pt x="228" y="1912"/>
                    <a:pt x="185" y="4082"/>
                    <a:pt x="120" y="5831"/>
                  </a:cubicBezTo>
                  <a:lnTo>
                    <a:pt x="1491" y="5863"/>
                  </a:lnTo>
                  <a:cubicBezTo>
                    <a:pt x="1491" y="5982"/>
                    <a:pt x="1498" y="6100"/>
                    <a:pt x="1501" y="6218"/>
                  </a:cubicBezTo>
                  <a:lnTo>
                    <a:pt x="1501" y="6218"/>
                  </a:lnTo>
                  <a:cubicBezTo>
                    <a:pt x="1490" y="5418"/>
                    <a:pt x="1471" y="4490"/>
                    <a:pt x="1437" y="3531"/>
                  </a:cubicBezTo>
                  <a:cubicBezTo>
                    <a:pt x="1135" y="2818"/>
                    <a:pt x="562" y="1415"/>
                    <a:pt x="195" y="1"/>
                  </a:cubicBezTo>
                  <a:close/>
                  <a:moveTo>
                    <a:pt x="1501" y="6218"/>
                  </a:moveTo>
                  <a:cubicBezTo>
                    <a:pt x="1501" y="6255"/>
                    <a:pt x="1502" y="6291"/>
                    <a:pt x="1502" y="6326"/>
                  </a:cubicBezTo>
                  <a:lnTo>
                    <a:pt x="1502" y="6326"/>
                  </a:lnTo>
                  <a:lnTo>
                    <a:pt x="1502" y="6317"/>
                  </a:lnTo>
                  <a:cubicBezTo>
                    <a:pt x="1502" y="6284"/>
                    <a:pt x="1501" y="6251"/>
                    <a:pt x="1501" y="6218"/>
                  </a:cubicBezTo>
                  <a:close/>
                  <a:moveTo>
                    <a:pt x="1502" y="6326"/>
                  </a:moveTo>
                  <a:lnTo>
                    <a:pt x="1502" y="6825"/>
                  </a:lnTo>
                  <a:cubicBezTo>
                    <a:pt x="1502" y="7054"/>
                    <a:pt x="1502" y="7272"/>
                    <a:pt x="1511" y="7472"/>
                  </a:cubicBezTo>
                  <a:lnTo>
                    <a:pt x="1511" y="7472"/>
                  </a:lnTo>
                  <a:cubicBezTo>
                    <a:pt x="1510" y="7139"/>
                    <a:pt x="1507" y="6752"/>
                    <a:pt x="1502" y="6326"/>
                  </a:cubicBezTo>
                  <a:close/>
                  <a:moveTo>
                    <a:pt x="1511" y="7472"/>
                  </a:moveTo>
                  <a:lnTo>
                    <a:pt x="1511" y="7472"/>
                  </a:lnTo>
                  <a:cubicBezTo>
                    <a:pt x="1511" y="7479"/>
                    <a:pt x="1511" y="7487"/>
                    <a:pt x="1511" y="7494"/>
                  </a:cubicBezTo>
                  <a:lnTo>
                    <a:pt x="1511" y="7494"/>
                  </a:lnTo>
                  <a:lnTo>
                    <a:pt x="1512" y="7494"/>
                  </a:lnTo>
                  <a:cubicBezTo>
                    <a:pt x="1512" y="7487"/>
                    <a:pt x="1512" y="7479"/>
                    <a:pt x="1511" y="7472"/>
                  </a:cubicBezTo>
                  <a:close/>
                  <a:moveTo>
                    <a:pt x="66" y="7473"/>
                  </a:moveTo>
                  <a:cubicBezTo>
                    <a:pt x="34" y="7991"/>
                    <a:pt x="22" y="8401"/>
                    <a:pt x="1" y="8682"/>
                  </a:cubicBezTo>
                  <a:lnTo>
                    <a:pt x="1502" y="8725"/>
                  </a:lnTo>
                  <a:cubicBezTo>
                    <a:pt x="1502" y="8725"/>
                    <a:pt x="1512" y="8455"/>
                    <a:pt x="1512" y="8001"/>
                  </a:cubicBezTo>
                  <a:cubicBezTo>
                    <a:pt x="1512" y="7852"/>
                    <a:pt x="1512" y="7682"/>
                    <a:pt x="1511" y="7494"/>
                  </a:cubicBezTo>
                  <a:lnTo>
                    <a:pt x="1511" y="7494"/>
                  </a:lnTo>
                  <a:lnTo>
                    <a:pt x="66" y="7473"/>
                  </a:lnTo>
                  <a:close/>
                </a:path>
              </a:pathLst>
            </a:custGeom>
            <a:solidFill>
              <a:srgbClr val="FF70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5"/>
            <p:cNvSpPr/>
            <p:nvPr/>
          </p:nvSpPr>
          <p:spPr>
            <a:xfrm>
              <a:off x="6132400" y="4029850"/>
              <a:ext cx="36200" cy="16775"/>
            </a:xfrm>
            <a:custGeom>
              <a:avLst/>
              <a:gdLst/>
              <a:ahLst/>
              <a:cxnLst/>
              <a:rect l="l" t="t" r="r" b="b"/>
              <a:pathLst>
                <a:path w="1448" h="671" extrusionOk="0">
                  <a:moveTo>
                    <a:pt x="22" y="1"/>
                  </a:moveTo>
                  <a:cubicBezTo>
                    <a:pt x="12" y="227"/>
                    <a:pt x="1" y="443"/>
                    <a:pt x="1" y="649"/>
                  </a:cubicBezTo>
                  <a:lnTo>
                    <a:pt x="1447" y="670"/>
                  </a:lnTo>
                  <a:cubicBezTo>
                    <a:pt x="1437" y="465"/>
                    <a:pt x="1437" y="238"/>
                    <a:pt x="1437" y="1"/>
                  </a:cubicBezTo>
                  <a:close/>
                </a:path>
              </a:pathLst>
            </a:custGeom>
            <a:solidFill>
              <a:srgbClr val="FF88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35"/>
            <p:cNvSpPr/>
            <p:nvPr/>
          </p:nvSpPr>
          <p:spPr>
            <a:xfrm>
              <a:off x="6133475" y="4005025"/>
              <a:ext cx="34875" cy="12150"/>
            </a:xfrm>
            <a:custGeom>
              <a:avLst/>
              <a:gdLst/>
              <a:ahLst/>
              <a:cxnLst/>
              <a:rect l="l" t="t" r="r" b="b"/>
              <a:pathLst>
                <a:path w="1395" h="486" extrusionOk="0">
                  <a:moveTo>
                    <a:pt x="12" y="0"/>
                  </a:moveTo>
                  <a:cubicBezTo>
                    <a:pt x="12" y="162"/>
                    <a:pt x="1" y="313"/>
                    <a:pt x="1" y="464"/>
                  </a:cubicBezTo>
                  <a:lnTo>
                    <a:pt x="1394" y="486"/>
                  </a:lnTo>
                  <a:cubicBezTo>
                    <a:pt x="1394" y="335"/>
                    <a:pt x="1383" y="183"/>
                    <a:pt x="1383" y="32"/>
                  </a:cubicBezTo>
                  <a:lnTo>
                    <a:pt x="12" y="0"/>
                  </a:lnTo>
                  <a:close/>
                </a:path>
              </a:pathLst>
            </a:custGeom>
            <a:solidFill>
              <a:srgbClr val="FF88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5"/>
            <p:cNvSpPr/>
            <p:nvPr/>
          </p:nvSpPr>
          <p:spPr>
            <a:xfrm>
              <a:off x="6132950" y="4016625"/>
              <a:ext cx="35400" cy="13250"/>
            </a:xfrm>
            <a:custGeom>
              <a:avLst/>
              <a:gdLst/>
              <a:ahLst/>
              <a:cxnLst/>
              <a:rect l="l" t="t" r="r" b="b"/>
              <a:pathLst>
                <a:path w="1416" h="530" extrusionOk="0">
                  <a:moveTo>
                    <a:pt x="22" y="0"/>
                  </a:moveTo>
                  <a:cubicBezTo>
                    <a:pt x="11" y="184"/>
                    <a:pt x="11" y="357"/>
                    <a:pt x="0" y="530"/>
                  </a:cubicBezTo>
                  <a:lnTo>
                    <a:pt x="1415" y="530"/>
                  </a:lnTo>
                  <a:lnTo>
                    <a:pt x="1415" y="22"/>
                  </a:lnTo>
                  <a:lnTo>
                    <a:pt x="22" y="0"/>
                  </a:lnTo>
                  <a:close/>
                </a:path>
              </a:pathLst>
            </a:custGeom>
            <a:solidFill>
              <a:srgbClr val="FF86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35"/>
            <p:cNvSpPr/>
            <p:nvPr/>
          </p:nvSpPr>
          <p:spPr>
            <a:xfrm>
              <a:off x="6124050" y="3775675"/>
              <a:ext cx="111500" cy="115175"/>
            </a:xfrm>
            <a:custGeom>
              <a:avLst/>
              <a:gdLst/>
              <a:ahLst/>
              <a:cxnLst/>
              <a:rect l="l" t="t" r="r" b="b"/>
              <a:pathLst>
                <a:path w="4460" h="4607" extrusionOk="0">
                  <a:moveTo>
                    <a:pt x="623" y="0"/>
                  </a:moveTo>
                  <a:cubicBezTo>
                    <a:pt x="601" y="0"/>
                    <a:pt x="580" y="2"/>
                    <a:pt x="562" y="7"/>
                  </a:cubicBezTo>
                  <a:cubicBezTo>
                    <a:pt x="0" y="148"/>
                    <a:pt x="195" y="2037"/>
                    <a:pt x="519" y="2545"/>
                  </a:cubicBezTo>
                  <a:cubicBezTo>
                    <a:pt x="831" y="3052"/>
                    <a:pt x="2645" y="4607"/>
                    <a:pt x="2645" y="4607"/>
                  </a:cubicBezTo>
                  <a:lnTo>
                    <a:pt x="4459" y="4002"/>
                  </a:lnTo>
                  <a:cubicBezTo>
                    <a:pt x="3697" y="1966"/>
                    <a:pt x="1288" y="0"/>
                    <a:pt x="623" y="0"/>
                  </a:cubicBez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5"/>
            <p:cNvSpPr/>
            <p:nvPr/>
          </p:nvSpPr>
          <p:spPr>
            <a:xfrm>
              <a:off x="6124050" y="3775650"/>
              <a:ext cx="75600" cy="115200"/>
            </a:xfrm>
            <a:custGeom>
              <a:avLst/>
              <a:gdLst/>
              <a:ahLst/>
              <a:cxnLst/>
              <a:rect l="l" t="t" r="r" b="b"/>
              <a:pathLst>
                <a:path w="3024" h="4608" extrusionOk="0">
                  <a:moveTo>
                    <a:pt x="628" y="0"/>
                  </a:moveTo>
                  <a:cubicBezTo>
                    <a:pt x="604" y="0"/>
                    <a:pt x="582" y="3"/>
                    <a:pt x="562" y="8"/>
                  </a:cubicBezTo>
                  <a:cubicBezTo>
                    <a:pt x="0" y="149"/>
                    <a:pt x="238" y="2254"/>
                    <a:pt x="550" y="2762"/>
                  </a:cubicBezTo>
                  <a:cubicBezTo>
                    <a:pt x="864" y="3269"/>
                    <a:pt x="2645" y="4608"/>
                    <a:pt x="2645" y="4608"/>
                  </a:cubicBezTo>
                  <a:lnTo>
                    <a:pt x="3024" y="4478"/>
                  </a:lnTo>
                  <a:cubicBezTo>
                    <a:pt x="1335" y="3205"/>
                    <a:pt x="544" y="704"/>
                    <a:pt x="1552" y="704"/>
                  </a:cubicBezTo>
                  <a:cubicBezTo>
                    <a:pt x="1698" y="704"/>
                    <a:pt x="1882" y="756"/>
                    <a:pt x="2105" y="872"/>
                  </a:cubicBezTo>
                  <a:cubicBezTo>
                    <a:pt x="1480" y="336"/>
                    <a:pt x="909" y="0"/>
                    <a:pt x="628" y="0"/>
                  </a:cubicBez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35"/>
            <p:cNvSpPr/>
            <p:nvPr/>
          </p:nvSpPr>
          <p:spPr>
            <a:xfrm>
              <a:off x="6041175" y="3799050"/>
              <a:ext cx="55075" cy="276725"/>
            </a:xfrm>
            <a:custGeom>
              <a:avLst/>
              <a:gdLst/>
              <a:ahLst/>
              <a:cxnLst/>
              <a:rect l="l" t="t" r="r" b="b"/>
              <a:pathLst>
                <a:path w="2203" h="11069" extrusionOk="0">
                  <a:moveTo>
                    <a:pt x="1706" y="1"/>
                  </a:moveTo>
                  <a:lnTo>
                    <a:pt x="1706" y="1"/>
                  </a:lnTo>
                  <a:cubicBezTo>
                    <a:pt x="0" y="5183"/>
                    <a:pt x="2073" y="11014"/>
                    <a:pt x="2095" y="11068"/>
                  </a:cubicBezTo>
                  <a:lnTo>
                    <a:pt x="2203" y="11057"/>
                  </a:lnTo>
                  <a:cubicBezTo>
                    <a:pt x="2181" y="11003"/>
                    <a:pt x="108" y="5183"/>
                    <a:pt x="1804" y="22"/>
                  </a:cubicBezTo>
                  <a:lnTo>
                    <a:pt x="1706" y="1"/>
                  </a:ln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35"/>
            <p:cNvSpPr/>
            <p:nvPr/>
          </p:nvSpPr>
          <p:spPr>
            <a:xfrm>
              <a:off x="6020400" y="3924300"/>
              <a:ext cx="154425" cy="25150"/>
            </a:xfrm>
            <a:custGeom>
              <a:avLst/>
              <a:gdLst/>
              <a:ahLst/>
              <a:cxnLst/>
              <a:rect l="l" t="t" r="r" b="b"/>
              <a:pathLst>
                <a:path w="6177" h="1006" extrusionOk="0">
                  <a:moveTo>
                    <a:pt x="0" y="1"/>
                  </a:moveTo>
                  <a:lnTo>
                    <a:pt x="0" y="908"/>
                  </a:lnTo>
                  <a:lnTo>
                    <a:pt x="6176" y="1005"/>
                  </a:lnTo>
                  <a:lnTo>
                    <a:pt x="6176" y="98"/>
                  </a:lnTo>
                  <a:lnTo>
                    <a:pt x="0" y="1"/>
                  </a:ln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35"/>
            <p:cNvSpPr/>
            <p:nvPr/>
          </p:nvSpPr>
          <p:spPr>
            <a:xfrm>
              <a:off x="6059525" y="3923225"/>
              <a:ext cx="27825" cy="27025"/>
            </a:xfrm>
            <a:custGeom>
              <a:avLst/>
              <a:gdLst/>
              <a:ahLst/>
              <a:cxnLst/>
              <a:rect l="l" t="t" r="r" b="b"/>
              <a:pathLst>
                <a:path w="1113" h="1081" extrusionOk="0">
                  <a:moveTo>
                    <a:pt x="0" y="0"/>
                  </a:moveTo>
                  <a:lnTo>
                    <a:pt x="0" y="1037"/>
                  </a:lnTo>
                  <a:lnTo>
                    <a:pt x="1113" y="1080"/>
                  </a:lnTo>
                  <a:lnTo>
                    <a:pt x="1113" y="44"/>
                  </a:lnTo>
                  <a:lnTo>
                    <a:pt x="0" y="0"/>
                  </a:ln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35"/>
            <p:cNvSpPr/>
            <p:nvPr/>
          </p:nvSpPr>
          <p:spPr>
            <a:xfrm>
              <a:off x="6064125" y="3928900"/>
              <a:ext cx="17025" cy="16750"/>
            </a:xfrm>
            <a:custGeom>
              <a:avLst/>
              <a:gdLst/>
              <a:ahLst/>
              <a:cxnLst/>
              <a:rect l="l" t="t" r="r" b="b"/>
              <a:pathLst>
                <a:path w="681" h="670" extrusionOk="0">
                  <a:moveTo>
                    <a:pt x="0" y="1"/>
                  </a:moveTo>
                  <a:lnTo>
                    <a:pt x="0" y="637"/>
                  </a:lnTo>
                  <a:lnTo>
                    <a:pt x="680" y="670"/>
                  </a:lnTo>
                  <a:lnTo>
                    <a:pt x="680" y="22"/>
                  </a:lnTo>
                  <a:lnTo>
                    <a:pt x="0" y="1"/>
                  </a:ln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5"/>
            <p:cNvSpPr/>
            <p:nvPr/>
          </p:nvSpPr>
          <p:spPr>
            <a:xfrm>
              <a:off x="6070325" y="3935100"/>
              <a:ext cx="8125" cy="3800"/>
            </a:xfrm>
            <a:custGeom>
              <a:avLst/>
              <a:gdLst/>
              <a:ahLst/>
              <a:cxnLst/>
              <a:rect l="l" t="t" r="r" b="b"/>
              <a:pathLst>
                <a:path w="325" h="152" extrusionOk="0">
                  <a:moveTo>
                    <a:pt x="11" y="0"/>
                  </a:moveTo>
                  <a:lnTo>
                    <a:pt x="0" y="141"/>
                  </a:lnTo>
                  <a:lnTo>
                    <a:pt x="314" y="152"/>
                  </a:lnTo>
                  <a:lnTo>
                    <a:pt x="324" y="12"/>
                  </a:lnTo>
                  <a:lnTo>
                    <a:pt x="11" y="0"/>
                  </a:ln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35"/>
            <p:cNvSpPr/>
            <p:nvPr/>
          </p:nvSpPr>
          <p:spPr>
            <a:xfrm>
              <a:off x="6048175" y="3931850"/>
              <a:ext cx="4900" cy="6800"/>
            </a:xfrm>
            <a:custGeom>
              <a:avLst/>
              <a:gdLst/>
              <a:ahLst/>
              <a:cxnLst/>
              <a:rect l="l" t="t" r="r" b="b"/>
              <a:pathLst>
                <a:path w="196" h="272" extrusionOk="0">
                  <a:moveTo>
                    <a:pt x="98" y="1"/>
                  </a:moveTo>
                  <a:cubicBezTo>
                    <a:pt x="44" y="1"/>
                    <a:pt x="1" y="66"/>
                    <a:pt x="1" y="142"/>
                  </a:cubicBezTo>
                  <a:cubicBezTo>
                    <a:pt x="1" y="217"/>
                    <a:pt x="44" y="271"/>
                    <a:pt x="98" y="271"/>
                  </a:cubicBezTo>
                  <a:cubicBezTo>
                    <a:pt x="152" y="271"/>
                    <a:pt x="195" y="206"/>
                    <a:pt x="195" y="130"/>
                  </a:cubicBezTo>
                  <a:cubicBezTo>
                    <a:pt x="195" y="55"/>
                    <a:pt x="152" y="1"/>
                    <a:pt x="98" y="1"/>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35"/>
            <p:cNvSpPr/>
            <p:nvPr/>
          </p:nvSpPr>
          <p:spPr>
            <a:xfrm>
              <a:off x="6032275" y="3932675"/>
              <a:ext cx="4875" cy="6775"/>
            </a:xfrm>
            <a:custGeom>
              <a:avLst/>
              <a:gdLst/>
              <a:ahLst/>
              <a:cxnLst/>
              <a:rect l="l" t="t" r="r" b="b"/>
              <a:pathLst>
                <a:path w="195" h="271" extrusionOk="0">
                  <a:moveTo>
                    <a:pt x="97" y="1"/>
                  </a:moveTo>
                  <a:cubicBezTo>
                    <a:pt x="43" y="1"/>
                    <a:pt x="0" y="65"/>
                    <a:pt x="0" y="141"/>
                  </a:cubicBezTo>
                  <a:cubicBezTo>
                    <a:pt x="0" y="217"/>
                    <a:pt x="43" y="270"/>
                    <a:pt x="97" y="270"/>
                  </a:cubicBezTo>
                  <a:cubicBezTo>
                    <a:pt x="151" y="270"/>
                    <a:pt x="195" y="205"/>
                    <a:pt x="195" y="130"/>
                  </a:cubicBezTo>
                  <a:cubicBezTo>
                    <a:pt x="195" y="54"/>
                    <a:pt x="151" y="1"/>
                    <a:pt x="97" y="1"/>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35"/>
            <p:cNvSpPr/>
            <p:nvPr/>
          </p:nvSpPr>
          <p:spPr>
            <a:xfrm>
              <a:off x="6097600" y="3933225"/>
              <a:ext cx="4875" cy="6750"/>
            </a:xfrm>
            <a:custGeom>
              <a:avLst/>
              <a:gdLst/>
              <a:ahLst/>
              <a:cxnLst/>
              <a:rect l="l" t="t" r="r" b="b"/>
              <a:pathLst>
                <a:path w="195" h="270" extrusionOk="0">
                  <a:moveTo>
                    <a:pt x="97" y="0"/>
                  </a:moveTo>
                  <a:cubicBezTo>
                    <a:pt x="43" y="0"/>
                    <a:pt x="0" y="65"/>
                    <a:pt x="0" y="140"/>
                  </a:cubicBezTo>
                  <a:cubicBezTo>
                    <a:pt x="0" y="216"/>
                    <a:pt x="43" y="270"/>
                    <a:pt x="97" y="270"/>
                  </a:cubicBezTo>
                  <a:cubicBezTo>
                    <a:pt x="151" y="270"/>
                    <a:pt x="194" y="205"/>
                    <a:pt x="194" y="130"/>
                  </a:cubicBezTo>
                  <a:cubicBezTo>
                    <a:pt x="194" y="54"/>
                    <a:pt x="151" y="0"/>
                    <a:pt x="97" y="0"/>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35"/>
            <p:cNvSpPr/>
            <p:nvPr/>
          </p:nvSpPr>
          <p:spPr>
            <a:xfrm>
              <a:off x="6118375" y="3933200"/>
              <a:ext cx="5150" cy="6775"/>
            </a:xfrm>
            <a:custGeom>
              <a:avLst/>
              <a:gdLst/>
              <a:ahLst/>
              <a:cxnLst/>
              <a:rect l="l" t="t" r="r" b="b"/>
              <a:pathLst>
                <a:path w="206" h="271" extrusionOk="0">
                  <a:moveTo>
                    <a:pt x="120" y="0"/>
                  </a:moveTo>
                  <a:cubicBezTo>
                    <a:pt x="116" y="0"/>
                    <a:pt x="112" y="0"/>
                    <a:pt x="108" y="1"/>
                  </a:cubicBezTo>
                  <a:cubicBezTo>
                    <a:pt x="43" y="1"/>
                    <a:pt x="0" y="66"/>
                    <a:pt x="0" y="141"/>
                  </a:cubicBezTo>
                  <a:cubicBezTo>
                    <a:pt x="0" y="206"/>
                    <a:pt x="43" y="271"/>
                    <a:pt x="108" y="271"/>
                  </a:cubicBezTo>
                  <a:cubicBezTo>
                    <a:pt x="162" y="260"/>
                    <a:pt x="206" y="206"/>
                    <a:pt x="206" y="131"/>
                  </a:cubicBezTo>
                  <a:cubicBezTo>
                    <a:pt x="206" y="61"/>
                    <a:pt x="169" y="0"/>
                    <a:pt x="120" y="0"/>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35"/>
            <p:cNvSpPr/>
            <p:nvPr/>
          </p:nvSpPr>
          <p:spPr>
            <a:xfrm>
              <a:off x="6107300" y="3768550"/>
              <a:ext cx="62650" cy="180600"/>
            </a:xfrm>
            <a:custGeom>
              <a:avLst/>
              <a:gdLst/>
              <a:ahLst/>
              <a:cxnLst/>
              <a:rect l="l" t="t" r="r" b="b"/>
              <a:pathLst>
                <a:path w="2506" h="7224" extrusionOk="0">
                  <a:moveTo>
                    <a:pt x="1134" y="1"/>
                  </a:moveTo>
                  <a:lnTo>
                    <a:pt x="1134" y="1"/>
                  </a:lnTo>
                  <a:cubicBezTo>
                    <a:pt x="1" y="1350"/>
                    <a:pt x="1815" y="5863"/>
                    <a:pt x="2408" y="7224"/>
                  </a:cubicBezTo>
                  <a:lnTo>
                    <a:pt x="2506" y="7019"/>
                  </a:lnTo>
                  <a:cubicBezTo>
                    <a:pt x="853" y="1760"/>
                    <a:pt x="1750" y="346"/>
                    <a:pt x="1750" y="346"/>
                  </a:cubicBezTo>
                  <a:lnTo>
                    <a:pt x="1134" y="1"/>
                  </a:ln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35"/>
            <p:cNvSpPr/>
            <p:nvPr/>
          </p:nvSpPr>
          <p:spPr>
            <a:xfrm>
              <a:off x="6123500" y="3943200"/>
              <a:ext cx="32150" cy="32200"/>
            </a:xfrm>
            <a:custGeom>
              <a:avLst/>
              <a:gdLst/>
              <a:ahLst/>
              <a:cxnLst/>
              <a:rect l="l" t="t" r="r" b="b"/>
              <a:pathLst>
                <a:path w="1286" h="1288" extrusionOk="0">
                  <a:moveTo>
                    <a:pt x="1080" y="0"/>
                  </a:moveTo>
                  <a:cubicBezTo>
                    <a:pt x="1080" y="0"/>
                    <a:pt x="260" y="367"/>
                    <a:pt x="281" y="638"/>
                  </a:cubicBezTo>
                  <a:cubicBezTo>
                    <a:pt x="292" y="897"/>
                    <a:pt x="1" y="1005"/>
                    <a:pt x="54" y="1113"/>
                  </a:cubicBezTo>
                  <a:cubicBezTo>
                    <a:pt x="87" y="1194"/>
                    <a:pt x="460" y="1287"/>
                    <a:pt x="667" y="1287"/>
                  </a:cubicBezTo>
                  <a:cubicBezTo>
                    <a:pt x="736" y="1287"/>
                    <a:pt x="786" y="1277"/>
                    <a:pt x="800" y="1253"/>
                  </a:cubicBezTo>
                  <a:cubicBezTo>
                    <a:pt x="1167" y="659"/>
                    <a:pt x="1134" y="314"/>
                    <a:pt x="1285" y="195"/>
                  </a:cubicBezTo>
                  <a:lnTo>
                    <a:pt x="1080" y="0"/>
                  </a:ln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35"/>
            <p:cNvSpPr/>
            <p:nvPr/>
          </p:nvSpPr>
          <p:spPr>
            <a:xfrm>
              <a:off x="6114050" y="3951750"/>
              <a:ext cx="27675" cy="9575"/>
            </a:xfrm>
            <a:custGeom>
              <a:avLst/>
              <a:gdLst/>
              <a:ahLst/>
              <a:cxnLst/>
              <a:rect l="l" t="t" r="r" b="b"/>
              <a:pathLst>
                <a:path w="1107" h="383" extrusionOk="0">
                  <a:moveTo>
                    <a:pt x="956" y="1"/>
                  </a:moveTo>
                  <a:cubicBezTo>
                    <a:pt x="943" y="1"/>
                    <a:pt x="930" y="5"/>
                    <a:pt x="919" y="15"/>
                  </a:cubicBezTo>
                  <a:cubicBezTo>
                    <a:pt x="843" y="90"/>
                    <a:pt x="627" y="155"/>
                    <a:pt x="530" y="155"/>
                  </a:cubicBezTo>
                  <a:cubicBezTo>
                    <a:pt x="389" y="166"/>
                    <a:pt x="33" y="166"/>
                    <a:pt x="22" y="231"/>
                  </a:cubicBezTo>
                  <a:cubicBezTo>
                    <a:pt x="0" y="371"/>
                    <a:pt x="454" y="382"/>
                    <a:pt x="562" y="382"/>
                  </a:cubicBezTo>
                  <a:cubicBezTo>
                    <a:pt x="581" y="382"/>
                    <a:pt x="603" y="383"/>
                    <a:pt x="626" y="383"/>
                  </a:cubicBezTo>
                  <a:cubicBezTo>
                    <a:pt x="735" y="383"/>
                    <a:pt x="879" y="376"/>
                    <a:pt x="950" y="296"/>
                  </a:cubicBezTo>
                  <a:cubicBezTo>
                    <a:pt x="1106" y="140"/>
                    <a:pt x="1029" y="1"/>
                    <a:pt x="956" y="1"/>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35"/>
            <p:cNvSpPr/>
            <p:nvPr/>
          </p:nvSpPr>
          <p:spPr>
            <a:xfrm>
              <a:off x="6109175" y="3963100"/>
              <a:ext cx="25375" cy="16250"/>
            </a:xfrm>
            <a:custGeom>
              <a:avLst/>
              <a:gdLst/>
              <a:ahLst/>
              <a:cxnLst/>
              <a:rect l="l" t="t" r="r" b="b"/>
              <a:pathLst>
                <a:path w="1015" h="650" extrusionOk="0">
                  <a:moveTo>
                    <a:pt x="863" y="1"/>
                  </a:moveTo>
                  <a:cubicBezTo>
                    <a:pt x="839" y="1"/>
                    <a:pt x="816" y="12"/>
                    <a:pt x="800" y="36"/>
                  </a:cubicBezTo>
                  <a:cubicBezTo>
                    <a:pt x="746" y="144"/>
                    <a:pt x="541" y="295"/>
                    <a:pt x="454" y="339"/>
                  </a:cubicBezTo>
                  <a:cubicBezTo>
                    <a:pt x="325" y="392"/>
                    <a:pt x="1" y="533"/>
                    <a:pt x="12" y="598"/>
                  </a:cubicBezTo>
                  <a:cubicBezTo>
                    <a:pt x="18" y="635"/>
                    <a:pt x="57" y="649"/>
                    <a:pt x="111" y="649"/>
                  </a:cubicBezTo>
                  <a:cubicBezTo>
                    <a:pt x="245" y="649"/>
                    <a:pt x="475" y="564"/>
                    <a:pt x="552" y="533"/>
                  </a:cubicBezTo>
                  <a:cubicBezTo>
                    <a:pt x="649" y="500"/>
                    <a:pt x="843" y="435"/>
                    <a:pt x="908" y="306"/>
                  </a:cubicBezTo>
                  <a:cubicBezTo>
                    <a:pt x="1014" y="110"/>
                    <a:pt x="936" y="1"/>
                    <a:pt x="863" y="1"/>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5"/>
            <p:cNvSpPr/>
            <p:nvPr/>
          </p:nvSpPr>
          <p:spPr>
            <a:xfrm>
              <a:off x="6118650" y="3964025"/>
              <a:ext cx="21100" cy="21900"/>
            </a:xfrm>
            <a:custGeom>
              <a:avLst/>
              <a:gdLst/>
              <a:ahLst/>
              <a:cxnLst/>
              <a:rect l="l" t="t" r="r" b="b"/>
              <a:pathLst>
                <a:path w="844" h="876" extrusionOk="0">
                  <a:moveTo>
                    <a:pt x="701" y="0"/>
                  </a:moveTo>
                  <a:cubicBezTo>
                    <a:pt x="670" y="0"/>
                    <a:pt x="644" y="22"/>
                    <a:pt x="637" y="64"/>
                  </a:cubicBezTo>
                  <a:cubicBezTo>
                    <a:pt x="605" y="182"/>
                    <a:pt x="454" y="388"/>
                    <a:pt x="389" y="453"/>
                  </a:cubicBezTo>
                  <a:cubicBezTo>
                    <a:pt x="281" y="549"/>
                    <a:pt x="0" y="787"/>
                    <a:pt x="32" y="841"/>
                  </a:cubicBezTo>
                  <a:cubicBezTo>
                    <a:pt x="42" y="865"/>
                    <a:pt x="62" y="875"/>
                    <a:pt x="88" y="875"/>
                  </a:cubicBezTo>
                  <a:cubicBezTo>
                    <a:pt x="205" y="875"/>
                    <a:pt x="448" y="678"/>
                    <a:pt x="519" y="625"/>
                  </a:cubicBezTo>
                  <a:cubicBezTo>
                    <a:pt x="605" y="561"/>
                    <a:pt x="766" y="431"/>
                    <a:pt x="799" y="290"/>
                  </a:cubicBezTo>
                  <a:cubicBezTo>
                    <a:pt x="843" y="94"/>
                    <a:pt x="764" y="0"/>
                    <a:pt x="701" y="0"/>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35"/>
            <p:cNvSpPr/>
            <p:nvPr/>
          </p:nvSpPr>
          <p:spPr>
            <a:xfrm>
              <a:off x="6129700" y="3965425"/>
              <a:ext cx="14875" cy="21325"/>
            </a:xfrm>
            <a:custGeom>
              <a:avLst/>
              <a:gdLst/>
              <a:ahLst/>
              <a:cxnLst/>
              <a:rect l="l" t="t" r="r" b="b"/>
              <a:pathLst>
                <a:path w="595" h="853" extrusionOk="0">
                  <a:moveTo>
                    <a:pt x="465" y="1"/>
                  </a:moveTo>
                  <a:cubicBezTo>
                    <a:pt x="434" y="1"/>
                    <a:pt x="411" y="23"/>
                    <a:pt x="411" y="62"/>
                  </a:cubicBezTo>
                  <a:cubicBezTo>
                    <a:pt x="411" y="181"/>
                    <a:pt x="314" y="375"/>
                    <a:pt x="271" y="450"/>
                  </a:cubicBezTo>
                  <a:cubicBezTo>
                    <a:pt x="195" y="548"/>
                    <a:pt x="1" y="785"/>
                    <a:pt x="33" y="829"/>
                  </a:cubicBezTo>
                  <a:cubicBezTo>
                    <a:pt x="45" y="845"/>
                    <a:pt x="60" y="852"/>
                    <a:pt x="78" y="852"/>
                  </a:cubicBezTo>
                  <a:cubicBezTo>
                    <a:pt x="177" y="852"/>
                    <a:pt x="356" y="635"/>
                    <a:pt x="411" y="580"/>
                  </a:cubicBezTo>
                  <a:cubicBezTo>
                    <a:pt x="476" y="505"/>
                    <a:pt x="584" y="375"/>
                    <a:pt x="595" y="246"/>
                  </a:cubicBezTo>
                  <a:cubicBezTo>
                    <a:pt x="595" y="72"/>
                    <a:pt x="519" y="1"/>
                    <a:pt x="465" y="1"/>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35"/>
            <p:cNvSpPr/>
            <p:nvPr/>
          </p:nvSpPr>
          <p:spPr>
            <a:xfrm>
              <a:off x="6137800" y="3928350"/>
              <a:ext cx="32700" cy="31900"/>
            </a:xfrm>
            <a:custGeom>
              <a:avLst/>
              <a:gdLst/>
              <a:ahLst/>
              <a:cxnLst/>
              <a:rect l="l" t="t" r="r" b="b"/>
              <a:pathLst>
                <a:path w="1308" h="1276" extrusionOk="0">
                  <a:moveTo>
                    <a:pt x="314" y="1"/>
                  </a:moveTo>
                  <a:lnTo>
                    <a:pt x="0" y="659"/>
                  </a:lnTo>
                  <a:lnTo>
                    <a:pt x="670" y="1275"/>
                  </a:lnTo>
                  <a:lnTo>
                    <a:pt x="1307" y="1059"/>
                  </a:lnTo>
                  <a:lnTo>
                    <a:pt x="314" y="1"/>
                  </a:ln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35"/>
            <p:cNvSpPr/>
            <p:nvPr/>
          </p:nvSpPr>
          <p:spPr>
            <a:xfrm>
              <a:off x="6141050" y="3867350"/>
              <a:ext cx="99625" cy="92900"/>
            </a:xfrm>
            <a:custGeom>
              <a:avLst/>
              <a:gdLst/>
              <a:ahLst/>
              <a:cxnLst/>
              <a:rect l="l" t="t" r="r" b="b"/>
              <a:pathLst>
                <a:path w="3985" h="3716" extrusionOk="0">
                  <a:moveTo>
                    <a:pt x="3078" y="1"/>
                  </a:moveTo>
                  <a:cubicBezTo>
                    <a:pt x="2727" y="1"/>
                    <a:pt x="2348" y="96"/>
                    <a:pt x="2181" y="152"/>
                  </a:cubicBezTo>
                  <a:cubicBezTo>
                    <a:pt x="1684" y="325"/>
                    <a:pt x="746" y="1512"/>
                    <a:pt x="0" y="2527"/>
                  </a:cubicBezTo>
                  <a:lnTo>
                    <a:pt x="1101" y="3715"/>
                  </a:lnTo>
                  <a:cubicBezTo>
                    <a:pt x="1101" y="3715"/>
                    <a:pt x="3985" y="1124"/>
                    <a:pt x="3790" y="368"/>
                  </a:cubicBezTo>
                  <a:cubicBezTo>
                    <a:pt x="3712" y="85"/>
                    <a:pt x="3407" y="1"/>
                    <a:pt x="3078" y="1"/>
                  </a:cubicBez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35"/>
            <p:cNvSpPr/>
            <p:nvPr/>
          </p:nvSpPr>
          <p:spPr>
            <a:xfrm>
              <a:off x="6140775" y="3871400"/>
              <a:ext cx="50500" cy="64550"/>
            </a:xfrm>
            <a:custGeom>
              <a:avLst/>
              <a:gdLst/>
              <a:ahLst/>
              <a:cxnLst/>
              <a:rect l="l" t="t" r="r" b="b"/>
              <a:pathLst>
                <a:path w="2020" h="2582" extrusionOk="0">
                  <a:moveTo>
                    <a:pt x="2019" y="0"/>
                  </a:moveTo>
                  <a:lnTo>
                    <a:pt x="2019" y="0"/>
                  </a:lnTo>
                  <a:cubicBezTo>
                    <a:pt x="1501" y="303"/>
                    <a:pt x="788" y="1447"/>
                    <a:pt x="1" y="2332"/>
                  </a:cubicBezTo>
                  <a:lnTo>
                    <a:pt x="217" y="2581"/>
                  </a:lnTo>
                  <a:cubicBezTo>
                    <a:pt x="411" y="2236"/>
                    <a:pt x="940" y="1123"/>
                    <a:pt x="2019" y="0"/>
                  </a:cubicBez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35"/>
            <p:cNvSpPr/>
            <p:nvPr/>
          </p:nvSpPr>
          <p:spPr>
            <a:xfrm>
              <a:off x="6165625" y="3872225"/>
              <a:ext cx="75050" cy="89100"/>
            </a:xfrm>
            <a:custGeom>
              <a:avLst/>
              <a:gdLst/>
              <a:ahLst/>
              <a:cxnLst/>
              <a:rect l="l" t="t" r="r" b="b"/>
              <a:pathLst>
                <a:path w="3002" h="3564" extrusionOk="0">
                  <a:moveTo>
                    <a:pt x="2710" y="0"/>
                  </a:moveTo>
                  <a:cubicBezTo>
                    <a:pt x="2440" y="1037"/>
                    <a:pt x="1101" y="2472"/>
                    <a:pt x="0" y="3390"/>
                  </a:cubicBezTo>
                  <a:lnTo>
                    <a:pt x="162" y="3563"/>
                  </a:lnTo>
                  <a:cubicBezTo>
                    <a:pt x="162" y="3563"/>
                    <a:pt x="3002" y="929"/>
                    <a:pt x="2807" y="173"/>
                  </a:cubicBezTo>
                  <a:cubicBezTo>
                    <a:pt x="2786" y="108"/>
                    <a:pt x="2753" y="43"/>
                    <a:pt x="2710" y="0"/>
                  </a:cubicBez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35"/>
            <p:cNvSpPr/>
            <p:nvPr/>
          </p:nvSpPr>
          <p:spPr>
            <a:xfrm>
              <a:off x="5865175" y="4019600"/>
              <a:ext cx="53200" cy="49700"/>
            </a:xfrm>
            <a:custGeom>
              <a:avLst/>
              <a:gdLst/>
              <a:ahLst/>
              <a:cxnLst/>
              <a:rect l="l" t="t" r="r" b="b"/>
              <a:pathLst>
                <a:path w="2128" h="1988" extrusionOk="0">
                  <a:moveTo>
                    <a:pt x="1447" y="0"/>
                  </a:moveTo>
                  <a:lnTo>
                    <a:pt x="0" y="1587"/>
                  </a:lnTo>
                  <a:lnTo>
                    <a:pt x="389" y="1987"/>
                  </a:lnTo>
                  <a:lnTo>
                    <a:pt x="2128" y="843"/>
                  </a:lnTo>
                  <a:lnTo>
                    <a:pt x="1447" y="0"/>
                  </a:lnTo>
                  <a:close/>
                </a:path>
              </a:pathLst>
            </a:custGeom>
            <a:solidFill>
              <a:srgbClr val="5FB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35"/>
            <p:cNvSpPr/>
            <p:nvPr/>
          </p:nvSpPr>
          <p:spPr>
            <a:xfrm>
              <a:off x="5861400" y="4050625"/>
              <a:ext cx="22975" cy="21375"/>
            </a:xfrm>
            <a:custGeom>
              <a:avLst/>
              <a:gdLst/>
              <a:ahLst/>
              <a:cxnLst/>
              <a:rect l="l" t="t" r="r" b="b"/>
              <a:pathLst>
                <a:path w="919" h="855" extrusionOk="0">
                  <a:moveTo>
                    <a:pt x="270" y="1"/>
                  </a:moveTo>
                  <a:lnTo>
                    <a:pt x="0" y="368"/>
                  </a:lnTo>
                  <a:lnTo>
                    <a:pt x="497" y="854"/>
                  </a:lnTo>
                  <a:lnTo>
                    <a:pt x="918" y="649"/>
                  </a:lnTo>
                  <a:lnTo>
                    <a:pt x="270" y="1"/>
                  </a:lnTo>
                  <a:close/>
                </a:path>
              </a:pathLst>
            </a:custGeom>
            <a:solidFill>
              <a:srgbClr val="5FB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35"/>
            <p:cNvSpPr/>
            <p:nvPr/>
          </p:nvSpPr>
          <p:spPr>
            <a:xfrm>
              <a:off x="6053325" y="3986375"/>
              <a:ext cx="12450" cy="88325"/>
            </a:xfrm>
            <a:custGeom>
              <a:avLst/>
              <a:gdLst/>
              <a:ahLst/>
              <a:cxnLst/>
              <a:rect l="l" t="t" r="r" b="b"/>
              <a:pathLst>
                <a:path w="498" h="3533" extrusionOk="0">
                  <a:moveTo>
                    <a:pt x="260" y="1"/>
                  </a:moveTo>
                  <a:lnTo>
                    <a:pt x="205" y="682"/>
                  </a:lnTo>
                  <a:lnTo>
                    <a:pt x="303" y="682"/>
                  </a:lnTo>
                  <a:lnTo>
                    <a:pt x="260" y="1"/>
                  </a:lnTo>
                  <a:close/>
                  <a:moveTo>
                    <a:pt x="87" y="2355"/>
                  </a:moveTo>
                  <a:lnTo>
                    <a:pt x="0" y="3521"/>
                  </a:lnTo>
                  <a:lnTo>
                    <a:pt x="497" y="3532"/>
                  </a:lnTo>
                  <a:lnTo>
                    <a:pt x="421" y="2355"/>
                  </a:lnTo>
                  <a:close/>
                </a:path>
              </a:pathLst>
            </a:custGeom>
            <a:solidFill>
              <a:srgbClr val="FF70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35"/>
            <p:cNvSpPr/>
            <p:nvPr/>
          </p:nvSpPr>
          <p:spPr>
            <a:xfrm>
              <a:off x="6057650" y="4003400"/>
              <a:ext cx="4050" cy="12175"/>
            </a:xfrm>
            <a:custGeom>
              <a:avLst/>
              <a:gdLst/>
              <a:ahLst/>
              <a:cxnLst/>
              <a:rect l="l" t="t" r="r" b="b"/>
              <a:pathLst>
                <a:path w="162" h="487" extrusionOk="0">
                  <a:moveTo>
                    <a:pt x="32" y="1"/>
                  </a:moveTo>
                  <a:lnTo>
                    <a:pt x="0" y="486"/>
                  </a:lnTo>
                  <a:lnTo>
                    <a:pt x="162" y="486"/>
                  </a:lnTo>
                  <a:lnTo>
                    <a:pt x="130" y="1"/>
                  </a:lnTo>
                  <a:close/>
                </a:path>
              </a:pathLst>
            </a:custGeom>
            <a:solidFill>
              <a:srgbClr val="FF88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35"/>
            <p:cNvSpPr/>
            <p:nvPr/>
          </p:nvSpPr>
          <p:spPr>
            <a:xfrm>
              <a:off x="6055475" y="4029575"/>
              <a:ext cx="8400" cy="15675"/>
            </a:xfrm>
            <a:custGeom>
              <a:avLst/>
              <a:gdLst/>
              <a:ahLst/>
              <a:cxnLst/>
              <a:rect l="l" t="t" r="r" b="b"/>
              <a:pathLst>
                <a:path w="336" h="627" extrusionOk="0">
                  <a:moveTo>
                    <a:pt x="44" y="0"/>
                  </a:moveTo>
                  <a:lnTo>
                    <a:pt x="1" y="627"/>
                  </a:lnTo>
                  <a:lnTo>
                    <a:pt x="335" y="627"/>
                  </a:lnTo>
                  <a:lnTo>
                    <a:pt x="292" y="0"/>
                  </a:lnTo>
                  <a:close/>
                </a:path>
              </a:pathLst>
            </a:custGeom>
            <a:solidFill>
              <a:srgbClr val="FF88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35"/>
            <p:cNvSpPr/>
            <p:nvPr/>
          </p:nvSpPr>
          <p:spPr>
            <a:xfrm>
              <a:off x="6056550" y="4015550"/>
              <a:ext cx="6225" cy="14050"/>
            </a:xfrm>
            <a:custGeom>
              <a:avLst/>
              <a:gdLst/>
              <a:ahLst/>
              <a:cxnLst/>
              <a:rect l="l" t="t" r="r" b="b"/>
              <a:pathLst>
                <a:path w="249" h="562" extrusionOk="0">
                  <a:moveTo>
                    <a:pt x="44" y="0"/>
                  </a:moveTo>
                  <a:lnTo>
                    <a:pt x="1" y="561"/>
                  </a:lnTo>
                  <a:lnTo>
                    <a:pt x="249" y="561"/>
                  </a:lnTo>
                  <a:lnTo>
                    <a:pt x="206" y="0"/>
                  </a:lnTo>
                  <a:close/>
                </a:path>
              </a:pathLst>
            </a:custGeom>
            <a:solidFill>
              <a:srgbClr val="FF86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35"/>
            <p:cNvSpPr/>
            <p:nvPr/>
          </p:nvSpPr>
          <p:spPr>
            <a:xfrm>
              <a:off x="6161825" y="3763700"/>
              <a:ext cx="10825" cy="8125"/>
            </a:xfrm>
            <a:custGeom>
              <a:avLst/>
              <a:gdLst/>
              <a:ahLst/>
              <a:cxnLst/>
              <a:rect l="l" t="t" r="r" b="b"/>
              <a:pathLst>
                <a:path w="433" h="325" extrusionOk="0">
                  <a:moveTo>
                    <a:pt x="1" y="1"/>
                  </a:moveTo>
                  <a:cubicBezTo>
                    <a:pt x="11" y="109"/>
                    <a:pt x="33" y="217"/>
                    <a:pt x="66" y="325"/>
                  </a:cubicBezTo>
                  <a:cubicBezTo>
                    <a:pt x="195" y="238"/>
                    <a:pt x="325" y="173"/>
                    <a:pt x="433" y="130"/>
                  </a:cubicBezTo>
                  <a:cubicBezTo>
                    <a:pt x="303" y="76"/>
                    <a:pt x="162" y="33"/>
                    <a:pt x="1" y="1"/>
                  </a:cubicBezTo>
                  <a:close/>
                </a:path>
              </a:pathLst>
            </a:custGeom>
            <a:solidFill>
              <a:srgbClr val="F528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35"/>
            <p:cNvSpPr/>
            <p:nvPr/>
          </p:nvSpPr>
          <p:spPr>
            <a:xfrm>
              <a:off x="6131600" y="3762625"/>
              <a:ext cx="31875" cy="17025"/>
            </a:xfrm>
            <a:custGeom>
              <a:avLst/>
              <a:gdLst/>
              <a:ahLst/>
              <a:cxnLst/>
              <a:rect l="l" t="t" r="r" b="b"/>
              <a:pathLst>
                <a:path w="1275" h="681" extrusionOk="0">
                  <a:moveTo>
                    <a:pt x="605" y="0"/>
                  </a:moveTo>
                  <a:cubicBezTo>
                    <a:pt x="605" y="0"/>
                    <a:pt x="594" y="11"/>
                    <a:pt x="584" y="11"/>
                  </a:cubicBezTo>
                  <a:lnTo>
                    <a:pt x="486" y="11"/>
                  </a:lnTo>
                  <a:cubicBezTo>
                    <a:pt x="486" y="11"/>
                    <a:pt x="476" y="11"/>
                    <a:pt x="464" y="22"/>
                  </a:cubicBezTo>
                  <a:lnTo>
                    <a:pt x="400" y="22"/>
                  </a:lnTo>
                  <a:cubicBezTo>
                    <a:pt x="270" y="119"/>
                    <a:pt x="141" y="195"/>
                    <a:pt x="1" y="260"/>
                  </a:cubicBezTo>
                  <a:cubicBezTo>
                    <a:pt x="33" y="270"/>
                    <a:pt x="76" y="292"/>
                    <a:pt x="109" y="303"/>
                  </a:cubicBezTo>
                  <a:cubicBezTo>
                    <a:pt x="130" y="281"/>
                    <a:pt x="141" y="260"/>
                    <a:pt x="162" y="238"/>
                  </a:cubicBezTo>
                  <a:lnTo>
                    <a:pt x="778" y="583"/>
                  </a:lnTo>
                  <a:cubicBezTo>
                    <a:pt x="778" y="583"/>
                    <a:pt x="767" y="605"/>
                    <a:pt x="745" y="659"/>
                  </a:cubicBezTo>
                  <a:cubicBezTo>
                    <a:pt x="767" y="659"/>
                    <a:pt x="788" y="670"/>
                    <a:pt x="800" y="680"/>
                  </a:cubicBezTo>
                  <a:cubicBezTo>
                    <a:pt x="972" y="562"/>
                    <a:pt x="1124" y="454"/>
                    <a:pt x="1275" y="368"/>
                  </a:cubicBezTo>
                  <a:cubicBezTo>
                    <a:pt x="1242" y="260"/>
                    <a:pt x="1220" y="152"/>
                    <a:pt x="1210" y="44"/>
                  </a:cubicBezTo>
                  <a:cubicBezTo>
                    <a:pt x="1059" y="22"/>
                    <a:pt x="896" y="0"/>
                    <a:pt x="735" y="0"/>
                  </a:cubicBezTo>
                  <a:close/>
                </a:path>
              </a:pathLst>
            </a:custGeom>
            <a:solidFill>
              <a:srgbClr val="F528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35"/>
            <p:cNvSpPr/>
            <p:nvPr/>
          </p:nvSpPr>
          <p:spPr>
            <a:xfrm>
              <a:off x="6131600" y="3763175"/>
              <a:ext cx="10000" cy="5950"/>
            </a:xfrm>
            <a:custGeom>
              <a:avLst/>
              <a:gdLst/>
              <a:ahLst/>
              <a:cxnLst/>
              <a:rect l="l" t="t" r="r" b="b"/>
              <a:pathLst>
                <a:path w="400" h="238" extrusionOk="0">
                  <a:moveTo>
                    <a:pt x="389" y="0"/>
                  </a:moveTo>
                  <a:cubicBezTo>
                    <a:pt x="270" y="97"/>
                    <a:pt x="130" y="173"/>
                    <a:pt x="1" y="238"/>
                  </a:cubicBezTo>
                  <a:cubicBezTo>
                    <a:pt x="141" y="173"/>
                    <a:pt x="270" y="97"/>
                    <a:pt x="400" y="0"/>
                  </a:cubicBezTo>
                  <a:close/>
                </a:path>
              </a:pathLst>
            </a:custGeom>
            <a:solidFill>
              <a:srgbClr val="801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35"/>
            <p:cNvSpPr/>
            <p:nvPr/>
          </p:nvSpPr>
          <p:spPr>
            <a:xfrm>
              <a:off x="6126750" y="3763175"/>
              <a:ext cx="14600" cy="5950"/>
            </a:xfrm>
            <a:custGeom>
              <a:avLst/>
              <a:gdLst/>
              <a:ahLst/>
              <a:cxnLst/>
              <a:rect l="l" t="t" r="r" b="b"/>
              <a:pathLst>
                <a:path w="584" h="238" extrusionOk="0">
                  <a:moveTo>
                    <a:pt x="583" y="0"/>
                  </a:moveTo>
                  <a:lnTo>
                    <a:pt x="583" y="0"/>
                  </a:lnTo>
                  <a:cubicBezTo>
                    <a:pt x="579" y="3"/>
                    <a:pt x="575" y="7"/>
                    <a:pt x="570" y="10"/>
                  </a:cubicBezTo>
                  <a:lnTo>
                    <a:pt x="572" y="10"/>
                  </a:lnTo>
                  <a:cubicBezTo>
                    <a:pt x="572" y="10"/>
                    <a:pt x="583" y="10"/>
                    <a:pt x="583" y="0"/>
                  </a:cubicBezTo>
                  <a:close/>
                  <a:moveTo>
                    <a:pt x="0" y="173"/>
                  </a:moveTo>
                  <a:lnTo>
                    <a:pt x="17" y="178"/>
                  </a:lnTo>
                  <a:lnTo>
                    <a:pt x="17" y="178"/>
                  </a:lnTo>
                  <a:cubicBezTo>
                    <a:pt x="11" y="176"/>
                    <a:pt x="6" y="173"/>
                    <a:pt x="0" y="173"/>
                  </a:cubicBezTo>
                  <a:close/>
                  <a:moveTo>
                    <a:pt x="17" y="178"/>
                  </a:moveTo>
                  <a:cubicBezTo>
                    <a:pt x="22" y="181"/>
                    <a:pt x="27" y="183"/>
                    <a:pt x="31" y="183"/>
                  </a:cubicBezTo>
                  <a:lnTo>
                    <a:pt x="31" y="183"/>
                  </a:lnTo>
                  <a:lnTo>
                    <a:pt x="17" y="178"/>
                  </a:lnTo>
                  <a:close/>
                  <a:moveTo>
                    <a:pt x="540" y="10"/>
                  </a:moveTo>
                  <a:cubicBezTo>
                    <a:pt x="507" y="22"/>
                    <a:pt x="475" y="22"/>
                    <a:pt x="442" y="32"/>
                  </a:cubicBezTo>
                  <a:lnTo>
                    <a:pt x="432" y="32"/>
                  </a:lnTo>
                  <a:cubicBezTo>
                    <a:pt x="356" y="54"/>
                    <a:pt x="291" y="75"/>
                    <a:pt x="216" y="97"/>
                  </a:cubicBezTo>
                  <a:cubicBezTo>
                    <a:pt x="205" y="97"/>
                    <a:pt x="205" y="108"/>
                    <a:pt x="195" y="108"/>
                  </a:cubicBezTo>
                  <a:cubicBezTo>
                    <a:pt x="173" y="118"/>
                    <a:pt x="140" y="130"/>
                    <a:pt x="119" y="140"/>
                  </a:cubicBezTo>
                  <a:cubicBezTo>
                    <a:pt x="108" y="140"/>
                    <a:pt x="97" y="151"/>
                    <a:pt x="87" y="151"/>
                  </a:cubicBezTo>
                  <a:cubicBezTo>
                    <a:pt x="65" y="162"/>
                    <a:pt x="54" y="173"/>
                    <a:pt x="32" y="183"/>
                  </a:cubicBezTo>
                  <a:cubicBezTo>
                    <a:pt x="32" y="183"/>
                    <a:pt x="32" y="183"/>
                    <a:pt x="31" y="183"/>
                  </a:cubicBezTo>
                  <a:lnTo>
                    <a:pt x="31" y="183"/>
                  </a:lnTo>
                  <a:lnTo>
                    <a:pt x="195" y="238"/>
                  </a:lnTo>
                  <a:cubicBezTo>
                    <a:pt x="319" y="175"/>
                    <a:pt x="454" y="102"/>
                    <a:pt x="570" y="10"/>
                  </a:cubicBezTo>
                  <a:close/>
                </a:path>
              </a:pathLst>
            </a:custGeom>
            <a:solidFill>
              <a:srgbClr val="801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35"/>
            <p:cNvSpPr/>
            <p:nvPr/>
          </p:nvSpPr>
          <p:spPr>
            <a:xfrm>
              <a:off x="6050625" y="3778550"/>
              <a:ext cx="8375" cy="6775"/>
            </a:xfrm>
            <a:custGeom>
              <a:avLst/>
              <a:gdLst/>
              <a:ahLst/>
              <a:cxnLst/>
              <a:rect l="l" t="t" r="r" b="b"/>
              <a:pathLst>
                <a:path w="335" h="271" extrusionOk="0">
                  <a:moveTo>
                    <a:pt x="335" y="0"/>
                  </a:moveTo>
                  <a:lnTo>
                    <a:pt x="335" y="0"/>
                  </a:lnTo>
                  <a:cubicBezTo>
                    <a:pt x="216" y="33"/>
                    <a:pt x="97" y="65"/>
                    <a:pt x="0" y="119"/>
                  </a:cubicBezTo>
                  <a:cubicBezTo>
                    <a:pt x="0" y="162"/>
                    <a:pt x="0" y="216"/>
                    <a:pt x="11" y="270"/>
                  </a:cubicBezTo>
                  <a:cubicBezTo>
                    <a:pt x="108" y="173"/>
                    <a:pt x="216" y="86"/>
                    <a:pt x="335" y="0"/>
                  </a:cubicBezTo>
                  <a:close/>
                </a:path>
              </a:pathLst>
            </a:custGeom>
            <a:solidFill>
              <a:srgbClr val="ED15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35"/>
            <p:cNvSpPr/>
            <p:nvPr/>
          </p:nvSpPr>
          <p:spPr>
            <a:xfrm>
              <a:off x="6050875" y="3766125"/>
              <a:ext cx="83450" cy="44025"/>
            </a:xfrm>
            <a:custGeom>
              <a:avLst/>
              <a:gdLst/>
              <a:ahLst/>
              <a:cxnLst/>
              <a:rect l="l" t="t" r="r" b="b"/>
              <a:pathLst>
                <a:path w="3338" h="1761" extrusionOk="0">
                  <a:moveTo>
                    <a:pt x="2786" y="0"/>
                  </a:moveTo>
                  <a:cubicBezTo>
                    <a:pt x="2786" y="0"/>
                    <a:pt x="1696" y="1178"/>
                    <a:pt x="1372" y="1329"/>
                  </a:cubicBezTo>
                  <a:lnTo>
                    <a:pt x="1416" y="1339"/>
                  </a:lnTo>
                  <a:cubicBezTo>
                    <a:pt x="1372" y="1480"/>
                    <a:pt x="1329" y="1610"/>
                    <a:pt x="1286" y="1750"/>
                  </a:cubicBezTo>
                  <a:lnTo>
                    <a:pt x="2203" y="1739"/>
                  </a:lnTo>
                  <a:cubicBezTo>
                    <a:pt x="2484" y="1610"/>
                    <a:pt x="2765" y="1437"/>
                    <a:pt x="3035" y="1253"/>
                  </a:cubicBezTo>
                  <a:cubicBezTo>
                    <a:pt x="3046" y="962"/>
                    <a:pt x="3089" y="691"/>
                    <a:pt x="3175" y="465"/>
                  </a:cubicBezTo>
                  <a:cubicBezTo>
                    <a:pt x="3165" y="337"/>
                    <a:pt x="3133" y="208"/>
                    <a:pt x="3111" y="80"/>
                  </a:cubicBezTo>
                  <a:lnTo>
                    <a:pt x="3111" y="80"/>
                  </a:lnTo>
                  <a:lnTo>
                    <a:pt x="3230" y="120"/>
                  </a:lnTo>
                  <a:cubicBezTo>
                    <a:pt x="3262" y="130"/>
                    <a:pt x="3305" y="152"/>
                    <a:pt x="3338" y="163"/>
                  </a:cubicBezTo>
                  <a:cubicBezTo>
                    <a:pt x="3273" y="130"/>
                    <a:pt x="3197" y="108"/>
                    <a:pt x="3110" y="76"/>
                  </a:cubicBezTo>
                  <a:lnTo>
                    <a:pt x="3110" y="76"/>
                  </a:lnTo>
                  <a:cubicBezTo>
                    <a:pt x="3111" y="78"/>
                    <a:pt x="3111" y="79"/>
                    <a:pt x="3111" y="80"/>
                  </a:cubicBezTo>
                  <a:lnTo>
                    <a:pt x="3111" y="80"/>
                  </a:lnTo>
                  <a:lnTo>
                    <a:pt x="3035" y="55"/>
                  </a:lnTo>
                  <a:cubicBezTo>
                    <a:pt x="2949" y="33"/>
                    <a:pt x="2873" y="22"/>
                    <a:pt x="2786" y="0"/>
                  </a:cubicBezTo>
                  <a:close/>
                  <a:moveTo>
                    <a:pt x="746" y="271"/>
                  </a:moveTo>
                  <a:cubicBezTo>
                    <a:pt x="595" y="336"/>
                    <a:pt x="454" y="411"/>
                    <a:pt x="325" y="497"/>
                  </a:cubicBezTo>
                  <a:cubicBezTo>
                    <a:pt x="206" y="583"/>
                    <a:pt x="98" y="670"/>
                    <a:pt x="1" y="767"/>
                  </a:cubicBezTo>
                  <a:cubicBezTo>
                    <a:pt x="44" y="1166"/>
                    <a:pt x="217" y="1534"/>
                    <a:pt x="509" y="1761"/>
                  </a:cubicBezTo>
                  <a:lnTo>
                    <a:pt x="1188" y="1750"/>
                  </a:lnTo>
                  <a:cubicBezTo>
                    <a:pt x="1232" y="1598"/>
                    <a:pt x="1275" y="1458"/>
                    <a:pt x="1318" y="1318"/>
                  </a:cubicBezTo>
                  <a:lnTo>
                    <a:pt x="1372" y="1329"/>
                  </a:lnTo>
                  <a:cubicBezTo>
                    <a:pt x="1372" y="1329"/>
                    <a:pt x="908" y="907"/>
                    <a:pt x="746" y="27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35"/>
            <p:cNvSpPr/>
            <p:nvPr/>
          </p:nvSpPr>
          <p:spPr>
            <a:xfrm>
              <a:off x="6068450" y="3744800"/>
              <a:ext cx="52100" cy="54550"/>
            </a:xfrm>
            <a:custGeom>
              <a:avLst/>
              <a:gdLst/>
              <a:ahLst/>
              <a:cxnLst/>
              <a:rect l="l" t="t" r="r" b="b"/>
              <a:pathLst>
                <a:path w="2084" h="2182" extrusionOk="0">
                  <a:moveTo>
                    <a:pt x="1954" y="1"/>
                  </a:moveTo>
                  <a:cubicBezTo>
                    <a:pt x="1954" y="1"/>
                    <a:pt x="0" y="22"/>
                    <a:pt x="0" y="789"/>
                  </a:cubicBezTo>
                  <a:lnTo>
                    <a:pt x="0" y="821"/>
                  </a:lnTo>
                  <a:cubicBezTo>
                    <a:pt x="10" y="929"/>
                    <a:pt x="22" y="1026"/>
                    <a:pt x="43" y="1124"/>
                  </a:cubicBezTo>
                  <a:cubicBezTo>
                    <a:pt x="205" y="1760"/>
                    <a:pt x="669" y="2182"/>
                    <a:pt x="669" y="2182"/>
                  </a:cubicBezTo>
                  <a:cubicBezTo>
                    <a:pt x="993" y="2031"/>
                    <a:pt x="2083" y="853"/>
                    <a:pt x="2083" y="853"/>
                  </a:cubicBezTo>
                  <a:lnTo>
                    <a:pt x="19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35"/>
            <p:cNvSpPr/>
            <p:nvPr/>
          </p:nvSpPr>
          <p:spPr>
            <a:xfrm>
              <a:off x="6063575" y="3809600"/>
              <a:ext cx="42400" cy="6225"/>
            </a:xfrm>
            <a:custGeom>
              <a:avLst/>
              <a:gdLst/>
              <a:ahLst/>
              <a:cxnLst/>
              <a:rect l="l" t="t" r="r" b="b"/>
              <a:pathLst>
                <a:path w="1696" h="249" extrusionOk="0">
                  <a:moveTo>
                    <a:pt x="680" y="11"/>
                  </a:moveTo>
                  <a:lnTo>
                    <a:pt x="1" y="22"/>
                  </a:lnTo>
                  <a:cubicBezTo>
                    <a:pt x="152" y="130"/>
                    <a:pt x="335" y="205"/>
                    <a:pt x="551" y="238"/>
                  </a:cubicBezTo>
                  <a:lnTo>
                    <a:pt x="616" y="238"/>
                  </a:lnTo>
                  <a:lnTo>
                    <a:pt x="680" y="11"/>
                  </a:lnTo>
                  <a:close/>
                  <a:moveTo>
                    <a:pt x="1695" y="0"/>
                  </a:moveTo>
                  <a:lnTo>
                    <a:pt x="778" y="11"/>
                  </a:lnTo>
                  <a:cubicBezTo>
                    <a:pt x="756" y="87"/>
                    <a:pt x="735" y="162"/>
                    <a:pt x="713" y="248"/>
                  </a:cubicBezTo>
                  <a:lnTo>
                    <a:pt x="735" y="248"/>
                  </a:lnTo>
                  <a:cubicBezTo>
                    <a:pt x="1048" y="248"/>
                    <a:pt x="1372" y="151"/>
                    <a:pt x="1695" y="0"/>
                  </a:cubicBezTo>
                  <a:close/>
                </a:path>
              </a:pathLst>
            </a:custGeom>
            <a:solidFill>
              <a:srgbClr val="F85A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35"/>
            <p:cNvSpPr/>
            <p:nvPr/>
          </p:nvSpPr>
          <p:spPr>
            <a:xfrm>
              <a:off x="6128625" y="3768025"/>
              <a:ext cx="5700" cy="9750"/>
            </a:xfrm>
            <a:custGeom>
              <a:avLst/>
              <a:gdLst/>
              <a:ahLst/>
              <a:cxnLst/>
              <a:rect l="l" t="t" r="r" b="b"/>
              <a:pathLst>
                <a:path w="228" h="390" extrusionOk="0">
                  <a:moveTo>
                    <a:pt x="0" y="0"/>
                  </a:moveTo>
                  <a:cubicBezTo>
                    <a:pt x="22" y="130"/>
                    <a:pt x="55" y="260"/>
                    <a:pt x="65" y="389"/>
                  </a:cubicBezTo>
                  <a:cubicBezTo>
                    <a:pt x="108" y="281"/>
                    <a:pt x="163" y="183"/>
                    <a:pt x="228" y="87"/>
                  </a:cubicBezTo>
                  <a:cubicBezTo>
                    <a:pt x="163" y="54"/>
                    <a:pt x="87" y="32"/>
                    <a:pt x="0" y="0"/>
                  </a:cubicBezTo>
                  <a:close/>
                </a:path>
              </a:pathLst>
            </a:custGeom>
            <a:solidFill>
              <a:srgbClr val="F838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35"/>
            <p:cNvSpPr/>
            <p:nvPr/>
          </p:nvSpPr>
          <p:spPr>
            <a:xfrm>
              <a:off x="6150225" y="3779075"/>
              <a:ext cx="1375" cy="575"/>
            </a:xfrm>
            <a:custGeom>
              <a:avLst/>
              <a:gdLst/>
              <a:ahLst/>
              <a:cxnLst/>
              <a:rect l="l" t="t" r="r" b="b"/>
              <a:pathLst>
                <a:path w="55" h="23" extrusionOk="0">
                  <a:moveTo>
                    <a:pt x="0" y="1"/>
                  </a:moveTo>
                  <a:lnTo>
                    <a:pt x="0" y="1"/>
                  </a:lnTo>
                  <a:cubicBezTo>
                    <a:pt x="22" y="1"/>
                    <a:pt x="43" y="12"/>
                    <a:pt x="55" y="22"/>
                  </a:cubicBezTo>
                  <a:lnTo>
                    <a:pt x="55" y="22"/>
                  </a:lnTo>
                  <a:cubicBezTo>
                    <a:pt x="43" y="12"/>
                    <a:pt x="22" y="1"/>
                    <a:pt x="0" y="1"/>
                  </a:cubicBezTo>
                  <a:close/>
                </a:path>
              </a:pathLst>
            </a:custGeom>
            <a:solidFill>
              <a:srgbClr val="F84A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35"/>
            <p:cNvSpPr/>
            <p:nvPr/>
          </p:nvSpPr>
          <p:spPr>
            <a:xfrm>
              <a:off x="6149425" y="3779075"/>
              <a:ext cx="2175" cy="2175"/>
            </a:xfrm>
            <a:custGeom>
              <a:avLst/>
              <a:gdLst/>
              <a:ahLst/>
              <a:cxnLst/>
              <a:rect l="l" t="t" r="r" b="b"/>
              <a:pathLst>
                <a:path w="87" h="87" extrusionOk="0">
                  <a:moveTo>
                    <a:pt x="32" y="1"/>
                  </a:moveTo>
                  <a:cubicBezTo>
                    <a:pt x="22" y="22"/>
                    <a:pt x="11" y="55"/>
                    <a:pt x="0" y="87"/>
                  </a:cubicBezTo>
                  <a:cubicBezTo>
                    <a:pt x="32" y="65"/>
                    <a:pt x="65" y="44"/>
                    <a:pt x="87" y="22"/>
                  </a:cubicBezTo>
                  <a:cubicBezTo>
                    <a:pt x="75" y="12"/>
                    <a:pt x="54" y="1"/>
                    <a:pt x="32" y="1"/>
                  </a:cubicBezTo>
                  <a:close/>
                </a:path>
              </a:pathLst>
            </a:custGeom>
            <a:solidFill>
              <a:srgbClr val="F84A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35"/>
            <p:cNvSpPr/>
            <p:nvPr/>
          </p:nvSpPr>
          <p:spPr>
            <a:xfrm>
              <a:off x="6078950" y="3799050"/>
              <a:ext cx="7325" cy="16775"/>
            </a:xfrm>
            <a:custGeom>
              <a:avLst/>
              <a:gdLst/>
              <a:ahLst/>
              <a:cxnLst/>
              <a:rect l="l" t="t" r="r" b="b"/>
              <a:pathLst>
                <a:path w="293" h="671" extrusionOk="0">
                  <a:moveTo>
                    <a:pt x="195" y="1"/>
                  </a:moveTo>
                  <a:cubicBezTo>
                    <a:pt x="152" y="141"/>
                    <a:pt x="109" y="281"/>
                    <a:pt x="65" y="433"/>
                  </a:cubicBezTo>
                  <a:lnTo>
                    <a:pt x="1" y="660"/>
                  </a:lnTo>
                  <a:cubicBezTo>
                    <a:pt x="34" y="670"/>
                    <a:pt x="65" y="670"/>
                    <a:pt x="98" y="670"/>
                  </a:cubicBezTo>
                  <a:cubicBezTo>
                    <a:pt x="120" y="584"/>
                    <a:pt x="141" y="509"/>
                    <a:pt x="163" y="433"/>
                  </a:cubicBezTo>
                  <a:cubicBezTo>
                    <a:pt x="206" y="293"/>
                    <a:pt x="249" y="163"/>
                    <a:pt x="293" y="22"/>
                  </a:cubicBezTo>
                  <a:lnTo>
                    <a:pt x="249" y="12"/>
                  </a:lnTo>
                  <a:lnTo>
                    <a:pt x="19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35"/>
            <p:cNvSpPr/>
            <p:nvPr/>
          </p:nvSpPr>
          <p:spPr>
            <a:xfrm>
              <a:off x="6126750" y="3768550"/>
              <a:ext cx="24300" cy="28900"/>
            </a:xfrm>
            <a:custGeom>
              <a:avLst/>
              <a:gdLst/>
              <a:ahLst/>
              <a:cxnLst/>
              <a:rect l="l" t="t" r="r" b="b"/>
              <a:pathLst>
                <a:path w="972" h="1156" extrusionOk="0">
                  <a:moveTo>
                    <a:pt x="356" y="1"/>
                  </a:moveTo>
                  <a:cubicBezTo>
                    <a:pt x="335" y="23"/>
                    <a:pt x="324" y="44"/>
                    <a:pt x="303" y="66"/>
                  </a:cubicBezTo>
                  <a:cubicBezTo>
                    <a:pt x="238" y="162"/>
                    <a:pt x="183" y="260"/>
                    <a:pt x="140" y="368"/>
                  </a:cubicBezTo>
                  <a:cubicBezTo>
                    <a:pt x="54" y="594"/>
                    <a:pt x="11" y="865"/>
                    <a:pt x="0" y="1156"/>
                  </a:cubicBezTo>
                  <a:cubicBezTo>
                    <a:pt x="313" y="951"/>
                    <a:pt x="626" y="714"/>
                    <a:pt x="907" y="508"/>
                  </a:cubicBezTo>
                  <a:cubicBezTo>
                    <a:pt x="918" y="476"/>
                    <a:pt x="929" y="443"/>
                    <a:pt x="939" y="422"/>
                  </a:cubicBezTo>
                  <a:cubicBezTo>
                    <a:pt x="961" y="368"/>
                    <a:pt x="972" y="346"/>
                    <a:pt x="972" y="346"/>
                  </a:cubicBezTo>
                  <a:lnTo>
                    <a:pt x="356" y="1"/>
                  </a:lnTo>
                  <a:close/>
                </a:path>
              </a:pathLst>
            </a:custGeom>
            <a:solidFill>
              <a:srgbClr val="ED15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35"/>
            <p:cNvSpPr/>
            <p:nvPr/>
          </p:nvSpPr>
          <p:spPr>
            <a:xfrm>
              <a:off x="6038475" y="3664250"/>
              <a:ext cx="78825" cy="93550"/>
            </a:xfrm>
            <a:custGeom>
              <a:avLst/>
              <a:gdLst/>
              <a:ahLst/>
              <a:cxnLst/>
              <a:rect l="l" t="t" r="r" b="b"/>
              <a:pathLst>
                <a:path w="3153" h="3742" extrusionOk="0">
                  <a:moveTo>
                    <a:pt x="1632" y="1"/>
                  </a:moveTo>
                  <a:cubicBezTo>
                    <a:pt x="1037" y="1"/>
                    <a:pt x="404" y="438"/>
                    <a:pt x="227" y="1215"/>
                  </a:cubicBezTo>
                  <a:cubicBezTo>
                    <a:pt x="0" y="2186"/>
                    <a:pt x="357" y="3007"/>
                    <a:pt x="1296" y="3741"/>
                  </a:cubicBezTo>
                  <a:cubicBezTo>
                    <a:pt x="1296" y="3741"/>
                    <a:pt x="3153" y="1333"/>
                    <a:pt x="2538" y="469"/>
                  </a:cubicBezTo>
                  <a:cubicBezTo>
                    <a:pt x="2315" y="150"/>
                    <a:pt x="1980" y="1"/>
                    <a:pt x="1632" y="1"/>
                  </a:cubicBezTo>
                  <a:close/>
                </a:path>
              </a:pathLst>
            </a:custGeom>
            <a:solidFill>
              <a:srgbClr val="84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35"/>
            <p:cNvSpPr/>
            <p:nvPr/>
          </p:nvSpPr>
          <p:spPr>
            <a:xfrm>
              <a:off x="6047375" y="3671600"/>
              <a:ext cx="78325" cy="109400"/>
            </a:xfrm>
            <a:custGeom>
              <a:avLst/>
              <a:gdLst/>
              <a:ahLst/>
              <a:cxnLst/>
              <a:rect l="l" t="t" r="r" b="b"/>
              <a:pathLst>
                <a:path w="3133" h="4376" extrusionOk="0">
                  <a:moveTo>
                    <a:pt x="1563" y="1"/>
                  </a:moveTo>
                  <a:cubicBezTo>
                    <a:pt x="1041" y="1"/>
                    <a:pt x="527" y="258"/>
                    <a:pt x="357" y="942"/>
                  </a:cubicBezTo>
                  <a:cubicBezTo>
                    <a:pt x="1" y="2378"/>
                    <a:pt x="529" y="3609"/>
                    <a:pt x="1199" y="4376"/>
                  </a:cubicBezTo>
                  <a:cubicBezTo>
                    <a:pt x="1199" y="4376"/>
                    <a:pt x="2516" y="3760"/>
                    <a:pt x="2711" y="3263"/>
                  </a:cubicBezTo>
                  <a:cubicBezTo>
                    <a:pt x="2916" y="2766"/>
                    <a:pt x="3132" y="1482"/>
                    <a:pt x="2862" y="715"/>
                  </a:cubicBezTo>
                  <a:cubicBezTo>
                    <a:pt x="2720" y="313"/>
                    <a:pt x="2137" y="1"/>
                    <a:pt x="1563" y="1"/>
                  </a:cubicBezTo>
                  <a:close/>
                </a:path>
              </a:pathLst>
            </a:custGeom>
            <a:solidFill>
              <a:srgbClr val="FF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35"/>
            <p:cNvSpPr/>
            <p:nvPr/>
          </p:nvSpPr>
          <p:spPr>
            <a:xfrm>
              <a:off x="6104600" y="3687575"/>
              <a:ext cx="25675" cy="54550"/>
            </a:xfrm>
            <a:custGeom>
              <a:avLst/>
              <a:gdLst/>
              <a:ahLst/>
              <a:cxnLst/>
              <a:rect l="l" t="t" r="r" b="b"/>
              <a:pathLst>
                <a:path w="1027" h="2182" extrusionOk="0">
                  <a:moveTo>
                    <a:pt x="627" y="1"/>
                  </a:moveTo>
                  <a:cubicBezTo>
                    <a:pt x="627" y="1"/>
                    <a:pt x="1" y="1340"/>
                    <a:pt x="303" y="2182"/>
                  </a:cubicBezTo>
                  <a:cubicBezTo>
                    <a:pt x="303" y="2182"/>
                    <a:pt x="940" y="1609"/>
                    <a:pt x="983" y="1112"/>
                  </a:cubicBezTo>
                  <a:cubicBezTo>
                    <a:pt x="1026" y="616"/>
                    <a:pt x="627" y="1"/>
                    <a:pt x="627" y="1"/>
                  </a:cubicBezTo>
                  <a:close/>
                </a:path>
              </a:pathLst>
            </a:custGeom>
            <a:solidFill>
              <a:srgbClr val="84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35"/>
            <p:cNvSpPr/>
            <p:nvPr/>
          </p:nvSpPr>
          <p:spPr>
            <a:xfrm>
              <a:off x="6036050" y="3618975"/>
              <a:ext cx="127700" cy="97250"/>
            </a:xfrm>
            <a:custGeom>
              <a:avLst/>
              <a:gdLst/>
              <a:ahLst/>
              <a:cxnLst/>
              <a:rect l="l" t="t" r="r" b="b"/>
              <a:pathLst>
                <a:path w="5108" h="3890" extrusionOk="0">
                  <a:moveTo>
                    <a:pt x="2478" y="0"/>
                  </a:moveTo>
                  <a:cubicBezTo>
                    <a:pt x="793" y="0"/>
                    <a:pt x="0" y="2594"/>
                    <a:pt x="0" y="2594"/>
                  </a:cubicBezTo>
                  <a:cubicBezTo>
                    <a:pt x="35" y="2592"/>
                    <a:pt x="71" y="2591"/>
                    <a:pt x="107" y="2591"/>
                  </a:cubicBezTo>
                  <a:cubicBezTo>
                    <a:pt x="1638" y="2591"/>
                    <a:pt x="4492" y="3889"/>
                    <a:pt x="4492" y="3889"/>
                  </a:cubicBezTo>
                  <a:cubicBezTo>
                    <a:pt x="4492" y="3889"/>
                    <a:pt x="5107" y="844"/>
                    <a:pt x="3120" y="121"/>
                  </a:cubicBezTo>
                  <a:cubicBezTo>
                    <a:pt x="2893" y="38"/>
                    <a:pt x="2679" y="0"/>
                    <a:pt x="2478" y="0"/>
                  </a:cubicBez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35"/>
            <p:cNvSpPr/>
            <p:nvPr/>
          </p:nvSpPr>
          <p:spPr>
            <a:xfrm>
              <a:off x="6036050" y="3618975"/>
              <a:ext cx="87750" cy="64850"/>
            </a:xfrm>
            <a:custGeom>
              <a:avLst/>
              <a:gdLst/>
              <a:ahLst/>
              <a:cxnLst/>
              <a:rect l="l" t="t" r="r" b="b"/>
              <a:pathLst>
                <a:path w="3510" h="2594" extrusionOk="0">
                  <a:moveTo>
                    <a:pt x="2478" y="0"/>
                  </a:moveTo>
                  <a:cubicBezTo>
                    <a:pt x="793" y="0"/>
                    <a:pt x="0" y="2594"/>
                    <a:pt x="0" y="2594"/>
                  </a:cubicBezTo>
                  <a:cubicBezTo>
                    <a:pt x="3110" y="2258"/>
                    <a:pt x="3509" y="564"/>
                    <a:pt x="3218" y="164"/>
                  </a:cubicBezTo>
                  <a:cubicBezTo>
                    <a:pt x="3185" y="142"/>
                    <a:pt x="3153" y="132"/>
                    <a:pt x="3120" y="121"/>
                  </a:cubicBezTo>
                  <a:cubicBezTo>
                    <a:pt x="2893" y="38"/>
                    <a:pt x="2679" y="0"/>
                    <a:pt x="2478" y="0"/>
                  </a:cubicBez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35"/>
            <p:cNvSpPr/>
            <p:nvPr/>
          </p:nvSpPr>
          <p:spPr>
            <a:xfrm>
              <a:off x="6054125" y="3621650"/>
              <a:ext cx="57775" cy="32750"/>
            </a:xfrm>
            <a:custGeom>
              <a:avLst/>
              <a:gdLst/>
              <a:ahLst/>
              <a:cxnLst/>
              <a:rect l="l" t="t" r="r" b="b"/>
              <a:pathLst>
                <a:path w="2311" h="1310" extrusionOk="0">
                  <a:moveTo>
                    <a:pt x="1764" y="0"/>
                  </a:moveTo>
                  <a:cubicBezTo>
                    <a:pt x="959" y="0"/>
                    <a:pt x="375" y="643"/>
                    <a:pt x="0" y="1256"/>
                  </a:cubicBezTo>
                  <a:cubicBezTo>
                    <a:pt x="173" y="1299"/>
                    <a:pt x="357" y="1309"/>
                    <a:pt x="562" y="1309"/>
                  </a:cubicBezTo>
                  <a:cubicBezTo>
                    <a:pt x="1523" y="1309"/>
                    <a:pt x="2311" y="889"/>
                    <a:pt x="2311" y="359"/>
                  </a:cubicBezTo>
                  <a:cubicBezTo>
                    <a:pt x="2311" y="251"/>
                    <a:pt x="2279" y="154"/>
                    <a:pt x="2225" y="68"/>
                  </a:cubicBezTo>
                  <a:cubicBezTo>
                    <a:pt x="2064" y="22"/>
                    <a:pt x="1910" y="0"/>
                    <a:pt x="1764" y="0"/>
                  </a:cubicBezTo>
                  <a:close/>
                </a:path>
              </a:pathLst>
            </a:custGeom>
            <a:solidFill>
              <a:srgbClr val="FFE8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35"/>
            <p:cNvSpPr/>
            <p:nvPr/>
          </p:nvSpPr>
          <p:spPr>
            <a:xfrm>
              <a:off x="6104650" y="3724250"/>
              <a:ext cx="32375" cy="25450"/>
            </a:xfrm>
            <a:custGeom>
              <a:avLst/>
              <a:gdLst/>
              <a:ahLst/>
              <a:cxnLst/>
              <a:rect l="l" t="t" r="r" b="b"/>
              <a:pathLst>
                <a:path w="1295" h="1018" extrusionOk="0">
                  <a:moveTo>
                    <a:pt x="909" y="0"/>
                  </a:moveTo>
                  <a:cubicBezTo>
                    <a:pt x="543" y="0"/>
                    <a:pt x="0" y="1017"/>
                    <a:pt x="409" y="1017"/>
                  </a:cubicBezTo>
                  <a:cubicBezTo>
                    <a:pt x="1046" y="1017"/>
                    <a:pt x="1295" y="423"/>
                    <a:pt x="1067" y="89"/>
                  </a:cubicBezTo>
                  <a:cubicBezTo>
                    <a:pt x="1022" y="27"/>
                    <a:pt x="968" y="0"/>
                    <a:pt x="909" y="0"/>
                  </a:cubicBezTo>
                  <a:close/>
                </a:path>
              </a:pathLst>
            </a:custGeom>
            <a:solidFill>
              <a:srgbClr val="FF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35"/>
            <p:cNvSpPr/>
            <p:nvPr/>
          </p:nvSpPr>
          <p:spPr>
            <a:xfrm>
              <a:off x="6111025" y="3730700"/>
              <a:ext cx="20050" cy="15750"/>
            </a:xfrm>
            <a:custGeom>
              <a:avLst/>
              <a:gdLst/>
              <a:ahLst/>
              <a:cxnLst/>
              <a:rect l="l" t="t" r="r" b="b"/>
              <a:pathLst>
                <a:path w="802" h="630" extrusionOk="0">
                  <a:moveTo>
                    <a:pt x="563" y="0"/>
                  </a:moveTo>
                  <a:cubicBezTo>
                    <a:pt x="340" y="0"/>
                    <a:pt x="1" y="630"/>
                    <a:pt x="251" y="630"/>
                  </a:cubicBezTo>
                  <a:cubicBezTo>
                    <a:pt x="651" y="630"/>
                    <a:pt x="802" y="262"/>
                    <a:pt x="661" y="57"/>
                  </a:cubicBezTo>
                  <a:cubicBezTo>
                    <a:pt x="634" y="17"/>
                    <a:pt x="600" y="0"/>
                    <a:pt x="563" y="0"/>
                  </a:cubicBezTo>
                  <a:close/>
                </a:path>
              </a:pathLst>
            </a:custGeom>
            <a:solidFill>
              <a:srgbClr val="84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35"/>
            <p:cNvSpPr/>
            <p:nvPr/>
          </p:nvSpPr>
          <p:spPr>
            <a:xfrm>
              <a:off x="6112650" y="3740375"/>
              <a:ext cx="9525" cy="7425"/>
            </a:xfrm>
            <a:custGeom>
              <a:avLst/>
              <a:gdLst/>
              <a:ahLst/>
              <a:cxnLst/>
              <a:rect l="l" t="t" r="r" b="b"/>
              <a:pathLst>
                <a:path w="381" h="297" extrusionOk="0">
                  <a:moveTo>
                    <a:pt x="268" y="1"/>
                  </a:moveTo>
                  <a:cubicBezTo>
                    <a:pt x="160" y="1"/>
                    <a:pt x="1" y="296"/>
                    <a:pt x="121" y="296"/>
                  </a:cubicBezTo>
                  <a:cubicBezTo>
                    <a:pt x="305" y="296"/>
                    <a:pt x="380" y="123"/>
                    <a:pt x="315" y="27"/>
                  </a:cubicBezTo>
                  <a:cubicBezTo>
                    <a:pt x="302" y="9"/>
                    <a:pt x="286" y="1"/>
                    <a:pt x="268" y="1"/>
                  </a:cubicBezTo>
                  <a:close/>
                </a:path>
              </a:pathLst>
            </a:custGeom>
            <a:solidFill>
              <a:srgbClr val="FF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35"/>
            <p:cNvSpPr/>
            <p:nvPr/>
          </p:nvSpPr>
          <p:spPr>
            <a:xfrm>
              <a:off x="6053325" y="3638750"/>
              <a:ext cx="33500" cy="49100"/>
            </a:xfrm>
            <a:custGeom>
              <a:avLst/>
              <a:gdLst/>
              <a:ahLst/>
              <a:cxnLst/>
              <a:rect l="l" t="t" r="r" b="b"/>
              <a:pathLst>
                <a:path w="1340" h="1964" extrusionOk="0">
                  <a:moveTo>
                    <a:pt x="644" y="1"/>
                  </a:moveTo>
                  <a:cubicBezTo>
                    <a:pt x="326" y="1"/>
                    <a:pt x="62" y="359"/>
                    <a:pt x="32" y="852"/>
                  </a:cubicBezTo>
                  <a:cubicBezTo>
                    <a:pt x="0" y="1392"/>
                    <a:pt x="248" y="1889"/>
                    <a:pt x="605" y="1954"/>
                  </a:cubicBezTo>
                  <a:cubicBezTo>
                    <a:pt x="635" y="1960"/>
                    <a:pt x="666" y="1963"/>
                    <a:pt x="695" y="1963"/>
                  </a:cubicBezTo>
                  <a:cubicBezTo>
                    <a:pt x="1012" y="1963"/>
                    <a:pt x="1277" y="1606"/>
                    <a:pt x="1306" y="1122"/>
                  </a:cubicBezTo>
                  <a:cubicBezTo>
                    <a:pt x="1339" y="582"/>
                    <a:pt x="1080" y="85"/>
                    <a:pt x="735" y="10"/>
                  </a:cubicBezTo>
                  <a:cubicBezTo>
                    <a:pt x="704" y="4"/>
                    <a:pt x="674" y="1"/>
                    <a:pt x="644" y="1"/>
                  </a:cubicBez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35"/>
            <p:cNvSpPr/>
            <p:nvPr/>
          </p:nvSpPr>
          <p:spPr>
            <a:xfrm>
              <a:off x="6045225" y="3638750"/>
              <a:ext cx="38900" cy="46425"/>
            </a:xfrm>
            <a:custGeom>
              <a:avLst/>
              <a:gdLst/>
              <a:ahLst/>
              <a:cxnLst/>
              <a:rect l="l" t="t" r="r" b="b"/>
              <a:pathLst>
                <a:path w="1556" h="1857" extrusionOk="0">
                  <a:moveTo>
                    <a:pt x="942" y="0"/>
                  </a:moveTo>
                  <a:cubicBezTo>
                    <a:pt x="619" y="0"/>
                    <a:pt x="268" y="337"/>
                    <a:pt x="140" y="798"/>
                  </a:cubicBezTo>
                  <a:cubicBezTo>
                    <a:pt x="0" y="1306"/>
                    <a:pt x="173" y="1770"/>
                    <a:pt x="529" y="1846"/>
                  </a:cubicBezTo>
                  <a:cubicBezTo>
                    <a:pt x="561" y="1853"/>
                    <a:pt x="593" y="1856"/>
                    <a:pt x="625" y="1856"/>
                  </a:cubicBezTo>
                  <a:cubicBezTo>
                    <a:pt x="946" y="1856"/>
                    <a:pt x="1287" y="1528"/>
                    <a:pt x="1414" y="1057"/>
                  </a:cubicBezTo>
                  <a:cubicBezTo>
                    <a:pt x="1555" y="550"/>
                    <a:pt x="1393" y="85"/>
                    <a:pt x="1037" y="10"/>
                  </a:cubicBezTo>
                  <a:cubicBezTo>
                    <a:pt x="1006" y="3"/>
                    <a:pt x="974" y="0"/>
                    <a:pt x="942" y="0"/>
                  </a:cubicBez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35"/>
            <p:cNvSpPr/>
            <p:nvPr/>
          </p:nvSpPr>
          <p:spPr>
            <a:xfrm>
              <a:off x="6048475" y="3643625"/>
              <a:ext cx="31575" cy="37400"/>
            </a:xfrm>
            <a:custGeom>
              <a:avLst/>
              <a:gdLst/>
              <a:ahLst/>
              <a:cxnLst/>
              <a:rect l="l" t="t" r="r" b="b"/>
              <a:pathLst>
                <a:path w="1263" h="1496" extrusionOk="0">
                  <a:moveTo>
                    <a:pt x="797" y="1"/>
                  </a:moveTo>
                  <a:cubicBezTo>
                    <a:pt x="543" y="1"/>
                    <a:pt x="256" y="274"/>
                    <a:pt x="130" y="646"/>
                  </a:cubicBezTo>
                  <a:cubicBezTo>
                    <a:pt x="0" y="1057"/>
                    <a:pt x="108" y="1435"/>
                    <a:pt x="378" y="1488"/>
                  </a:cubicBezTo>
                  <a:cubicBezTo>
                    <a:pt x="400" y="1493"/>
                    <a:pt x="423" y="1495"/>
                    <a:pt x="446" y="1495"/>
                  </a:cubicBezTo>
                  <a:cubicBezTo>
                    <a:pt x="702" y="1495"/>
                    <a:pt x="994" y="1228"/>
                    <a:pt x="1123" y="852"/>
                  </a:cubicBezTo>
                  <a:cubicBezTo>
                    <a:pt x="1263" y="442"/>
                    <a:pt x="1155" y="63"/>
                    <a:pt x="874" y="10"/>
                  </a:cubicBezTo>
                  <a:cubicBezTo>
                    <a:pt x="849" y="4"/>
                    <a:pt x="823" y="1"/>
                    <a:pt x="797" y="1"/>
                  </a:cubicBez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35"/>
            <p:cNvSpPr/>
            <p:nvPr/>
          </p:nvSpPr>
          <p:spPr>
            <a:xfrm>
              <a:off x="6051175" y="3647225"/>
              <a:ext cx="27000" cy="32125"/>
            </a:xfrm>
            <a:custGeom>
              <a:avLst/>
              <a:gdLst/>
              <a:ahLst/>
              <a:cxnLst/>
              <a:rect l="l" t="t" r="r" b="b"/>
              <a:pathLst>
                <a:path w="1080" h="1285" extrusionOk="0">
                  <a:moveTo>
                    <a:pt x="690" y="0"/>
                  </a:moveTo>
                  <a:cubicBezTo>
                    <a:pt x="473" y="0"/>
                    <a:pt x="217" y="228"/>
                    <a:pt x="108" y="557"/>
                  </a:cubicBezTo>
                  <a:cubicBezTo>
                    <a:pt x="0" y="902"/>
                    <a:pt x="86" y="1226"/>
                    <a:pt x="324" y="1280"/>
                  </a:cubicBezTo>
                  <a:cubicBezTo>
                    <a:pt x="343" y="1283"/>
                    <a:pt x="362" y="1285"/>
                    <a:pt x="381" y="1285"/>
                  </a:cubicBezTo>
                  <a:cubicBezTo>
                    <a:pt x="605" y="1285"/>
                    <a:pt x="852" y="1057"/>
                    <a:pt x="961" y="729"/>
                  </a:cubicBezTo>
                  <a:cubicBezTo>
                    <a:pt x="1080" y="384"/>
                    <a:pt x="982" y="60"/>
                    <a:pt x="745" y="6"/>
                  </a:cubicBezTo>
                  <a:cubicBezTo>
                    <a:pt x="727" y="2"/>
                    <a:pt x="709" y="0"/>
                    <a:pt x="690" y="0"/>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35"/>
            <p:cNvSpPr/>
            <p:nvPr/>
          </p:nvSpPr>
          <p:spPr>
            <a:xfrm>
              <a:off x="5997075" y="3676225"/>
              <a:ext cx="178825" cy="60225"/>
            </a:xfrm>
            <a:custGeom>
              <a:avLst/>
              <a:gdLst/>
              <a:ahLst/>
              <a:cxnLst/>
              <a:rect l="l" t="t" r="r" b="b"/>
              <a:pathLst>
                <a:path w="7153" h="2409" extrusionOk="0">
                  <a:moveTo>
                    <a:pt x="1102" y="0"/>
                  </a:moveTo>
                  <a:cubicBezTo>
                    <a:pt x="0" y="0"/>
                    <a:pt x="58" y="412"/>
                    <a:pt x="58" y="412"/>
                  </a:cubicBezTo>
                  <a:cubicBezTo>
                    <a:pt x="246" y="356"/>
                    <a:pt x="493" y="330"/>
                    <a:pt x="781" y="330"/>
                  </a:cubicBezTo>
                  <a:cubicBezTo>
                    <a:pt x="1551" y="330"/>
                    <a:pt x="2624" y="512"/>
                    <a:pt x="3708" y="779"/>
                  </a:cubicBezTo>
                  <a:cubicBezTo>
                    <a:pt x="5284" y="1156"/>
                    <a:pt x="6774" y="2020"/>
                    <a:pt x="6980" y="2409"/>
                  </a:cubicBezTo>
                  <a:cubicBezTo>
                    <a:pt x="6980" y="2409"/>
                    <a:pt x="7152" y="1211"/>
                    <a:pt x="3729" y="400"/>
                  </a:cubicBezTo>
                  <a:cubicBezTo>
                    <a:pt x="2473" y="101"/>
                    <a:pt x="1646" y="0"/>
                    <a:pt x="1102" y="0"/>
                  </a:cubicBezTo>
                  <a:close/>
                </a:path>
              </a:pathLst>
            </a:custGeom>
            <a:solidFill>
              <a:srgbClr val="FFE8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35"/>
            <p:cNvSpPr/>
            <p:nvPr/>
          </p:nvSpPr>
          <p:spPr>
            <a:xfrm>
              <a:off x="6085425" y="3713750"/>
              <a:ext cx="12450" cy="15700"/>
            </a:xfrm>
            <a:custGeom>
              <a:avLst/>
              <a:gdLst/>
              <a:ahLst/>
              <a:cxnLst/>
              <a:rect l="l" t="t" r="r" b="b"/>
              <a:pathLst>
                <a:path w="498" h="628" extrusionOk="0">
                  <a:moveTo>
                    <a:pt x="253" y="0"/>
                  </a:moveTo>
                  <a:cubicBezTo>
                    <a:pt x="248" y="0"/>
                    <a:pt x="243" y="0"/>
                    <a:pt x="238" y="1"/>
                  </a:cubicBezTo>
                  <a:cubicBezTo>
                    <a:pt x="98" y="12"/>
                    <a:pt x="1" y="163"/>
                    <a:pt x="12" y="336"/>
                  </a:cubicBezTo>
                  <a:cubicBezTo>
                    <a:pt x="12" y="502"/>
                    <a:pt x="121" y="628"/>
                    <a:pt x="244" y="628"/>
                  </a:cubicBezTo>
                  <a:cubicBezTo>
                    <a:pt x="250" y="628"/>
                    <a:pt x="255" y="627"/>
                    <a:pt x="260" y="627"/>
                  </a:cubicBezTo>
                  <a:cubicBezTo>
                    <a:pt x="401" y="617"/>
                    <a:pt x="498" y="465"/>
                    <a:pt x="487" y="293"/>
                  </a:cubicBezTo>
                  <a:cubicBezTo>
                    <a:pt x="487" y="126"/>
                    <a:pt x="377" y="0"/>
                    <a:pt x="253" y="0"/>
                  </a:cubicBezTo>
                  <a:close/>
                </a:path>
              </a:pathLst>
            </a:custGeom>
            <a:solidFill>
              <a:srgbClr val="84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35"/>
            <p:cNvSpPr/>
            <p:nvPr/>
          </p:nvSpPr>
          <p:spPr>
            <a:xfrm>
              <a:off x="6059525" y="3711875"/>
              <a:ext cx="10550" cy="15950"/>
            </a:xfrm>
            <a:custGeom>
              <a:avLst/>
              <a:gdLst/>
              <a:ahLst/>
              <a:cxnLst/>
              <a:rect l="l" t="t" r="r" b="b"/>
              <a:pathLst>
                <a:path w="422" h="638" extrusionOk="0">
                  <a:moveTo>
                    <a:pt x="216" y="1"/>
                  </a:moveTo>
                  <a:cubicBezTo>
                    <a:pt x="98" y="11"/>
                    <a:pt x="0" y="152"/>
                    <a:pt x="0" y="324"/>
                  </a:cubicBezTo>
                  <a:cubicBezTo>
                    <a:pt x="0" y="497"/>
                    <a:pt x="87" y="637"/>
                    <a:pt x="206" y="637"/>
                  </a:cubicBezTo>
                  <a:cubicBezTo>
                    <a:pt x="324" y="627"/>
                    <a:pt x="422" y="486"/>
                    <a:pt x="422" y="313"/>
                  </a:cubicBezTo>
                  <a:cubicBezTo>
                    <a:pt x="422" y="140"/>
                    <a:pt x="335" y="1"/>
                    <a:pt x="216" y="1"/>
                  </a:cubicBezTo>
                  <a:close/>
                </a:path>
              </a:pathLst>
            </a:custGeom>
            <a:solidFill>
              <a:srgbClr val="84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35"/>
            <p:cNvSpPr/>
            <p:nvPr/>
          </p:nvSpPr>
          <p:spPr>
            <a:xfrm>
              <a:off x="6055200" y="3708325"/>
              <a:ext cx="16500" cy="9225"/>
            </a:xfrm>
            <a:custGeom>
              <a:avLst/>
              <a:gdLst/>
              <a:ahLst/>
              <a:cxnLst/>
              <a:rect l="l" t="t" r="r" b="b"/>
              <a:pathLst>
                <a:path w="660" h="369" extrusionOk="0">
                  <a:moveTo>
                    <a:pt x="393" y="1"/>
                  </a:moveTo>
                  <a:cubicBezTo>
                    <a:pt x="185" y="1"/>
                    <a:pt x="1" y="369"/>
                    <a:pt x="1" y="369"/>
                  </a:cubicBezTo>
                  <a:cubicBezTo>
                    <a:pt x="1" y="369"/>
                    <a:pt x="215" y="214"/>
                    <a:pt x="436" y="214"/>
                  </a:cubicBezTo>
                  <a:cubicBezTo>
                    <a:pt x="513" y="214"/>
                    <a:pt x="590" y="232"/>
                    <a:pt x="660" y="282"/>
                  </a:cubicBezTo>
                  <a:cubicBezTo>
                    <a:pt x="660" y="282"/>
                    <a:pt x="638" y="13"/>
                    <a:pt x="411" y="2"/>
                  </a:cubicBezTo>
                  <a:cubicBezTo>
                    <a:pt x="405" y="1"/>
                    <a:pt x="399" y="1"/>
                    <a:pt x="393" y="1"/>
                  </a:cubicBezTo>
                  <a:close/>
                </a:path>
              </a:pathLst>
            </a:custGeom>
            <a:solidFill>
              <a:srgbClr val="84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35"/>
            <p:cNvSpPr/>
            <p:nvPr/>
          </p:nvSpPr>
          <p:spPr>
            <a:xfrm>
              <a:off x="6084350" y="3710400"/>
              <a:ext cx="17300" cy="12300"/>
            </a:xfrm>
            <a:custGeom>
              <a:avLst/>
              <a:gdLst/>
              <a:ahLst/>
              <a:cxnLst/>
              <a:rect l="l" t="t" r="r" b="b"/>
              <a:pathLst>
                <a:path w="692" h="492" extrusionOk="0">
                  <a:moveTo>
                    <a:pt x="315" y="0"/>
                  </a:moveTo>
                  <a:cubicBezTo>
                    <a:pt x="103" y="0"/>
                    <a:pt x="1" y="232"/>
                    <a:pt x="1" y="232"/>
                  </a:cubicBezTo>
                  <a:cubicBezTo>
                    <a:pt x="52" y="214"/>
                    <a:pt x="102" y="206"/>
                    <a:pt x="151" y="206"/>
                  </a:cubicBezTo>
                  <a:cubicBezTo>
                    <a:pt x="446" y="206"/>
                    <a:pt x="692" y="491"/>
                    <a:pt x="692" y="491"/>
                  </a:cubicBezTo>
                  <a:cubicBezTo>
                    <a:pt x="692" y="491"/>
                    <a:pt x="617" y="48"/>
                    <a:pt x="368" y="5"/>
                  </a:cubicBezTo>
                  <a:cubicBezTo>
                    <a:pt x="349" y="2"/>
                    <a:pt x="332" y="0"/>
                    <a:pt x="315" y="0"/>
                  </a:cubicBezTo>
                  <a:close/>
                </a:path>
              </a:pathLst>
            </a:custGeom>
            <a:solidFill>
              <a:srgbClr val="84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35"/>
            <p:cNvSpPr/>
            <p:nvPr/>
          </p:nvSpPr>
          <p:spPr>
            <a:xfrm>
              <a:off x="6054950" y="3701400"/>
              <a:ext cx="20000" cy="6975"/>
            </a:xfrm>
            <a:custGeom>
              <a:avLst/>
              <a:gdLst/>
              <a:ahLst/>
              <a:cxnLst/>
              <a:rect l="l" t="t" r="r" b="b"/>
              <a:pathLst>
                <a:path w="800" h="279" extrusionOk="0">
                  <a:moveTo>
                    <a:pt x="680" y="0"/>
                  </a:moveTo>
                  <a:cubicBezTo>
                    <a:pt x="471" y="0"/>
                    <a:pt x="169" y="69"/>
                    <a:pt x="0" y="247"/>
                  </a:cubicBezTo>
                  <a:lnTo>
                    <a:pt x="11" y="279"/>
                  </a:lnTo>
                  <a:cubicBezTo>
                    <a:pt x="163" y="172"/>
                    <a:pt x="406" y="125"/>
                    <a:pt x="589" y="125"/>
                  </a:cubicBezTo>
                  <a:cubicBezTo>
                    <a:pt x="666" y="125"/>
                    <a:pt x="733" y="133"/>
                    <a:pt x="778" y="149"/>
                  </a:cubicBezTo>
                  <a:lnTo>
                    <a:pt x="799" y="9"/>
                  </a:lnTo>
                  <a:cubicBezTo>
                    <a:pt x="765" y="3"/>
                    <a:pt x="725" y="0"/>
                    <a:pt x="680" y="0"/>
                  </a:cubicBezTo>
                  <a:close/>
                </a:path>
              </a:pathLst>
            </a:custGeom>
            <a:solidFill>
              <a:srgbClr val="84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35"/>
            <p:cNvSpPr/>
            <p:nvPr/>
          </p:nvSpPr>
          <p:spPr>
            <a:xfrm>
              <a:off x="6084900" y="3703250"/>
              <a:ext cx="20525" cy="11075"/>
            </a:xfrm>
            <a:custGeom>
              <a:avLst/>
              <a:gdLst/>
              <a:ahLst/>
              <a:cxnLst/>
              <a:rect l="l" t="t" r="r" b="b"/>
              <a:pathLst>
                <a:path w="821" h="443" extrusionOk="0">
                  <a:moveTo>
                    <a:pt x="43" y="0"/>
                  </a:moveTo>
                  <a:lnTo>
                    <a:pt x="0" y="118"/>
                  </a:lnTo>
                  <a:cubicBezTo>
                    <a:pt x="119" y="118"/>
                    <a:pt x="573" y="216"/>
                    <a:pt x="778" y="442"/>
                  </a:cubicBezTo>
                  <a:lnTo>
                    <a:pt x="821" y="399"/>
                  </a:lnTo>
                  <a:cubicBezTo>
                    <a:pt x="583" y="130"/>
                    <a:pt x="163" y="10"/>
                    <a:pt x="43" y="0"/>
                  </a:cubicBezTo>
                  <a:close/>
                </a:path>
              </a:pathLst>
            </a:custGeom>
            <a:solidFill>
              <a:srgbClr val="84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35"/>
            <p:cNvSpPr/>
            <p:nvPr/>
          </p:nvSpPr>
          <p:spPr>
            <a:xfrm>
              <a:off x="6067900" y="3749125"/>
              <a:ext cx="25650" cy="8550"/>
            </a:xfrm>
            <a:custGeom>
              <a:avLst/>
              <a:gdLst/>
              <a:ahLst/>
              <a:cxnLst/>
              <a:rect l="l" t="t" r="r" b="b"/>
              <a:pathLst>
                <a:path w="1026" h="342" extrusionOk="0">
                  <a:moveTo>
                    <a:pt x="972" y="1"/>
                  </a:moveTo>
                  <a:cubicBezTo>
                    <a:pt x="711" y="222"/>
                    <a:pt x="467" y="276"/>
                    <a:pt x="292" y="276"/>
                  </a:cubicBezTo>
                  <a:cubicBezTo>
                    <a:pt x="135" y="276"/>
                    <a:pt x="32" y="232"/>
                    <a:pt x="22" y="227"/>
                  </a:cubicBezTo>
                  <a:lnTo>
                    <a:pt x="0" y="270"/>
                  </a:lnTo>
                  <a:cubicBezTo>
                    <a:pt x="87" y="307"/>
                    <a:pt x="203" y="341"/>
                    <a:pt x="342" y="341"/>
                  </a:cubicBezTo>
                  <a:cubicBezTo>
                    <a:pt x="532" y="341"/>
                    <a:pt x="764" y="277"/>
                    <a:pt x="1026" y="65"/>
                  </a:cubicBezTo>
                  <a:lnTo>
                    <a:pt x="972" y="1"/>
                  </a:lnTo>
                  <a:close/>
                </a:path>
              </a:pathLst>
            </a:custGeom>
            <a:solidFill>
              <a:srgbClr val="84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35"/>
            <p:cNvSpPr/>
            <p:nvPr/>
          </p:nvSpPr>
          <p:spPr>
            <a:xfrm>
              <a:off x="6073825" y="3761000"/>
              <a:ext cx="7600" cy="2175"/>
            </a:xfrm>
            <a:custGeom>
              <a:avLst/>
              <a:gdLst/>
              <a:ahLst/>
              <a:cxnLst/>
              <a:rect l="l" t="t" r="r" b="b"/>
              <a:pathLst>
                <a:path w="304" h="87" extrusionOk="0">
                  <a:moveTo>
                    <a:pt x="256" y="0"/>
                  </a:moveTo>
                  <a:cubicBezTo>
                    <a:pt x="230" y="0"/>
                    <a:pt x="195" y="6"/>
                    <a:pt x="152" y="11"/>
                  </a:cubicBezTo>
                  <a:cubicBezTo>
                    <a:pt x="76" y="22"/>
                    <a:pt x="1" y="22"/>
                    <a:pt x="11" y="44"/>
                  </a:cubicBezTo>
                  <a:cubicBezTo>
                    <a:pt x="11" y="76"/>
                    <a:pt x="76" y="87"/>
                    <a:pt x="152" y="87"/>
                  </a:cubicBezTo>
                  <a:cubicBezTo>
                    <a:pt x="239" y="76"/>
                    <a:pt x="303" y="44"/>
                    <a:pt x="303" y="22"/>
                  </a:cubicBezTo>
                  <a:cubicBezTo>
                    <a:pt x="298" y="6"/>
                    <a:pt x="281" y="0"/>
                    <a:pt x="256" y="0"/>
                  </a:cubicBezTo>
                  <a:close/>
                </a:path>
              </a:pathLst>
            </a:custGeom>
            <a:solidFill>
              <a:srgbClr val="84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35"/>
            <p:cNvSpPr/>
            <p:nvPr/>
          </p:nvSpPr>
          <p:spPr>
            <a:xfrm>
              <a:off x="6067900" y="3733725"/>
              <a:ext cx="10825" cy="10500"/>
            </a:xfrm>
            <a:custGeom>
              <a:avLst/>
              <a:gdLst/>
              <a:ahLst/>
              <a:cxnLst/>
              <a:rect l="l" t="t" r="r" b="b"/>
              <a:pathLst>
                <a:path w="433" h="420" extrusionOk="0">
                  <a:moveTo>
                    <a:pt x="292" y="1"/>
                  </a:moveTo>
                  <a:cubicBezTo>
                    <a:pt x="0" y="260"/>
                    <a:pt x="32" y="303"/>
                    <a:pt x="130" y="379"/>
                  </a:cubicBezTo>
                  <a:cubicBezTo>
                    <a:pt x="178" y="411"/>
                    <a:pt x="253" y="419"/>
                    <a:pt x="316" y="419"/>
                  </a:cubicBezTo>
                  <a:cubicBezTo>
                    <a:pt x="380" y="419"/>
                    <a:pt x="432" y="411"/>
                    <a:pt x="432" y="411"/>
                  </a:cubicBezTo>
                  <a:lnTo>
                    <a:pt x="292" y="1"/>
                  </a:lnTo>
                  <a:close/>
                </a:path>
              </a:pathLst>
            </a:custGeom>
            <a:solidFill>
              <a:srgbClr val="84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35"/>
            <p:cNvSpPr/>
            <p:nvPr/>
          </p:nvSpPr>
          <p:spPr>
            <a:xfrm>
              <a:off x="6070050" y="3732925"/>
              <a:ext cx="10825" cy="10475"/>
            </a:xfrm>
            <a:custGeom>
              <a:avLst/>
              <a:gdLst/>
              <a:ahLst/>
              <a:cxnLst/>
              <a:rect l="l" t="t" r="r" b="b"/>
              <a:pathLst>
                <a:path w="433" h="419" extrusionOk="0">
                  <a:moveTo>
                    <a:pt x="282" y="1"/>
                  </a:moveTo>
                  <a:cubicBezTo>
                    <a:pt x="1" y="260"/>
                    <a:pt x="22" y="303"/>
                    <a:pt x="119" y="378"/>
                  </a:cubicBezTo>
                  <a:cubicBezTo>
                    <a:pt x="168" y="411"/>
                    <a:pt x="247" y="419"/>
                    <a:pt x="314" y="419"/>
                  </a:cubicBezTo>
                  <a:cubicBezTo>
                    <a:pt x="379" y="419"/>
                    <a:pt x="433" y="411"/>
                    <a:pt x="433" y="411"/>
                  </a:cubicBezTo>
                  <a:lnTo>
                    <a:pt x="282" y="1"/>
                  </a:lnTo>
                  <a:close/>
                </a:path>
              </a:pathLst>
            </a:custGeom>
            <a:solidFill>
              <a:srgbClr val="FF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35"/>
            <p:cNvSpPr/>
            <p:nvPr/>
          </p:nvSpPr>
          <p:spPr>
            <a:xfrm>
              <a:off x="5944525" y="4016475"/>
              <a:ext cx="7325" cy="9025"/>
            </a:xfrm>
            <a:custGeom>
              <a:avLst/>
              <a:gdLst/>
              <a:ahLst/>
              <a:cxnLst/>
              <a:rect l="l" t="t" r="r" b="b"/>
              <a:pathLst>
                <a:path w="293" h="361" extrusionOk="0">
                  <a:moveTo>
                    <a:pt x="88" y="1"/>
                  </a:moveTo>
                  <a:cubicBezTo>
                    <a:pt x="77" y="1"/>
                    <a:pt x="66" y="3"/>
                    <a:pt x="55" y="6"/>
                  </a:cubicBezTo>
                  <a:cubicBezTo>
                    <a:pt x="1" y="28"/>
                    <a:pt x="1" y="104"/>
                    <a:pt x="44" y="212"/>
                  </a:cubicBezTo>
                  <a:cubicBezTo>
                    <a:pt x="79" y="301"/>
                    <a:pt x="144" y="360"/>
                    <a:pt x="196" y="360"/>
                  </a:cubicBezTo>
                  <a:cubicBezTo>
                    <a:pt x="208" y="360"/>
                    <a:pt x="218" y="358"/>
                    <a:pt x="228" y="352"/>
                  </a:cubicBezTo>
                  <a:cubicBezTo>
                    <a:pt x="293" y="330"/>
                    <a:pt x="281" y="244"/>
                    <a:pt x="238" y="136"/>
                  </a:cubicBezTo>
                  <a:cubicBezTo>
                    <a:pt x="202" y="46"/>
                    <a:pt x="144" y="1"/>
                    <a:pt x="88" y="1"/>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35"/>
            <p:cNvSpPr/>
            <p:nvPr/>
          </p:nvSpPr>
          <p:spPr>
            <a:xfrm>
              <a:off x="5953175" y="4019175"/>
              <a:ext cx="8400" cy="8525"/>
            </a:xfrm>
            <a:custGeom>
              <a:avLst/>
              <a:gdLst/>
              <a:ahLst/>
              <a:cxnLst/>
              <a:rect l="l" t="t" r="r" b="b"/>
              <a:pathLst>
                <a:path w="336" h="341" extrusionOk="0">
                  <a:moveTo>
                    <a:pt x="103" y="1"/>
                  </a:moveTo>
                  <a:cubicBezTo>
                    <a:pt x="85" y="1"/>
                    <a:pt x="69" y="6"/>
                    <a:pt x="55" y="17"/>
                  </a:cubicBezTo>
                  <a:cubicBezTo>
                    <a:pt x="0" y="49"/>
                    <a:pt x="11" y="125"/>
                    <a:pt x="76" y="222"/>
                  </a:cubicBezTo>
                  <a:cubicBezTo>
                    <a:pt x="127" y="298"/>
                    <a:pt x="190" y="341"/>
                    <a:pt x="241" y="341"/>
                  </a:cubicBezTo>
                  <a:cubicBezTo>
                    <a:pt x="255" y="341"/>
                    <a:pt x="269" y="337"/>
                    <a:pt x="281" y="330"/>
                  </a:cubicBezTo>
                  <a:cubicBezTo>
                    <a:pt x="335" y="298"/>
                    <a:pt x="314" y="212"/>
                    <a:pt x="259" y="114"/>
                  </a:cubicBezTo>
                  <a:cubicBezTo>
                    <a:pt x="212" y="43"/>
                    <a:pt x="152" y="1"/>
                    <a:pt x="103" y="1"/>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35"/>
            <p:cNvSpPr/>
            <p:nvPr/>
          </p:nvSpPr>
          <p:spPr>
            <a:xfrm>
              <a:off x="5961275" y="4020375"/>
              <a:ext cx="8400" cy="8425"/>
            </a:xfrm>
            <a:custGeom>
              <a:avLst/>
              <a:gdLst/>
              <a:ahLst/>
              <a:cxnLst/>
              <a:rect l="l" t="t" r="r" b="b"/>
              <a:pathLst>
                <a:path w="336" h="337" extrusionOk="0">
                  <a:moveTo>
                    <a:pt x="100" y="0"/>
                  </a:moveTo>
                  <a:cubicBezTo>
                    <a:pt x="83" y="0"/>
                    <a:pt x="68" y="4"/>
                    <a:pt x="55" y="13"/>
                  </a:cubicBezTo>
                  <a:cubicBezTo>
                    <a:pt x="0" y="45"/>
                    <a:pt x="11" y="121"/>
                    <a:pt x="76" y="217"/>
                  </a:cubicBezTo>
                  <a:cubicBezTo>
                    <a:pt x="118" y="293"/>
                    <a:pt x="186" y="336"/>
                    <a:pt x="239" y="336"/>
                  </a:cubicBezTo>
                  <a:cubicBezTo>
                    <a:pt x="255" y="336"/>
                    <a:pt x="269" y="333"/>
                    <a:pt x="281" y="325"/>
                  </a:cubicBezTo>
                  <a:cubicBezTo>
                    <a:pt x="335" y="293"/>
                    <a:pt x="314" y="207"/>
                    <a:pt x="249" y="109"/>
                  </a:cubicBezTo>
                  <a:cubicBezTo>
                    <a:pt x="208" y="37"/>
                    <a:pt x="149" y="0"/>
                    <a:pt x="100" y="0"/>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35"/>
            <p:cNvSpPr/>
            <p:nvPr/>
          </p:nvSpPr>
          <p:spPr>
            <a:xfrm>
              <a:off x="5947775" y="4007250"/>
              <a:ext cx="11350" cy="5950"/>
            </a:xfrm>
            <a:custGeom>
              <a:avLst/>
              <a:gdLst/>
              <a:ahLst/>
              <a:cxnLst/>
              <a:rect l="l" t="t" r="r" b="b"/>
              <a:pathLst>
                <a:path w="454" h="238" extrusionOk="0">
                  <a:moveTo>
                    <a:pt x="134" y="0"/>
                  </a:moveTo>
                  <a:cubicBezTo>
                    <a:pt x="60" y="0"/>
                    <a:pt x="11" y="24"/>
                    <a:pt x="11" y="73"/>
                  </a:cubicBezTo>
                  <a:cubicBezTo>
                    <a:pt x="0" y="138"/>
                    <a:pt x="76" y="192"/>
                    <a:pt x="195" y="224"/>
                  </a:cubicBezTo>
                  <a:cubicBezTo>
                    <a:pt x="241" y="232"/>
                    <a:pt x="282" y="238"/>
                    <a:pt x="317" y="238"/>
                  </a:cubicBezTo>
                  <a:cubicBezTo>
                    <a:pt x="373" y="238"/>
                    <a:pt x="413" y="225"/>
                    <a:pt x="432" y="192"/>
                  </a:cubicBezTo>
                  <a:cubicBezTo>
                    <a:pt x="454" y="116"/>
                    <a:pt x="335" y="41"/>
                    <a:pt x="216" y="8"/>
                  </a:cubicBezTo>
                  <a:cubicBezTo>
                    <a:pt x="187" y="3"/>
                    <a:pt x="159" y="0"/>
                    <a:pt x="134" y="0"/>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35"/>
            <p:cNvSpPr/>
            <p:nvPr/>
          </p:nvSpPr>
          <p:spPr>
            <a:xfrm>
              <a:off x="5678925" y="4010425"/>
              <a:ext cx="113675" cy="70200"/>
            </a:xfrm>
            <a:custGeom>
              <a:avLst/>
              <a:gdLst/>
              <a:ahLst/>
              <a:cxnLst/>
              <a:rect l="l" t="t" r="r" b="b"/>
              <a:pathLst>
                <a:path w="4547" h="2808" extrusionOk="0">
                  <a:moveTo>
                    <a:pt x="4546" y="0"/>
                  </a:moveTo>
                  <a:lnTo>
                    <a:pt x="0" y="648"/>
                  </a:lnTo>
                  <a:lnTo>
                    <a:pt x="0" y="2808"/>
                  </a:lnTo>
                  <a:lnTo>
                    <a:pt x="4546" y="2160"/>
                  </a:lnTo>
                  <a:lnTo>
                    <a:pt x="4546" y="0"/>
                  </a:lnTo>
                  <a:close/>
                </a:path>
              </a:pathLst>
            </a:custGeom>
            <a:solidFill>
              <a:srgbClr val="84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35"/>
            <p:cNvSpPr/>
            <p:nvPr/>
          </p:nvSpPr>
          <p:spPr>
            <a:xfrm>
              <a:off x="5753950" y="3969925"/>
              <a:ext cx="73200" cy="233250"/>
            </a:xfrm>
            <a:custGeom>
              <a:avLst/>
              <a:gdLst/>
              <a:ahLst/>
              <a:cxnLst/>
              <a:rect l="l" t="t" r="r" b="b"/>
              <a:pathLst>
                <a:path w="2928" h="9330" extrusionOk="0">
                  <a:moveTo>
                    <a:pt x="1912" y="1"/>
                  </a:moveTo>
                  <a:lnTo>
                    <a:pt x="1" y="918"/>
                  </a:lnTo>
                  <a:lnTo>
                    <a:pt x="2733" y="9330"/>
                  </a:lnTo>
                  <a:lnTo>
                    <a:pt x="2927" y="9330"/>
                  </a:lnTo>
                  <a:lnTo>
                    <a:pt x="1912" y="1"/>
                  </a:ln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35"/>
            <p:cNvSpPr/>
            <p:nvPr/>
          </p:nvSpPr>
          <p:spPr>
            <a:xfrm>
              <a:off x="5672450" y="3967225"/>
              <a:ext cx="54275" cy="237575"/>
            </a:xfrm>
            <a:custGeom>
              <a:avLst/>
              <a:gdLst/>
              <a:ahLst/>
              <a:cxnLst/>
              <a:rect l="l" t="t" r="r" b="b"/>
              <a:pathLst>
                <a:path w="2171" h="9503" extrusionOk="0">
                  <a:moveTo>
                    <a:pt x="335" y="1"/>
                  </a:moveTo>
                  <a:lnTo>
                    <a:pt x="0" y="9502"/>
                  </a:lnTo>
                  <a:lnTo>
                    <a:pt x="194" y="9502"/>
                  </a:lnTo>
                  <a:lnTo>
                    <a:pt x="2171" y="724"/>
                  </a:lnTo>
                  <a:lnTo>
                    <a:pt x="335" y="1"/>
                  </a:ln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35"/>
            <p:cNvSpPr/>
            <p:nvPr/>
          </p:nvSpPr>
          <p:spPr>
            <a:xfrm>
              <a:off x="5673800" y="4160225"/>
              <a:ext cx="13525" cy="11350"/>
            </a:xfrm>
            <a:custGeom>
              <a:avLst/>
              <a:gdLst/>
              <a:ahLst/>
              <a:cxnLst/>
              <a:rect l="l" t="t" r="r" b="b"/>
              <a:pathLst>
                <a:path w="541" h="454" extrusionOk="0">
                  <a:moveTo>
                    <a:pt x="11" y="0"/>
                  </a:moveTo>
                  <a:lnTo>
                    <a:pt x="0" y="454"/>
                  </a:lnTo>
                  <a:lnTo>
                    <a:pt x="443" y="454"/>
                  </a:lnTo>
                  <a:lnTo>
                    <a:pt x="540" y="12"/>
                  </a:lnTo>
                  <a:lnTo>
                    <a:pt x="11" y="0"/>
                  </a:ln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35"/>
            <p:cNvSpPr/>
            <p:nvPr/>
          </p:nvSpPr>
          <p:spPr>
            <a:xfrm>
              <a:off x="5674350" y="4143475"/>
              <a:ext cx="16750" cy="8125"/>
            </a:xfrm>
            <a:custGeom>
              <a:avLst/>
              <a:gdLst/>
              <a:ahLst/>
              <a:cxnLst/>
              <a:rect l="l" t="t" r="r" b="b"/>
              <a:pathLst>
                <a:path w="670" h="325" extrusionOk="0">
                  <a:moveTo>
                    <a:pt x="669" y="1"/>
                  </a:moveTo>
                  <a:lnTo>
                    <a:pt x="10" y="12"/>
                  </a:lnTo>
                  <a:lnTo>
                    <a:pt x="0" y="325"/>
                  </a:lnTo>
                  <a:lnTo>
                    <a:pt x="605" y="325"/>
                  </a:lnTo>
                  <a:lnTo>
                    <a:pt x="669" y="1"/>
                  </a:ln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35"/>
            <p:cNvSpPr/>
            <p:nvPr/>
          </p:nvSpPr>
          <p:spPr>
            <a:xfrm>
              <a:off x="5808775" y="4161300"/>
              <a:ext cx="14850" cy="10575"/>
            </a:xfrm>
            <a:custGeom>
              <a:avLst/>
              <a:gdLst/>
              <a:ahLst/>
              <a:cxnLst/>
              <a:rect l="l" t="t" r="r" b="b"/>
              <a:pathLst>
                <a:path w="594" h="423" extrusionOk="0">
                  <a:moveTo>
                    <a:pt x="0" y="1"/>
                  </a:moveTo>
                  <a:lnTo>
                    <a:pt x="130" y="422"/>
                  </a:lnTo>
                  <a:lnTo>
                    <a:pt x="593" y="422"/>
                  </a:lnTo>
                  <a:lnTo>
                    <a:pt x="550" y="1"/>
                  </a:ln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35"/>
            <p:cNvSpPr/>
            <p:nvPr/>
          </p:nvSpPr>
          <p:spPr>
            <a:xfrm>
              <a:off x="5802825" y="4142675"/>
              <a:ext cx="18650" cy="8675"/>
            </a:xfrm>
            <a:custGeom>
              <a:avLst/>
              <a:gdLst/>
              <a:ahLst/>
              <a:cxnLst/>
              <a:rect l="l" t="t" r="r" b="b"/>
              <a:pathLst>
                <a:path w="746" h="347" extrusionOk="0">
                  <a:moveTo>
                    <a:pt x="713" y="1"/>
                  </a:moveTo>
                  <a:lnTo>
                    <a:pt x="1" y="11"/>
                  </a:lnTo>
                  <a:lnTo>
                    <a:pt x="109" y="346"/>
                  </a:lnTo>
                  <a:lnTo>
                    <a:pt x="745" y="346"/>
                  </a:lnTo>
                  <a:lnTo>
                    <a:pt x="713" y="1"/>
                  </a:ln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35"/>
            <p:cNvSpPr/>
            <p:nvPr/>
          </p:nvSpPr>
          <p:spPr>
            <a:xfrm>
              <a:off x="5805525" y="4151325"/>
              <a:ext cx="17025" cy="10000"/>
            </a:xfrm>
            <a:custGeom>
              <a:avLst/>
              <a:gdLst/>
              <a:ahLst/>
              <a:cxnLst/>
              <a:rect l="l" t="t" r="r" b="b"/>
              <a:pathLst>
                <a:path w="681" h="400" extrusionOk="0">
                  <a:moveTo>
                    <a:pt x="1" y="0"/>
                  </a:moveTo>
                  <a:lnTo>
                    <a:pt x="130" y="400"/>
                  </a:lnTo>
                  <a:lnTo>
                    <a:pt x="680" y="400"/>
                  </a:lnTo>
                  <a:lnTo>
                    <a:pt x="637" y="0"/>
                  </a:lnTo>
                  <a:close/>
                </a:path>
              </a:pathLst>
            </a:custGeom>
            <a:solidFill>
              <a:srgbClr val="FF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35"/>
            <p:cNvSpPr/>
            <p:nvPr/>
          </p:nvSpPr>
          <p:spPr>
            <a:xfrm>
              <a:off x="5674050" y="4151575"/>
              <a:ext cx="15425" cy="8950"/>
            </a:xfrm>
            <a:custGeom>
              <a:avLst/>
              <a:gdLst/>
              <a:ahLst/>
              <a:cxnLst/>
              <a:rect l="l" t="t" r="r" b="b"/>
              <a:pathLst>
                <a:path w="617" h="358" extrusionOk="0">
                  <a:moveTo>
                    <a:pt x="12" y="1"/>
                  </a:moveTo>
                  <a:lnTo>
                    <a:pt x="1" y="346"/>
                  </a:lnTo>
                  <a:lnTo>
                    <a:pt x="530" y="358"/>
                  </a:lnTo>
                  <a:lnTo>
                    <a:pt x="617" y="1"/>
                  </a:lnTo>
                  <a:close/>
                </a:path>
              </a:pathLst>
            </a:custGeom>
            <a:solidFill>
              <a:srgbClr val="FF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35"/>
            <p:cNvSpPr/>
            <p:nvPr/>
          </p:nvSpPr>
          <p:spPr>
            <a:xfrm>
              <a:off x="5645975" y="3745075"/>
              <a:ext cx="7600" cy="40775"/>
            </a:xfrm>
            <a:custGeom>
              <a:avLst/>
              <a:gdLst/>
              <a:ahLst/>
              <a:cxnLst/>
              <a:rect l="l" t="t" r="r" b="b"/>
              <a:pathLst>
                <a:path w="304" h="1631" extrusionOk="0">
                  <a:moveTo>
                    <a:pt x="260" y="0"/>
                  </a:moveTo>
                  <a:lnTo>
                    <a:pt x="1" y="11"/>
                  </a:lnTo>
                  <a:lnTo>
                    <a:pt x="55" y="1631"/>
                  </a:lnTo>
                  <a:lnTo>
                    <a:pt x="303" y="1620"/>
                  </a:lnTo>
                  <a:lnTo>
                    <a:pt x="260" y="0"/>
                  </a:ln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35"/>
            <p:cNvSpPr/>
            <p:nvPr/>
          </p:nvSpPr>
          <p:spPr>
            <a:xfrm>
              <a:off x="5624925" y="3718050"/>
              <a:ext cx="51050" cy="50825"/>
            </a:xfrm>
            <a:custGeom>
              <a:avLst/>
              <a:gdLst/>
              <a:ahLst/>
              <a:cxnLst/>
              <a:rect l="l" t="t" r="r" b="b"/>
              <a:pathLst>
                <a:path w="2042" h="2033" extrusionOk="0">
                  <a:moveTo>
                    <a:pt x="1023" y="1"/>
                  </a:moveTo>
                  <a:cubicBezTo>
                    <a:pt x="1010" y="1"/>
                    <a:pt x="997" y="1"/>
                    <a:pt x="984" y="1"/>
                  </a:cubicBezTo>
                  <a:cubicBezTo>
                    <a:pt x="433" y="23"/>
                    <a:pt x="1" y="498"/>
                    <a:pt x="12" y="1049"/>
                  </a:cubicBezTo>
                  <a:cubicBezTo>
                    <a:pt x="33" y="1597"/>
                    <a:pt x="476" y="2032"/>
                    <a:pt x="1010" y="2032"/>
                  </a:cubicBezTo>
                  <a:cubicBezTo>
                    <a:pt x="1023" y="2032"/>
                    <a:pt x="1036" y="2032"/>
                    <a:pt x="1048" y="2031"/>
                  </a:cubicBezTo>
                  <a:cubicBezTo>
                    <a:pt x="1610" y="2010"/>
                    <a:pt x="2042" y="1546"/>
                    <a:pt x="2020" y="984"/>
                  </a:cubicBezTo>
                  <a:cubicBezTo>
                    <a:pt x="2009" y="436"/>
                    <a:pt x="1567" y="1"/>
                    <a:pt x="1023" y="1"/>
                  </a:cubicBezTo>
                  <a:close/>
                </a:path>
              </a:pathLst>
            </a:custGeom>
            <a:solidFill>
              <a:srgbClr val="FF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35"/>
            <p:cNvSpPr/>
            <p:nvPr/>
          </p:nvSpPr>
          <p:spPr>
            <a:xfrm>
              <a:off x="5630875" y="3724275"/>
              <a:ext cx="38900" cy="38650"/>
            </a:xfrm>
            <a:custGeom>
              <a:avLst/>
              <a:gdLst/>
              <a:ahLst/>
              <a:cxnLst/>
              <a:rect l="l" t="t" r="r" b="b"/>
              <a:pathLst>
                <a:path w="1556" h="1546" extrusionOk="0">
                  <a:moveTo>
                    <a:pt x="795" y="0"/>
                  </a:moveTo>
                  <a:cubicBezTo>
                    <a:pt x="782" y="0"/>
                    <a:pt x="769" y="1"/>
                    <a:pt x="756" y="1"/>
                  </a:cubicBezTo>
                  <a:cubicBezTo>
                    <a:pt x="335" y="12"/>
                    <a:pt x="0" y="368"/>
                    <a:pt x="22" y="800"/>
                  </a:cubicBezTo>
                  <a:cubicBezTo>
                    <a:pt x="33" y="1214"/>
                    <a:pt x="367" y="1545"/>
                    <a:pt x="789" y="1545"/>
                  </a:cubicBezTo>
                  <a:cubicBezTo>
                    <a:pt x="796" y="1545"/>
                    <a:pt x="803" y="1545"/>
                    <a:pt x="810" y="1545"/>
                  </a:cubicBezTo>
                  <a:cubicBezTo>
                    <a:pt x="1231" y="1523"/>
                    <a:pt x="1555" y="1167"/>
                    <a:pt x="1545" y="746"/>
                  </a:cubicBezTo>
                  <a:cubicBezTo>
                    <a:pt x="1534" y="327"/>
                    <a:pt x="1199" y="0"/>
                    <a:pt x="795" y="0"/>
                  </a:cubicBezTo>
                  <a:close/>
                </a:path>
              </a:pathLst>
            </a:custGeom>
            <a:solidFill>
              <a:srgbClr val="84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35"/>
            <p:cNvSpPr/>
            <p:nvPr/>
          </p:nvSpPr>
          <p:spPr>
            <a:xfrm>
              <a:off x="5633575" y="3726175"/>
              <a:ext cx="34025" cy="28375"/>
            </a:xfrm>
            <a:custGeom>
              <a:avLst/>
              <a:gdLst/>
              <a:ahLst/>
              <a:cxnLst/>
              <a:rect l="l" t="t" r="r" b="b"/>
              <a:pathLst>
                <a:path w="1361" h="1135" extrusionOk="0">
                  <a:moveTo>
                    <a:pt x="667" y="0"/>
                  </a:moveTo>
                  <a:cubicBezTo>
                    <a:pt x="661" y="0"/>
                    <a:pt x="654" y="0"/>
                    <a:pt x="648" y="0"/>
                  </a:cubicBezTo>
                  <a:cubicBezTo>
                    <a:pt x="314" y="12"/>
                    <a:pt x="33" y="281"/>
                    <a:pt x="0" y="616"/>
                  </a:cubicBezTo>
                  <a:cubicBezTo>
                    <a:pt x="119" y="465"/>
                    <a:pt x="303" y="367"/>
                    <a:pt x="497" y="357"/>
                  </a:cubicBezTo>
                  <a:cubicBezTo>
                    <a:pt x="504" y="357"/>
                    <a:pt x="511" y="357"/>
                    <a:pt x="517" y="357"/>
                  </a:cubicBezTo>
                  <a:cubicBezTo>
                    <a:pt x="886" y="357"/>
                    <a:pt x="1188" y="655"/>
                    <a:pt x="1199" y="1027"/>
                  </a:cubicBezTo>
                  <a:lnTo>
                    <a:pt x="1199" y="1135"/>
                  </a:lnTo>
                  <a:cubicBezTo>
                    <a:pt x="1296" y="1005"/>
                    <a:pt x="1361" y="843"/>
                    <a:pt x="1350" y="670"/>
                  </a:cubicBezTo>
                  <a:cubicBezTo>
                    <a:pt x="1339" y="299"/>
                    <a:pt x="1037" y="0"/>
                    <a:pt x="667" y="0"/>
                  </a:cubicBezTo>
                  <a:close/>
                </a:path>
              </a:pathLst>
            </a:custGeom>
            <a:solidFill>
              <a:srgbClr val="84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35"/>
            <p:cNvSpPr/>
            <p:nvPr/>
          </p:nvSpPr>
          <p:spPr>
            <a:xfrm>
              <a:off x="5646800" y="3739675"/>
              <a:ext cx="7300" cy="7575"/>
            </a:xfrm>
            <a:custGeom>
              <a:avLst/>
              <a:gdLst/>
              <a:ahLst/>
              <a:cxnLst/>
              <a:rect l="l" t="t" r="r" b="b"/>
              <a:pathLst>
                <a:path w="292" h="303" extrusionOk="0">
                  <a:moveTo>
                    <a:pt x="141" y="0"/>
                  </a:moveTo>
                  <a:cubicBezTo>
                    <a:pt x="54" y="11"/>
                    <a:pt x="1" y="76"/>
                    <a:pt x="1" y="163"/>
                  </a:cubicBezTo>
                  <a:cubicBezTo>
                    <a:pt x="1" y="238"/>
                    <a:pt x="66" y="303"/>
                    <a:pt x="152" y="303"/>
                  </a:cubicBezTo>
                  <a:cubicBezTo>
                    <a:pt x="227" y="303"/>
                    <a:pt x="292" y="227"/>
                    <a:pt x="292" y="151"/>
                  </a:cubicBezTo>
                  <a:cubicBezTo>
                    <a:pt x="292" y="65"/>
                    <a:pt x="217" y="0"/>
                    <a:pt x="141" y="0"/>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35"/>
            <p:cNvSpPr/>
            <p:nvPr/>
          </p:nvSpPr>
          <p:spPr>
            <a:xfrm>
              <a:off x="5652750" y="3732650"/>
              <a:ext cx="9200" cy="8400"/>
            </a:xfrm>
            <a:custGeom>
              <a:avLst/>
              <a:gdLst/>
              <a:ahLst/>
              <a:cxnLst/>
              <a:rect l="l" t="t" r="r" b="b"/>
              <a:pathLst>
                <a:path w="368" h="336" extrusionOk="0">
                  <a:moveTo>
                    <a:pt x="367" y="0"/>
                  </a:moveTo>
                  <a:lnTo>
                    <a:pt x="0" y="249"/>
                  </a:lnTo>
                  <a:lnTo>
                    <a:pt x="97" y="336"/>
                  </a:lnTo>
                  <a:lnTo>
                    <a:pt x="367" y="0"/>
                  </a:ln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35"/>
            <p:cNvSpPr/>
            <p:nvPr/>
          </p:nvSpPr>
          <p:spPr>
            <a:xfrm>
              <a:off x="5799850" y="3704875"/>
              <a:ext cx="137425" cy="191525"/>
            </a:xfrm>
            <a:custGeom>
              <a:avLst/>
              <a:gdLst/>
              <a:ahLst/>
              <a:cxnLst/>
              <a:rect l="l" t="t" r="r" b="b"/>
              <a:pathLst>
                <a:path w="5497" h="7661" extrusionOk="0">
                  <a:moveTo>
                    <a:pt x="2364" y="1"/>
                  </a:moveTo>
                  <a:cubicBezTo>
                    <a:pt x="1930" y="1"/>
                    <a:pt x="1554" y="248"/>
                    <a:pt x="1361" y="744"/>
                  </a:cubicBezTo>
                  <a:cubicBezTo>
                    <a:pt x="902" y="1901"/>
                    <a:pt x="832" y="2228"/>
                    <a:pt x="591" y="2228"/>
                  </a:cubicBezTo>
                  <a:cubicBezTo>
                    <a:pt x="559" y="2228"/>
                    <a:pt x="525" y="2223"/>
                    <a:pt x="487" y="2213"/>
                  </a:cubicBezTo>
                  <a:lnTo>
                    <a:pt x="487" y="2213"/>
                  </a:lnTo>
                  <a:cubicBezTo>
                    <a:pt x="487" y="2213"/>
                    <a:pt x="657" y="2505"/>
                    <a:pt x="1016" y="2505"/>
                  </a:cubicBezTo>
                  <a:cubicBezTo>
                    <a:pt x="1099" y="2505"/>
                    <a:pt x="1192" y="2489"/>
                    <a:pt x="1296" y="2450"/>
                  </a:cubicBezTo>
                  <a:cubicBezTo>
                    <a:pt x="1342" y="2433"/>
                    <a:pt x="1387" y="2425"/>
                    <a:pt x="1431" y="2425"/>
                  </a:cubicBezTo>
                  <a:cubicBezTo>
                    <a:pt x="1912" y="2425"/>
                    <a:pt x="2210" y="3385"/>
                    <a:pt x="1221" y="3800"/>
                  </a:cubicBezTo>
                  <a:cubicBezTo>
                    <a:pt x="151" y="4243"/>
                    <a:pt x="0" y="5614"/>
                    <a:pt x="475" y="6262"/>
                  </a:cubicBezTo>
                  <a:cubicBezTo>
                    <a:pt x="1106" y="7110"/>
                    <a:pt x="2586" y="7660"/>
                    <a:pt x="3673" y="7660"/>
                  </a:cubicBezTo>
                  <a:cubicBezTo>
                    <a:pt x="4151" y="7660"/>
                    <a:pt x="4552" y="7554"/>
                    <a:pt x="4773" y="7320"/>
                  </a:cubicBezTo>
                  <a:cubicBezTo>
                    <a:pt x="5497" y="6553"/>
                    <a:pt x="4741" y="4999"/>
                    <a:pt x="4330" y="4751"/>
                  </a:cubicBezTo>
                  <a:cubicBezTo>
                    <a:pt x="4330" y="4751"/>
                    <a:pt x="5205" y="4048"/>
                    <a:pt x="4417" y="1954"/>
                  </a:cubicBezTo>
                  <a:cubicBezTo>
                    <a:pt x="3935" y="656"/>
                    <a:pt x="3072" y="1"/>
                    <a:pt x="2364" y="1"/>
                  </a:cubicBezTo>
                  <a:close/>
                </a:path>
              </a:pathLst>
            </a:custGeom>
            <a:solidFill>
              <a:srgbClr val="84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35"/>
            <p:cNvSpPr/>
            <p:nvPr/>
          </p:nvSpPr>
          <p:spPr>
            <a:xfrm>
              <a:off x="5799850" y="3724200"/>
              <a:ext cx="137425" cy="172200"/>
            </a:xfrm>
            <a:custGeom>
              <a:avLst/>
              <a:gdLst/>
              <a:ahLst/>
              <a:cxnLst/>
              <a:rect l="l" t="t" r="r" b="b"/>
              <a:pathLst>
                <a:path w="5497" h="6888" extrusionOk="0">
                  <a:moveTo>
                    <a:pt x="1784" y="0"/>
                  </a:moveTo>
                  <a:cubicBezTo>
                    <a:pt x="1590" y="0"/>
                    <a:pt x="1417" y="21"/>
                    <a:pt x="1318" y="69"/>
                  </a:cubicBezTo>
                  <a:cubicBezTo>
                    <a:pt x="895" y="1153"/>
                    <a:pt x="823" y="1453"/>
                    <a:pt x="585" y="1453"/>
                  </a:cubicBezTo>
                  <a:cubicBezTo>
                    <a:pt x="555" y="1453"/>
                    <a:pt x="523" y="1448"/>
                    <a:pt x="487" y="1440"/>
                  </a:cubicBezTo>
                  <a:lnTo>
                    <a:pt x="487" y="1440"/>
                  </a:lnTo>
                  <a:cubicBezTo>
                    <a:pt x="487" y="1440"/>
                    <a:pt x="657" y="1732"/>
                    <a:pt x="1016" y="1732"/>
                  </a:cubicBezTo>
                  <a:cubicBezTo>
                    <a:pt x="1099" y="1732"/>
                    <a:pt x="1192" y="1716"/>
                    <a:pt x="1296" y="1677"/>
                  </a:cubicBezTo>
                  <a:cubicBezTo>
                    <a:pt x="1342" y="1660"/>
                    <a:pt x="1387" y="1652"/>
                    <a:pt x="1431" y="1652"/>
                  </a:cubicBezTo>
                  <a:cubicBezTo>
                    <a:pt x="1912" y="1652"/>
                    <a:pt x="2210" y="2612"/>
                    <a:pt x="1221" y="3027"/>
                  </a:cubicBezTo>
                  <a:cubicBezTo>
                    <a:pt x="151" y="3470"/>
                    <a:pt x="0" y="4841"/>
                    <a:pt x="475" y="5489"/>
                  </a:cubicBezTo>
                  <a:cubicBezTo>
                    <a:pt x="1106" y="6337"/>
                    <a:pt x="2586" y="6887"/>
                    <a:pt x="3673" y="6887"/>
                  </a:cubicBezTo>
                  <a:cubicBezTo>
                    <a:pt x="4151" y="6887"/>
                    <a:pt x="4552" y="6781"/>
                    <a:pt x="4773" y="6547"/>
                  </a:cubicBezTo>
                  <a:cubicBezTo>
                    <a:pt x="5497" y="5780"/>
                    <a:pt x="4741" y="4226"/>
                    <a:pt x="4330" y="3978"/>
                  </a:cubicBezTo>
                  <a:cubicBezTo>
                    <a:pt x="4330" y="3978"/>
                    <a:pt x="5183" y="3287"/>
                    <a:pt x="4438" y="1224"/>
                  </a:cubicBezTo>
                  <a:lnTo>
                    <a:pt x="4438" y="1224"/>
                  </a:lnTo>
                  <a:cubicBezTo>
                    <a:pt x="4384" y="1332"/>
                    <a:pt x="4330" y="1418"/>
                    <a:pt x="4244" y="1494"/>
                  </a:cubicBezTo>
                  <a:cubicBezTo>
                    <a:pt x="4169" y="1565"/>
                    <a:pt x="4096" y="1596"/>
                    <a:pt x="4024" y="1596"/>
                  </a:cubicBezTo>
                  <a:cubicBezTo>
                    <a:pt x="3591" y="1596"/>
                    <a:pt x="3208" y="472"/>
                    <a:pt x="2689" y="166"/>
                  </a:cubicBezTo>
                  <a:cubicBezTo>
                    <a:pt x="2512" y="64"/>
                    <a:pt x="2118" y="0"/>
                    <a:pt x="1784" y="0"/>
                  </a:cubicBezTo>
                  <a:close/>
                </a:path>
              </a:pathLst>
            </a:custGeom>
            <a:solidFill>
              <a:srgbClr val="84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35"/>
            <p:cNvSpPr/>
            <p:nvPr/>
          </p:nvSpPr>
          <p:spPr>
            <a:xfrm>
              <a:off x="5813875" y="3785825"/>
              <a:ext cx="82900" cy="110600"/>
            </a:xfrm>
            <a:custGeom>
              <a:avLst/>
              <a:gdLst/>
              <a:ahLst/>
              <a:cxnLst/>
              <a:rect l="l" t="t" r="r" b="b"/>
              <a:pathLst>
                <a:path w="3316" h="4424" extrusionOk="0">
                  <a:moveTo>
                    <a:pt x="1934" y="1"/>
                  </a:moveTo>
                  <a:cubicBezTo>
                    <a:pt x="941" y="1"/>
                    <a:pt x="1" y="1469"/>
                    <a:pt x="1" y="2970"/>
                  </a:cubicBezTo>
                  <a:lnTo>
                    <a:pt x="1" y="3132"/>
                  </a:lnTo>
                  <a:cubicBezTo>
                    <a:pt x="667" y="3920"/>
                    <a:pt x="2070" y="4424"/>
                    <a:pt x="3106" y="4424"/>
                  </a:cubicBezTo>
                  <a:cubicBezTo>
                    <a:pt x="3178" y="4424"/>
                    <a:pt x="3248" y="4422"/>
                    <a:pt x="3316" y="4417"/>
                  </a:cubicBezTo>
                  <a:cubicBezTo>
                    <a:pt x="1664" y="2538"/>
                    <a:pt x="3273" y="1"/>
                    <a:pt x="1934" y="1"/>
                  </a:cubicBezTo>
                  <a:close/>
                </a:path>
              </a:pathLst>
            </a:custGeom>
            <a:solidFill>
              <a:srgbClr val="84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35"/>
            <p:cNvSpPr/>
            <p:nvPr/>
          </p:nvSpPr>
          <p:spPr>
            <a:xfrm>
              <a:off x="5716700" y="3786625"/>
              <a:ext cx="128800" cy="63475"/>
            </a:xfrm>
            <a:custGeom>
              <a:avLst/>
              <a:gdLst/>
              <a:ahLst/>
              <a:cxnLst/>
              <a:rect l="l" t="t" r="r" b="b"/>
              <a:pathLst>
                <a:path w="5152" h="2539" extrusionOk="0">
                  <a:moveTo>
                    <a:pt x="87" y="1"/>
                  </a:moveTo>
                  <a:lnTo>
                    <a:pt x="1" y="77"/>
                  </a:lnTo>
                  <a:cubicBezTo>
                    <a:pt x="1480" y="1037"/>
                    <a:pt x="4428" y="2539"/>
                    <a:pt x="4655" y="2539"/>
                  </a:cubicBezTo>
                  <a:cubicBezTo>
                    <a:pt x="4871" y="2539"/>
                    <a:pt x="5152" y="2247"/>
                    <a:pt x="5000" y="2052"/>
                  </a:cubicBezTo>
                  <a:cubicBezTo>
                    <a:pt x="4849" y="1869"/>
                    <a:pt x="87" y="1"/>
                    <a:pt x="87" y="1"/>
                  </a:cubicBezTo>
                  <a:close/>
                </a:path>
              </a:pathLst>
            </a:custGeom>
            <a:solidFill>
              <a:srgbClr val="FF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35"/>
            <p:cNvSpPr/>
            <p:nvPr/>
          </p:nvSpPr>
          <p:spPr>
            <a:xfrm>
              <a:off x="5716700" y="3786625"/>
              <a:ext cx="128800" cy="63475"/>
            </a:xfrm>
            <a:custGeom>
              <a:avLst/>
              <a:gdLst/>
              <a:ahLst/>
              <a:cxnLst/>
              <a:rect l="l" t="t" r="r" b="b"/>
              <a:pathLst>
                <a:path w="5152" h="2539" extrusionOk="0">
                  <a:moveTo>
                    <a:pt x="87" y="1"/>
                  </a:moveTo>
                  <a:lnTo>
                    <a:pt x="1" y="77"/>
                  </a:lnTo>
                  <a:cubicBezTo>
                    <a:pt x="1480" y="1037"/>
                    <a:pt x="4428" y="2539"/>
                    <a:pt x="4655" y="2539"/>
                  </a:cubicBezTo>
                  <a:cubicBezTo>
                    <a:pt x="4871" y="2539"/>
                    <a:pt x="5152" y="2247"/>
                    <a:pt x="5000" y="2052"/>
                  </a:cubicBezTo>
                  <a:cubicBezTo>
                    <a:pt x="4979" y="2020"/>
                    <a:pt x="4849" y="1956"/>
                    <a:pt x="4644" y="1858"/>
                  </a:cubicBezTo>
                  <a:cubicBezTo>
                    <a:pt x="4568" y="1977"/>
                    <a:pt x="4428" y="2064"/>
                    <a:pt x="4309" y="2064"/>
                  </a:cubicBezTo>
                  <a:cubicBezTo>
                    <a:pt x="4137" y="2064"/>
                    <a:pt x="2247" y="1113"/>
                    <a:pt x="725" y="250"/>
                  </a:cubicBezTo>
                  <a:cubicBezTo>
                    <a:pt x="336" y="99"/>
                    <a:pt x="87" y="1"/>
                    <a:pt x="87" y="1"/>
                  </a:cubicBezTo>
                  <a:close/>
                </a:path>
              </a:pathLst>
            </a:custGeom>
            <a:solidFill>
              <a:srgbClr val="84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35"/>
            <p:cNvSpPr/>
            <p:nvPr/>
          </p:nvSpPr>
          <p:spPr>
            <a:xfrm>
              <a:off x="5722950" y="3794650"/>
              <a:ext cx="122800" cy="156025"/>
            </a:xfrm>
            <a:custGeom>
              <a:avLst/>
              <a:gdLst/>
              <a:ahLst/>
              <a:cxnLst/>
              <a:rect l="l" t="t" r="r" b="b"/>
              <a:pathLst>
                <a:path w="4912" h="6241" extrusionOk="0">
                  <a:moveTo>
                    <a:pt x="904" y="0"/>
                  </a:moveTo>
                  <a:cubicBezTo>
                    <a:pt x="1" y="0"/>
                    <a:pt x="458" y="3730"/>
                    <a:pt x="1036" y="4625"/>
                  </a:cubicBezTo>
                  <a:cubicBezTo>
                    <a:pt x="1767" y="5746"/>
                    <a:pt x="2799" y="6240"/>
                    <a:pt x="3507" y="6240"/>
                  </a:cubicBezTo>
                  <a:cubicBezTo>
                    <a:pt x="3604" y="6240"/>
                    <a:pt x="3695" y="6231"/>
                    <a:pt x="3779" y="6213"/>
                  </a:cubicBezTo>
                  <a:cubicBezTo>
                    <a:pt x="4912" y="5975"/>
                    <a:pt x="3995" y="4301"/>
                    <a:pt x="3757" y="4118"/>
                  </a:cubicBezTo>
                  <a:cubicBezTo>
                    <a:pt x="3519" y="3924"/>
                    <a:pt x="2558" y="1181"/>
                    <a:pt x="1295" y="177"/>
                  </a:cubicBezTo>
                  <a:cubicBezTo>
                    <a:pt x="1143" y="55"/>
                    <a:pt x="1014" y="0"/>
                    <a:pt x="904" y="0"/>
                  </a:cubicBez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35"/>
            <p:cNvSpPr/>
            <p:nvPr/>
          </p:nvSpPr>
          <p:spPr>
            <a:xfrm>
              <a:off x="5784725" y="3877500"/>
              <a:ext cx="92925" cy="75450"/>
            </a:xfrm>
            <a:custGeom>
              <a:avLst/>
              <a:gdLst/>
              <a:ahLst/>
              <a:cxnLst/>
              <a:rect l="l" t="t" r="r" b="b"/>
              <a:pathLst>
                <a:path w="3717" h="3018" extrusionOk="0">
                  <a:moveTo>
                    <a:pt x="3143" y="1"/>
                  </a:moveTo>
                  <a:cubicBezTo>
                    <a:pt x="3109" y="1"/>
                    <a:pt x="3073" y="9"/>
                    <a:pt x="3035" y="27"/>
                  </a:cubicBezTo>
                  <a:cubicBezTo>
                    <a:pt x="2376" y="339"/>
                    <a:pt x="1426" y="642"/>
                    <a:pt x="1070" y="955"/>
                  </a:cubicBezTo>
                  <a:cubicBezTo>
                    <a:pt x="713" y="1268"/>
                    <a:pt x="1" y="2294"/>
                    <a:pt x="519" y="2791"/>
                  </a:cubicBezTo>
                  <a:cubicBezTo>
                    <a:pt x="678" y="2939"/>
                    <a:pt x="825" y="3018"/>
                    <a:pt x="1012" y="3018"/>
                  </a:cubicBezTo>
                  <a:cubicBezTo>
                    <a:pt x="1398" y="3018"/>
                    <a:pt x="1957" y="2680"/>
                    <a:pt x="3143" y="1916"/>
                  </a:cubicBezTo>
                  <a:cubicBezTo>
                    <a:pt x="3716" y="1544"/>
                    <a:pt x="3605" y="1"/>
                    <a:pt x="3143" y="1"/>
                  </a:cubicBez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35"/>
            <p:cNvSpPr/>
            <p:nvPr/>
          </p:nvSpPr>
          <p:spPr>
            <a:xfrm>
              <a:off x="5613600" y="3773750"/>
              <a:ext cx="84775" cy="193575"/>
            </a:xfrm>
            <a:custGeom>
              <a:avLst/>
              <a:gdLst/>
              <a:ahLst/>
              <a:cxnLst/>
              <a:rect l="l" t="t" r="r" b="b"/>
              <a:pathLst>
                <a:path w="3391" h="7743" extrusionOk="0">
                  <a:moveTo>
                    <a:pt x="1688" y="1"/>
                  </a:moveTo>
                  <a:cubicBezTo>
                    <a:pt x="1146" y="1"/>
                    <a:pt x="557" y="255"/>
                    <a:pt x="379" y="797"/>
                  </a:cubicBezTo>
                  <a:cubicBezTo>
                    <a:pt x="173" y="1445"/>
                    <a:pt x="0" y="6973"/>
                    <a:pt x="367" y="7383"/>
                  </a:cubicBezTo>
                  <a:cubicBezTo>
                    <a:pt x="597" y="7634"/>
                    <a:pt x="1148" y="7742"/>
                    <a:pt x="1698" y="7742"/>
                  </a:cubicBezTo>
                  <a:cubicBezTo>
                    <a:pt x="2262" y="7742"/>
                    <a:pt x="2826" y="7628"/>
                    <a:pt x="3045" y="7437"/>
                  </a:cubicBezTo>
                  <a:cubicBezTo>
                    <a:pt x="3391" y="7135"/>
                    <a:pt x="3131" y="1261"/>
                    <a:pt x="2635" y="419"/>
                  </a:cubicBezTo>
                  <a:cubicBezTo>
                    <a:pt x="2477" y="145"/>
                    <a:pt x="2096" y="1"/>
                    <a:pt x="1688" y="1"/>
                  </a:cubicBez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35"/>
            <p:cNvSpPr/>
            <p:nvPr/>
          </p:nvSpPr>
          <p:spPr>
            <a:xfrm>
              <a:off x="5621425" y="3783250"/>
              <a:ext cx="76700" cy="184075"/>
            </a:xfrm>
            <a:custGeom>
              <a:avLst/>
              <a:gdLst/>
              <a:ahLst/>
              <a:cxnLst/>
              <a:rect l="l" t="t" r="r" b="b"/>
              <a:pathLst>
                <a:path w="3068" h="7363" extrusionOk="0">
                  <a:moveTo>
                    <a:pt x="1856" y="1"/>
                  </a:moveTo>
                  <a:cubicBezTo>
                    <a:pt x="1276" y="1"/>
                    <a:pt x="635" y="269"/>
                    <a:pt x="443" y="827"/>
                  </a:cubicBezTo>
                  <a:cubicBezTo>
                    <a:pt x="238" y="1410"/>
                    <a:pt x="1" y="5719"/>
                    <a:pt x="195" y="7111"/>
                  </a:cubicBezTo>
                  <a:cubicBezTo>
                    <a:pt x="472" y="7286"/>
                    <a:pt x="932" y="7362"/>
                    <a:pt x="1391" y="7362"/>
                  </a:cubicBezTo>
                  <a:cubicBezTo>
                    <a:pt x="1952" y="7362"/>
                    <a:pt x="2512" y="7248"/>
                    <a:pt x="2732" y="7057"/>
                  </a:cubicBezTo>
                  <a:cubicBezTo>
                    <a:pt x="3067" y="6755"/>
                    <a:pt x="2818" y="1011"/>
                    <a:pt x="2343" y="71"/>
                  </a:cubicBezTo>
                  <a:cubicBezTo>
                    <a:pt x="2195" y="24"/>
                    <a:pt x="2028" y="1"/>
                    <a:pt x="1856" y="1"/>
                  </a:cubicBez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35"/>
            <p:cNvSpPr/>
            <p:nvPr/>
          </p:nvSpPr>
          <p:spPr>
            <a:xfrm>
              <a:off x="5700500" y="4084375"/>
              <a:ext cx="4100" cy="17575"/>
            </a:xfrm>
            <a:custGeom>
              <a:avLst/>
              <a:gdLst/>
              <a:ahLst/>
              <a:cxnLst/>
              <a:rect l="l" t="t" r="r" b="b"/>
              <a:pathLst>
                <a:path w="164" h="703" extrusionOk="0">
                  <a:moveTo>
                    <a:pt x="163" y="1"/>
                  </a:moveTo>
                  <a:lnTo>
                    <a:pt x="163" y="1"/>
                  </a:lnTo>
                  <a:lnTo>
                    <a:pt x="1" y="702"/>
                  </a:lnTo>
                  <a:close/>
                </a:path>
              </a:pathLst>
            </a:custGeom>
            <a:solidFill>
              <a:srgbClr val="FFB4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35"/>
            <p:cNvSpPr/>
            <p:nvPr/>
          </p:nvSpPr>
          <p:spPr>
            <a:xfrm>
              <a:off x="5672450" y="4084375"/>
              <a:ext cx="32150" cy="120425"/>
            </a:xfrm>
            <a:custGeom>
              <a:avLst/>
              <a:gdLst/>
              <a:ahLst/>
              <a:cxnLst/>
              <a:rect l="l" t="t" r="r" b="b"/>
              <a:pathLst>
                <a:path w="1286" h="4817" extrusionOk="0">
                  <a:moveTo>
                    <a:pt x="1285" y="1"/>
                  </a:moveTo>
                  <a:lnTo>
                    <a:pt x="162" y="98"/>
                  </a:lnTo>
                  <a:lnTo>
                    <a:pt x="76" y="2646"/>
                  </a:lnTo>
                  <a:lnTo>
                    <a:pt x="86" y="2376"/>
                  </a:lnTo>
                  <a:lnTo>
                    <a:pt x="357" y="2376"/>
                  </a:lnTo>
                  <a:lnTo>
                    <a:pt x="518" y="810"/>
                  </a:lnTo>
                  <a:lnTo>
                    <a:pt x="1123" y="702"/>
                  </a:lnTo>
                  <a:lnTo>
                    <a:pt x="1285" y="1"/>
                  </a:lnTo>
                  <a:close/>
                  <a:moveTo>
                    <a:pt x="76" y="2830"/>
                  </a:moveTo>
                  <a:lnTo>
                    <a:pt x="65" y="3034"/>
                  </a:lnTo>
                  <a:lnTo>
                    <a:pt x="60" y="3255"/>
                  </a:lnTo>
                  <a:lnTo>
                    <a:pt x="76" y="2830"/>
                  </a:lnTo>
                  <a:close/>
                  <a:moveTo>
                    <a:pt x="60" y="3255"/>
                  </a:moveTo>
                  <a:lnTo>
                    <a:pt x="60" y="3255"/>
                  </a:lnTo>
                  <a:lnTo>
                    <a:pt x="60" y="3255"/>
                  </a:lnTo>
                  <a:close/>
                  <a:moveTo>
                    <a:pt x="60" y="3255"/>
                  </a:moveTo>
                  <a:lnTo>
                    <a:pt x="0" y="4816"/>
                  </a:lnTo>
                  <a:lnTo>
                    <a:pt x="98" y="4816"/>
                  </a:lnTo>
                  <a:lnTo>
                    <a:pt x="238" y="3488"/>
                  </a:lnTo>
                  <a:lnTo>
                    <a:pt x="54" y="3488"/>
                  </a:lnTo>
                  <a:lnTo>
                    <a:pt x="60" y="3255"/>
                  </a:lnTo>
                  <a:close/>
                </a:path>
              </a:pathLst>
            </a:custGeom>
            <a:solidFill>
              <a:srgbClr val="FF68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35"/>
            <p:cNvSpPr/>
            <p:nvPr/>
          </p:nvSpPr>
          <p:spPr>
            <a:xfrm>
              <a:off x="5673800" y="4160225"/>
              <a:ext cx="5675" cy="11350"/>
            </a:xfrm>
            <a:custGeom>
              <a:avLst/>
              <a:gdLst/>
              <a:ahLst/>
              <a:cxnLst/>
              <a:rect l="l" t="t" r="r" b="b"/>
              <a:pathLst>
                <a:path w="227" h="454" extrusionOk="0">
                  <a:moveTo>
                    <a:pt x="11" y="0"/>
                  </a:moveTo>
                  <a:lnTo>
                    <a:pt x="0" y="454"/>
                  </a:lnTo>
                  <a:lnTo>
                    <a:pt x="184" y="454"/>
                  </a:lnTo>
                  <a:lnTo>
                    <a:pt x="227" y="12"/>
                  </a:lnTo>
                  <a:lnTo>
                    <a:pt x="11" y="0"/>
                  </a:lnTo>
                  <a:close/>
                </a:path>
              </a:pathLst>
            </a:custGeom>
            <a:solidFill>
              <a:srgbClr val="FF80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35"/>
            <p:cNvSpPr/>
            <p:nvPr/>
          </p:nvSpPr>
          <p:spPr>
            <a:xfrm>
              <a:off x="5674350" y="4143775"/>
              <a:ext cx="7025" cy="7825"/>
            </a:xfrm>
            <a:custGeom>
              <a:avLst/>
              <a:gdLst/>
              <a:ahLst/>
              <a:cxnLst/>
              <a:rect l="l" t="t" r="r" b="b"/>
              <a:pathLst>
                <a:path w="281" h="313" extrusionOk="0">
                  <a:moveTo>
                    <a:pt x="10" y="0"/>
                  </a:moveTo>
                  <a:lnTo>
                    <a:pt x="0" y="270"/>
                  </a:lnTo>
                  <a:lnTo>
                    <a:pt x="0" y="313"/>
                  </a:lnTo>
                  <a:lnTo>
                    <a:pt x="248" y="313"/>
                  </a:lnTo>
                  <a:lnTo>
                    <a:pt x="281" y="0"/>
                  </a:lnTo>
                  <a:close/>
                </a:path>
              </a:pathLst>
            </a:custGeom>
            <a:solidFill>
              <a:srgbClr val="FF80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35"/>
            <p:cNvSpPr/>
            <p:nvPr/>
          </p:nvSpPr>
          <p:spPr>
            <a:xfrm>
              <a:off x="5674050" y="4151575"/>
              <a:ext cx="6500" cy="8950"/>
            </a:xfrm>
            <a:custGeom>
              <a:avLst/>
              <a:gdLst/>
              <a:ahLst/>
              <a:cxnLst/>
              <a:rect l="l" t="t" r="r" b="b"/>
              <a:pathLst>
                <a:path w="260" h="358" extrusionOk="0">
                  <a:moveTo>
                    <a:pt x="12" y="1"/>
                  </a:moveTo>
                  <a:lnTo>
                    <a:pt x="12" y="142"/>
                  </a:lnTo>
                  <a:lnTo>
                    <a:pt x="1" y="346"/>
                  </a:lnTo>
                  <a:lnTo>
                    <a:pt x="217" y="358"/>
                  </a:lnTo>
                  <a:lnTo>
                    <a:pt x="260" y="1"/>
                  </a:lnTo>
                  <a:close/>
                </a:path>
              </a:pathLst>
            </a:custGeom>
            <a:solidFill>
              <a:srgbClr val="FF7D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35"/>
            <p:cNvSpPr/>
            <p:nvPr/>
          </p:nvSpPr>
          <p:spPr>
            <a:xfrm>
              <a:off x="5781500" y="4075475"/>
              <a:ext cx="42125" cy="127700"/>
            </a:xfrm>
            <a:custGeom>
              <a:avLst/>
              <a:gdLst/>
              <a:ahLst/>
              <a:cxnLst/>
              <a:rect l="l" t="t" r="r" b="b"/>
              <a:pathLst>
                <a:path w="1685" h="5108" extrusionOk="0">
                  <a:moveTo>
                    <a:pt x="1274" y="0"/>
                  </a:moveTo>
                  <a:lnTo>
                    <a:pt x="0" y="86"/>
                  </a:lnTo>
                  <a:lnTo>
                    <a:pt x="907" y="2872"/>
                  </a:lnTo>
                  <a:lnTo>
                    <a:pt x="854" y="2699"/>
                  </a:lnTo>
                  <a:lnTo>
                    <a:pt x="1242" y="2699"/>
                  </a:lnTo>
                  <a:lnTo>
                    <a:pt x="897" y="832"/>
                  </a:lnTo>
                  <a:lnTo>
                    <a:pt x="1339" y="681"/>
                  </a:lnTo>
                  <a:lnTo>
                    <a:pt x="1329" y="583"/>
                  </a:lnTo>
                  <a:lnTo>
                    <a:pt x="1274" y="0"/>
                  </a:lnTo>
                  <a:close/>
                  <a:moveTo>
                    <a:pt x="1221" y="3855"/>
                  </a:moveTo>
                  <a:lnTo>
                    <a:pt x="1631" y="5108"/>
                  </a:lnTo>
                  <a:lnTo>
                    <a:pt x="1684" y="5108"/>
                  </a:lnTo>
                  <a:lnTo>
                    <a:pt x="1458" y="3855"/>
                  </a:lnTo>
                  <a:close/>
                </a:path>
              </a:pathLst>
            </a:custGeom>
            <a:solidFill>
              <a:srgbClr val="FF68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35"/>
            <p:cNvSpPr/>
            <p:nvPr/>
          </p:nvSpPr>
          <p:spPr>
            <a:xfrm>
              <a:off x="5808775" y="4161300"/>
              <a:ext cx="9200" cy="10575"/>
            </a:xfrm>
            <a:custGeom>
              <a:avLst/>
              <a:gdLst/>
              <a:ahLst/>
              <a:cxnLst/>
              <a:rect l="l" t="t" r="r" b="b"/>
              <a:pathLst>
                <a:path w="368" h="423" extrusionOk="0">
                  <a:moveTo>
                    <a:pt x="0" y="1"/>
                  </a:moveTo>
                  <a:lnTo>
                    <a:pt x="130" y="422"/>
                  </a:lnTo>
                  <a:lnTo>
                    <a:pt x="367" y="422"/>
                  </a:lnTo>
                  <a:lnTo>
                    <a:pt x="291" y="1"/>
                  </a:lnTo>
                  <a:close/>
                </a:path>
              </a:pathLst>
            </a:custGeom>
            <a:solidFill>
              <a:srgbClr val="FF80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35"/>
            <p:cNvSpPr/>
            <p:nvPr/>
          </p:nvSpPr>
          <p:spPr>
            <a:xfrm>
              <a:off x="5802825" y="4142950"/>
              <a:ext cx="11375" cy="8400"/>
            </a:xfrm>
            <a:custGeom>
              <a:avLst/>
              <a:gdLst/>
              <a:ahLst/>
              <a:cxnLst/>
              <a:rect l="l" t="t" r="r" b="b"/>
              <a:pathLst>
                <a:path w="455" h="336" extrusionOk="0">
                  <a:moveTo>
                    <a:pt x="1" y="0"/>
                  </a:moveTo>
                  <a:lnTo>
                    <a:pt x="54" y="173"/>
                  </a:lnTo>
                  <a:lnTo>
                    <a:pt x="109" y="335"/>
                  </a:lnTo>
                  <a:lnTo>
                    <a:pt x="454" y="335"/>
                  </a:lnTo>
                  <a:lnTo>
                    <a:pt x="389" y="0"/>
                  </a:lnTo>
                  <a:close/>
                </a:path>
              </a:pathLst>
            </a:custGeom>
            <a:solidFill>
              <a:srgbClr val="FF80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35"/>
            <p:cNvSpPr/>
            <p:nvPr/>
          </p:nvSpPr>
          <p:spPr>
            <a:xfrm>
              <a:off x="5805525" y="4151325"/>
              <a:ext cx="10550" cy="10000"/>
            </a:xfrm>
            <a:custGeom>
              <a:avLst/>
              <a:gdLst/>
              <a:ahLst/>
              <a:cxnLst/>
              <a:rect l="l" t="t" r="r" b="b"/>
              <a:pathLst>
                <a:path w="422" h="400" extrusionOk="0">
                  <a:moveTo>
                    <a:pt x="1" y="0"/>
                  </a:moveTo>
                  <a:lnTo>
                    <a:pt x="130" y="400"/>
                  </a:lnTo>
                  <a:lnTo>
                    <a:pt x="421" y="400"/>
                  </a:lnTo>
                  <a:lnTo>
                    <a:pt x="346" y="0"/>
                  </a:lnTo>
                  <a:close/>
                </a:path>
              </a:pathLst>
            </a:custGeom>
            <a:solidFill>
              <a:srgbClr val="FF7D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35"/>
            <p:cNvSpPr/>
            <p:nvPr/>
          </p:nvSpPr>
          <p:spPr>
            <a:xfrm>
              <a:off x="5725625" y="3784450"/>
              <a:ext cx="78850" cy="173625"/>
            </a:xfrm>
            <a:custGeom>
              <a:avLst/>
              <a:gdLst/>
              <a:ahLst/>
              <a:cxnLst/>
              <a:rect l="l" t="t" r="r" b="b"/>
              <a:pathLst>
                <a:path w="3154" h="6945" extrusionOk="0">
                  <a:moveTo>
                    <a:pt x="472" y="0"/>
                  </a:moveTo>
                  <a:cubicBezTo>
                    <a:pt x="222" y="0"/>
                    <a:pt x="52" y="211"/>
                    <a:pt x="1" y="304"/>
                  </a:cubicBezTo>
                  <a:cubicBezTo>
                    <a:pt x="1188" y="433"/>
                    <a:pt x="2419" y="2885"/>
                    <a:pt x="1814" y="6707"/>
                  </a:cubicBezTo>
                  <a:lnTo>
                    <a:pt x="2095" y="6945"/>
                  </a:lnTo>
                  <a:cubicBezTo>
                    <a:pt x="3153" y="2259"/>
                    <a:pt x="1555" y="78"/>
                    <a:pt x="508" y="2"/>
                  </a:cubicBezTo>
                  <a:cubicBezTo>
                    <a:pt x="495" y="1"/>
                    <a:pt x="484" y="0"/>
                    <a:pt x="472" y="0"/>
                  </a:cubicBez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35"/>
            <p:cNvSpPr/>
            <p:nvPr/>
          </p:nvSpPr>
          <p:spPr>
            <a:xfrm>
              <a:off x="5646275" y="3784050"/>
              <a:ext cx="176275" cy="304400"/>
            </a:xfrm>
            <a:custGeom>
              <a:avLst/>
              <a:gdLst/>
              <a:ahLst/>
              <a:cxnLst/>
              <a:rect l="l" t="t" r="r" b="b"/>
              <a:pathLst>
                <a:path w="7051" h="12176" extrusionOk="0">
                  <a:moveTo>
                    <a:pt x="2180" y="0"/>
                  </a:moveTo>
                  <a:cubicBezTo>
                    <a:pt x="1374" y="0"/>
                    <a:pt x="636" y="212"/>
                    <a:pt x="389" y="633"/>
                  </a:cubicBezTo>
                  <a:cubicBezTo>
                    <a:pt x="0" y="1292"/>
                    <a:pt x="540" y="12175"/>
                    <a:pt x="540" y="12175"/>
                  </a:cubicBezTo>
                  <a:lnTo>
                    <a:pt x="4243" y="11830"/>
                  </a:lnTo>
                  <a:lnTo>
                    <a:pt x="4686" y="9833"/>
                  </a:lnTo>
                  <a:lnTo>
                    <a:pt x="4924" y="11776"/>
                  </a:lnTo>
                  <a:lnTo>
                    <a:pt x="7050" y="11635"/>
                  </a:lnTo>
                  <a:cubicBezTo>
                    <a:pt x="7050" y="11635"/>
                    <a:pt x="5723" y="2383"/>
                    <a:pt x="4621" y="893"/>
                  </a:cubicBezTo>
                  <a:cubicBezTo>
                    <a:pt x="4177" y="296"/>
                    <a:pt x="3131" y="0"/>
                    <a:pt x="2180" y="0"/>
                  </a:cubicBez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35"/>
            <p:cNvSpPr/>
            <p:nvPr/>
          </p:nvSpPr>
          <p:spPr>
            <a:xfrm>
              <a:off x="5656775" y="4008800"/>
              <a:ext cx="157425" cy="27275"/>
            </a:xfrm>
            <a:custGeom>
              <a:avLst/>
              <a:gdLst/>
              <a:ahLst/>
              <a:cxnLst/>
              <a:rect l="l" t="t" r="r" b="b"/>
              <a:pathLst>
                <a:path w="6297" h="1091" extrusionOk="0">
                  <a:moveTo>
                    <a:pt x="6220" y="1"/>
                  </a:moveTo>
                  <a:lnTo>
                    <a:pt x="1" y="627"/>
                  </a:lnTo>
                  <a:cubicBezTo>
                    <a:pt x="12" y="788"/>
                    <a:pt x="22" y="939"/>
                    <a:pt x="22" y="1091"/>
                  </a:cubicBezTo>
                  <a:lnTo>
                    <a:pt x="6296" y="508"/>
                  </a:lnTo>
                  <a:cubicBezTo>
                    <a:pt x="6274" y="346"/>
                    <a:pt x="6242" y="184"/>
                    <a:pt x="6220" y="1"/>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35"/>
            <p:cNvSpPr/>
            <p:nvPr/>
          </p:nvSpPr>
          <p:spPr>
            <a:xfrm>
              <a:off x="5657850" y="4040900"/>
              <a:ext cx="103150" cy="25400"/>
            </a:xfrm>
            <a:custGeom>
              <a:avLst/>
              <a:gdLst/>
              <a:ahLst/>
              <a:cxnLst/>
              <a:rect l="l" t="t" r="r" b="b"/>
              <a:pathLst>
                <a:path w="4126" h="1016" extrusionOk="0">
                  <a:moveTo>
                    <a:pt x="4126" y="1"/>
                  </a:moveTo>
                  <a:lnTo>
                    <a:pt x="1" y="336"/>
                  </a:lnTo>
                  <a:cubicBezTo>
                    <a:pt x="12" y="584"/>
                    <a:pt x="23" y="811"/>
                    <a:pt x="34" y="1016"/>
                  </a:cubicBezTo>
                  <a:lnTo>
                    <a:pt x="3974" y="660"/>
                  </a:lnTo>
                  <a:lnTo>
                    <a:pt x="4126" y="1"/>
                  </a:ln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35"/>
            <p:cNvSpPr/>
            <p:nvPr/>
          </p:nvSpPr>
          <p:spPr>
            <a:xfrm>
              <a:off x="5764750" y="4036325"/>
              <a:ext cx="54300" cy="20275"/>
            </a:xfrm>
            <a:custGeom>
              <a:avLst/>
              <a:gdLst/>
              <a:ahLst/>
              <a:cxnLst/>
              <a:rect l="l" t="t" r="r" b="b"/>
              <a:pathLst>
                <a:path w="2172" h="811" extrusionOk="0">
                  <a:moveTo>
                    <a:pt x="2074" y="1"/>
                  </a:moveTo>
                  <a:lnTo>
                    <a:pt x="1" y="174"/>
                  </a:lnTo>
                  <a:lnTo>
                    <a:pt x="77" y="810"/>
                  </a:lnTo>
                  <a:lnTo>
                    <a:pt x="2171" y="616"/>
                  </a:lnTo>
                  <a:cubicBezTo>
                    <a:pt x="2150" y="433"/>
                    <a:pt x="2117" y="227"/>
                    <a:pt x="2074" y="1"/>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35"/>
            <p:cNvSpPr/>
            <p:nvPr/>
          </p:nvSpPr>
          <p:spPr>
            <a:xfrm>
              <a:off x="5657325" y="4021475"/>
              <a:ext cx="159275" cy="27850"/>
            </a:xfrm>
            <a:custGeom>
              <a:avLst/>
              <a:gdLst/>
              <a:ahLst/>
              <a:cxnLst/>
              <a:rect l="l" t="t" r="r" b="b"/>
              <a:pathLst>
                <a:path w="6371" h="1114" extrusionOk="0">
                  <a:moveTo>
                    <a:pt x="6274" y="1"/>
                  </a:moveTo>
                  <a:lnTo>
                    <a:pt x="0" y="584"/>
                  </a:lnTo>
                  <a:cubicBezTo>
                    <a:pt x="12" y="768"/>
                    <a:pt x="12" y="951"/>
                    <a:pt x="22" y="1113"/>
                  </a:cubicBezTo>
                  <a:lnTo>
                    <a:pt x="4147" y="778"/>
                  </a:lnTo>
                  <a:lnTo>
                    <a:pt x="4244" y="336"/>
                  </a:lnTo>
                  <a:lnTo>
                    <a:pt x="4298" y="768"/>
                  </a:lnTo>
                  <a:lnTo>
                    <a:pt x="6371" y="595"/>
                  </a:lnTo>
                  <a:cubicBezTo>
                    <a:pt x="6349" y="411"/>
                    <a:pt x="6317" y="217"/>
                    <a:pt x="62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35"/>
            <p:cNvSpPr/>
            <p:nvPr/>
          </p:nvSpPr>
          <p:spPr>
            <a:xfrm>
              <a:off x="5652475" y="3854950"/>
              <a:ext cx="132025" cy="27550"/>
            </a:xfrm>
            <a:custGeom>
              <a:avLst/>
              <a:gdLst/>
              <a:ahLst/>
              <a:cxnLst/>
              <a:rect l="l" t="t" r="r" b="b"/>
              <a:pathLst>
                <a:path w="5281" h="1102" extrusionOk="0">
                  <a:moveTo>
                    <a:pt x="5118" y="0"/>
                  </a:moveTo>
                  <a:lnTo>
                    <a:pt x="0" y="421"/>
                  </a:lnTo>
                  <a:cubicBezTo>
                    <a:pt x="0" y="637"/>
                    <a:pt x="0" y="864"/>
                    <a:pt x="11" y="1101"/>
                  </a:cubicBezTo>
                  <a:lnTo>
                    <a:pt x="5280" y="626"/>
                  </a:lnTo>
                  <a:cubicBezTo>
                    <a:pt x="5226" y="410"/>
                    <a:pt x="5172" y="205"/>
                    <a:pt x="5118" y="0"/>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35"/>
            <p:cNvSpPr/>
            <p:nvPr/>
          </p:nvSpPr>
          <p:spPr>
            <a:xfrm>
              <a:off x="5652475" y="3828475"/>
              <a:ext cx="123925" cy="23800"/>
            </a:xfrm>
            <a:custGeom>
              <a:avLst/>
              <a:gdLst/>
              <a:ahLst/>
              <a:cxnLst/>
              <a:rect l="l" t="t" r="r" b="b"/>
              <a:pathLst>
                <a:path w="4957" h="952" extrusionOk="0">
                  <a:moveTo>
                    <a:pt x="4794" y="1"/>
                  </a:moveTo>
                  <a:lnTo>
                    <a:pt x="0" y="486"/>
                  </a:lnTo>
                  <a:lnTo>
                    <a:pt x="0" y="951"/>
                  </a:lnTo>
                  <a:lnTo>
                    <a:pt x="4956" y="486"/>
                  </a:lnTo>
                  <a:cubicBezTo>
                    <a:pt x="4902" y="314"/>
                    <a:pt x="4848" y="152"/>
                    <a:pt x="4794" y="1"/>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35"/>
            <p:cNvSpPr/>
            <p:nvPr/>
          </p:nvSpPr>
          <p:spPr>
            <a:xfrm>
              <a:off x="5652475" y="3840625"/>
              <a:ext cx="127950" cy="24850"/>
            </a:xfrm>
            <a:custGeom>
              <a:avLst/>
              <a:gdLst/>
              <a:ahLst/>
              <a:cxnLst/>
              <a:rect l="l" t="t" r="r" b="b"/>
              <a:pathLst>
                <a:path w="5118" h="994" extrusionOk="0">
                  <a:moveTo>
                    <a:pt x="4956" y="0"/>
                  </a:moveTo>
                  <a:lnTo>
                    <a:pt x="0" y="465"/>
                  </a:lnTo>
                  <a:lnTo>
                    <a:pt x="0" y="994"/>
                  </a:lnTo>
                  <a:lnTo>
                    <a:pt x="5118" y="573"/>
                  </a:lnTo>
                  <a:cubicBezTo>
                    <a:pt x="5064" y="379"/>
                    <a:pt x="5010" y="184"/>
                    <a:pt x="495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35"/>
            <p:cNvSpPr/>
            <p:nvPr/>
          </p:nvSpPr>
          <p:spPr>
            <a:xfrm>
              <a:off x="5629525" y="3661475"/>
              <a:ext cx="179525" cy="107275"/>
            </a:xfrm>
            <a:custGeom>
              <a:avLst/>
              <a:gdLst/>
              <a:ahLst/>
              <a:cxnLst/>
              <a:rect l="l" t="t" r="r" b="b"/>
              <a:pathLst>
                <a:path w="7181" h="4291" extrusionOk="0">
                  <a:moveTo>
                    <a:pt x="6705" y="0"/>
                  </a:moveTo>
                  <a:cubicBezTo>
                    <a:pt x="6126" y="0"/>
                    <a:pt x="4876" y="304"/>
                    <a:pt x="3089" y="1357"/>
                  </a:cubicBezTo>
                  <a:cubicBezTo>
                    <a:pt x="680" y="2783"/>
                    <a:pt x="1" y="4025"/>
                    <a:pt x="119" y="4241"/>
                  </a:cubicBezTo>
                  <a:cubicBezTo>
                    <a:pt x="136" y="4274"/>
                    <a:pt x="190" y="4290"/>
                    <a:pt x="275" y="4290"/>
                  </a:cubicBezTo>
                  <a:cubicBezTo>
                    <a:pt x="769" y="4290"/>
                    <a:pt x="2322" y="3738"/>
                    <a:pt x="3963" y="2761"/>
                  </a:cubicBezTo>
                  <a:cubicBezTo>
                    <a:pt x="5874" y="1606"/>
                    <a:pt x="7180" y="321"/>
                    <a:pt x="7062" y="95"/>
                  </a:cubicBezTo>
                  <a:cubicBezTo>
                    <a:pt x="7031" y="38"/>
                    <a:pt x="6910" y="0"/>
                    <a:pt x="6705" y="0"/>
                  </a:cubicBez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35"/>
            <p:cNvSpPr/>
            <p:nvPr/>
          </p:nvSpPr>
          <p:spPr>
            <a:xfrm>
              <a:off x="5651675" y="3694325"/>
              <a:ext cx="45375" cy="69650"/>
            </a:xfrm>
            <a:custGeom>
              <a:avLst/>
              <a:gdLst/>
              <a:ahLst/>
              <a:cxnLst/>
              <a:rect l="l" t="t" r="r" b="b"/>
              <a:pathLst>
                <a:path w="1815" h="2786" extrusionOk="0">
                  <a:moveTo>
                    <a:pt x="1565" y="0"/>
                  </a:moveTo>
                  <a:lnTo>
                    <a:pt x="0" y="1156"/>
                  </a:lnTo>
                  <a:cubicBezTo>
                    <a:pt x="0" y="1156"/>
                    <a:pt x="648" y="2279"/>
                    <a:pt x="1101" y="2786"/>
                  </a:cubicBezTo>
                  <a:lnTo>
                    <a:pt x="1814" y="1987"/>
                  </a:lnTo>
                  <a:lnTo>
                    <a:pt x="1565" y="0"/>
                  </a:ln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35"/>
            <p:cNvSpPr/>
            <p:nvPr/>
          </p:nvSpPr>
          <p:spPr>
            <a:xfrm>
              <a:off x="5676225" y="3692700"/>
              <a:ext cx="61850" cy="118525"/>
            </a:xfrm>
            <a:custGeom>
              <a:avLst/>
              <a:gdLst/>
              <a:ahLst/>
              <a:cxnLst/>
              <a:rect l="l" t="t" r="r" b="b"/>
              <a:pathLst>
                <a:path w="2474" h="4741" extrusionOk="0">
                  <a:moveTo>
                    <a:pt x="2344" y="0"/>
                  </a:moveTo>
                  <a:lnTo>
                    <a:pt x="98" y="584"/>
                  </a:lnTo>
                  <a:cubicBezTo>
                    <a:pt x="98" y="584"/>
                    <a:pt x="141" y="2862"/>
                    <a:pt x="0" y="3844"/>
                  </a:cubicBezTo>
                  <a:lnTo>
                    <a:pt x="2181" y="4741"/>
                  </a:lnTo>
                  <a:lnTo>
                    <a:pt x="2473" y="3942"/>
                  </a:lnTo>
                  <a:lnTo>
                    <a:pt x="2344" y="0"/>
                  </a:ln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35"/>
            <p:cNvSpPr/>
            <p:nvPr/>
          </p:nvSpPr>
          <p:spPr>
            <a:xfrm>
              <a:off x="5801750" y="3950225"/>
              <a:ext cx="2175" cy="5950"/>
            </a:xfrm>
            <a:custGeom>
              <a:avLst/>
              <a:gdLst/>
              <a:ahLst/>
              <a:cxnLst/>
              <a:rect l="l" t="t" r="r" b="b"/>
              <a:pathLst>
                <a:path w="87" h="238" extrusionOk="0">
                  <a:moveTo>
                    <a:pt x="0" y="0"/>
                  </a:moveTo>
                  <a:lnTo>
                    <a:pt x="0" y="0"/>
                  </a:lnTo>
                  <a:cubicBezTo>
                    <a:pt x="11" y="86"/>
                    <a:pt x="32" y="162"/>
                    <a:pt x="44" y="238"/>
                  </a:cubicBezTo>
                  <a:lnTo>
                    <a:pt x="87" y="238"/>
                  </a:lnTo>
                  <a:lnTo>
                    <a:pt x="54" y="33"/>
                  </a:lnTo>
                  <a:cubicBezTo>
                    <a:pt x="32" y="22"/>
                    <a:pt x="22" y="11"/>
                    <a:pt x="0" y="0"/>
                  </a:cubicBezTo>
                  <a:close/>
                </a:path>
              </a:pathLst>
            </a:custGeom>
            <a:solidFill>
              <a:srgbClr val="FFC0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35"/>
            <p:cNvSpPr/>
            <p:nvPr/>
          </p:nvSpPr>
          <p:spPr>
            <a:xfrm>
              <a:off x="5802825" y="3956150"/>
              <a:ext cx="4600" cy="25950"/>
            </a:xfrm>
            <a:custGeom>
              <a:avLst/>
              <a:gdLst/>
              <a:ahLst/>
              <a:cxnLst/>
              <a:rect l="l" t="t" r="r" b="b"/>
              <a:pathLst>
                <a:path w="184" h="1038" extrusionOk="0">
                  <a:moveTo>
                    <a:pt x="1" y="1"/>
                  </a:moveTo>
                  <a:cubicBezTo>
                    <a:pt x="65" y="357"/>
                    <a:pt x="130" y="703"/>
                    <a:pt x="184" y="1037"/>
                  </a:cubicBezTo>
                  <a:lnTo>
                    <a:pt x="44" y="1"/>
                  </a:lnTo>
                  <a:close/>
                </a:path>
              </a:pathLst>
            </a:custGeom>
            <a:solidFill>
              <a:srgbClr val="FFC0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35"/>
            <p:cNvSpPr/>
            <p:nvPr/>
          </p:nvSpPr>
          <p:spPr>
            <a:xfrm>
              <a:off x="5798775" y="3934850"/>
              <a:ext cx="4325" cy="16200"/>
            </a:xfrm>
            <a:custGeom>
              <a:avLst/>
              <a:gdLst/>
              <a:ahLst/>
              <a:cxnLst/>
              <a:rect l="l" t="t" r="r" b="b"/>
              <a:pathLst>
                <a:path w="173" h="648" extrusionOk="0">
                  <a:moveTo>
                    <a:pt x="0" y="0"/>
                  </a:moveTo>
                  <a:cubicBezTo>
                    <a:pt x="43" y="205"/>
                    <a:pt x="76" y="410"/>
                    <a:pt x="119" y="615"/>
                  </a:cubicBezTo>
                  <a:cubicBezTo>
                    <a:pt x="141" y="626"/>
                    <a:pt x="151" y="637"/>
                    <a:pt x="173" y="648"/>
                  </a:cubicBezTo>
                  <a:lnTo>
                    <a:pt x="87" y="32"/>
                  </a:lnTo>
                  <a:lnTo>
                    <a:pt x="0" y="0"/>
                  </a:lnTo>
                  <a:close/>
                </a:path>
              </a:pathLst>
            </a:custGeom>
            <a:solidFill>
              <a:srgbClr val="FF70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35"/>
            <p:cNvSpPr/>
            <p:nvPr/>
          </p:nvSpPr>
          <p:spPr>
            <a:xfrm>
              <a:off x="5704575" y="4084375"/>
              <a:ext cx="25" cy="25"/>
            </a:xfrm>
            <a:custGeom>
              <a:avLst/>
              <a:gdLst/>
              <a:ahLst/>
              <a:cxnLst/>
              <a:rect l="l" t="t" r="r" b="b"/>
              <a:pathLst>
                <a:path w="1" h="1" extrusionOk="0">
                  <a:moveTo>
                    <a:pt x="0" y="1"/>
                  </a:moveTo>
                  <a:lnTo>
                    <a:pt x="0" y="1"/>
                  </a:lnTo>
                  <a:lnTo>
                    <a:pt x="0" y="1"/>
                  </a:lnTo>
                  <a:close/>
                </a:path>
              </a:pathLst>
            </a:custGeom>
            <a:solidFill>
              <a:srgbClr val="FF87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35"/>
            <p:cNvSpPr/>
            <p:nvPr/>
          </p:nvSpPr>
          <p:spPr>
            <a:xfrm>
              <a:off x="5676500" y="4084375"/>
              <a:ext cx="28100" cy="2450"/>
            </a:xfrm>
            <a:custGeom>
              <a:avLst/>
              <a:gdLst/>
              <a:ahLst/>
              <a:cxnLst/>
              <a:rect l="l" t="t" r="r" b="b"/>
              <a:pathLst>
                <a:path w="1124" h="98" extrusionOk="0">
                  <a:moveTo>
                    <a:pt x="1123" y="1"/>
                  </a:moveTo>
                  <a:lnTo>
                    <a:pt x="0" y="98"/>
                  </a:lnTo>
                  <a:lnTo>
                    <a:pt x="0" y="98"/>
                  </a:lnTo>
                  <a:close/>
                </a:path>
              </a:pathLst>
            </a:custGeom>
            <a:solidFill>
              <a:srgbClr val="FF4E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35"/>
            <p:cNvSpPr/>
            <p:nvPr/>
          </p:nvSpPr>
          <p:spPr>
            <a:xfrm>
              <a:off x="5654375" y="3832275"/>
              <a:ext cx="153050" cy="256175"/>
            </a:xfrm>
            <a:custGeom>
              <a:avLst/>
              <a:gdLst/>
              <a:ahLst/>
              <a:cxnLst/>
              <a:rect l="l" t="t" r="r" b="b"/>
              <a:pathLst>
                <a:path w="6122" h="10247" extrusionOk="0">
                  <a:moveTo>
                    <a:pt x="1836" y="0"/>
                  </a:moveTo>
                  <a:cubicBezTo>
                    <a:pt x="1824" y="43"/>
                    <a:pt x="1824" y="97"/>
                    <a:pt x="1824" y="140"/>
                  </a:cubicBezTo>
                  <a:lnTo>
                    <a:pt x="1868" y="140"/>
                  </a:lnTo>
                  <a:cubicBezTo>
                    <a:pt x="1857" y="86"/>
                    <a:pt x="1846" y="43"/>
                    <a:pt x="1836" y="0"/>
                  </a:cubicBezTo>
                  <a:close/>
                  <a:moveTo>
                    <a:pt x="2191" y="1803"/>
                  </a:moveTo>
                  <a:lnTo>
                    <a:pt x="1425" y="1868"/>
                  </a:lnTo>
                  <a:cubicBezTo>
                    <a:pt x="1349" y="2084"/>
                    <a:pt x="1263" y="2311"/>
                    <a:pt x="1166" y="2548"/>
                  </a:cubicBezTo>
                  <a:cubicBezTo>
                    <a:pt x="1058" y="3067"/>
                    <a:pt x="929" y="3498"/>
                    <a:pt x="864" y="3693"/>
                  </a:cubicBezTo>
                  <a:cubicBezTo>
                    <a:pt x="756" y="4049"/>
                    <a:pt x="464" y="4394"/>
                    <a:pt x="140" y="4589"/>
                  </a:cubicBezTo>
                  <a:cubicBezTo>
                    <a:pt x="97" y="4665"/>
                    <a:pt x="43" y="4751"/>
                    <a:pt x="0" y="4837"/>
                  </a:cubicBezTo>
                  <a:cubicBezTo>
                    <a:pt x="32" y="5841"/>
                    <a:pt x="65" y="6834"/>
                    <a:pt x="97" y="7688"/>
                  </a:cubicBezTo>
                  <a:lnTo>
                    <a:pt x="2548" y="7450"/>
                  </a:lnTo>
                  <a:cubicBezTo>
                    <a:pt x="2559" y="6878"/>
                    <a:pt x="2559" y="6294"/>
                    <a:pt x="2537" y="5701"/>
                  </a:cubicBezTo>
                  <a:lnTo>
                    <a:pt x="2537" y="5701"/>
                  </a:lnTo>
                  <a:cubicBezTo>
                    <a:pt x="3098" y="6230"/>
                    <a:pt x="3844" y="6586"/>
                    <a:pt x="4600" y="6586"/>
                  </a:cubicBezTo>
                  <a:cubicBezTo>
                    <a:pt x="5128" y="6586"/>
                    <a:pt x="5658" y="6414"/>
                    <a:pt x="6122" y="5992"/>
                  </a:cubicBezTo>
                  <a:cubicBezTo>
                    <a:pt x="6068" y="5658"/>
                    <a:pt x="6003" y="5312"/>
                    <a:pt x="5939" y="4956"/>
                  </a:cubicBezTo>
                  <a:cubicBezTo>
                    <a:pt x="5927" y="4880"/>
                    <a:pt x="5906" y="4804"/>
                    <a:pt x="5895" y="4718"/>
                  </a:cubicBezTo>
                  <a:cubicBezTo>
                    <a:pt x="5852" y="4513"/>
                    <a:pt x="5819" y="4308"/>
                    <a:pt x="5776" y="4103"/>
                  </a:cubicBezTo>
                  <a:lnTo>
                    <a:pt x="2289" y="2699"/>
                  </a:lnTo>
                  <a:cubicBezTo>
                    <a:pt x="2256" y="2397"/>
                    <a:pt x="2224" y="2095"/>
                    <a:pt x="2191" y="1803"/>
                  </a:cubicBezTo>
                  <a:close/>
                  <a:moveTo>
                    <a:pt x="2527" y="9145"/>
                  </a:moveTo>
                  <a:lnTo>
                    <a:pt x="173" y="9361"/>
                  </a:lnTo>
                  <a:cubicBezTo>
                    <a:pt x="183" y="9718"/>
                    <a:pt x="205" y="9977"/>
                    <a:pt x="205" y="10128"/>
                  </a:cubicBezTo>
                  <a:lnTo>
                    <a:pt x="205" y="10160"/>
                  </a:lnTo>
                  <a:lnTo>
                    <a:pt x="205" y="10171"/>
                  </a:lnTo>
                  <a:lnTo>
                    <a:pt x="205" y="10182"/>
                  </a:lnTo>
                  <a:cubicBezTo>
                    <a:pt x="216" y="10193"/>
                    <a:pt x="216" y="10203"/>
                    <a:pt x="216" y="10214"/>
                  </a:cubicBezTo>
                  <a:lnTo>
                    <a:pt x="216" y="10225"/>
                  </a:lnTo>
                  <a:lnTo>
                    <a:pt x="216" y="10236"/>
                  </a:lnTo>
                  <a:lnTo>
                    <a:pt x="216" y="10246"/>
                  </a:lnTo>
                  <a:lnTo>
                    <a:pt x="885" y="10182"/>
                  </a:lnTo>
                  <a:lnTo>
                    <a:pt x="2008" y="10085"/>
                  </a:lnTo>
                  <a:lnTo>
                    <a:pt x="2537" y="10030"/>
                  </a:lnTo>
                  <a:cubicBezTo>
                    <a:pt x="2527" y="9739"/>
                    <a:pt x="2527" y="9447"/>
                    <a:pt x="2527" y="9145"/>
                  </a:cubicBezTo>
                  <a:close/>
                </a:path>
              </a:pathLst>
            </a:custGeom>
            <a:solidFill>
              <a:srgbClr val="FF70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35"/>
            <p:cNvSpPr/>
            <p:nvPr/>
          </p:nvSpPr>
          <p:spPr>
            <a:xfrm>
              <a:off x="5656775" y="4018525"/>
              <a:ext cx="61325" cy="17550"/>
            </a:xfrm>
            <a:custGeom>
              <a:avLst/>
              <a:gdLst/>
              <a:ahLst/>
              <a:cxnLst/>
              <a:rect l="l" t="t" r="r" b="b"/>
              <a:pathLst>
                <a:path w="2453" h="702" extrusionOk="0">
                  <a:moveTo>
                    <a:pt x="2452" y="0"/>
                  </a:moveTo>
                  <a:lnTo>
                    <a:pt x="1" y="238"/>
                  </a:lnTo>
                  <a:cubicBezTo>
                    <a:pt x="12" y="399"/>
                    <a:pt x="22" y="550"/>
                    <a:pt x="22" y="702"/>
                  </a:cubicBezTo>
                  <a:lnTo>
                    <a:pt x="2441" y="475"/>
                  </a:lnTo>
                  <a:cubicBezTo>
                    <a:pt x="2452" y="324"/>
                    <a:pt x="2452" y="162"/>
                    <a:pt x="2452" y="0"/>
                  </a:cubicBezTo>
                  <a:close/>
                </a:path>
              </a:pathLst>
            </a:custGeom>
            <a:solidFill>
              <a:srgbClr val="FF88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35"/>
            <p:cNvSpPr/>
            <p:nvPr/>
          </p:nvSpPr>
          <p:spPr>
            <a:xfrm>
              <a:off x="5657850" y="4044425"/>
              <a:ext cx="59950" cy="21875"/>
            </a:xfrm>
            <a:custGeom>
              <a:avLst/>
              <a:gdLst/>
              <a:ahLst/>
              <a:cxnLst/>
              <a:rect l="l" t="t" r="r" b="b"/>
              <a:pathLst>
                <a:path w="2398" h="875" extrusionOk="0">
                  <a:moveTo>
                    <a:pt x="2398" y="1"/>
                  </a:moveTo>
                  <a:lnTo>
                    <a:pt x="1" y="195"/>
                  </a:lnTo>
                  <a:cubicBezTo>
                    <a:pt x="12" y="443"/>
                    <a:pt x="23" y="670"/>
                    <a:pt x="34" y="875"/>
                  </a:cubicBezTo>
                  <a:lnTo>
                    <a:pt x="2388" y="659"/>
                  </a:lnTo>
                  <a:cubicBezTo>
                    <a:pt x="2388" y="443"/>
                    <a:pt x="2388" y="227"/>
                    <a:pt x="2398" y="1"/>
                  </a:cubicBezTo>
                  <a:close/>
                </a:path>
              </a:pathLst>
            </a:custGeom>
            <a:solidFill>
              <a:srgbClr val="FF88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35"/>
            <p:cNvSpPr/>
            <p:nvPr/>
          </p:nvSpPr>
          <p:spPr>
            <a:xfrm>
              <a:off x="5657325" y="4030400"/>
              <a:ext cx="60475" cy="18925"/>
            </a:xfrm>
            <a:custGeom>
              <a:avLst/>
              <a:gdLst/>
              <a:ahLst/>
              <a:cxnLst/>
              <a:rect l="l" t="t" r="r" b="b"/>
              <a:pathLst>
                <a:path w="2419" h="757" extrusionOk="0">
                  <a:moveTo>
                    <a:pt x="2419" y="0"/>
                  </a:moveTo>
                  <a:lnTo>
                    <a:pt x="0" y="227"/>
                  </a:lnTo>
                  <a:cubicBezTo>
                    <a:pt x="12" y="411"/>
                    <a:pt x="12" y="594"/>
                    <a:pt x="22" y="756"/>
                  </a:cubicBezTo>
                  <a:lnTo>
                    <a:pt x="2419" y="562"/>
                  </a:lnTo>
                  <a:lnTo>
                    <a:pt x="2419" y="0"/>
                  </a:lnTo>
                  <a:close/>
                </a:path>
              </a:pathLst>
            </a:custGeom>
            <a:solidFill>
              <a:srgbClr val="FF86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35"/>
            <p:cNvSpPr/>
            <p:nvPr/>
          </p:nvSpPr>
          <p:spPr>
            <a:xfrm>
              <a:off x="5690000" y="3860875"/>
              <a:ext cx="19175" cy="18100"/>
            </a:xfrm>
            <a:custGeom>
              <a:avLst/>
              <a:gdLst/>
              <a:ahLst/>
              <a:cxnLst/>
              <a:rect l="l" t="t" r="r" b="b"/>
              <a:pathLst>
                <a:path w="767" h="724" extrusionOk="0">
                  <a:moveTo>
                    <a:pt x="670" y="1"/>
                  </a:moveTo>
                  <a:lnTo>
                    <a:pt x="205" y="44"/>
                  </a:lnTo>
                  <a:cubicBezTo>
                    <a:pt x="151" y="260"/>
                    <a:pt x="87" y="486"/>
                    <a:pt x="0" y="724"/>
                  </a:cubicBezTo>
                  <a:lnTo>
                    <a:pt x="766" y="659"/>
                  </a:lnTo>
                  <a:cubicBezTo>
                    <a:pt x="735" y="433"/>
                    <a:pt x="702" y="217"/>
                    <a:pt x="670" y="1"/>
                  </a:cubicBezTo>
                  <a:close/>
                </a:path>
              </a:pathLst>
            </a:custGeom>
            <a:solidFill>
              <a:srgbClr val="FF88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35"/>
            <p:cNvSpPr/>
            <p:nvPr/>
          </p:nvSpPr>
          <p:spPr>
            <a:xfrm>
              <a:off x="5698350" y="3835775"/>
              <a:ext cx="5700" cy="12175"/>
            </a:xfrm>
            <a:custGeom>
              <a:avLst/>
              <a:gdLst/>
              <a:ahLst/>
              <a:cxnLst/>
              <a:rect l="l" t="t" r="r" b="b"/>
              <a:pathLst>
                <a:path w="228" h="487" extrusionOk="0">
                  <a:moveTo>
                    <a:pt x="65" y="0"/>
                  </a:moveTo>
                  <a:cubicBezTo>
                    <a:pt x="44" y="151"/>
                    <a:pt x="22" y="314"/>
                    <a:pt x="1" y="486"/>
                  </a:cubicBezTo>
                  <a:lnTo>
                    <a:pt x="228" y="465"/>
                  </a:lnTo>
                  <a:cubicBezTo>
                    <a:pt x="195" y="302"/>
                    <a:pt x="152" y="141"/>
                    <a:pt x="109" y="0"/>
                  </a:cubicBezTo>
                  <a:close/>
                </a:path>
              </a:pathLst>
            </a:custGeom>
            <a:solidFill>
              <a:srgbClr val="FF88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35"/>
            <p:cNvSpPr/>
            <p:nvPr/>
          </p:nvSpPr>
          <p:spPr>
            <a:xfrm>
              <a:off x="5695125" y="3847375"/>
              <a:ext cx="11625" cy="14600"/>
            </a:xfrm>
            <a:custGeom>
              <a:avLst/>
              <a:gdLst/>
              <a:ahLst/>
              <a:cxnLst/>
              <a:rect l="l" t="t" r="r" b="b"/>
              <a:pathLst>
                <a:path w="465" h="584" extrusionOk="0">
                  <a:moveTo>
                    <a:pt x="357" y="1"/>
                  </a:moveTo>
                  <a:lnTo>
                    <a:pt x="130" y="22"/>
                  </a:lnTo>
                  <a:cubicBezTo>
                    <a:pt x="98" y="205"/>
                    <a:pt x="54" y="389"/>
                    <a:pt x="0" y="584"/>
                  </a:cubicBezTo>
                  <a:lnTo>
                    <a:pt x="465" y="541"/>
                  </a:lnTo>
                  <a:cubicBezTo>
                    <a:pt x="432" y="357"/>
                    <a:pt x="400" y="174"/>
                    <a:pt x="357" y="1"/>
                  </a:cubicBezTo>
                  <a:close/>
                </a:path>
              </a:pathLst>
            </a:custGeom>
            <a:solidFill>
              <a:srgbClr val="FF86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35"/>
            <p:cNvSpPr/>
            <p:nvPr/>
          </p:nvSpPr>
          <p:spPr>
            <a:xfrm>
              <a:off x="5653825" y="3930525"/>
              <a:ext cx="150100" cy="32950"/>
            </a:xfrm>
            <a:custGeom>
              <a:avLst/>
              <a:gdLst/>
              <a:ahLst/>
              <a:cxnLst/>
              <a:rect l="l" t="t" r="r" b="b"/>
              <a:pathLst>
                <a:path w="6004" h="1318" extrusionOk="0">
                  <a:moveTo>
                    <a:pt x="5928" y="0"/>
                  </a:moveTo>
                  <a:lnTo>
                    <a:pt x="11" y="389"/>
                  </a:lnTo>
                  <a:lnTo>
                    <a:pt x="0" y="1318"/>
                  </a:lnTo>
                  <a:lnTo>
                    <a:pt x="6004" y="961"/>
                  </a:lnTo>
                  <a:lnTo>
                    <a:pt x="5928" y="0"/>
                  </a:ln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35"/>
            <p:cNvSpPr/>
            <p:nvPr/>
          </p:nvSpPr>
          <p:spPr>
            <a:xfrm>
              <a:off x="5742075" y="3930775"/>
              <a:ext cx="30275" cy="30250"/>
            </a:xfrm>
            <a:custGeom>
              <a:avLst/>
              <a:gdLst/>
              <a:ahLst/>
              <a:cxnLst/>
              <a:rect l="l" t="t" r="r" b="b"/>
              <a:pathLst>
                <a:path w="1211" h="1210" extrusionOk="0">
                  <a:moveTo>
                    <a:pt x="1124" y="1"/>
                  </a:moveTo>
                  <a:lnTo>
                    <a:pt x="1" y="98"/>
                  </a:lnTo>
                  <a:lnTo>
                    <a:pt x="87" y="1210"/>
                  </a:lnTo>
                  <a:lnTo>
                    <a:pt x="1210" y="1113"/>
                  </a:lnTo>
                  <a:lnTo>
                    <a:pt x="1124" y="1"/>
                  </a:ln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35"/>
            <p:cNvSpPr/>
            <p:nvPr/>
          </p:nvSpPr>
          <p:spPr>
            <a:xfrm>
              <a:off x="5748850" y="3937000"/>
              <a:ext cx="18625" cy="18650"/>
            </a:xfrm>
            <a:custGeom>
              <a:avLst/>
              <a:gdLst/>
              <a:ahLst/>
              <a:cxnLst/>
              <a:rect l="l" t="t" r="r" b="b"/>
              <a:pathLst>
                <a:path w="745" h="746" extrusionOk="0">
                  <a:moveTo>
                    <a:pt x="691" y="0"/>
                  </a:moveTo>
                  <a:lnTo>
                    <a:pt x="0" y="54"/>
                  </a:lnTo>
                  <a:lnTo>
                    <a:pt x="43" y="745"/>
                  </a:lnTo>
                  <a:lnTo>
                    <a:pt x="745" y="680"/>
                  </a:lnTo>
                  <a:lnTo>
                    <a:pt x="691" y="0"/>
                  </a:ln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35"/>
            <p:cNvSpPr/>
            <p:nvPr/>
          </p:nvSpPr>
          <p:spPr>
            <a:xfrm>
              <a:off x="5752075" y="3944025"/>
              <a:ext cx="8375" cy="4325"/>
            </a:xfrm>
            <a:custGeom>
              <a:avLst/>
              <a:gdLst/>
              <a:ahLst/>
              <a:cxnLst/>
              <a:rect l="l" t="t" r="r" b="b"/>
              <a:pathLst>
                <a:path w="335" h="173" extrusionOk="0">
                  <a:moveTo>
                    <a:pt x="313" y="0"/>
                  </a:moveTo>
                  <a:lnTo>
                    <a:pt x="1" y="22"/>
                  </a:lnTo>
                  <a:lnTo>
                    <a:pt x="22" y="173"/>
                  </a:lnTo>
                  <a:lnTo>
                    <a:pt x="335" y="140"/>
                  </a:lnTo>
                  <a:lnTo>
                    <a:pt x="313" y="0"/>
                  </a:ln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35"/>
            <p:cNvSpPr/>
            <p:nvPr/>
          </p:nvSpPr>
          <p:spPr>
            <a:xfrm>
              <a:off x="5777450" y="3939700"/>
              <a:ext cx="5150" cy="7050"/>
            </a:xfrm>
            <a:custGeom>
              <a:avLst/>
              <a:gdLst/>
              <a:ahLst/>
              <a:cxnLst/>
              <a:rect l="l" t="t" r="r" b="b"/>
              <a:pathLst>
                <a:path w="206" h="282" extrusionOk="0">
                  <a:moveTo>
                    <a:pt x="87" y="0"/>
                  </a:moveTo>
                  <a:cubicBezTo>
                    <a:pt x="33" y="0"/>
                    <a:pt x="1" y="65"/>
                    <a:pt x="1" y="140"/>
                  </a:cubicBezTo>
                  <a:cubicBezTo>
                    <a:pt x="11" y="216"/>
                    <a:pt x="54" y="281"/>
                    <a:pt x="119" y="281"/>
                  </a:cubicBezTo>
                  <a:cubicBezTo>
                    <a:pt x="173" y="281"/>
                    <a:pt x="205" y="216"/>
                    <a:pt x="205" y="140"/>
                  </a:cubicBezTo>
                  <a:cubicBezTo>
                    <a:pt x="195" y="65"/>
                    <a:pt x="152" y="0"/>
                    <a:pt x="87" y="0"/>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35"/>
            <p:cNvSpPr/>
            <p:nvPr/>
          </p:nvSpPr>
          <p:spPr>
            <a:xfrm>
              <a:off x="5793650" y="3939425"/>
              <a:ext cx="5150" cy="7325"/>
            </a:xfrm>
            <a:custGeom>
              <a:avLst/>
              <a:gdLst/>
              <a:ahLst/>
              <a:cxnLst/>
              <a:rect l="l" t="t" r="r" b="b"/>
              <a:pathLst>
                <a:path w="206" h="293" extrusionOk="0">
                  <a:moveTo>
                    <a:pt x="87" y="0"/>
                  </a:moveTo>
                  <a:cubicBezTo>
                    <a:pt x="32" y="0"/>
                    <a:pt x="0" y="65"/>
                    <a:pt x="0" y="151"/>
                  </a:cubicBezTo>
                  <a:cubicBezTo>
                    <a:pt x="11" y="227"/>
                    <a:pt x="54" y="292"/>
                    <a:pt x="119" y="292"/>
                  </a:cubicBezTo>
                  <a:cubicBezTo>
                    <a:pt x="173" y="292"/>
                    <a:pt x="205" y="227"/>
                    <a:pt x="205" y="151"/>
                  </a:cubicBezTo>
                  <a:cubicBezTo>
                    <a:pt x="195" y="65"/>
                    <a:pt x="152" y="0"/>
                    <a:pt x="87" y="0"/>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35"/>
            <p:cNvSpPr/>
            <p:nvPr/>
          </p:nvSpPr>
          <p:spPr>
            <a:xfrm>
              <a:off x="5727775" y="3943475"/>
              <a:ext cx="5150" cy="7050"/>
            </a:xfrm>
            <a:custGeom>
              <a:avLst/>
              <a:gdLst/>
              <a:ahLst/>
              <a:cxnLst/>
              <a:rect l="l" t="t" r="r" b="b"/>
              <a:pathLst>
                <a:path w="206" h="282" extrusionOk="0">
                  <a:moveTo>
                    <a:pt x="87" y="1"/>
                  </a:moveTo>
                  <a:cubicBezTo>
                    <a:pt x="33" y="1"/>
                    <a:pt x="1" y="65"/>
                    <a:pt x="1" y="141"/>
                  </a:cubicBezTo>
                  <a:cubicBezTo>
                    <a:pt x="11" y="217"/>
                    <a:pt x="54" y="281"/>
                    <a:pt x="109" y="281"/>
                  </a:cubicBezTo>
                  <a:cubicBezTo>
                    <a:pt x="162" y="281"/>
                    <a:pt x="206" y="217"/>
                    <a:pt x="206" y="141"/>
                  </a:cubicBezTo>
                  <a:cubicBezTo>
                    <a:pt x="195" y="65"/>
                    <a:pt x="141" y="1"/>
                    <a:pt x="87" y="1"/>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35"/>
            <p:cNvSpPr/>
            <p:nvPr/>
          </p:nvSpPr>
          <p:spPr>
            <a:xfrm>
              <a:off x="5706450" y="3944275"/>
              <a:ext cx="5425" cy="7325"/>
            </a:xfrm>
            <a:custGeom>
              <a:avLst/>
              <a:gdLst/>
              <a:ahLst/>
              <a:cxnLst/>
              <a:rect l="l" t="t" r="r" b="b"/>
              <a:pathLst>
                <a:path w="217" h="293" extrusionOk="0">
                  <a:moveTo>
                    <a:pt x="98" y="1"/>
                  </a:moveTo>
                  <a:cubicBezTo>
                    <a:pt x="44" y="1"/>
                    <a:pt x="0" y="65"/>
                    <a:pt x="12" y="141"/>
                  </a:cubicBezTo>
                  <a:cubicBezTo>
                    <a:pt x="12" y="228"/>
                    <a:pt x="65" y="293"/>
                    <a:pt x="120" y="293"/>
                  </a:cubicBezTo>
                  <a:cubicBezTo>
                    <a:pt x="173" y="293"/>
                    <a:pt x="216" y="228"/>
                    <a:pt x="206" y="141"/>
                  </a:cubicBezTo>
                  <a:cubicBezTo>
                    <a:pt x="206" y="65"/>
                    <a:pt x="152" y="1"/>
                    <a:pt x="98" y="1"/>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35"/>
            <p:cNvSpPr/>
            <p:nvPr/>
          </p:nvSpPr>
          <p:spPr>
            <a:xfrm>
              <a:off x="5648150" y="3784175"/>
              <a:ext cx="58075" cy="170925"/>
            </a:xfrm>
            <a:custGeom>
              <a:avLst/>
              <a:gdLst/>
              <a:ahLst/>
              <a:cxnLst/>
              <a:rect l="l" t="t" r="r" b="b"/>
              <a:pathLst>
                <a:path w="2323" h="6837" extrusionOk="0">
                  <a:moveTo>
                    <a:pt x="1096" y="1"/>
                  </a:moveTo>
                  <a:cubicBezTo>
                    <a:pt x="840" y="1"/>
                    <a:pt x="601" y="201"/>
                    <a:pt x="519" y="293"/>
                  </a:cubicBezTo>
                  <a:cubicBezTo>
                    <a:pt x="1653" y="423"/>
                    <a:pt x="1998" y="2841"/>
                    <a:pt x="0" y="6610"/>
                  </a:cubicBezTo>
                  <a:lnTo>
                    <a:pt x="195" y="6836"/>
                  </a:lnTo>
                  <a:cubicBezTo>
                    <a:pt x="1998" y="3824"/>
                    <a:pt x="2322" y="1859"/>
                    <a:pt x="1955" y="758"/>
                  </a:cubicBezTo>
                  <a:cubicBezTo>
                    <a:pt x="1804" y="305"/>
                    <a:pt x="1296" y="13"/>
                    <a:pt x="1134" y="2"/>
                  </a:cubicBezTo>
                  <a:cubicBezTo>
                    <a:pt x="1122" y="1"/>
                    <a:pt x="1109" y="1"/>
                    <a:pt x="1096" y="1"/>
                  </a:cubicBez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35"/>
            <p:cNvSpPr/>
            <p:nvPr/>
          </p:nvSpPr>
          <p:spPr>
            <a:xfrm>
              <a:off x="5622500" y="3793125"/>
              <a:ext cx="68050" cy="156700"/>
            </a:xfrm>
            <a:custGeom>
              <a:avLst/>
              <a:gdLst/>
              <a:ahLst/>
              <a:cxnLst/>
              <a:rect l="l" t="t" r="r" b="b"/>
              <a:pathLst>
                <a:path w="2722" h="6268" extrusionOk="0">
                  <a:moveTo>
                    <a:pt x="1740" y="0"/>
                  </a:moveTo>
                  <a:cubicBezTo>
                    <a:pt x="1560" y="0"/>
                    <a:pt x="1351" y="175"/>
                    <a:pt x="1102" y="551"/>
                  </a:cubicBezTo>
                  <a:cubicBezTo>
                    <a:pt x="66" y="2106"/>
                    <a:pt x="1" y="5571"/>
                    <a:pt x="486" y="6101"/>
                  </a:cubicBezTo>
                  <a:cubicBezTo>
                    <a:pt x="594" y="6217"/>
                    <a:pt x="715" y="6268"/>
                    <a:pt x="842" y="6268"/>
                  </a:cubicBezTo>
                  <a:cubicBezTo>
                    <a:pt x="1315" y="6268"/>
                    <a:pt x="1863" y="5570"/>
                    <a:pt x="2041" y="5000"/>
                  </a:cubicBezTo>
                  <a:cubicBezTo>
                    <a:pt x="2192" y="4546"/>
                    <a:pt x="2722" y="3045"/>
                    <a:pt x="2516" y="1814"/>
                  </a:cubicBezTo>
                  <a:cubicBezTo>
                    <a:pt x="2330" y="671"/>
                    <a:pt x="2093" y="0"/>
                    <a:pt x="1740" y="0"/>
                  </a:cubicBez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35"/>
            <p:cNvSpPr/>
            <p:nvPr/>
          </p:nvSpPr>
          <p:spPr>
            <a:xfrm>
              <a:off x="5627375" y="3791800"/>
              <a:ext cx="65350" cy="158925"/>
            </a:xfrm>
            <a:custGeom>
              <a:avLst/>
              <a:gdLst/>
              <a:ahLst/>
              <a:cxnLst/>
              <a:rect l="l" t="t" r="r" b="b"/>
              <a:pathLst>
                <a:path w="2614" h="6357" extrusionOk="0">
                  <a:moveTo>
                    <a:pt x="1535" y="1"/>
                  </a:moveTo>
                  <a:cubicBezTo>
                    <a:pt x="1510" y="1"/>
                    <a:pt x="1484" y="4"/>
                    <a:pt x="1458" y="10"/>
                  </a:cubicBezTo>
                  <a:cubicBezTo>
                    <a:pt x="1976" y="323"/>
                    <a:pt x="2149" y="1446"/>
                    <a:pt x="1771" y="2591"/>
                  </a:cubicBezTo>
                  <a:cubicBezTo>
                    <a:pt x="1404" y="3703"/>
                    <a:pt x="689" y="4488"/>
                    <a:pt x="101" y="4488"/>
                  </a:cubicBezTo>
                  <a:cubicBezTo>
                    <a:pt x="67" y="4488"/>
                    <a:pt x="33" y="4485"/>
                    <a:pt x="0" y="4480"/>
                  </a:cubicBezTo>
                  <a:lnTo>
                    <a:pt x="0" y="4480"/>
                  </a:lnTo>
                  <a:cubicBezTo>
                    <a:pt x="0" y="5290"/>
                    <a:pt x="97" y="5948"/>
                    <a:pt x="291" y="6154"/>
                  </a:cubicBezTo>
                  <a:cubicBezTo>
                    <a:pt x="422" y="6295"/>
                    <a:pt x="580" y="6356"/>
                    <a:pt x="746" y="6356"/>
                  </a:cubicBezTo>
                  <a:cubicBezTo>
                    <a:pt x="1226" y="6356"/>
                    <a:pt x="1775" y="5849"/>
                    <a:pt x="1944" y="5312"/>
                  </a:cubicBezTo>
                  <a:cubicBezTo>
                    <a:pt x="2095" y="4858"/>
                    <a:pt x="2613" y="3012"/>
                    <a:pt x="2419" y="1781"/>
                  </a:cubicBezTo>
                  <a:cubicBezTo>
                    <a:pt x="2237" y="659"/>
                    <a:pt x="1913" y="1"/>
                    <a:pt x="1535" y="1"/>
                  </a:cubicBez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35"/>
            <p:cNvSpPr/>
            <p:nvPr/>
          </p:nvSpPr>
          <p:spPr>
            <a:xfrm>
              <a:off x="5687300" y="3832000"/>
              <a:ext cx="176025" cy="138975"/>
            </a:xfrm>
            <a:custGeom>
              <a:avLst/>
              <a:gdLst/>
              <a:ahLst/>
              <a:cxnLst/>
              <a:rect l="l" t="t" r="r" b="b"/>
              <a:pathLst>
                <a:path w="7041" h="5559" extrusionOk="0">
                  <a:moveTo>
                    <a:pt x="5843" y="1"/>
                  </a:moveTo>
                  <a:cubicBezTo>
                    <a:pt x="5640" y="1"/>
                    <a:pt x="5455" y="55"/>
                    <a:pt x="5334" y="184"/>
                  </a:cubicBezTo>
                  <a:cubicBezTo>
                    <a:pt x="4999" y="551"/>
                    <a:pt x="4362" y="1890"/>
                    <a:pt x="4341" y="2159"/>
                  </a:cubicBezTo>
                  <a:cubicBezTo>
                    <a:pt x="4330" y="2267"/>
                    <a:pt x="4837" y="2279"/>
                    <a:pt x="4837" y="2279"/>
                  </a:cubicBezTo>
                  <a:cubicBezTo>
                    <a:pt x="4837" y="2279"/>
                    <a:pt x="4610" y="2914"/>
                    <a:pt x="4074" y="2914"/>
                  </a:cubicBezTo>
                  <a:cubicBezTo>
                    <a:pt x="4038" y="2914"/>
                    <a:pt x="4001" y="2911"/>
                    <a:pt x="3962" y="2905"/>
                  </a:cubicBezTo>
                  <a:cubicBezTo>
                    <a:pt x="3639" y="2854"/>
                    <a:pt x="1756" y="1262"/>
                    <a:pt x="949" y="1262"/>
                  </a:cubicBezTo>
                  <a:cubicBezTo>
                    <a:pt x="894" y="1262"/>
                    <a:pt x="844" y="1269"/>
                    <a:pt x="799" y="1285"/>
                  </a:cubicBezTo>
                  <a:cubicBezTo>
                    <a:pt x="97" y="1533"/>
                    <a:pt x="0" y="2894"/>
                    <a:pt x="0" y="2894"/>
                  </a:cubicBezTo>
                  <a:cubicBezTo>
                    <a:pt x="566" y="3412"/>
                    <a:pt x="2719" y="5559"/>
                    <a:pt x="4417" y="5559"/>
                  </a:cubicBezTo>
                  <a:cubicBezTo>
                    <a:pt x="5019" y="5559"/>
                    <a:pt x="5564" y="5288"/>
                    <a:pt x="5960" y="4578"/>
                  </a:cubicBezTo>
                  <a:cubicBezTo>
                    <a:pt x="6122" y="4287"/>
                    <a:pt x="6025" y="3509"/>
                    <a:pt x="6155" y="2970"/>
                  </a:cubicBezTo>
                  <a:cubicBezTo>
                    <a:pt x="6424" y="1803"/>
                    <a:pt x="7040" y="702"/>
                    <a:pt x="6846" y="432"/>
                  </a:cubicBezTo>
                  <a:cubicBezTo>
                    <a:pt x="6650" y="187"/>
                    <a:pt x="6217" y="1"/>
                    <a:pt x="5843" y="1"/>
                  </a:cubicBez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35"/>
            <p:cNvSpPr/>
            <p:nvPr/>
          </p:nvSpPr>
          <p:spPr>
            <a:xfrm>
              <a:off x="5687300" y="3840125"/>
              <a:ext cx="176025" cy="130850"/>
            </a:xfrm>
            <a:custGeom>
              <a:avLst/>
              <a:gdLst/>
              <a:ahLst/>
              <a:cxnLst/>
              <a:rect l="l" t="t" r="r" b="b"/>
              <a:pathLst>
                <a:path w="7041" h="5234" extrusionOk="0">
                  <a:moveTo>
                    <a:pt x="6566" y="1"/>
                  </a:moveTo>
                  <a:cubicBezTo>
                    <a:pt x="5984" y="1"/>
                    <a:pt x="5725" y="1563"/>
                    <a:pt x="5582" y="1705"/>
                  </a:cubicBezTo>
                  <a:cubicBezTo>
                    <a:pt x="5470" y="1817"/>
                    <a:pt x="5179" y="1929"/>
                    <a:pt x="4739" y="1929"/>
                  </a:cubicBezTo>
                  <a:cubicBezTo>
                    <a:pt x="4671" y="1929"/>
                    <a:pt x="4599" y="1927"/>
                    <a:pt x="4524" y="1921"/>
                  </a:cubicBezTo>
                  <a:lnTo>
                    <a:pt x="4524" y="1921"/>
                  </a:lnTo>
                  <a:cubicBezTo>
                    <a:pt x="4665" y="1954"/>
                    <a:pt x="4837" y="1954"/>
                    <a:pt x="4837" y="1954"/>
                  </a:cubicBezTo>
                  <a:cubicBezTo>
                    <a:pt x="4837" y="1954"/>
                    <a:pt x="4761" y="2158"/>
                    <a:pt x="4610" y="2331"/>
                  </a:cubicBezTo>
                  <a:cubicBezTo>
                    <a:pt x="5733" y="2882"/>
                    <a:pt x="5593" y="3811"/>
                    <a:pt x="4697" y="4048"/>
                  </a:cubicBezTo>
                  <a:cubicBezTo>
                    <a:pt x="4642" y="4063"/>
                    <a:pt x="4590" y="4070"/>
                    <a:pt x="4541" y="4070"/>
                  </a:cubicBezTo>
                  <a:cubicBezTo>
                    <a:pt x="3775" y="4070"/>
                    <a:pt x="3565" y="2438"/>
                    <a:pt x="2926" y="1910"/>
                  </a:cubicBezTo>
                  <a:cubicBezTo>
                    <a:pt x="2741" y="1849"/>
                    <a:pt x="1750" y="1388"/>
                    <a:pt x="1539" y="1388"/>
                  </a:cubicBezTo>
                  <a:cubicBezTo>
                    <a:pt x="1528" y="1388"/>
                    <a:pt x="1518" y="1389"/>
                    <a:pt x="1512" y="1392"/>
                  </a:cubicBezTo>
                  <a:cubicBezTo>
                    <a:pt x="810" y="1640"/>
                    <a:pt x="0" y="2569"/>
                    <a:pt x="0" y="2569"/>
                  </a:cubicBezTo>
                  <a:cubicBezTo>
                    <a:pt x="566" y="3087"/>
                    <a:pt x="2719" y="5234"/>
                    <a:pt x="4417" y="5234"/>
                  </a:cubicBezTo>
                  <a:cubicBezTo>
                    <a:pt x="5019" y="5234"/>
                    <a:pt x="5564" y="4963"/>
                    <a:pt x="5960" y="4253"/>
                  </a:cubicBezTo>
                  <a:cubicBezTo>
                    <a:pt x="6122" y="3962"/>
                    <a:pt x="6025" y="3184"/>
                    <a:pt x="6155" y="2645"/>
                  </a:cubicBezTo>
                  <a:cubicBezTo>
                    <a:pt x="6424" y="1478"/>
                    <a:pt x="7040" y="377"/>
                    <a:pt x="6846" y="107"/>
                  </a:cubicBezTo>
                  <a:cubicBezTo>
                    <a:pt x="6835" y="107"/>
                    <a:pt x="6835" y="96"/>
                    <a:pt x="6824" y="96"/>
                  </a:cubicBezTo>
                  <a:cubicBezTo>
                    <a:pt x="6732" y="30"/>
                    <a:pt x="6646" y="1"/>
                    <a:pt x="6566" y="1"/>
                  </a:cubicBez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35"/>
            <p:cNvSpPr/>
            <p:nvPr/>
          </p:nvSpPr>
          <p:spPr>
            <a:xfrm>
              <a:off x="5701050" y="3871125"/>
              <a:ext cx="58325" cy="42150"/>
            </a:xfrm>
            <a:custGeom>
              <a:avLst/>
              <a:gdLst/>
              <a:ahLst/>
              <a:cxnLst/>
              <a:rect l="l" t="t" r="r" b="b"/>
              <a:pathLst>
                <a:path w="2333" h="1686" extrusionOk="0">
                  <a:moveTo>
                    <a:pt x="1179" y="1"/>
                  </a:moveTo>
                  <a:cubicBezTo>
                    <a:pt x="1033" y="1"/>
                    <a:pt x="662" y="264"/>
                    <a:pt x="293" y="476"/>
                  </a:cubicBezTo>
                  <a:cubicBezTo>
                    <a:pt x="1" y="649"/>
                    <a:pt x="789" y="1664"/>
                    <a:pt x="1048" y="1685"/>
                  </a:cubicBezTo>
                  <a:cubicBezTo>
                    <a:pt x="1053" y="1686"/>
                    <a:pt x="1058" y="1686"/>
                    <a:pt x="1064" y="1686"/>
                  </a:cubicBezTo>
                  <a:cubicBezTo>
                    <a:pt x="1341" y="1686"/>
                    <a:pt x="2204" y="1151"/>
                    <a:pt x="2268" y="886"/>
                  </a:cubicBezTo>
                  <a:cubicBezTo>
                    <a:pt x="2333" y="627"/>
                    <a:pt x="1329" y="1"/>
                    <a:pt x="1188" y="1"/>
                  </a:cubicBezTo>
                  <a:cubicBezTo>
                    <a:pt x="1185" y="1"/>
                    <a:pt x="1182" y="1"/>
                    <a:pt x="1179" y="1"/>
                  </a:cubicBezTo>
                  <a:close/>
                </a:path>
              </a:pathLst>
            </a:custGeom>
            <a:solidFill>
              <a:srgbClr val="FF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35"/>
            <p:cNvSpPr/>
            <p:nvPr/>
          </p:nvSpPr>
          <p:spPr>
            <a:xfrm>
              <a:off x="5700500" y="3879775"/>
              <a:ext cx="30800" cy="38900"/>
            </a:xfrm>
            <a:custGeom>
              <a:avLst/>
              <a:gdLst/>
              <a:ahLst/>
              <a:cxnLst/>
              <a:rect l="l" t="t" r="r" b="b"/>
              <a:pathLst>
                <a:path w="1232" h="1556" extrusionOk="0">
                  <a:moveTo>
                    <a:pt x="401" y="0"/>
                  </a:moveTo>
                  <a:lnTo>
                    <a:pt x="1" y="205"/>
                  </a:lnTo>
                  <a:lnTo>
                    <a:pt x="833" y="1555"/>
                  </a:lnTo>
                  <a:lnTo>
                    <a:pt x="1232" y="1328"/>
                  </a:lnTo>
                  <a:lnTo>
                    <a:pt x="401" y="0"/>
                  </a:ln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35"/>
            <p:cNvSpPr/>
            <p:nvPr/>
          </p:nvSpPr>
          <p:spPr>
            <a:xfrm>
              <a:off x="5622225" y="3882725"/>
              <a:ext cx="105300" cy="67800"/>
            </a:xfrm>
            <a:custGeom>
              <a:avLst/>
              <a:gdLst/>
              <a:ahLst/>
              <a:cxnLst/>
              <a:rect l="l" t="t" r="r" b="b"/>
              <a:pathLst>
                <a:path w="4212" h="2712" extrusionOk="0">
                  <a:moveTo>
                    <a:pt x="3175" y="1"/>
                  </a:moveTo>
                  <a:cubicBezTo>
                    <a:pt x="3175" y="1"/>
                    <a:pt x="1826" y="509"/>
                    <a:pt x="1556" y="811"/>
                  </a:cubicBezTo>
                  <a:cubicBezTo>
                    <a:pt x="1286" y="1113"/>
                    <a:pt x="1" y="2258"/>
                    <a:pt x="595" y="2592"/>
                  </a:cubicBezTo>
                  <a:cubicBezTo>
                    <a:pt x="731" y="2671"/>
                    <a:pt x="935" y="2712"/>
                    <a:pt x="1187" y="2712"/>
                  </a:cubicBezTo>
                  <a:cubicBezTo>
                    <a:pt x="1933" y="2712"/>
                    <a:pt x="3106" y="2355"/>
                    <a:pt x="4212" y="1588"/>
                  </a:cubicBezTo>
                  <a:lnTo>
                    <a:pt x="3175" y="1"/>
                  </a:ln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35"/>
            <p:cNvSpPr/>
            <p:nvPr/>
          </p:nvSpPr>
          <p:spPr>
            <a:xfrm>
              <a:off x="5622225" y="3882725"/>
              <a:ext cx="105300" cy="67800"/>
            </a:xfrm>
            <a:custGeom>
              <a:avLst/>
              <a:gdLst/>
              <a:ahLst/>
              <a:cxnLst/>
              <a:rect l="l" t="t" r="r" b="b"/>
              <a:pathLst>
                <a:path w="4212" h="2712" extrusionOk="0">
                  <a:moveTo>
                    <a:pt x="3175" y="1"/>
                  </a:moveTo>
                  <a:cubicBezTo>
                    <a:pt x="3175" y="1"/>
                    <a:pt x="1826" y="509"/>
                    <a:pt x="1556" y="811"/>
                  </a:cubicBezTo>
                  <a:cubicBezTo>
                    <a:pt x="1286" y="1113"/>
                    <a:pt x="1" y="2258"/>
                    <a:pt x="595" y="2592"/>
                  </a:cubicBezTo>
                  <a:cubicBezTo>
                    <a:pt x="731" y="2671"/>
                    <a:pt x="935" y="2712"/>
                    <a:pt x="1187" y="2712"/>
                  </a:cubicBezTo>
                  <a:cubicBezTo>
                    <a:pt x="1933" y="2712"/>
                    <a:pt x="3106" y="2355"/>
                    <a:pt x="4212" y="1588"/>
                  </a:cubicBezTo>
                  <a:lnTo>
                    <a:pt x="4158" y="1502"/>
                  </a:lnTo>
                  <a:cubicBezTo>
                    <a:pt x="3750" y="1756"/>
                    <a:pt x="3134" y="2037"/>
                    <a:pt x="2739" y="2037"/>
                  </a:cubicBezTo>
                  <a:cubicBezTo>
                    <a:pt x="2580" y="2037"/>
                    <a:pt x="2457" y="1991"/>
                    <a:pt x="2398" y="1879"/>
                  </a:cubicBezTo>
                  <a:cubicBezTo>
                    <a:pt x="2236" y="1588"/>
                    <a:pt x="2711" y="1059"/>
                    <a:pt x="3391" y="325"/>
                  </a:cubicBezTo>
                  <a:lnTo>
                    <a:pt x="3175" y="1"/>
                  </a:ln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35"/>
            <p:cNvSpPr/>
            <p:nvPr/>
          </p:nvSpPr>
          <p:spPr>
            <a:xfrm>
              <a:off x="5607650" y="3863825"/>
              <a:ext cx="129050" cy="82375"/>
            </a:xfrm>
            <a:custGeom>
              <a:avLst/>
              <a:gdLst/>
              <a:ahLst/>
              <a:cxnLst/>
              <a:rect l="l" t="t" r="r" b="b"/>
              <a:pathLst>
                <a:path w="5162" h="3295" extrusionOk="0">
                  <a:moveTo>
                    <a:pt x="3590" y="0"/>
                  </a:moveTo>
                  <a:cubicBezTo>
                    <a:pt x="2869" y="0"/>
                    <a:pt x="1" y="3262"/>
                    <a:pt x="1" y="3262"/>
                  </a:cubicBezTo>
                  <a:lnTo>
                    <a:pt x="55" y="3295"/>
                  </a:lnTo>
                  <a:cubicBezTo>
                    <a:pt x="55" y="3295"/>
                    <a:pt x="5162" y="120"/>
                    <a:pt x="3607" y="1"/>
                  </a:cubicBezTo>
                  <a:cubicBezTo>
                    <a:pt x="3601" y="1"/>
                    <a:pt x="3596" y="0"/>
                    <a:pt x="3590" y="0"/>
                  </a:cubicBezTo>
                  <a:close/>
                </a:path>
              </a:pathLst>
            </a:custGeom>
            <a:solidFill>
              <a:srgbClr val="FF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35"/>
            <p:cNvSpPr/>
            <p:nvPr/>
          </p:nvSpPr>
          <p:spPr>
            <a:xfrm>
              <a:off x="5624125" y="3863025"/>
              <a:ext cx="117050" cy="92350"/>
            </a:xfrm>
            <a:custGeom>
              <a:avLst/>
              <a:gdLst/>
              <a:ahLst/>
              <a:cxnLst/>
              <a:rect l="l" t="t" r="r" b="b"/>
              <a:pathLst>
                <a:path w="4682" h="3694" extrusionOk="0">
                  <a:moveTo>
                    <a:pt x="3246" y="0"/>
                  </a:moveTo>
                  <a:cubicBezTo>
                    <a:pt x="3233" y="0"/>
                    <a:pt x="3220" y="0"/>
                    <a:pt x="3207" y="1"/>
                  </a:cubicBezTo>
                  <a:cubicBezTo>
                    <a:pt x="2516" y="23"/>
                    <a:pt x="1" y="3661"/>
                    <a:pt x="1" y="3661"/>
                  </a:cubicBezTo>
                  <a:lnTo>
                    <a:pt x="54" y="3694"/>
                  </a:lnTo>
                  <a:cubicBezTo>
                    <a:pt x="54" y="3694"/>
                    <a:pt x="4682" y="0"/>
                    <a:pt x="3246" y="0"/>
                  </a:cubicBezTo>
                  <a:close/>
                </a:path>
              </a:pathLst>
            </a:custGeom>
            <a:solidFill>
              <a:srgbClr val="FF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35"/>
            <p:cNvSpPr/>
            <p:nvPr/>
          </p:nvSpPr>
          <p:spPr>
            <a:xfrm>
              <a:off x="5832250" y="3792025"/>
              <a:ext cx="31875" cy="45125"/>
            </a:xfrm>
            <a:custGeom>
              <a:avLst/>
              <a:gdLst/>
              <a:ahLst/>
              <a:cxnLst/>
              <a:rect l="l" t="t" r="r" b="b"/>
              <a:pathLst>
                <a:path w="1275" h="1805" extrusionOk="0">
                  <a:moveTo>
                    <a:pt x="1274" y="1"/>
                  </a:moveTo>
                  <a:lnTo>
                    <a:pt x="422" y="562"/>
                  </a:lnTo>
                  <a:lnTo>
                    <a:pt x="0" y="1761"/>
                  </a:lnTo>
                  <a:lnTo>
                    <a:pt x="756" y="1804"/>
                  </a:lnTo>
                  <a:lnTo>
                    <a:pt x="1274" y="1"/>
                  </a:lnTo>
                  <a:close/>
                </a:path>
              </a:pathLst>
            </a:custGeom>
            <a:solidFill>
              <a:srgbClr val="FF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35"/>
            <p:cNvSpPr/>
            <p:nvPr/>
          </p:nvSpPr>
          <p:spPr>
            <a:xfrm>
              <a:off x="5837100" y="3870475"/>
              <a:ext cx="35925" cy="48600"/>
            </a:xfrm>
            <a:custGeom>
              <a:avLst/>
              <a:gdLst/>
              <a:ahLst/>
              <a:cxnLst/>
              <a:rect l="l" t="t" r="r" b="b"/>
              <a:pathLst>
                <a:path w="1437" h="1944" extrusionOk="0">
                  <a:moveTo>
                    <a:pt x="466" y="1"/>
                  </a:moveTo>
                  <a:cubicBezTo>
                    <a:pt x="454" y="1"/>
                    <a:pt x="443" y="2"/>
                    <a:pt x="432" y="5"/>
                  </a:cubicBezTo>
                  <a:cubicBezTo>
                    <a:pt x="216" y="59"/>
                    <a:pt x="0" y="1495"/>
                    <a:pt x="76" y="1635"/>
                  </a:cubicBezTo>
                  <a:cubicBezTo>
                    <a:pt x="144" y="1772"/>
                    <a:pt x="380" y="1944"/>
                    <a:pt x="728" y="1944"/>
                  </a:cubicBezTo>
                  <a:cubicBezTo>
                    <a:pt x="765" y="1944"/>
                    <a:pt x="803" y="1942"/>
                    <a:pt x="843" y="1938"/>
                  </a:cubicBezTo>
                  <a:cubicBezTo>
                    <a:pt x="1135" y="1916"/>
                    <a:pt x="1437" y="1139"/>
                    <a:pt x="1318" y="858"/>
                  </a:cubicBezTo>
                  <a:cubicBezTo>
                    <a:pt x="1205" y="591"/>
                    <a:pt x="700" y="1"/>
                    <a:pt x="466" y="1"/>
                  </a:cubicBezTo>
                  <a:close/>
                </a:path>
              </a:pathLst>
            </a:custGeom>
            <a:solidFill>
              <a:srgbClr val="FF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35"/>
            <p:cNvSpPr/>
            <p:nvPr/>
          </p:nvSpPr>
          <p:spPr>
            <a:xfrm>
              <a:off x="5811475" y="3729325"/>
              <a:ext cx="83950" cy="91100"/>
            </a:xfrm>
            <a:custGeom>
              <a:avLst/>
              <a:gdLst/>
              <a:ahLst/>
              <a:cxnLst/>
              <a:rect l="l" t="t" r="r" b="b"/>
              <a:pathLst>
                <a:path w="3358" h="3644" extrusionOk="0">
                  <a:moveTo>
                    <a:pt x="1372" y="1"/>
                  </a:moveTo>
                  <a:cubicBezTo>
                    <a:pt x="1218" y="1"/>
                    <a:pt x="1092" y="25"/>
                    <a:pt x="1025" y="58"/>
                  </a:cubicBezTo>
                  <a:cubicBezTo>
                    <a:pt x="809" y="177"/>
                    <a:pt x="151" y="1926"/>
                    <a:pt x="75" y="2304"/>
                  </a:cubicBezTo>
                  <a:cubicBezTo>
                    <a:pt x="0" y="2693"/>
                    <a:pt x="346" y="3589"/>
                    <a:pt x="346" y="3589"/>
                  </a:cubicBezTo>
                  <a:cubicBezTo>
                    <a:pt x="439" y="3623"/>
                    <a:pt x="599" y="3644"/>
                    <a:pt x="796" y="3644"/>
                  </a:cubicBezTo>
                  <a:cubicBezTo>
                    <a:pt x="1416" y="3644"/>
                    <a:pt x="2398" y="3432"/>
                    <a:pt x="2807" y="2736"/>
                  </a:cubicBezTo>
                  <a:cubicBezTo>
                    <a:pt x="3358" y="1818"/>
                    <a:pt x="2980" y="1105"/>
                    <a:pt x="2527" y="522"/>
                  </a:cubicBezTo>
                  <a:cubicBezTo>
                    <a:pt x="2206" y="120"/>
                    <a:pt x="1716" y="1"/>
                    <a:pt x="1372" y="1"/>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35"/>
            <p:cNvSpPr/>
            <p:nvPr/>
          </p:nvSpPr>
          <p:spPr>
            <a:xfrm>
              <a:off x="5818750" y="3732400"/>
              <a:ext cx="63450" cy="68050"/>
            </a:xfrm>
            <a:custGeom>
              <a:avLst/>
              <a:gdLst/>
              <a:ahLst/>
              <a:cxnLst/>
              <a:rect l="l" t="t" r="r" b="b"/>
              <a:pathLst>
                <a:path w="2538" h="2722" extrusionOk="0">
                  <a:moveTo>
                    <a:pt x="1015" y="1"/>
                  </a:moveTo>
                  <a:cubicBezTo>
                    <a:pt x="880" y="1"/>
                    <a:pt x="771" y="23"/>
                    <a:pt x="713" y="54"/>
                  </a:cubicBezTo>
                  <a:cubicBezTo>
                    <a:pt x="573" y="130"/>
                    <a:pt x="184" y="1112"/>
                    <a:pt x="0" y="1641"/>
                  </a:cubicBezTo>
                  <a:cubicBezTo>
                    <a:pt x="378" y="1792"/>
                    <a:pt x="659" y="2321"/>
                    <a:pt x="702" y="2721"/>
                  </a:cubicBezTo>
                  <a:cubicBezTo>
                    <a:pt x="1879" y="2203"/>
                    <a:pt x="2538" y="1166"/>
                    <a:pt x="1965" y="442"/>
                  </a:cubicBezTo>
                  <a:cubicBezTo>
                    <a:pt x="1708" y="103"/>
                    <a:pt x="1304" y="1"/>
                    <a:pt x="1015" y="1"/>
                  </a:cubicBezTo>
                  <a:close/>
                </a:path>
              </a:pathLst>
            </a:custGeom>
            <a:solidFill>
              <a:srgbClr val="4B9E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35"/>
            <p:cNvSpPr/>
            <p:nvPr/>
          </p:nvSpPr>
          <p:spPr>
            <a:xfrm>
              <a:off x="5819025" y="4198325"/>
              <a:ext cx="38600" cy="15650"/>
            </a:xfrm>
            <a:custGeom>
              <a:avLst/>
              <a:gdLst/>
              <a:ahLst/>
              <a:cxnLst/>
              <a:rect l="l" t="t" r="r" b="b"/>
              <a:pathLst>
                <a:path w="1544" h="626" extrusionOk="0">
                  <a:moveTo>
                    <a:pt x="200" y="0"/>
                  </a:moveTo>
                  <a:cubicBezTo>
                    <a:pt x="161" y="0"/>
                    <a:pt x="133" y="10"/>
                    <a:pt x="119" y="31"/>
                  </a:cubicBezTo>
                  <a:cubicBezTo>
                    <a:pt x="0" y="226"/>
                    <a:pt x="140" y="625"/>
                    <a:pt x="140" y="625"/>
                  </a:cubicBezTo>
                  <a:lnTo>
                    <a:pt x="1544" y="625"/>
                  </a:lnTo>
                  <a:cubicBezTo>
                    <a:pt x="1544" y="625"/>
                    <a:pt x="517" y="0"/>
                    <a:pt x="200" y="0"/>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35"/>
            <p:cNvSpPr/>
            <p:nvPr/>
          </p:nvSpPr>
          <p:spPr>
            <a:xfrm>
              <a:off x="5652750" y="4200675"/>
              <a:ext cx="29175" cy="13300"/>
            </a:xfrm>
            <a:custGeom>
              <a:avLst/>
              <a:gdLst/>
              <a:ahLst/>
              <a:cxnLst/>
              <a:rect l="l" t="t" r="r" b="b"/>
              <a:pathLst>
                <a:path w="1167" h="532" extrusionOk="0">
                  <a:moveTo>
                    <a:pt x="916" y="0"/>
                  </a:moveTo>
                  <a:cubicBezTo>
                    <a:pt x="648" y="0"/>
                    <a:pt x="0" y="531"/>
                    <a:pt x="0" y="531"/>
                  </a:cubicBezTo>
                  <a:lnTo>
                    <a:pt x="1123" y="531"/>
                  </a:lnTo>
                  <a:cubicBezTo>
                    <a:pt x="1123" y="531"/>
                    <a:pt x="1166" y="240"/>
                    <a:pt x="1004" y="35"/>
                  </a:cubicBezTo>
                  <a:cubicBezTo>
                    <a:pt x="984" y="11"/>
                    <a:pt x="954" y="0"/>
                    <a:pt x="916" y="0"/>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35"/>
            <p:cNvSpPr/>
            <p:nvPr/>
          </p:nvSpPr>
          <p:spPr>
            <a:xfrm>
              <a:off x="5867325" y="3780975"/>
              <a:ext cx="22700" cy="22150"/>
            </a:xfrm>
            <a:custGeom>
              <a:avLst/>
              <a:gdLst/>
              <a:ahLst/>
              <a:cxnLst/>
              <a:rect l="l" t="t" r="r" b="b"/>
              <a:pathLst>
                <a:path w="908" h="886" extrusionOk="0">
                  <a:moveTo>
                    <a:pt x="173" y="1"/>
                  </a:moveTo>
                  <a:lnTo>
                    <a:pt x="1" y="411"/>
                  </a:lnTo>
                  <a:lnTo>
                    <a:pt x="789" y="886"/>
                  </a:lnTo>
                  <a:lnTo>
                    <a:pt x="908" y="692"/>
                  </a:lnTo>
                  <a:lnTo>
                    <a:pt x="173" y="1"/>
                  </a:ln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35"/>
            <p:cNvSpPr/>
            <p:nvPr/>
          </p:nvSpPr>
          <p:spPr>
            <a:xfrm>
              <a:off x="5685675" y="3918400"/>
              <a:ext cx="10550" cy="9425"/>
            </a:xfrm>
            <a:custGeom>
              <a:avLst/>
              <a:gdLst/>
              <a:ahLst/>
              <a:cxnLst/>
              <a:rect l="l" t="t" r="r" b="b"/>
              <a:pathLst>
                <a:path w="422" h="377" extrusionOk="0">
                  <a:moveTo>
                    <a:pt x="211" y="1"/>
                  </a:moveTo>
                  <a:cubicBezTo>
                    <a:pt x="157" y="1"/>
                    <a:pt x="102" y="26"/>
                    <a:pt x="65" y="75"/>
                  </a:cubicBezTo>
                  <a:cubicBezTo>
                    <a:pt x="1" y="150"/>
                    <a:pt x="11" y="269"/>
                    <a:pt x="97" y="334"/>
                  </a:cubicBezTo>
                  <a:cubicBezTo>
                    <a:pt x="131" y="363"/>
                    <a:pt x="173" y="377"/>
                    <a:pt x="214" y="377"/>
                  </a:cubicBezTo>
                  <a:cubicBezTo>
                    <a:pt x="267" y="377"/>
                    <a:pt x="320" y="355"/>
                    <a:pt x="356" y="313"/>
                  </a:cubicBezTo>
                  <a:cubicBezTo>
                    <a:pt x="421" y="226"/>
                    <a:pt x="411" y="107"/>
                    <a:pt x="324" y="42"/>
                  </a:cubicBezTo>
                  <a:cubicBezTo>
                    <a:pt x="292" y="15"/>
                    <a:pt x="252" y="1"/>
                    <a:pt x="211" y="1"/>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35"/>
            <p:cNvSpPr/>
            <p:nvPr/>
          </p:nvSpPr>
          <p:spPr>
            <a:xfrm>
              <a:off x="5699975" y="3911200"/>
              <a:ext cx="10550" cy="9325"/>
            </a:xfrm>
            <a:custGeom>
              <a:avLst/>
              <a:gdLst/>
              <a:ahLst/>
              <a:cxnLst/>
              <a:rect l="l" t="t" r="r" b="b"/>
              <a:pathLst>
                <a:path w="422" h="373" extrusionOk="0">
                  <a:moveTo>
                    <a:pt x="220" y="1"/>
                  </a:moveTo>
                  <a:cubicBezTo>
                    <a:pt x="161" y="1"/>
                    <a:pt x="104" y="26"/>
                    <a:pt x="65" y="71"/>
                  </a:cubicBezTo>
                  <a:cubicBezTo>
                    <a:pt x="0" y="157"/>
                    <a:pt x="12" y="265"/>
                    <a:pt x="98" y="330"/>
                  </a:cubicBezTo>
                  <a:cubicBezTo>
                    <a:pt x="131" y="359"/>
                    <a:pt x="173" y="373"/>
                    <a:pt x="215" y="373"/>
                  </a:cubicBezTo>
                  <a:cubicBezTo>
                    <a:pt x="268" y="373"/>
                    <a:pt x="321" y="351"/>
                    <a:pt x="357" y="309"/>
                  </a:cubicBezTo>
                  <a:cubicBezTo>
                    <a:pt x="422" y="222"/>
                    <a:pt x="411" y="104"/>
                    <a:pt x="336" y="39"/>
                  </a:cubicBezTo>
                  <a:cubicBezTo>
                    <a:pt x="300" y="13"/>
                    <a:pt x="260" y="1"/>
                    <a:pt x="220" y="1"/>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35"/>
            <p:cNvSpPr/>
            <p:nvPr/>
          </p:nvSpPr>
          <p:spPr>
            <a:xfrm>
              <a:off x="5678650" y="3707275"/>
              <a:ext cx="25" cy="25"/>
            </a:xfrm>
            <a:custGeom>
              <a:avLst/>
              <a:gdLst/>
              <a:ahLst/>
              <a:cxnLst/>
              <a:rect l="l" t="t" r="r" b="b"/>
              <a:pathLst>
                <a:path w="1" h="1" extrusionOk="0">
                  <a:moveTo>
                    <a:pt x="1" y="1"/>
                  </a:moveTo>
                  <a:lnTo>
                    <a:pt x="1" y="1"/>
                  </a:lnTo>
                  <a:lnTo>
                    <a:pt x="1" y="1"/>
                  </a:lnTo>
                  <a:close/>
                  <a:moveTo>
                    <a:pt x="1" y="1"/>
                  </a:moveTo>
                  <a:lnTo>
                    <a:pt x="1" y="1"/>
                  </a:lnTo>
                  <a:lnTo>
                    <a:pt x="1" y="1"/>
                  </a:lnTo>
                  <a:close/>
                  <a:moveTo>
                    <a:pt x="1" y="1"/>
                  </a:moveTo>
                  <a:lnTo>
                    <a:pt x="1" y="1"/>
                  </a:lnTo>
                  <a:lnTo>
                    <a:pt x="1" y="1"/>
                  </a:lnTo>
                  <a:close/>
                  <a:moveTo>
                    <a:pt x="1" y="1"/>
                  </a:moveTo>
                  <a:lnTo>
                    <a:pt x="1" y="1"/>
                  </a:lnTo>
                  <a:lnTo>
                    <a:pt x="1" y="1"/>
                  </a:lnTo>
                  <a:close/>
                  <a:moveTo>
                    <a:pt x="1" y="1"/>
                  </a:moveTo>
                  <a:lnTo>
                    <a:pt x="1" y="1"/>
                  </a:lnTo>
                  <a:lnTo>
                    <a:pt x="1" y="1"/>
                  </a:lnTo>
                  <a:close/>
                  <a:moveTo>
                    <a:pt x="1" y="1"/>
                  </a:moveTo>
                  <a:lnTo>
                    <a:pt x="1" y="1"/>
                  </a:lnTo>
                  <a:close/>
                </a:path>
              </a:pathLst>
            </a:custGeom>
            <a:solidFill>
              <a:srgbClr val="ED15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35"/>
            <p:cNvSpPr/>
            <p:nvPr/>
          </p:nvSpPr>
          <p:spPr>
            <a:xfrm>
              <a:off x="5677050" y="3762875"/>
              <a:ext cx="1100" cy="18375"/>
            </a:xfrm>
            <a:custGeom>
              <a:avLst/>
              <a:gdLst/>
              <a:ahLst/>
              <a:cxnLst/>
              <a:rect l="l" t="t" r="r" b="b"/>
              <a:pathLst>
                <a:path w="44" h="735" extrusionOk="0">
                  <a:moveTo>
                    <a:pt x="43" y="1"/>
                  </a:moveTo>
                  <a:cubicBezTo>
                    <a:pt x="32" y="260"/>
                    <a:pt x="22" y="519"/>
                    <a:pt x="0" y="735"/>
                  </a:cubicBezTo>
                  <a:lnTo>
                    <a:pt x="0" y="735"/>
                  </a:lnTo>
                  <a:cubicBezTo>
                    <a:pt x="22" y="519"/>
                    <a:pt x="32" y="260"/>
                    <a:pt x="43" y="1"/>
                  </a:cubicBezTo>
                  <a:close/>
                </a:path>
              </a:pathLst>
            </a:custGeom>
            <a:solidFill>
              <a:srgbClr val="F87F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35"/>
            <p:cNvSpPr/>
            <p:nvPr/>
          </p:nvSpPr>
          <p:spPr>
            <a:xfrm>
              <a:off x="5676750" y="3781250"/>
              <a:ext cx="325" cy="3000"/>
            </a:xfrm>
            <a:custGeom>
              <a:avLst/>
              <a:gdLst/>
              <a:ahLst/>
              <a:cxnLst/>
              <a:rect l="l" t="t" r="r" b="b"/>
              <a:pathLst>
                <a:path w="13" h="120" extrusionOk="0">
                  <a:moveTo>
                    <a:pt x="12" y="0"/>
                  </a:moveTo>
                  <a:cubicBezTo>
                    <a:pt x="12" y="33"/>
                    <a:pt x="12" y="76"/>
                    <a:pt x="1" y="119"/>
                  </a:cubicBezTo>
                  <a:lnTo>
                    <a:pt x="1" y="119"/>
                  </a:lnTo>
                  <a:cubicBezTo>
                    <a:pt x="12" y="76"/>
                    <a:pt x="12" y="33"/>
                    <a:pt x="12" y="0"/>
                  </a:cubicBezTo>
                  <a:close/>
                </a:path>
              </a:pathLst>
            </a:custGeom>
            <a:solidFill>
              <a:srgbClr val="F528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35"/>
            <p:cNvSpPr/>
            <p:nvPr/>
          </p:nvSpPr>
          <p:spPr>
            <a:xfrm>
              <a:off x="5678125" y="3707275"/>
              <a:ext cx="1100" cy="55625"/>
            </a:xfrm>
            <a:custGeom>
              <a:avLst/>
              <a:gdLst/>
              <a:ahLst/>
              <a:cxnLst/>
              <a:rect l="l" t="t" r="r" b="b"/>
              <a:pathLst>
                <a:path w="44" h="2225" extrusionOk="0">
                  <a:moveTo>
                    <a:pt x="22" y="1"/>
                  </a:moveTo>
                  <a:cubicBezTo>
                    <a:pt x="22" y="98"/>
                    <a:pt x="43" y="1243"/>
                    <a:pt x="0" y="2225"/>
                  </a:cubicBezTo>
                  <a:lnTo>
                    <a:pt x="0" y="2225"/>
                  </a:lnTo>
                  <a:cubicBezTo>
                    <a:pt x="43" y="1243"/>
                    <a:pt x="22" y="98"/>
                    <a:pt x="22" y="1"/>
                  </a:cubicBezTo>
                  <a:close/>
                </a:path>
              </a:pathLst>
            </a:custGeom>
            <a:solidFill>
              <a:srgbClr val="ED15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35"/>
            <p:cNvSpPr/>
            <p:nvPr/>
          </p:nvSpPr>
          <p:spPr>
            <a:xfrm>
              <a:off x="5736425" y="3734800"/>
              <a:ext cx="1100" cy="35125"/>
            </a:xfrm>
            <a:custGeom>
              <a:avLst/>
              <a:gdLst/>
              <a:ahLst/>
              <a:cxnLst/>
              <a:rect l="l" t="t" r="r" b="b"/>
              <a:pathLst>
                <a:path w="44" h="1405" extrusionOk="0">
                  <a:moveTo>
                    <a:pt x="0" y="1"/>
                  </a:moveTo>
                  <a:lnTo>
                    <a:pt x="44" y="1405"/>
                  </a:lnTo>
                  <a:lnTo>
                    <a:pt x="44" y="1405"/>
                  </a:lnTo>
                  <a:close/>
                </a:path>
              </a:pathLst>
            </a:custGeom>
            <a:solidFill>
              <a:srgbClr val="F87F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35"/>
            <p:cNvSpPr/>
            <p:nvPr/>
          </p:nvSpPr>
          <p:spPr>
            <a:xfrm>
              <a:off x="5738300" y="3784475"/>
              <a:ext cx="300" cy="25"/>
            </a:xfrm>
            <a:custGeom>
              <a:avLst/>
              <a:gdLst/>
              <a:ahLst/>
              <a:cxnLst/>
              <a:rect l="l" t="t" r="r" b="b"/>
              <a:pathLst>
                <a:path w="12" h="1" extrusionOk="0">
                  <a:moveTo>
                    <a:pt x="12" y="1"/>
                  </a:moveTo>
                  <a:lnTo>
                    <a:pt x="12" y="1"/>
                  </a:lnTo>
                  <a:lnTo>
                    <a:pt x="12" y="1"/>
                  </a:lnTo>
                  <a:close/>
                  <a:moveTo>
                    <a:pt x="12" y="1"/>
                  </a:moveTo>
                  <a:lnTo>
                    <a:pt x="12" y="1"/>
                  </a:lnTo>
                  <a:lnTo>
                    <a:pt x="12" y="1"/>
                  </a:lnTo>
                  <a:close/>
                  <a:moveTo>
                    <a:pt x="1" y="1"/>
                  </a:moveTo>
                  <a:lnTo>
                    <a:pt x="1" y="1"/>
                  </a:lnTo>
                  <a:close/>
                </a:path>
              </a:pathLst>
            </a:custGeom>
            <a:solidFill>
              <a:srgbClr val="F87F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35"/>
            <p:cNvSpPr/>
            <p:nvPr/>
          </p:nvSpPr>
          <p:spPr>
            <a:xfrm>
              <a:off x="5738050" y="3784475"/>
              <a:ext cx="25100" cy="21075"/>
            </a:xfrm>
            <a:custGeom>
              <a:avLst/>
              <a:gdLst/>
              <a:ahLst/>
              <a:cxnLst/>
              <a:rect l="l" t="t" r="r" b="b"/>
              <a:pathLst>
                <a:path w="1004" h="843" extrusionOk="0">
                  <a:moveTo>
                    <a:pt x="0" y="1"/>
                  </a:moveTo>
                  <a:lnTo>
                    <a:pt x="0" y="228"/>
                  </a:lnTo>
                  <a:cubicBezTo>
                    <a:pt x="389" y="379"/>
                    <a:pt x="713" y="573"/>
                    <a:pt x="918" y="843"/>
                  </a:cubicBezTo>
                  <a:cubicBezTo>
                    <a:pt x="961" y="778"/>
                    <a:pt x="982" y="703"/>
                    <a:pt x="1004" y="638"/>
                  </a:cubicBezTo>
                  <a:cubicBezTo>
                    <a:pt x="680" y="238"/>
                    <a:pt x="334" y="22"/>
                    <a:pt x="22" y="1"/>
                  </a:cubicBezTo>
                  <a:close/>
                </a:path>
              </a:pathLst>
            </a:custGeom>
            <a:solidFill>
              <a:srgbClr val="F528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35"/>
            <p:cNvSpPr/>
            <p:nvPr/>
          </p:nvSpPr>
          <p:spPr>
            <a:xfrm>
              <a:off x="5692700" y="3790150"/>
              <a:ext cx="68300" cy="32675"/>
            </a:xfrm>
            <a:custGeom>
              <a:avLst/>
              <a:gdLst/>
              <a:ahLst/>
              <a:cxnLst/>
              <a:rect l="l" t="t" r="r" b="b"/>
              <a:pathLst>
                <a:path w="2732" h="1307" extrusionOk="0">
                  <a:moveTo>
                    <a:pt x="1814" y="1"/>
                  </a:moveTo>
                  <a:lnTo>
                    <a:pt x="1814" y="44"/>
                  </a:lnTo>
                  <a:lnTo>
                    <a:pt x="1522" y="843"/>
                  </a:lnTo>
                  <a:lnTo>
                    <a:pt x="0" y="217"/>
                  </a:lnTo>
                  <a:lnTo>
                    <a:pt x="0" y="217"/>
                  </a:lnTo>
                  <a:cubicBezTo>
                    <a:pt x="75" y="303"/>
                    <a:pt x="130" y="411"/>
                    <a:pt x="173" y="519"/>
                  </a:cubicBezTo>
                  <a:cubicBezTo>
                    <a:pt x="205" y="627"/>
                    <a:pt x="238" y="757"/>
                    <a:pt x="259" y="886"/>
                  </a:cubicBezTo>
                  <a:cubicBezTo>
                    <a:pt x="605" y="1134"/>
                    <a:pt x="972" y="1307"/>
                    <a:pt x="1393" y="1307"/>
                  </a:cubicBezTo>
                  <a:cubicBezTo>
                    <a:pt x="1447" y="1307"/>
                    <a:pt x="1501" y="1307"/>
                    <a:pt x="1555" y="1296"/>
                  </a:cubicBezTo>
                  <a:cubicBezTo>
                    <a:pt x="2192" y="1232"/>
                    <a:pt x="2559" y="961"/>
                    <a:pt x="2732" y="616"/>
                  </a:cubicBezTo>
                  <a:cubicBezTo>
                    <a:pt x="2527" y="346"/>
                    <a:pt x="2203" y="152"/>
                    <a:pt x="1814" y="1"/>
                  </a:cubicBezTo>
                  <a:close/>
                </a:path>
              </a:pathLst>
            </a:custGeom>
            <a:solidFill>
              <a:srgbClr val="F84A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35"/>
            <p:cNvSpPr/>
            <p:nvPr/>
          </p:nvSpPr>
          <p:spPr>
            <a:xfrm>
              <a:off x="5676750" y="3704575"/>
              <a:ext cx="61325" cy="106650"/>
            </a:xfrm>
            <a:custGeom>
              <a:avLst/>
              <a:gdLst/>
              <a:ahLst/>
              <a:cxnLst/>
              <a:rect l="l" t="t" r="r" b="b"/>
              <a:pathLst>
                <a:path w="2453" h="4266" extrusionOk="0">
                  <a:moveTo>
                    <a:pt x="487" y="1"/>
                  </a:moveTo>
                  <a:lnTo>
                    <a:pt x="77" y="109"/>
                  </a:lnTo>
                  <a:cubicBezTo>
                    <a:pt x="77" y="206"/>
                    <a:pt x="98" y="1351"/>
                    <a:pt x="55" y="2333"/>
                  </a:cubicBezTo>
                  <a:cubicBezTo>
                    <a:pt x="44" y="2592"/>
                    <a:pt x="34" y="2851"/>
                    <a:pt x="12" y="3067"/>
                  </a:cubicBezTo>
                  <a:cubicBezTo>
                    <a:pt x="12" y="3100"/>
                    <a:pt x="12" y="3143"/>
                    <a:pt x="1" y="3186"/>
                  </a:cubicBezTo>
                  <a:cubicBezTo>
                    <a:pt x="142" y="3208"/>
                    <a:pt x="433" y="3369"/>
                    <a:pt x="638" y="3640"/>
                  </a:cubicBezTo>
                  <a:lnTo>
                    <a:pt x="2160" y="4266"/>
                  </a:lnTo>
                  <a:lnTo>
                    <a:pt x="2452" y="3467"/>
                  </a:lnTo>
                  <a:lnTo>
                    <a:pt x="2452" y="3424"/>
                  </a:lnTo>
                  <a:lnTo>
                    <a:pt x="2452" y="3197"/>
                  </a:lnTo>
                  <a:lnTo>
                    <a:pt x="2441" y="2884"/>
                  </a:lnTo>
                  <a:lnTo>
                    <a:pt x="2431" y="2614"/>
                  </a:lnTo>
                  <a:lnTo>
                    <a:pt x="2387" y="1210"/>
                  </a:lnTo>
                  <a:cubicBezTo>
                    <a:pt x="1848" y="800"/>
                    <a:pt x="1102" y="357"/>
                    <a:pt x="487" y="1"/>
                  </a:cubicBezTo>
                  <a:close/>
                </a:path>
              </a:pathLst>
            </a:custGeom>
            <a:solidFill>
              <a:srgbClr val="ED15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35"/>
            <p:cNvSpPr/>
            <p:nvPr/>
          </p:nvSpPr>
          <p:spPr>
            <a:xfrm>
              <a:off x="5667575" y="3784225"/>
              <a:ext cx="31625" cy="28100"/>
            </a:xfrm>
            <a:custGeom>
              <a:avLst/>
              <a:gdLst/>
              <a:ahLst/>
              <a:cxnLst/>
              <a:rect l="l" t="t" r="r" b="b"/>
              <a:pathLst>
                <a:path w="1265" h="1124" extrusionOk="0">
                  <a:moveTo>
                    <a:pt x="325" y="0"/>
                  </a:moveTo>
                  <a:cubicBezTo>
                    <a:pt x="206" y="0"/>
                    <a:pt x="98" y="32"/>
                    <a:pt x="1" y="87"/>
                  </a:cubicBezTo>
                  <a:cubicBezTo>
                    <a:pt x="444" y="399"/>
                    <a:pt x="843" y="821"/>
                    <a:pt x="1264" y="1123"/>
                  </a:cubicBezTo>
                  <a:cubicBezTo>
                    <a:pt x="1243" y="994"/>
                    <a:pt x="1210" y="864"/>
                    <a:pt x="1178" y="756"/>
                  </a:cubicBezTo>
                  <a:cubicBezTo>
                    <a:pt x="1135" y="648"/>
                    <a:pt x="1080" y="540"/>
                    <a:pt x="1005" y="454"/>
                  </a:cubicBezTo>
                  <a:cubicBezTo>
                    <a:pt x="800" y="183"/>
                    <a:pt x="509" y="22"/>
                    <a:pt x="368" y="0"/>
                  </a:cubicBezTo>
                  <a:close/>
                </a:path>
              </a:pathLst>
            </a:custGeom>
            <a:solidFill>
              <a:srgbClr val="F528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35"/>
            <p:cNvSpPr/>
            <p:nvPr/>
          </p:nvSpPr>
          <p:spPr>
            <a:xfrm>
              <a:off x="5670825" y="3672050"/>
              <a:ext cx="102050" cy="111650"/>
            </a:xfrm>
            <a:custGeom>
              <a:avLst/>
              <a:gdLst/>
              <a:ahLst/>
              <a:cxnLst/>
              <a:rect l="l" t="t" r="r" b="b"/>
              <a:pathLst>
                <a:path w="4082" h="4466" extrusionOk="0">
                  <a:moveTo>
                    <a:pt x="2754" y="0"/>
                  </a:moveTo>
                  <a:cubicBezTo>
                    <a:pt x="2573" y="0"/>
                    <a:pt x="2366" y="15"/>
                    <a:pt x="2128" y="49"/>
                  </a:cubicBezTo>
                  <a:cubicBezTo>
                    <a:pt x="367" y="298"/>
                    <a:pt x="0" y="1572"/>
                    <a:pt x="0" y="1572"/>
                  </a:cubicBezTo>
                  <a:cubicBezTo>
                    <a:pt x="0" y="1572"/>
                    <a:pt x="983" y="3407"/>
                    <a:pt x="1015" y="3439"/>
                  </a:cubicBezTo>
                  <a:cubicBezTo>
                    <a:pt x="1145" y="3569"/>
                    <a:pt x="2171" y="4087"/>
                    <a:pt x="3002" y="4466"/>
                  </a:cubicBezTo>
                  <a:lnTo>
                    <a:pt x="4082" y="3688"/>
                  </a:lnTo>
                  <a:cubicBezTo>
                    <a:pt x="4082" y="3688"/>
                    <a:pt x="3995" y="1334"/>
                    <a:pt x="3985" y="946"/>
                  </a:cubicBezTo>
                  <a:cubicBezTo>
                    <a:pt x="3966" y="610"/>
                    <a:pt x="3899" y="0"/>
                    <a:pt x="2754" y="0"/>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35"/>
            <p:cNvSpPr/>
            <p:nvPr/>
          </p:nvSpPr>
          <p:spPr>
            <a:xfrm>
              <a:off x="5670825" y="3680575"/>
              <a:ext cx="99350" cy="103125"/>
            </a:xfrm>
            <a:custGeom>
              <a:avLst/>
              <a:gdLst/>
              <a:ahLst/>
              <a:cxnLst/>
              <a:rect l="l" t="t" r="r" b="b"/>
              <a:pathLst>
                <a:path w="3974" h="4125" extrusionOk="0">
                  <a:moveTo>
                    <a:pt x="1134" y="0"/>
                  </a:moveTo>
                  <a:lnTo>
                    <a:pt x="1134" y="0"/>
                  </a:lnTo>
                  <a:cubicBezTo>
                    <a:pt x="216" y="464"/>
                    <a:pt x="0" y="1231"/>
                    <a:pt x="0" y="1231"/>
                  </a:cubicBezTo>
                  <a:cubicBezTo>
                    <a:pt x="0" y="1231"/>
                    <a:pt x="983" y="3066"/>
                    <a:pt x="1015" y="3098"/>
                  </a:cubicBezTo>
                  <a:cubicBezTo>
                    <a:pt x="1145" y="3228"/>
                    <a:pt x="2171" y="3746"/>
                    <a:pt x="3002" y="4125"/>
                  </a:cubicBezTo>
                  <a:lnTo>
                    <a:pt x="3974" y="3185"/>
                  </a:lnTo>
                  <a:cubicBezTo>
                    <a:pt x="3272" y="2990"/>
                    <a:pt x="2419" y="2375"/>
                    <a:pt x="2128" y="1641"/>
                  </a:cubicBezTo>
                  <a:cubicBezTo>
                    <a:pt x="1847" y="950"/>
                    <a:pt x="789" y="518"/>
                    <a:pt x="1134" y="0"/>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35"/>
            <p:cNvSpPr/>
            <p:nvPr/>
          </p:nvSpPr>
          <p:spPr>
            <a:xfrm>
              <a:off x="5663925" y="3724525"/>
              <a:ext cx="30425" cy="31825"/>
            </a:xfrm>
            <a:custGeom>
              <a:avLst/>
              <a:gdLst/>
              <a:ahLst/>
              <a:cxnLst/>
              <a:rect l="l" t="t" r="r" b="b"/>
              <a:pathLst>
                <a:path w="1217" h="1273" extrusionOk="0">
                  <a:moveTo>
                    <a:pt x="531" y="1"/>
                  </a:moveTo>
                  <a:cubicBezTo>
                    <a:pt x="449" y="1"/>
                    <a:pt x="364" y="46"/>
                    <a:pt x="276" y="153"/>
                  </a:cubicBezTo>
                  <a:cubicBezTo>
                    <a:pt x="1" y="500"/>
                    <a:pt x="730" y="1273"/>
                    <a:pt x="974" y="1273"/>
                  </a:cubicBezTo>
                  <a:cubicBezTo>
                    <a:pt x="988" y="1273"/>
                    <a:pt x="1000" y="1270"/>
                    <a:pt x="1010" y="1265"/>
                  </a:cubicBezTo>
                  <a:cubicBezTo>
                    <a:pt x="1216" y="1168"/>
                    <a:pt x="1065" y="693"/>
                    <a:pt x="1010" y="553"/>
                  </a:cubicBezTo>
                  <a:cubicBezTo>
                    <a:pt x="889" y="250"/>
                    <a:pt x="721" y="1"/>
                    <a:pt x="531" y="1"/>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35"/>
            <p:cNvSpPr/>
            <p:nvPr/>
          </p:nvSpPr>
          <p:spPr>
            <a:xfrm>
              <a:off x="5733725" y="3743000"/>
              <a:ext cx="58575" cy="51300"/>
            </a:xfrm>
            <a:custGeom>
              <a:avLst/>
              <a:gdLst/>
              <a:ahLst/>
              <a:cxnLst/>
              <a:rect l="l" t="t" r="r" b="b"/>
              <a:pathLst>
                <a:path w="2343" h="2052" extrusionOk="0">
                  <a:moveTo>
                    <a:pt x="1367" y="1"/>
                  </a:moveTo>
                  <a:cubicBezTo>
                    <a:pt x="1012" y="1"/>
                    <a:pt x="586" y="231"/>
                    <a:pt x="335" y="591"/>
                  </a:cubicBezTo>
                  <a:cubicBezTo>
                    <a:pt x="22" y="1055"/>
                    <a:pt x="0" y="1649"/>
                    <a:pt x="368" y="1876"/>
                  </a:cubicBezTo>
                  <a:cubicBezTo>
                    <a:pt x="532" y="1976"/>
                    <a:pt x="715" y="2051"/>
                    <a:pt x="915" y="2051"/>
                  </a:cubicBezTo>
                  <a:cubicBezTo>
                    <a:pt x="1189" y="2051"/>
                    <a:pt x="1494" y="1910"/>
                    <a:pt x="1825" y="1498"/>
                  </a:cubicBezTo>
                  <a:cubicBezTo>
                    <a:pt x="2343" y="872"/>
                    <a:pt x="2030" y="256"/>
                    <a:pt x="1652" y="62"/>
                  </a:cubicBezTo>
                  <a:cubicBezTo>
                    <a:pt x="1567" y="20"/>
                    <a:pt x="1470" y="1"/>
                    <a:pt x="1367" y="1"/>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35"/>
            <p:cNvSpPr/>
            <p:nvPr/>
          </p:nvSpPr>
          <p:spPr>
            <a:xfrm>
              <a:off x="5733725" y="3753975"/>
              <a:ext cx="53200" cy="40325"/>
            </a:xfrm>
            <a:custGeom>
              <a:avLst/>
              <a:gdLst/>
              <a:ahLst/>
              <a:cxnLst/>
              <a:rect l="l" t="t" r="r" b="b"/>
              <a:pathLst>
                <a:path w="2128" h="1613" extrusionOk="0">
                  <a:moveTo>
                    <a:pt x="454" y="1"/>
                  </a:moveTo>
                  <a:cubicBezTo>
                    <a:pt x="411" y="44"/>
                    <a:pt x="378" y="98"/>
                    <a:pt x="335" y="152"/>
                  </a:cubicBezTo>
                  <a:cubicBezTo>
                    <a:pt x="22" y="616"/>
                    <a:pt x="0" y="1210"/>
                    <a:pt x="368" y="1437"/>
                  </a:cubicBezTo>
                  <a:cubicBezTo>
                    <a:pt x="532" y="1537"/>
                    <a:pt x="715" y="1612"/>
                    <a:pt x="915" y="1612"/>
                  </a:cubicBezTo>
                  <a:cubicBezTo>
                    <a:pt x="1189" y="1612"/>
                    <a:pt x="1494" y="1471"/>
                    <a:pt x="1825" y="1059"/>
                  </a:cubicBezTo>
                  <a:cubicBezTo>
                    <a:pt x="2074" y="757"/>
                    <a:pt x="2127" y="465"/>
                    <a:pt x="2084" y="206"/>
                  </a:cubicBezTo>
                  <a:lnTo>
                    <a:pt x="2084" y="206"/>
                  </a:lnTo>
                  <a:cubicBezTo>
                    <a:pt x="1944" y="422"/>
                    <a:pt x="1652" y="573"/>
                    <a:pt x="1306" y="573"/>
                  </a:cubicBezTo>
                  <a:cubicBezTo>
                    <a:pt x="864" y="573"/>
                    <a:pt x="497" y="325"/>
                    <a:pt x="454" y="1"/>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35"/>
            <p:cNvSpPr/>
            <p:nvPr/>
          </p:nvSpPr>
          <p:spPr>
            <a:xfrm>
              <a:off x="5743700" y="3750175"/>
              <a:ext cx="42675" cy="42625"/>
            </a:xfrm>
            <a:custGeom>
              <a:avLst/>
              <a:gdLst/>
              <a:ahLst/>
              <a:cxnLst/>
              <a:rect l="l" t="t" r="r" b="b"/>
              <a:pathLst>
                <a:path w="1707" h="1705" extrusionOk="0">
                  <a:moveTo>
                    <a:pt x="1203" y="0"/>
                  </a:moveTo>
                  <a:cubicBezTo>
                    <a:pt x="911" y="0"/>
                    <a:pt x="545" y="230"/>
                    <a:pt x="303" y="585"/>
                  </a:cubicBezTo>
                  <a:cubicBezTo>
                    <a:pt x="1" y="1038"/>
                    <a:pt x="1" y="1513"/>
                    <a:pt x="303" y="1665"/>
                  </a:cubicBezTo>
                  <a:cubicBezTo>
                    <a:pt x="361" y="1692"/>
                    <a:pt x="427" y="1705"/>
                    <a:pt x="497" y="1705"/>
                  </a:cubicBezTo>
                  <a:cubicBezTo>
                    <a:pt x="790" y="1705"/>
                    <a:pt x="1160" y="1479"/>
                    <a:pt x="1404" y="1113"/>
                  </a:cubicBezTo>
                  <a:cubicBezTo>
                    <a:pt x="1706" y="671"/>
                    <a:pt x="1706" y="185"/>
                    <a:pt x="1404" y="45"/>
                  </a:cubicBezTo>
                  <a:cubicBezTo>
                    <a:pt x="1344" y="15"/>
                    <a:pt x="1276" y="0"/>
                    <a:pt x="1203" y="0"/>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35"/>
            <p:cNvSpPr/>
            <p:nvPr/>
          </p:nvSpPr>
          <p:spPr>
            <a:xfrm>
              <a:off x="5691325" y="3674450"/>
              <a:ext cx="78325" cy="81175"/>
            </a:xfrm>
            <a:custGeom>
              <a:avLst/>
              <a:gdLst/>
              <a:ahLst/>
              <a:cxnLst/>
              <a:rect l="l" t="t" r="r" b="b"/>
              <a:pathLst>
                <a:path w="3133" h="3247" extrusionOk="0">
                  <a:moveTo>
                    <a:pt x="1889" y="1"/>
                  </a:moveTo>
                  <a:cubicBezTo>
                    <a:pt x="1087" y="1"/>
                    <a:pt x="165" y="370"/>
                    <a:pt x="1" y="677"/>
                  </a:cubicBezTo>
                  <a:cubicBezTo>
                    <a:pt x="195" y="2134"/>
                    <a:pt x="1740" y="3247"/>
                    <a:pt x="1740" y="3247"/>
                  </a:cubicBezTo>
                  <a:cubicBezTo>
                    <a:pt x="2383" y="2603"/>
                    <a:pt x="2893" y="2541"/>
                    <a:pt x="3067" y="2541"/>
                  </a:cubicBezTo>
                  <a:cubicBezTo>
                    <a:pt x="3109" y="2541"/>
                    <a:pt x="3132" y="2544"/>
                    <a:pt x="3132" y="2544"/>
                  </a:cubicBezTo>
                  <a:cubicBezTo>
                    <a:pt x="3110" y="1292"/>
                    <a:pt x="3122" y="493"/>
                    <a:pt x="2808" y="255"/>
                  </a:cubicBezTo>
                  <a:cubicBezTo>
                    <a:pt x="2576" y="73"/>
                    <a:pt x="2244" y="1"/>
                    <a:pt x="1889" y="1"/>
                  </a:cubicBezTo>
                  <a:close/>
                </a:path>
              </a:pathLst>
            </a:custGeom>
            <a:solidFill>
              <a:srgbClr val="4B9E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35"/>
            <p:cNvSpPr/>
            <p:nvPr/>
          </p:nvSpPr>
          <p:spPr>
            <a:xfrm>
              <a:off x="5691325" y="3674450"/>
              <a:ext cx="75900" cy="81175"/>
            </a:xfrm>
            <a:custGeom>
              <a:avLst/>
              <a:gdLst/>
              <a:ahLst/>
              <a:cxnLst/>
              <a:rect l="l" t="t" r="r" b="b"/>
              <a:pathLst>
                <a:path w="3036" h="3247" extrusionOk="0">
                  <a:moveTo>
                    <a:pt x="1889" y="1"/>
                  </a:moveTo>
                  <a:cubicBezTo>
                    <a:pt x="1087" y="1"/>
                    <a:pt x="165" y="370"/>
                    <a:pt x="1" y="677"/>
                  </a:cubicBezTo>
                  <a:cubicBezTo>
                    <a:pt x="195" y="2134"/>
                    <a:pt x="1740" y="3247"/>
                    <a:pt x="1740" y="3247"/>
                  </a:cubicBezTo>
                  <a:cubicBezTo>
                    <a:pt x="1750" y="3247"/>
                    <a:pt x="1750" y="3235"/>
                    <a:pt x="1761" y="3235"/>
                  </a:cubicBezTo>
                  <a:cubicBezTo>
                    <a:pt x="1070" y="1659"/>
                    <a:pt x="2225" y="709"/>
                    <a:pt x="3035" y="687"/>
                  </a:cubicBezTo>
                  <a:cubicBezTo>
                    <a:pt x="2981" y="483"/>
                    <a:pt x="2916" y="331"/>
                    <a:pt x="2808" y="255"/>
                  </a:cubicBezTo>
                  <a:cubicBezTo>
                    <a:pt x="2576" y="73"/>
                    <a:pt x="2244" y="1"/>
                    <a:pt x="1889" y="1"/>
                  </a:cubicBezTo>
                  <a:close/>
                </a:path>
              </a:pathLst>
            </a:custGeom>
            <a:solidFill>
              <a:srgbClr val="4B9E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35"/>
            <p:cNvSpPr/>
            <p:nvPr/>
          </p:nvSpPr>
          <p:spPr>
            <a:xfrm>
              <a:off x="5756650" y="3705400"/>
              <a:ext cx="11100" cy="32125"/>
            </a:xfrm>
            <a:custGeom>
              <a:avLst/>
              <a:gdLst/>
              <a:ahLst/>
              <a:cxnLst/>
              <a:rect l="l" t="t" r="r" b="b"/>
              <a:pathLst>
                <a:path w="444" h="1285" extrusionOk="0">
                  <a:moveTo>
                    <a:pt x="411" y="0"/>
                  </a:moveTo>
                  <a:cubicBezTo>
                    <a:pt x="250" y="44"/>
                    <a:pt x="12" y="767"/>
                    <a:pt x="1" y="1285"/>
                  </a:cubicBezTo>
                  <a:cubicBezTo>
                    <a:pt x="194" y="1208"/>
                    <a:pt x="337" y="1197"/>
                    <a:pt x="403" y="1197"/>
                  </a:cubicBezTo>
                  <a:cubicBezTo>
                    <a:pt x="430" y="1197"/>
                    <a:pt x="444" y="1198"/>
                    <a:pt x="444" y="1198"/>
                  </a:cubicBezTo>
                  <a:cubicBezTo>
                    <a:pt x="433" y="735"/>
                    <a:pt x="444" y="303"/>
                    <a:pt x="411" y="0"/>
                  </a:cubicBezTo>
                  <a:close/>
                </a:path>
              </a:pathLst>
            </a:custGeom>
            <a:solidFill>
              <a:srgbClr val="5FB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35"/>
            <p:cNvSpPr/>
            <p:nvPr/>
          </p:nvSpPr>
          <p:spPr>
            <a:xfrm>
              <a:off x="5746675" y="3716725"/>
              <a:ext cx="11375" cy="26500"/>
            </a:xfrm>
            <a:custGeom>
              <a:avLst/>
              <a:gdLst/>
              <a:ahLst/>
              <a:cxnLst/>
              <a:rect l="l" t="t" r="r" b="b"/>
              <a:pathLst>
                <a:path w="455" h="1060" extrusionOk="0">
                  <a:moveTo>
                    <a:pt x="454" y="1"/>
                  </a:moveTo>
                  <a:lnTo>
                    <a:pt x="454" y="1"/>
                  </a:lnTo>
                  <a:cubicBezTo>
                    <a:pt x="184" y="195"/>
                    <a:pt x="22" y="659"/>
                    <a:pt x="1" y="1059"/>
                  </a:cubicBezTo>
                  <a:cubicBezTo>
                    <a:pt x="97" y="983"/>
                    <a:pt x="195" y="929"/>
                    <a:pt x="281" y="886"/>
                  </a:cubicBezTo>
                  <a:cubicBezTo>
                    <a:pt x="292" y="594"/>
                    <a:pt x="335" y="270"/>
                    <a:pt x="454" y="1"/>
                  </a:cubicBezTo>
                  <a:close/>
                </a:path>
              </a:pathLst>
            </a:custGeom>
            <a:solidFill>
              <a:srgbClr val="5FB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35"/>
            <p:cNvSpPr/>
            <p:nvPr/>
          </p:nvSpPr>
          <p:spPr>
            <a:xfrm>
              <a:off x="5613050" y="3617450"/>
              <a:ext cx="151200" cy="121700"/>
            </a:xfrm>
            <a:custGeom>
              <a:avLst/>
              <a:gdLst/>
              <a:ahLst/>
              <a:cxnLst/>
              <a:rect l="l" t="t" r="r" b="b"/>
              <a:pathLst>
                <a:path w="6048" h="4868" extrusionOk="0">
                  <a:moveTo>
                    <a:pt x="3071" y="0"/>
                  </a:moveTo>
                  <a:cubicBezTo>
                    <a:pt x="2705" y="0"/>
                    <a:pt x="2326" y="109"/>
                    <a:pt x="1944" y="376"/>
                  </a:cubicBezTo>
                  <a:cubicBezTo>
                    <a:pt x="1" y="1726"/>
                    <a:pt x="1534" y="4868"/>
                    <a:pt x="1534" y="4868"/>
                  </a:cubicBezTo>
                  <a:cubicBezTo>
                    <a:pt x="1534" y="4868"/>
                    <a:pt x="4396" y="2525"/>
                    <a:pt x="6047" y="2168"/>
                  </a:cubicBezTo>
                  <a:cubicBezTo>
                    <a:pt x="6047" y="2168"/>
                    <a:pt x="4700" y="0"/>
                    <a:pt x="3071" y="0"/>
                  </a:cubicBez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35"/>
            <p:cNvSpPr/>
            <p:nvPr/>
          </p:nvSpPr>
          <p:spPr>
            <a:xfrm>
              <a:off x="5619525" y="3635475"/>
              <a:ext cx="144725" cy="103675"/>
            </a:xfrm>
            <a:custGeom>
              <a:avLst/>
              <a:gdLst/>
              <a:ahLst/>
              <a:cxnLst/>
              <a:rect l="l" t="t" r="r" b="b"/>
              <a:pathLst>
                <a:path w="5789" h="4147" extrusionOk="0">
                  <a:moveTo>
                    <a:pt x="4492" y="0"/>
                  </a:moveTo>
                  <a:cubicBezTo>
                    <a:pt x="4147" y="540"/>
                    <a:pt x="4514" y="1480"/>
                    <a:pt x="3143" y="1545"/>
                  </a:cubicBezTo>
                  <a:cubicBezTo>
                    <a:pt x="3115" y="1546"/>
                    <a:pt x="3086" y="1547"/>
                    <a:pt x="3058" y="1547"/>
                  </a:cubicBezTo>
                  <a:cubicBezTo>
                    <a:pt x="2135" y="1547"/>
                    <a:pt x="1390" y="872"/>
                    <a:pt x="1253" y="55"/>
                  </a:cubicBezTo>
                  <a:lnTo>
                    <a:pt x="1253" y="55"/>
                  </a:lnTo>
                  <a:cubicBezTo>
                    <a:pt x="1" y="1545"/>
                    <a:pt x="1275" y="4147"/>
                    <a:pt x="1275" y="4147"/>
                  </a:cubicBezTo>
                  <a:cubicBezTo>
                    <a:pt x="1275" y="4147"/>
                    <a:pt x="4137" y="1804"/>
                    <a:pt x="5788" y="1447"/>
                  </a:cubicBezTo>
                  <a:cubicBezTo>
                    <a:pt x="5788" y="1447"/>
                    <a:pt x="5022" y="540"/>
                    <a:pt x="4492" y="0"/>
                  </a:cubicBez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35"/>
            <p:cNvSpPr/>
            <p:nvPr/>
          </p:nvSpPr>
          <p:spPr>
            <a:xfrm>
              <a:off x="5667850" y="3620700"/>
              <a:ext cx="53200" cy="21550"/>
            </a:xfrm>
            <a:custGeom>
              <a:avLst/>
              <a:gdLst/>
              <a:ahLst/>
              <a:cxnLst/>
              <a:rect l="l" t="t" r="r" b="b"/>
              <a:pathLst>
                <a:path w="2128" h="862" extrusionOk="0">
                  <a:moveTo>
                    <a:pt x="849" y="0"/>
                  </a:moveTo>
                  <a:cubicBezTo>
                    <a:pt x="573" y="0"/>
                    <a:pt x="287" y="72"/>
                    <a:pt x="1" y="246"/>
                  </a:cubicBezTo>
                  <a:cubicBezTo>
                    <a:pt x="206" y="613"/>
                    <a:pt x="649" y="862"/>
                    <a:pt x="1156" y="862"/>
                  </a:cubicBezTo>
                  <a:cubicBezTo>
                    <a:pt x="1544" y="862"/>
                    <a:pt x="1890" y="711"/>
                    <a:pt x="2128" y="473"/>
                  </a:cubicBezTo>
                  <a:cubicBezTo>
                    <a:pt x="1749" y="203"/>
                    <a:pt x="1311" y="0"/>
                    <a:pt x="849" y="0"/>
                  </a:cubicBezTo>
                  <a:close/>
                </a:path>
              </a:pathLst>
            </a:custGeom>
            <a:solidFill>
              <a:srgbClr val="FFE8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35"/>
            <p:cNvSpPr/>
            <p:nvPr/>
          </p:nvSpPr>
          <p:spPr>
            <a:xfrm>
              <a:off x="5729400" y="3629075"/>
              <a:ext cx="39700" cy="44550"/>
            </a:xfrm>
            <a:custGeom>
              <a:avLst/>
              <a:gdLst/>
              <a:ahLst/>
              <a:cxnLst/>
              <a:rect l="l" t="t" r="r" b="b"/>
              <a:pathLst>
                <a:path w="1588" h="1782" extrusionOk="0">
                  <a:moveTo>
                    <a:pt x="406" y="1"/>
                  </a:moveTo>
                  <a:cubicBezTo>
                    <a:pt x="357" y="1"/>
                    <a:pt x="312" y="10"/>
                    <a:pt x="270" y="30"/>
                  </a:cubicBezTo>
                  <a:cubicBezTo>
                    <a:pt x="1" y="160"/>
                    <a:pt x="11" y="688"/>
                    <a:pt x="313" y="1207"/>
                  </a:cubicBezTo>
                  <a:cubicBezTo>
                    <a:pt x="538" y="1606"/>
                    <a:pt x="776" y="1781"/>
                    <a:pt x="997" y="1781"/>
                  </a:cubicBezTo>
                  <a:cubicBezTo>
                    <a:pt x="1062" y="1781"/>
                    <a:pt x="1126" y="1766"/>
                    <a:pt x="1188" y="1736"/>
                  </a:cubicBezTo>
                  <a:cubicBezTo>
                    <a:pt x="1458" y="1607"/>
                    <a:pt x="1587" y="1239"/>
                    <a:pt x="1296" y="721"/>
                  </a:cubicBezTo>
                  <a:cubicBezTo>
                    <a:pt x="1040" y="291"/>
                    <a:pt x="676" y="1"/>
                    <a:pt x="406" y="1"/>
                  </a:cubicBez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35"/>
            <p:cNvSpPr/>
            <p:nvPr/>
          </p:nvSpPr>
          <p:spPr>
            <a:xfrm>
              <a:off x="5736425" y="3633975"/>
              <a:ext cx="28100" cy="33250"/>
            </a:xfrm>
            <a:custGeom>
              <a:avLst/>
              <a:gdLst/>
              <a:ahLst/>
              <a:cxnLst/>
              <a:rect l="l" t="t" r="r" b="b"/>
              <a:pathLst>
                <a:path w="1124" h="1330" extrusionOk="0">
                  <a:moveTo>
                    <a:pt x="268" y="0"/>
                  </a:moveTo>
                  <a:cubicBezTo>
                    <a:pt x="238" y="0"/>
                    <a:pt x="210" y="6"/>
                    <a:pt x="184" y="17"/>
                  </a:cubicBezTo>
                  <a:cubicBezTo>
                    <a:pt x="0" y="104"/>
                    <a:pt x="11" y="492"/>
                    <a:pt x="216" y="881"/>
                  </a:cubicBezTo>
                  <a:cubicBezTo>
                    <a:pt x="388" y="1191"/>
                    <a:pt x="567" y="1329"/>
                    <a:pt x="725" y="1329"/>
                  </a:cubicBezTo>
                  <a:cubicBezTo>
                    <a:pt x="766" y="1329"/>
                    <a:pt x="805" y="1320"/>
                    <a:pt x="843" y="1303"/>
                  </a:cubicBezTo>
                  <a:cubicBezTo>
                    <a:pt x="1037" y="1216"/>
                    <a:pt x="1123" y="957"/>
                    <a:pt x="918" y="568"/>
                  </a:cubicBezTo>
                  <a:cubicBezTo>
                    <a:pt x="731" y="232"/>
                    <a:pt x="463" y="0"/>
                    <a:pt x="268" y="0"/>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35"/>
            <p:cNvSpPr/>
            <p:nvPr/>
          </p:nvSpPr>
          <p:spPr>
            <a:xfrm>
              <a:off x="5738300" y="3633950"/>
              <a:ext cx="25675" cy="30700"/>
            </a:xfrm>
            <a:custGeom>
              <a:avLst/>
              <a:gdLst/>
              <a:ahLst/>
              <a:cxnLst/>
              <a:rect l="l" t="t" r="r" b="b"/>
              <a:pathLst>
                <a:path w="1027" h="1228" extrusionOk="0">
                  <a:moveTo>
                    <a:pt x="197" y="1"/>
                  </a:moveTo>
                  <a:cubicBezTo>
                    <a:pt x="165" y="1"/>
                    <a:pt x="135" y="6"/>
                    <a:pt x="109" y="18"/>
                  </a:cubicBezTo>
                  <a:cubicBezTo>
                    <a:pt x="55" y="51"/>
                    <a:pt x="22" y="94"/>
                    <a:pt x="1" y="159"/>
                  </a:cubicBezTo>
                  <a:cubicBezTo>
                    <a:pt x="12" y="148"/>
                    <a:pt x="33" y="137"/>
                    <a:pt x="55" y="126"/>
                  </a:cubicBezTo>
                  <a:cubicBezTo>
                    <a:pt x="80" y="115"/>
                    <a:pt x="107" y="109"/>
                    <a:pt x="136" y="109"/>
                  </a:cubicBezTo>
                  <a:cubicBezTo>
                    <a:pt x="323" y="109"/>
                    <a:pt x="591" y="341"/>
                    <a:pt x="778" y="677"/>
                  </a:cubicBezTo>
                  <a:cubicBezTo>
                    <a:pt x="908" y="915"/>
                    <a:pt x="919" y="1098"/>
                    <a:pt x="876" y="1228"/>
                  </a:cubicBezTo>
                  <a:cubicBezTo>
                    <a:pt x="984" y="1109"/>
                    <a:pt x="1027" y="860"/>
                    <a:pt x="864" y="558"/>
                  </a:cubicBezTo>
                  <a:cubicBezTo>
                    <a:pt x="678" y="223"/>
                    <a:pt x="396" y="1"/>
                    <a:pt x="197" y="1"/>
                  </a:cubicBez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35"/>
            <p:cNvSpPr/>
            <p:nvPr/>
          </p:nvSpPr>
          <p:spPr>
            <a:xfrm>
              <a:off x="5619000" y="3657450"/>
              <a:ext cx="186800" cy="110325"/>
            </a:xfrm>
            <a:custGeom>
              <a:avLst/>
              <a:gdLst/>
              <a:ahLst/>
              <a:cxnLst/>
              <a:rect l="l" t="t" r="r" b="b"/>
              <a:pathLst>
                <a:path w="7472" h="4413" extrusionOk="0">
                  <a:moveTo>
                    <a:pt x="6928" y="0"/>
                  </a:moveTo>
                  <a:cubicBezTo>
                    <a:pt x="6413" y="0"/>
                    <a:pt x="5414" y="258"/>
                    <a:pt x="3477" y="1292"/>
                  </a:cubicBezTo>
                  <a:cubicBezTo>
                    <a:pt x="0" y="3160"/>
                    <a:pt x="530" y="4412"/>
                    <a:pt x="530" y="4412"/>
                  </a:cubicBezTo>
                  <a:cubicBezTo>
                    <a:pt x="638" y="3927"/>
                    <a:pt x="2008" y="2566"/>
                    <a:pt x="3606" y="1702"/>
                  </a:cubicBezTo>
                  <a:cubicBezTo>
                    <a:pt x="5094" y="895"/>
                    <a:pt x="6602" y="255"/>
                    <a:pt x="7431" y="255"/>
                  </a:cubicBezTo>
                  <a:cubicBezTo>
                    <a:pt x="7445" y="255"/>
                    <a:pt x="7459" y="255"/>
                    <a:pt x="7472" y="256"/>
                  </a:cubicBezTo>
                  <a:cubicBezTo>
                    <a:pt x="7472" y="256"/>
                    <a:pt x="7440" y="0"/>
                    <a:pt x="6928" y="0"/>
                  </a:cubicBezTo>
                  <a:close/>
                </a:path>
              </a:pathLst>
            </a:custGeom>
            <a:solidFill>
              <a:srgbClr val="FFE8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35"/>
            <p:cNvSpPr/>
            <p:nvPr/>
          </p:nvSpPr>
          <p:spPr>
            <a:xfrm>
              <a:off x="5620350" y="3696225"/>
              <a:ext cx="80475" cy="71550"/>
            </a:xfrm>
            <a:custGeom>
              <a:avLst/>
              <a:gdLst/>
              <a:ahLst/>
              <a:cxnLst/>
              <a:rect l="l" t="t" r="r" b="b"/>
              <a:pathLst>
                <a:path w="3219" h="2862" extrusionOk="0">
                  <a:moveTo>
                    <a:pt x="2959" y="0"/>
                  </a:moveTo>
                  <a:cubicBezTo>
                    <a:pt x="1" y="1717"/>
                    <a:pt x="476" y="2861"/>
                    <a:pt x="476" y="2861"/>
                  </a:cubicBezTo>
                  <a:cubicBezTo>
                    <a:pt x="584" y="2408"/>
                    <a:pt x="1760" y="1210"/>
                    <a:pt x="3218" y="346"/>
                  </a:cubicBezTo>
                  <a:cubicBezTo>
                    <a:pt x="3099" y="259"/>
                    <a:pt x="3013" y="162"/>
                    <a:pt x="2969" y="32"/>
                  </a:cubicBezTo>
                  <a:cubicBezTo>
                    <a:pt x="2969" y="22"/>
                    <a:pt x="2969" y="11"/>
                    <a:pt x="2959" y="0"/>
                  </a:cubicBez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35"/>
            <p:cNvSpPr/>
            <p:nvPr/>
          </p:nvSpPr>
          <p:spPr>
            <a:xfrm>
              <a:off x="5836825" y="3842850"/>
              <a:ext cx="20550" cy="29600"/>
            </a:xfrm>
            <a:custGeom>
              <a:avLst/>
              <a:gdLst/>
              <a:ahLst/>
              <a:cxnLst/>
              <a:rect l="l" t="t" r="r" b="b"/>
              <a:pathLst>
                <a:path w="822" h="1184" extrusionOk="0">
                  <a:moveTo>
                    <a:pt x="599" y="1"/>
                  </a:moveTo>
                  <a:cubicBezTo>
                    <a:pt x="452" y="1"/>
                    <a:pt x="257" y="204"/>
                    <a:pt x="141" y="494"/>
                  </a:cubicBezTo>
                  <a:cubicBezTo>
                    <a:pt x="1" y="818"/>
                    <a:pt x="23" y="1121"/>
                    <a:pt x="174" y="1175"/>
                  </a:cubicBezTo>
                  <a:cubicBezTo>
                    <a:pt x="189" y="1181"/>
                    <a:pt x="206" y="1183"/>
                    <a:pt x="222" y="1183"/>
                  </a:cubicBezTo>
                  <a:cubicBezTo>
                    <a:pt x="370" y="1183"/>
                    <a:pt x="565" y="980"/>
                    <a:pt x="681" y="689"/>
                  </a:cubicBezTo>
                  <a:cubicBezTo>
                    <a:pt x="822" y="365"/>
                    <a:pt x="800" y="63"/>
                    <a:pt x="649" y="9"/>
                  </a:cubicBezTo>
                  <a:cubicBezTo>
                    <a:pt x="633" y="3"/>
                    <a:pt x="617" y="1"/>
                    <a:pt x="599" y="1"/>
                  </a:cubicBezTo>
                  <a:close/>
                </a:path>
              </a:pathLst>
            </a:custGeom>
            <a:solidFill>
              <a:srgbClr val="84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35"/>
            <p:cNvSpPr/>
            <p:nvPr/>
          </p:nvSpPr>
          <p:spPr>
            <a:xfrm>
              <a:off x="5721575" y="3816875"/>
              <a:ext cx="137150" cy="40000"/>
            </a:xfrm>
            <a:custGeom>
              <a:avLst/>
              <a:gdLst/>
              <a:ahLst/>
              <a:cxnLst/>
              <a:rect l="l" t="t" r="r" b="b"/>
              <a:pathLst>
                <a:path w="5486" h="1600" extrusionOk="0">
                  <a:moveTo>
                    <a:pt x="76" y="0"/>
                  </a:moveTo>
                  <a:lnTo>
                    <a:pt x="0" y="98"/>
                  </a:lnTo>
                  <a:cubicBezTo>
                    <a:pt x="1603" y="731"/>
                    <a:pt x="4689" y="1600"/>
                    <a:pt x="5033" y="1600"/>
                  </a:cubicBezTo>
                  <a:cubicBezTo>
                    <a:pt x="5042" y="1600"/>
                    <a:pt x="5048" y="1599"/>
                    <a:pt x="5053" y="1598"/>
                  </a:cubicBezTo>
                  <a:cubicBezTo>
                    <a:pt x="5269" y="1555"/>
                    <a:pt x="5485" y="1199"/>
                    <a:pt x="5302" y="1048"/>
                  </a:cubicBezTo>
                  <a:cubicBezTo>
                    <a:pt x="5118" y="886"/>
                    <a:pt x="76" y="0"/>
                    <a:pt x="76" y="0"/>
                  </a:cubicBezTo>
                  <a:close/>
                </a:path>
              </a:pathLst>
            </a:custGeom>
            <a:solidFill>
              <a:srgbClr val="FF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35"/>
            <p:cNvSpPr/>
            <p:nvPr/>
          </p:nvSpPr>
          <p:spPr>
            <a:xfrm>
              <a:off x="5721575" y="3818225"/>
              <a:ext cx="137150" cy="38650"/>
            </a:xfrm>
            <a:custGeom>
              <a:avLst/>
              <a:gdLst/>
              <a:ahLst/>
              <a:cxnLst/>
              <a:rect l="l" t="t" r="r" b="b"/>
              <a:pathLst>
                <a:path w="5486" h="1546" extrusionOk="0">
                  <a:moveTo>
                    <a:pt x="43" y="1"/>
                  </a:moveTo>
                  <a:lnTo>
                    <a:pt x="0" y="44"/>
                  </a:lnTo>
                  <a:cubicBezTo>
                    <a:pt x="1603" y="677"/>
                    <a:pt x="4689" y="1546"/>
                    <a:pt x="5033" y="1546"/>
                  </a:cubicBezTo>
                  <a:cubicBezTo>
                    <a:pt x="5042" y="1546"/>
                    <a:pt x="5048" y="1545"/>
                    <a:pt x="5053" y="1544"/>
                  </a:cubicBezTo>
                  <a:cubicBezTo>
                    <a:pt x="5269" y="1501"/>
                    <a:pt x="5485" y="1145"/>
                    <a:pt x="5302" y="994"/>
                  </a:cubicBezTo>
                  <a:cubicBezTo>
                    <a:pt x="5291" y="983"/>
                    <a:pt x="5248" y="961"/>
                    <a:pt x="5183" y="951"/>
                  </a:cubicBezTo>
                  <a:cubicBezTo>
                    <a:pt x="5140" y="1080"/>
                    <a:pt x="5010" y="1220"/>
                    <a:pt x="4870" y="1253"/>
                  </a:cubicBezTo>
                  <a:cubicBezTo>
                    <a:pt x="4865" y="1254"/>
                    <a:pt x="4859" y="1254"/>
                    <a:pt x="4852" y="1254"/>
                  </a:cubicBezTo>
                  <a:cubicBezTo>
                    <a:pt x="4529" y="1254"/>
                    <a:pt x="1775" y="571"/>
                    <a:pt x="43" y="1"/>
                  </a:cubicBezTo>
                  <a:close/>
                </a:path>
              </a:pathLst>
            </a:custGeom>
            <a:solidFill>
              <a:srgbClr val="84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35"/>
            <p:cNvSpPr/>
            <p:nvPr/>
          </p:nvSpPr>
          <p:spPr>
            <a:xfrm>
              <a:off x="5815250" y="3895625"/>
              <a:ext cx="33650" cy="19225"/>
            </a:xfrm>
            <a:custGeom>
              <a:avLst/>
              <a:gdLst/>
              <a:ahLst/>
              <a:cxnLst/>
              <a:rect l="l" t="t" r="r" b="b"/>
              <a:pathLst>
                <a:path w="1346" h="769" extrusionOk="0">
                  <a:moveTo>
                    <a:pt x="203" y="0"/>
                  </a:moveTo>
                  <a:cubicBezTo>
                    <a:pt x="170" y="0"/>
                    <a:pt x="148" y="1"/>
                    <a:pt x="140" y="3"/>
                  </a:cubicBezTo>
                  <a:cubicBezTo>
                    <a:pt x="87" y="14"/>
                    <a:pt x="0" y="338"/>
                    <a:pt x="75" y="360"/>
                  </a:cubicBezTo>
                  <a:cubicBezTo>
                    <a:pt x="238" y="392"/>
                    <a:pt x="605" y="435"/>
                    <a:pt x="994" y="737"/>
                  </a:cubicBezTo>
                  <a:cubicBezTo>
                    <a:pt x="1019" y="759"/>
                    <a:pt x="1046" y="768"/>
                    <a:pt x="1071" y="768"/>
                  </a:cubicBezTo>
                  <a:cubicBezTo>
                    <a:pt x="1225" y="768"/>
                    <a:pt x="1346" y="414"/>
                    <a:pt x="1123" y="219"/>
                  </a:cubicBezTo>
                  <a:cubicBezTo>
                    <a:pt x="903" y="35"/>
                    <a:pt x="386" y="0"/>
                    <a:pt x="203" y="0"/>
                  </a:cubicBezTo>
                  <a:close/>
                </a:path>
              </a:pathLst>
            </a:custGeom>
            <a:solidFill>
              <a:srgbClr val="FF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35"/>
            <p:cNvSpPr/>
            <p:nvPr/>
          </p:nvSpPr>
          <p:spPr>
            <a:xfrm>
              <a:off x="5719625" y="3863675"/>
              <a:ext cx="19525" cy="20775"/>
            </a:xfrm>
            <a:custGeom>
              <a:avLst/>
              <a:gdLst/>
              <a:ahLst/>
              <a:cxnLst/>
              <a:rect l="l" t="t" r="r" b="b"/>
              <a:pathLst>
                <a:path w="781" h="831" extrusionOk="0">
                  <a:moveTo>
                    <a:pt x="456" y="0"/>
                  </a:moveTo>
                  <a:cubicBezTo>
                    <a:pt x="447" y="0"/>
                    <a:pt x="439" y="2"/>
                    <a:pt x="435" y="7"/>
                  </a:cubicBezTo>
                  <a:cubicBezTo>
                    <a:pt x="380" y="72"/>
                    <a:pt x="262" y="299"/>
                    <a:pt x="89" y="547"/>
                  </a:cubicBezTo>
                  <a:cubicBezTo>
                    <a:pt x="0" y="666"/>
                    <a:pt x="177" y="831"/>
                    <a:pt x="348" y="831"/>
                  </a:cubicBezTo>
                  <a:cubicBezTo>
                    <a:pt x="426" y="831"/>
                    <a:pt x="503" y="797"/>
                    <a:pt x="553" y="709"/>
                  </a:cubicBezTo>
                  <a:cubicBezTo>
                    <a:pt x="651" y="536"/>
                    <a:pt x="780" y="245"/>
                    <a:pt x="780" y="191"/>
                  </a:cubicBezTo>
                  <a:cubicBezTo>
                    <a:pt x="770" y="152"/>
                    <a:pt x="535" y="0"/>
                    <a:pt x="456" y="0"/>
                  </a:cubicBezTo>
                  <a:close/>
                </a:path>
              </a:pathLst>
            </a:custGeom>
            <a:solidFill>
              <a:srgbClr val="FF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35"/>
            <p:cNvSpPr/>
            <p:nvPr/>
          </p:nvSpPr>
          <p:spPr>
            <a:xfrm>
              <a:off x="5732825" y="3870225"/>
              <a:ext cx="19000" cy="18350"/>
            </a:xfrm>
            <a:custGeom>
              <a:avLst/>
              <a:gdLst/>
              <a:ahLst/>
              <a:cxnLst/>
              <a:rect l="l" t="t" r="r" b="b"/>
              <a:pathLst>
                <a:path w="760" h="734" extrusionOk="0">
                  <a:moveTo>
                    <a:pt x="474" y="0"/>
                  </a:moveTo>
                  <a:cubicBezTo>
                    <a:pt x="451" y="0"/>
                    <a:pt x="433" y="5"/>
                    <a:pt x="425" y="15"/>
                  </a:cubicBezTo>
                  <a:cubicBezTo>
                    <a:pt x="360" y="69"/>
                    <a:pt x="296" y="198"/>
                    <a:pt x="101" y="426"/>
                  </a:cubicBezTo>
                  <a:cubicBezTo>
                    <a:pt x="1" y="549"/>
                    <a:pt x="176" y="733"/>
                    <a:pt x="352" y="733"/>
                  </a:cubicBezTo>
                  <a:cubicBezTo>
                    <a:pt x="422" y="733"/>
                    <a:pt x="491" y="704"/>
                    <a:pt x="543" y="630"/>
                  </a:cubicBezTo>
                  <a:cubicBezTo>
                    <a:pt x="663" y="458"/>
                    <a:pt x="749" y="177"/>
                    <a:pt x="759" y="123"/>
                  </a:cubicBezTo>
                  <a:cubicBezTo>
                    <a:pt x="759" y="79"/>
                    <a:pt x="569" y="0"/>
                    <a:pt x="474" y="0"/>
                  </a:cubicBezTo>
                  <a:close/>
                </a:path>
              </a:pathLst>
            </a:custGeom>
            <a:solidFill>
              <a:srgbClr val="FF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35"/>
            <p:cNvSpPr/>
            <p:nvPr/>
          </p:nvSpPr>
          <p:spPr>
            <a:xfrm>
              <a:off x="5743375" y="3879775"/>
              <a:ext cx="18975" cy="18375"/>
            </a:xfrm>
            <a:custGeom>
              <a:avLst/>
              <a:gdLst/>
              <a:ahLst/>
              <a:cxnLst/>
              <a:rect l="l" t="t" r="r" b="b"/>
              <a:pathLst>
                <a:path w="759" h="735" extrusionOk="0">
                  <a:moveTo>
                    <a:pt x="462" y="1"/>
                  </a:moveTo>
                  <a:cubicBezTo>
                    <a:pt x="444" y="1"/>
                    <a:pt x="431" y="4"/>
                    <a:pt x="424" y="11"/>
                  </a:cubicBezTo>
                  <a:cubicBezTo>
                    <a:pt x="359" y="76"/>
                    <a:pt x="294" y="195"/>
                    <a:pt x="100" y="432"/>
                  </a:cubicBezTo>
                  <a:cubicBezTo>
                    <a:pt x="0" y="548"/>
                    <a:pt x="174" y="734"/>
                    <a:pt x="349" y="734"/>
                  </a:cubicBezTo>
                  <a:cubicBezTo>
                    <a:pt x="420" y="734"/>
                    <a:pt x="490" y="704"/>
                    <a:pt x="543" y="627"/>
                  </a:cubicBezTo>
                  <a:cubicBezTo>
                    <a:pt x="661" y="464"/>
                    <a:pt x="748" y="173"/>
                    <a:pt x="759" y="130"/>
                  </a:cubicBezTo>
                  <a:cubicBezTo>
                    <a:pt x="759" y="84"/>
                    <a:pt x="553" y="1"/>
                    <a:pt x="462" y="1"/>
                  </a:cubicBezTo>
                  <a:close/>
                </a:path>
              </a:pathLst>
            </a:custGeom>
            <a:solidFill>
              <a:srgbClr val="FF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35"/>
            <p:cNvSpPr/>
            <p:nvPr/>
          </p:nvSpPr>
          <p:spPr>
            <a:xfrm>
              <a:off x="5817950" y="3880025"/>
              <a:ext cx="33700" cy="19350"/>
            </a:xfrm>
            <a:custGeom>
              <a:avLst/>
              <a:gdLst/>
              <a:ahLst/>
              <a:cxnLst/>
              <a:rect l="l" t="t" r="r" b="b"/>
              <a:pathLst>
                <a:path w="1348" h="774" extrusionOk="0">
                  <a:moveTo>
                    <a:pt x="140" y="1"/>
                  </a:moveTo>
                  <a:cubicBezTo>
                    <a:pt x="87" y="12"/>
                    <a:pt x="0" y="346"/>
                    <a:pt x="75" y="358"/>
                  </a:cubicBezTo>
                  <a:cubicBezTo>
                    <a:pt x="238" y="390"/>
                    <a:pt x="605" y="433"/>
                    <a:pt x="994" y="746"/>
                  </a:cubicBezTo>
                  <a:cubicBezTo>
                    <a:pt x="1018" y="765"/>
                    <a:pt x="1043" y="774"/>
                    <a:pt x="1068" y="774"/>
                  </a:cubicBezTo>
                  <a:cubicBezTo>
                    <a:pt x="1224" y="774"/>
                    <a:pt x="1347" y="424"/>
                    <a:pt x="1123" y="228"/>
                  </a:cubicBezTo>
                  <a:cubicBezTo>
                    <a:pt x="864" y="1"/>
                    <a:pt x="195" y="1"/>
                    <a:pt x="140" y="1"/>
                  </a:cubicBezTo>
                  <a:close/>
                </a:path>
              </a:pathLst>
            </a:custGeom>
            <a:solidFill>
              <a:srgbClr val="FF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35"/>
            <p:cNvSpPr/>
            <p:nvPr/>
          </p:nvSpPr>
          <p:spPr>
            <a:xfrm>
              <a:off x="5824150" y="3863825"/>
              <a:ext cx="33125" cy="21750"/>
            </a:xfrm>
            <a:custGeom>
              <a:avLst/>
              <a:gdLst/>
              <a:ahLst/>
              <a:cxnLst/>
              <a:rect l="l" t="t" r="r" b="b"/>
              <a:pathLst>
                <a:path w="1325" h="870" extrusionOk="0">
                  <a:moveTo>
                    <a:pt x="184" y="1"/>
                  </a:moveTo>
                  <a:cubicBezTo>
                    <a:pt x="130" y="1"/>
                    <a:pt x="0" y="315"/>
                    <a:pt x="76" y="346"/>
                  </a:cubicBezTo>
                  <a:cubicBezTo>
                    <a:pt x="227" y="401"/>
                    <a:pt x="594" y="476"/>
                    <a:pt x="940" y="833"/>
                  </a:cubicBezTo>
                  <a:cubicBezTo>
                    <a:pt x="967" y="858"/>
                    <a:pt x="996" y="869"/>
                    <a:pt x="1025" y="869"/>
                  </a:cubicBezTo>
                  <a:cubicBezTo>
                    <a:pt x="1179" y="869"/>
                    <a:pt x="1325" y="545"/>
                    <a:pt x="1134" y="336"/>
                  </a:cubicBezTo>
                  <a:cubicBezTo>
                    <a:pt x="897" y="77"/>
                    <a:pt x="238" y="1"/>
                    <a:pt x="184" y="1"/>
                  </a:cubicBezTo>
                  <a:close/>
                </a:path>
              </a:pathLst>
            </a:custGeom>
            <a:solidFill>
              <a:srgbClr val="FF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35"/>
            <p:cNvSpPr/>
            <p:nvPr/>
          </p:nvSpPr>
          <p:spPr>
            <a:xfrm>
              <a:off x="5745600" y="3751000"/>
              <a:ext cx="22700" cy="31875"/>
            </a:xfrm>
            <a:custGeom>
              <a:avLst/>
              <a:gdLst/>
              <a:ahLst/>
              <a:cxnLst/>
              <a:rect l="l" t="t" r="r" b="b"/>
              <a:pathLst>
                <a:path w="908" h="1275" extrusionOk="0">
                  <a:moveTo>
                    <a:pt x="907" y="1"/>
                  </a:moveTo>
                  <a:lnTo>
                    <a:pt x="907" y="1"/>
                  </a:lnTo>
                  <a:cubicBezTo>
                    <a:pt x="864" y="22"/>
                    <a:pt x="821" y="34"/>
                    <a:pt x="778" y="55"/>
                  </a:cubicBezTo>
                  <a:cubicBezTo>
                    <a:pt x="648" y="228"/>
                    <a:pt x="454" y="476"/>
                    <a:pt x="270" y="746"/>
                  </a:cubicBezTo>
                  <a:cubicBezTo>
                    <a:pt x="173" y="876"/>
                    <a:pt x="87" y="1005"/>
                    <a:pt x="11" y="1113"/>
                  </a:cubicBezTo>
                  <a:cubicBezTo>
                    <a:pt x="1" y="1167"/>
                    <a:pt x="1" y="1221"/>
                    <a:pt x="1" y="1275"/>
                  </a:cubicBezTo>
                  <a:cubicBezTo>
                    <a:pt x="130" y="1113"/>
                    <a:pt x="292" y="897"/>
                    <a:pt x="454" y="670"/>
                  </a:cubicBezTo>
                  <a:cubicBezTo>
                    <a:pt x="648" y="401"/>
                    <a:pt x="810" y="152"/>
                    <a:pt x="907" y="1"/>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35"/>
            <p:cNvSpPr/>
            <p:nvPr/>
          </p:nvSpPr>
          <p:spPr>
            <a:xfrm>
              <a:off x="5746950" y="3750200"/>
              <a:ext cx="28075" cy="38350"/>
            </a:xfrm>
            <a:custGeom>
              <a:avLst/>
              <a:gdLst/>
              <a:ahLst/>
              <a:cxnLst/>
              <a:rect l="l" t="t" r="r" b="b"/>
              <a:pathLst>
                <a:path w="1123" h="1534" extrusionOk="0">
                  <a:moveTo>
                    <a:pt x="1069" y="1"/>
                  </a:moveTo>
                  <a:cubicBezTo>
                    <a:pt x="940" y="141"/>
                    <a:pt x="691" y="465"/>
                    <a:pt x="432" y="832"/>
                  </a:cubicBezTo>
                  <a:cubicBezTo>
                    <a:pt x="249" y="1091"/>
                    <a:pt x="86" y="1318"/>
                    <a:pt x="0" y="1469"/>
                  </a:cubicBezTo>
                  <a:cubicBezTo>
                    <a:pt x="0" y="1491"/>
                    <a:pt x="22" y="1512"/>
                    <a:pt x="33" y="1534"/>
                  </a:cubicBezTo>
                  <a:cubicBezTo>
                    <a:pt x="162" y="1372"/>
                    <a:pt x="389" y="1080"/>
                    <a:pt x="626" y="757"/>
                  </a:cubicBezTo>
                  <a:cubicBezTo>
                    <a:pt x="864" y="421"/>
                    <a:pt x="1048" y="130"/>
                    <a:pt x="1123" y="1"/>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35"/>
            <p:cNvSpPr/>
            <p:nvPr/>
          </p:nvSpPr>
          <p:spPr>
            <a:xfrm>
              <a:off x="5750175" y="3751000"/>
              <a:ext cx="29450" cy="40525"/>
            </a:xfrm>
            <a:custGeom>
              <a:avLst/>
              <a:gdLst/>
              <a:ahLst/>
              <a:cxnLst/>
              <a:rect l="l" t="t" r="r" b="b"/>
              <a:pathLst>
                <a:path w="1178" h="1621" extrusionOk="0">
                  <a:moveTo>
                    <a:pt x="1135" y="1"/>
                  </a:moveTo>
                  <a:cubicBezTo>
                    <a:pt x="994" y="163"/>
                    <a:pt x="768" y="465"/>
                    <a:pt x="519" y="811"/>
                  </a:cubicBezTo>
                  <a:cubicBezTo>
                    <a:pt x="260" y="1178"/>
                    <a:pt x="55" y="1480"/>
                    <a:pt x="1" y="1599"/>
                  </a:cubicBezTo>
                  <a:cubicBezTo>
                    <a:pt x="12" y="1610"/>
                    <a:pt x="22" y="1610"/>
                    <a:pt x="33" y="1620"/>
                  </a:cubicBezTo>
                  <a:cubicBezTo>
                    <a:pt x="141" y="1512"/>
                    <a:pt x="411" y="1156"/>
                    <a:pt x="713" y="735"/>
                  </a:cubicBezTo>
                  <a:cubicBezTo>
                    <a:pt x="919" y="433"/>
                    <a:pt x="1092" y="173"/>
                    <a:pt x="1178" y="34"/>
                  </a:cubicBezTo>
                  <a:cubicBezTo>
                    <a:pt x="1167" y="22"/>
                    <a:pt x="1156" y="12"/>
                    <a:pt x="1145" y="12"/>
                  </a:cubicBezTo>
                  <a:lnTo>
                    <a:pt x="1135" y="1"/>
                  </a:ln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35"/>
            <p:cNvSpPr/>
            <p:nvPr/>
          </p:nvSpPr>
          <p:spPr>
            <a:xfrm>
              <a:off x="5755850" y="3754775"/>
              <a:ext cx="27825" cy="38100"/>
            </a:xfrm>
            <a:custGeom>
              <a:avLst/>
              <a:gdLst/>
              <a:ahLst/>
              <a:cxnLst/>
              <a:rect l="l" t="t" r="r" b="b"/>
              <a:pathLst>
                <a:path w="1113" h="1524" extrusionOk="0">
                  <a:moveTo>
                    <a:pt x="1069" y="1"/>
                  </a:moveTo>
                  <a:cubicBezTo>
                    <a:pt x="940" y="174"/>
                    <a:pt x="724" y="444"/>
                    <a:pt x="508" y="746"/>
                  </a:cubicBezTo>
                  <a:cubicBezTo>
                    <a:pt x="260" y="1102"/>
                    <a:pt x="66" y="1394"/>
                    <a:pt x="1" y="1524"/>
                  </a:cubicBezTo>
                  <a:cubicBezTo>
                    <a:pt x="22" y="1524"/>
                    <a:pt x="33" y="1524"/>
                    <a:pt x="54" y="1512"/>
                  </a:cubicBezTo>
                  <a:cubicBezTo>
                    <a:pt x="184" y="1383"/>
                    <a:pt x="433" y="1049"/>
                    <a:pt x="702" y="670"/>
                  </a:cubicBezTo>
                  <a:cubicBezTo>
                    <a:pt x="875" y="433"/>
                    <a:pt x="1016" y="228"/>
                    <a:pt x="1113" y="77"/>
                  </a:cubicBezTo>
                  <a:cubicBezTo>
                    <a:pt x="1102" y="55"/>
                    <a:pt x="1091" y="22"/>
                    <a:pt x="1069" y="1"/>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35"/>
            <p:cNvSpPr/>
            <p:nvPr/>
          </p:nvSpPr>
          <p:spPr>
            <a:xfrm>
              <a:off x="5763675" y="3761800"/>
              <a:ext cx="20825" cy="29175"/>
            </a:xfrm>
            <a:custGeom>
              <a:avLst/>
              <a:gdLst/>
              <a:ahLst/>
              <a:cxnLst/>
              <a:rect l="l" t="t" r="r" b="b"/>
              <a:pathLst>
                <a:path w="833" h="1167" extrusionOk="0">
                  <a:moveTo>
                    <a:pt x="832" y="1"/>
                  </a:moveTo>
                  <a:lnTo>
                    <a:pt x="832" y="1"/>
                  </a:lnTo>
                  <a:cubicBezTo>
                    <a:pt x="713" y="152"/>
                    <a:pt x="562" y="346"/>
                    <a:pt x="422" y="552"/>
                  </a:cubicBezTo>
                  <a:cubicBezTo>
                    <a:pt x="249" y="800"/>
                    <a:pt x="98" y="1016"/>
                    <a:pt x="1" y="1167"/>
                  </a:cubicBezTo>
                  <a:cubicBezTo>
                    <a:pt x="55" y="1145"/>
                    <a:pt x="108" y="1113"/>
                    <a:pt x="163" y="1080"/>
                  </a:cubicBezTo>
                  <a:cubicBezTo>
                    <a:pt x="292" y="919"/>
                    <a:pt x="444" y="713"/>
                    <a:pt x="616" y="476"/>
                  </a:cubicBezTo>
                  <a:cubicBezTo>
                    <a:pt x="681" y="379"/>
                    <a:pt x="746" y="293"/>
                    <a:pt x="800" y="206"/>
                  </a:cubicBezTo>
                  <a:cubicBezTo>
                    <a:pt x="821" y="130"/>
                    <a:pt x="832" y="65"/>
                    <a:pt x="832" y="1"/>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35"/>
            <p:cNvSpPr/>
            <p:nvPr/>
          </p:nvSpPr>
          <p:spPr>
            <a:xfrm>
              <a:off x="5743150" y="3749375"/>
              <a:ext cx="43775" cy="44075"/>
            </a:xfrm>
            <a:custGeom>
              <a:avLst/>
              <a:gdLst/>
              <a:ahLst/>
              <a:cxnLst/>
              <a:rect l="l" t="t" r="r" b="b"/>
              <a:pathLst>
                <a:path w="1751" h="1763" extrusionOk="0">
                  <a:moveTo>
                    <a:pt x="1207" y="122"/>
                  </a:moveTo>
                  <a:cubicBezTo>
                    <a:pt x="1274" y="122"/>
                    <a:pt x="1338" y="135"/>
                    <a:pt x="1394" y="163"/>
                  </a:cubicBezTo>
                  <a:cubicBezTo>
                    <a:pt x="1675" y="293"/>
                    <a:pt x="1675" y="735"/>
                    <a:pt x="1394" y="1157"/>
                  </a:cubicBezTo>
                  <a:cubicBezTo>
                    <a:pt x="1170" y="1484"/>
                    <a:pt x="835" y="1695"/>
                    <a:pt x="572" y="1695"/>
                  </a:cubicBezTo>
                  <a:cubicBezTo>
                    <a:pt x="506" y="1695"/>
                    <a:pt x="444" y="1681"/>
                    <a:pt x="390" y="1653"/>
                  </a:cubicBezTo>
                  <a:cubicBezTo>
                    <a:pt x="109" y="1524"/>
                    <a:pt x="109" y="1081"/>
                    <a:pt x="390" y="660"/>
                  </a:cubicBezTo>
                  <a:cubicBezTo>
                    <a:pt x="614" y="332"/>
                    <a:pt x="941" y="122"/>
                    <a:pt x="1207" y="122"/>
                  </a:cubicBezTo>
                  <a:close/>
                  <a:moveTo>
                    <a:pt x="1236" y="1"/>
                  </a:moveTo>
                  <a:cubicBezTo>
                    <a:pt x="935" y="1"/>
                    <a:pt x="558" y="240"/>
                    <a:pt x="314" y="606"/>
                  </a:cubicBezTo>
                  <a:cubicBezTo>
                    <a:pt x="1" y="1070"/>
                    <a:pt x="1" y="1567"/>
                    <a:pt x="303" y="1718"/>
                  </a:cubicBezTo>
                  <a:cubicBezTo>
                    <a:pt x="365" y="1748"/>
                    <a:pt x="435" y="1762"/>
                    <a:pt x="509" y="1762"/>
                  </a:cubicBezTo>
                  <a:cubicBezTo>
                    <a:pt x="810" y="1762"/>
                    <a:pt x="1186" y="1529"/>
                    <a:pt x="1437" y="1157"/>
                  </a:cubicBezTo>
                  <a:cubicBezTo>
                    <a:pt x="1750" y="692"/>
                    <a:pt x="1750" y="195"/>
                    <a:pt x="1437" y="44"/>
                  </a:cubicBezTo>
                  <a:cubicBezTo>
                    <a:pt x="1377" y="15"/>
                    <a:pt x="1308" y="1"/>
                    <a:pt x="1236" y="1"/>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35"/>
            <p:cNvSpPr/>
            <p:nvPr/>
          </p:nvSpPr>
          <p:spPr>
            <a:xfrm>
              <a:off x="5793975" y="3775600"/>
              <a:ext cx="39650" cy="49425"/>
            </a:xfrm>
            <a:custGeom>
              <a:avLst/>
              <a:gdLst/>
              <a:ahLst/>
              <a:cxnLst/>
              <a:rect l="l" t="t" r="r" b="b"/>
              <a:pathLst>
                <a:path w="1586" h="1977" extrusionOk="0">
                  <a:moveTo>
                    <a:pt x="807" y="1"/>
                  </a:moveTo>
                  <a:cubicBezTo>
                    <a:pt x="449" y="1"/>
                    <a:pt x="1" y="283"/>
                    <a:pt x="31" y="928"/>
                  </a:cubicBezTo>
                  <a:cubicBezTo>
                    <a:pt x="63" y="1738"/>
                    <a:pt x="463" y="1943"/>
                    <a:pt x="862" y="1975"/>
                  </a:cubicBezTo>
                  <a:cubicBezTo>
                    <a:pt x="875" y="1976"/>
                    <a:pt x="889" y="1977"/>
                    <a:pt x="902" y="1977"/>
                  </a:cubicBezTo>
                  <a:cubicBezTo>
                    <a:pt x="1261" y="1977"/>
                    <a:pt x="1543" y="1558"/>
                    <a:pt x="1564" y="1079"/>
                  </a:cubicBezTo>
                  <a:cubicBezTo>
                    <a:pt x="1585" y="583"/>
                    <a:pt x="1283" y="75"/>
                    <a:pt x="916" y="10"/>
                  </a:cubicBezTo>
                  <a:cubicBezTo>
                    <a:pt x="881" y="4"/>
                    <a:pt x="844" y="1"/>
                    <a:pt x="807" y="1"/>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35"/>
            <p:cNvSpPr/>
            <p:nvPr/>
          </p:nvSpPr>
          <p:spPr>
            <a:xfrm>
              <a:off x="5794200" y="3780450"/>
              <a:ext cx="38875" cy="44575"/>
            </a:xfrm>
            <a:custGeom>
              <a:avLst/>
              <a:gdLst/>
              <a:ahLst/>
              <a:cxnLst/>
              <a:rect l="l" t="t" r="r" b="b"/>
              <a:pathLst>
                <a:path w="1555" h="1783" extrusionOk="0">
                  <a:moveTo>
                    <a:pt x="291" y="0"/>
                  </a:moveTo>
                  <a:lnTo>
                    <a:pt x="291" y="0"/>
                  </a:lnTo>
                  <a:cubicBezTo>
                    <a:pt x="130" y="151"/>
                    <a:pt x="0" y="389"/>
                    <a:pt x="22" y="734"/>
                  </a:cubicBezTo>
                  <a:cubicBezTo>
                    <a:pt x="54" y="1544"/>
                    <a:pt x="454" y="1749"/>
                    <a:pt x="853" y="1781"/>
                  </a:cubicBezTo>
                  <a:cubicBezTo>
                    <a:pt x="866" y="1782"/>
                    <a:pt x="880" y="1783"/>
                    <a:pt x="893" y="1783"/>
                  </a:cubicBezTo>
                  <a:cubicBezTo>
                    <a:pt x="1252" y="1783"/>
                    <a:pt x="1534" y="1364"/>
                    <a:pt x="1555" y="885"/>
                  </a:cubicBezTo>
                  <a:lnTo>
                    <a:pt x="1555" y="713"/>
                  </a:lnTo>
                  <a:cubicBezTo>
                    <a:pt x="1458" y="809"/>
                    <a:pt x="1321" y="858"/>
                    <a:pt x="1171" y="858"/>
                  </a:cubicBezTo>
                  <a:cubicBezTo>
                    <a:pt x="1001" y="858"/>
                    <a:pt x="814" y="795"/>
                    <a:pt x="648" y="669"/>
                  </a:cubicBezTo>
                  <a:cubicBezTo>
                    <a:pt x="410" y="485"/>
                    <a:pt x="281" y="226"/>
                    <a:pt x="291" y="0"/>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35"/>
            <p:cNvSpPr/>
            <p:nvPr/>
          </p:nvSpPr>
          <p:spPr>
            <a:xfrm>
              <a:off x="5795800" y="3778400"/>
              <a:ext cx="27575" cy="43550"/>
            </a:xfrm>
            <a:custGeom>
              <a:avLst/>
              <a:gdLst/>
              <a:ahLst/>
              <a:cxnLst/>
              <a:rect l="l" t="t" r="r" b="b"/>
              <a:pathLst>
                <a:path w="1103" h="1742" extrusionOk="0">
                  <a:moveTo>
                    <a:pt x="533" y="0"/>
                  </a:moveTo>
                  <a:cubicBezTo>
                    <a:pt x="269" y="0"/>
                    <a:pt x="52" y="321"/>
                    <a:pt x="22" y="773"/>
                  </a:cubicBezTo>
                  <a:cubicBezTo>
                    <a:pt x="1" y="1248"/>
                    <a:pt x="217" y="1680"/>
                    <a:pt x="508" y="1734"/>
                  </a:cubicBezTo>
                  <a:cubicBezTo>
                    <a:pt x="532" y="1739"/>
                    <a:pt x="555" y="1741"/>
                    <a:pt x="578" y="1741"/>
                  </a:cubicBezTo>
                  <a:cubicBezTo>
                    <a:pt x="840" y="1741"/>
                    <a:pt x="1061" y="1414"/>
                    <a:pt x="1081" y="978"/>
                  </a:cubicBezTo>
                  <a:cubicBezTo>
                    <a:pt x="1102" y="492"/>
                    <a:pt x="886" y="60"/>
                    <a:pt x="594" y="6"/>
                  </a:cubicBezTo>
                  <a:cubicBezTo>
                    <a:pt x="574" y="2"/>
                    <a:pt x="553" y="0"/>
                    <a:pt x="533" y="0"/>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35"/>
            <p:cNvSpPr/>
            <p:nvPr/>
          </p:nvSpPr>
          <p:spPr>
            <a:xfrm>
              <a:off x="5817125" y="3783925"/>
              <a:ext cx="2725" cy="34600"/>
            </a:xfrm>
            <a:custGeom>
              <a:avLst/>
              <a:gdLst/>
              <a:ahLst/>
              <a:cxnLst/>
              <a:rect l="l" t="t" r="r" b="b"/>
              <a:pathLst>
                <a:path w="109" h="1384" extrusionOk="0">
                  <a:moveTo>
                    <a:pt x="44" y="1"/>
                  </a:moveTo>
                  <a:cubicBezTo>
                    <a:pt x="33" y="163"/>
                    <a:pt x="12" y="411"/>
                    <a:pt x="12" y="714"/>
                  </a:cubicBezTo>
                  <a:cubicBezTo>
                    <a:pt x="0" y="962"/>
                    <a:pt x="0" y="1200"/>
                    <a:pt x="0" y="1383"/>
                  </a:cubicBezTo>
                  <a:cubicBezTo>
                    <a:pt x="33" y="1351"/>
                    <a:pt x="65" y="1308"/>
                    <a:pt x="87" y="1265"/>
                  </a:cubicBezTo>
                  <a:cubicBezTo>
                    <a:pt x="98" y="1145"/>
                    <a:pt x="98" y="1016"/>
                    <a:pt x="108" y="865"/>
                  </a:cubicBezTo>
                  <a:lnTo>
                    <a:pt x="108" y="109"/>
                  </a:lnTo>
                  <a:cubicBezTo>
                    <a:pt x="87" y="66"/>
                    <a:pt x="65" y="34"/>
                    <a:pt x="44" y="1"/>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35"/>
            <p:cNvSpPr/>
            <p:nvPr/>
          </p:nvSpPr>
          <p:spPr>
            <a:xfrm>
              <a:off x="5812550" y="3779625"/>
              <a:ext cx="2725" cy="41875"/>
            </a:xfrm>
            <a:custGeom>
              <a:avLst/>
              <a:gdLst/>
              <a:ahLst/>
              <a:cxnLst/>
              <a:rect l="l" t="t" r="r" b="b"/>
              <a:pathLst>
                <a:path w="109" h="1675" extrusionOk="0">
                  <a:moveTo>
                    <a:pt x="54" y="0"/>
                  </a:moveTo>
                  <a:cubicBezTo>
                    <a:pt x="32" y="141"/>
                    <a:pt x="11" y="443"/>
                    <a:pt x="11" y="810"/>
                  </a:cubicBezTo>
                  <a:cubicBezTo>
                    <a:pt x="0" y="1166"/>
                    <a:pt x="0" y="1490"/>
                    <a:pt x="11" y="1674"/>
                  </a:cubicBezTo>
                  <a:cubicBezTo>
                    <a:pt x="32" y="1674"/>
                    <a:pt x="54" y="1663"/>
                    <a:pt x="65" y="1653"/>
                  </a:cubicBezTo>
                  <a:cubicBezTo>
                    <a:pt x="87" y="1490"/>
                    <a:pt x="97" y="1242"/>
                    <a:pt x="97" y="962"/>
                  </a:cubicBezTo>
                  <a:cubicBezTo>
                    <a:pt x="108" y="562"/>
                    <a:pt x="108" y="206"/>
                    <a:pt x="97" y="33"/>
                  </a:cubicBezTo>
                  <a:cubicBezTo>
                    <a:pt x="87" y="22"/>
                    <a:pt x="65" y="11"/>
                    <a:pt x="54" y="0"/>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35"/>
            <p:cNvSpPr/>
            <p:nvPr/>
          </p:nvSpPr>
          <p:spPr>
            <a:xfrm>
              <a:off x="5808475" y="3778275"/>
              <a:ext cx="3025" cy="43750"/>
            </a:xfrm>
            <a:custGeom>
              <a:avLst/>
              <a:gdLst/>
              <a:ahLst/>
              <a:cxnLst/>
              <a:rect l="l" t="t" r="r" b="b"/>
              <a:pathLst>
                <a:path w="121" h="1750" extrusionOk="0">
                  <a:moveTo>
                    <a:pt x="55" y="1"/>
                  </a:moveTo>
                  <a:cubicBezTo>
                    <a:pt x="34" y="152"/>
                    <a:pt x="22" y="433"/>
                    <a:pt x="12" y="756"/>
                  </a:cubicBezTo>
                  <a:cubicBezTo>
                    <a:pt x="1" y="1210"/>
                    <a:pt x="1" y="1609"/>
                    <a:pt x="22" y="1739"/>
                  </a:cubicBezTo>
                  <a:cubicBezTo>
                    <a:pt x="34" y="1750"/>
                    <a:pt x="44" y="1750"/>
                    <a:pt x="55" y="1750"/>
                  </a:cubicBezTo>
                  <a:cubicBezTo>
                    <a:pt x="77" y="1631"/>
                    <a:pt x="98" y="1307"/>
                    <a:pt x="109" y="918"/>
                  </a:cubicBezTo>
                  <a:cubicBezTo>
                    <a:pt x="120" y="541"/>
                    <a:pt x="109" y="195"/>
                    <a:pt x="98" y="11"/>
                  </a:cubicBezTo>
                  <a:lnTo>
                    <a:pt x="87" y="11"/>
                  </a:lnTo>
                  <a:cubicBezTo>
                    <a:pt x="77" y="11"/>
                    <a:pt x="66" y="1"/>
                    <a:pt x="55" y="1"/>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35"/>
            <p:cNvSpPr/>
            <p:nvPr/>
          </p:nvSpPr>
          <p:spPr>
            <a:xfrm>
              <a:off x="5803375" y="3779075"/>
              <a:ext cx="2975" cy="41050"/>
            </a:xfrm>
            <a:custGeom>
              <a:avLst/>
              <a:gdLst/>
              <a:ahLst/>
              <a:cxnLst/>
              <a:rect l="l" t="t" r="r" b="b"/>
              <a:pathLst>
                <a:path w="119" h="1642" extrusionOk="0">
                  <a:moveTo>
                    <a:pt x="108" y="1"/>
                  </a:moveTo>
                  <a:lnTo>
                    <a:pt x="43" y="33"/>
                  </a:lnTo>
                  <a:cubicBezTo>
                    <a:pt x="32" y="185"/>
                    <a:pt x="22" y="411"/>
                    <a:pt x="10" y="670"/>
                  </a:cubicBezTo>
                  <a:cubicBezTo>
                    <a:pt x="0" y="1080"/>
                    <a:pt x="0" y="1447"/>
                    <a:pt x="22" y="1610"/>
                  </a:cubicBezTo>
                  <a:lnTo>
                    <a:pt x="54" y="1642"/>
                  </a:lnTo>
                  <a:cubicBezTo>
                    <a:pt x="75" y="1512"/>
                    <a:pt x="97" y="1210"/>
                    <a:pt x="108" y="821"/>
                  </a:cubicBezTo>
                  <a:cubicBezTo>
                    <a:pt x="118" y="497"/>
                    <a:pt x="118" y="185"/>
                    <a:pt x="108" y="1"/>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35"/>
            <p:cNvSpPr/>
            <p:nvPr/>
          </p:nvSpPr>
          <p:spPr>
            <a:xfrm>
              <a:off x="5798500" y="3783150"/>
              <a:ext cx="2725" cy="31575"/>
            </a:xfrm>
            <a:custGeom>
              <a:avLst/>
              <a:gdLst/>
              <a:ahLst/>
              <a:cxnLst/>
              <a:rect l="l" t="t" r="r" b="b"/>
              <a:pathLst>
                <a:path w="109" h="1263" extrusionOk="0">
                  <a:moveTo>
                    <a:pt x="109" y="0"/>
                  </a:moveTo>
                  <a:cubicBezTo>
                    <a:pt x="66" y="43"/>
                    <a:pt x="44" y="97"/>
                    <a:pt x="11" y="151"/>
                  </a:cubicBezTo>
                  <a:cubicBezTo>
                    <a:pt x="11" y="248"/>
                    <a:pt x="1" y="346"/>
                    <a:pt x="1" y="453"/>
                  </a:cubicBezTo>
                  <a:lnTo>
                    <a:pt x="1" y="1123"/>
                  </a:lnTo>
                  <a:cubicBezTo>
                    <a:pt x="22" y="1166"/>
                    <a:pt x="44" y="1220"/>
                    <a:pt x="66" y="1263"/>
                  </a:cubicBezTo>
                  <a:cubicBezTo>
                    <a:pt x="76" y="1101"/>
                    <a:pt x="87" y="874"/>
                    <a:pt x="98" y="605"/>
                  </a:cubicBezTo>
                  <a:cubicBezTo>
                    <a:pt x="109" y="377"/>
                    <a:pt x="109" y="173"/>
                    <a:pt x="109" y="0"/>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35"/>
            <p:cNvSpPr/>
            <p:nvPr/>
          </p:nvSpPr>
          <p:spPr>
            <a:xfrm>
              <a:off x="5795525" y="3777600"/>
              <a:ext cx="28375" cy="45100"/>
            </a:xfrm>
            <a:custGeom>
              <a:avLst/>
              <a:gdLst/>
              <a:ahLst/>
              <a:cxnLst/>
              <a:rect l="l" t="t" r="r" b="b"/>
              <a:pathLst>
                <a:path w="1135" h="1804" extrusionOk="0">
                  <a:moveTo>
                    <a:pt x="523" y="108"/>
                  </a:moveTo>
                  <a:cubicBezTo>
                    <a:pt x="543" y="108"/>
                    <a:pt x="563" y="110"/>
                    <a:pt x="584" y="114"/>
                  </a:cubicBezTo>
                  <a:cubicBezTo>
                    <a:pt x="854" y="168"/>
                    <a:pt x="1048" y="568"/>
                    <a:pt x="1027" y="1010"/>
                  </a:cubicBezTo>
                  <a:cubicBezTo>
                    <a:pt x="1007" y="1420"/>
                    <a:pt x="802" y="1718"/>
                    <a:pt x="557" y="1718"/>
                  </a:cubicBezTo>
                  <a:cubicBezTo>
                    <a:pt x="538" y="1718"/>
                    <a:pt x="518" y="1716"/>
                    <a:pt x="497" y="1712"/>
                  </a:cubicBezTo>
                  <a:cubicBezTo>
                    <a:pt x="228" y="1658"/>
                    <a:pt x="33" y="1259"/>
                    <a:pt x="55" y="815"/>
                  </a:cubicBezTo>
                  <a:cubicBezTo>
                    <a:pt x="75" y="407"/>
                    <a:pt x="279" y="108"/>
                    <a:pt x="523" y="108"/>
                  </a:cubicBezTo>
                  <a:close/>
                  <a:moveTo>
                    <a:pt x="545" y="0"/>
                  </a:moveTo>
                  <a:cubicBezTo>
                    <a:pt x="278" y="0"/>
                    <a:pt x="42" y="332"/>
                    <a:pt x="22" y="794"/>
                  </a:cubicBezTo>
                  <a:cubicBezTo>
                    <a:pt x="1" y="1291"/>
                    <a:pt x="217" y="1734"/>
                    <a:pt x="519" y="1798"/>
                  </a:cubicBezTo>
                  <a:cubicBezTo>
                    <a:pt x="540" y="1802"/>
                    <a:pt x="560" y="1804"/>
                    <a:pt x="581" y="1804"/>
                  </a:cubicBezTo>
                  <a:cubicBezTo>
                    <a:pt x="857" y="1804"/>
                    <a:pt x="1093" y="1472"/>
                    <a:pt x="1113" y="1010"/>
                  </a:cubicBezTo>
                  <a:cubicBezTo>
                    <a:pt x="1135" y="513"/>
                    <a:pt x="908" y="71"/>
                    <a:pt x="605" y="6"/>
                  </a:cubicBezTo>
                  <a:cubicBezTo>
                    <a:pt x="585" y="2"/>
                    <a:pt x="565" y="0"/>
                    <a:pt x="545" y="0"/>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35"/>
            <p:cNvSpPr/>
            <p:nvPr/>
          </p:nvSpPr>
          <p:spPr>
            <a:xfrm>
              <a:off x="5868150" y="3768025"/>
              <a:ext cx="29725" cy="38075"/>
            </a:xfrm>
            <a:custGeom>
              <a:avLst/>
              <a:gdLst/>
              <a:ahLst/>
              <a:cxnLst/>
              <a:rect l="l" t="t" r="r" b="b"/>
              <a:pathLst>
                <a:path w="1189" h="1523" extrusionOk="0">
                  <a:moveTo>
                    <a:pt x="774" y="0"/>
                  </a:moveTo>
                  <a:cubicBezTo>
                    <a:pt x="561" y="0"/>
                    <a:pt x="329" y="322"/>
                    <a:pt x="184" y="637"/>
                  </a:cubicBezTo>
                  <a:cubicBezTo>
                    <a:pt x="0" y="1058"/>
                    <a:pt x="54" y="1522"/>
                    <a:pt x="54" y="1522"/>
                  </a:cubicBezTo>
                  <a:cubicBezTo>
                    <a:pt x="227" y="1068"/>
                    <a:pt x="460" y="1009"/>
                    <a:pt x="655" y="1009"/>
                  </a:cubicBezTo>
                  <a:cubicBezTo>
                    <a:pt x="723" y="1009"/>
                    <a:pt x="786" y="1016"/>
                    <a:pt x="840" y="1016"/>
                  </a:cubicBezTo>
                  <a:cubicBezTo>
                    <a:pt x="874" y="1016"/>
                    <a:pt x="904" y="1013"/>
                    <a:pt x="929" y="1004"/>
                  </a:cubicBezTo>
                  <a:cubicBezTo>
                    <a:pt x="1102" y="951"/>
                    <a:pt x="1188" y="335"/>
                    <a:pt x="939" y="76"/>
                  </a:cubicBezTo>
                  <a:cubicBezTo>
                    <a:pt x="887" y="23"/>
                    <a:pt x="831" y="0"/>
                    <a:pt x="774" y="0"/>
                  </a:cubicBezTo>
                  <a:close/>
                </a:path>
              </a:pathLst>
            </a:custGeom>
            <a:solidFill>
              <a:srgbClr val="84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35"/>
            <p:cNvSpPr/>
            <p:nvPr/>
          </p:nvSpPr>
          <p:spPr>
            <a:xfrm>
              <a:off x="5509150" y="4203400"/>
              <a:ext cx="950725" cy="35675"/>
            </a:xfrm>
            <a:custGeom>
              <a:avLst/>
              <a:gdLst/>
              <a:ahLst/>
              <a:cxnLst/>
              <a:rect l="l" t="t" r="r" b="b"/>
              <a:pathLst>
                <a:path w="38029" h="1427" extrusionOk="0">
                  <a:moveTo>
                    <a:pt x="0" y="1"/>
                  </a:moveTo>
                  <a:cubicBezTo>
                    <a:pt x="0" y="1"/>
                    <a:pt x="8411" y="1426"/>
                    <a:pt x="19186" y="1426"/>
                  </a:cubicBezTo>
                  <a:cubicBezTo>
                    <a:pt x="29962" y="1426"/>
                    <a:pt x="38028" y="1"/>
                    <a:pt x="38028" y="1"/>
                  </a:cubicBezTo>
                  <a:close/>
                </a:path>
              </a:pathLst>
            </a:custGeom>
            <a:solidFill>
              <a:srgbClr val="5637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10" name="Google Shape;2410;p35"/>
          <p:cNvGrpSpPr/>
          <p:nvPr/>
        </p:nvGrpSpPr>
        <p:grpSpPr>
          <a:xfrm rot="-645627">
            <a:off x="1526075" y="1589214"/>
            <a:ext cx="510467" cy="510552"/>
            <a:chOff x="7617920" y="3440170"/>
            <a:chExt cx="510475" cy="510560"/>
          </a:xfrm>
        </p:grpSpPr>
        <p:sp>
          <p:nvSpPr>
            <p:cNvPr id="2411" name="Google Shape;2411;p35"/>
            <p:cNvSpPr/>
            <p:nvPr/>
          </p:nvSpPr>
          <p:spPr>
            <a:xfrm>
              <a:off x="7654462" y="3476881"/>
              <a:ext cx="437393" cy="437308"/>
            </a:xfrm>
            <a:custGeom>
              <a:avLst/>
              <a:gdLst/>
              <a:ahLst/>
              <a:cxnLst/>
              <a:rect l="l" t="t" r="r" b="b"/>
              <a:pathLst>
                <a:path w="5159" h="5158" extrusionOk="0">
                  <a:moveTo>
                    <a:pt x="421" y="0"/>
                  </a:moveTo>
                  <a:cubicBezTo>
                    <a:pt x="378" y="0"/>
                    <a:pt x="345" y="32"/>
                    <a:pt x="345" y="75"/>
                  </a:cubicBezTo>
                  <a:lnTo>
                    <a:pt x="345" y="862"/>
                  </a:lnTo>
                  <a:lnTo>
                    <a:pt x="98" y="980"/>
                  </a:lnTo>
                  <a:cubicBezTo>
                    <a:pt x="33" y="1013"/>
                    <a:pt x="1" y="1066"/>
                    <a:pt x="1" y="1131"/>
                  </a:cubicBezTo>
                  <a:lnTo>
                    <a:pt x="1" y="2305"/>
                  </a:lnTo>
                  <a:cubicBezTo>
                    <a:pt x="1" y="2369"/>
                    <a:pt x="33" y="2423"/>
                    <a:pt x="98" y="2456"/>
                  </a:cubicBezTo>
                  <a:lnTo>
                    <a:pt x="345" y="2574"/>
                  </a:lnTo>
                  <a:lnTo>
                    <a:pt x="345" y="3360"/>
                  </a:lnTo>
                  <a:cubicBezTo>
                    <a:pt x="345" y="3403"/>
                    <a:pt x="378" y="3435"/>
                    <a:pt x="421" y="3435"/>
                  </a:cubicBezTo>
                  <a:lnTo>
                    <a:pt x="604" y="3435"/>
                  </a:lnTo>
                  <a:cubicBezTo>
                    <a:pt x="658" y="3435"/>
                    <a:pt x="690" y="3403"/>
                    <a:pt x="690" y="3360"/>
                  </a:cubicBezTo>
                  <a:lnTo>
                    <a:pt x="690" y="2229"/>
                  </a:lnTo>
                  <a:lnTo>
                    <a:pt x="1034" y="2229"/>
                  </a:lnTo>
                  <a:lnTo>
                    <a:pt x="1034" y="2767"/>
                  </a:lnTo>
                  <a:cubicBezTo>
                    <a:pt x="1034" y="2940"/>
                    <a:pt x="1175" y="3090"/>
                    <a:pt x="1357" y="3090"/>
                  </a:cubicBezTo>
                  <a:lnTo>
                    <a:pt x="1487" y="3090"/>
                  </a:lnTo>
                  <a:cubicBezTo>
                    <a:pt x="1659" y="3090"/>
                    <a:pt x="1810" y="2940"/>
                    <a:pt x="1810" y="2767"/>
                  </a:cubicBezTo>
                  <a:lnTo>
                    <a:pt x="1810" y="2757"/>
                  </a:lnTo>
                  <a:cubicBezTo>
                    <a:pt x="1810" y="2918"/>
                    <a:pt x="1917" y="3047"/>
                    <a:pt x="2079" y="3080"/>
                  </a:cubicBezTo>
                  <a:lnTo>
                    <a:pt x="2090" y="3080"/>
                  </a:lnTo>
                  <a:cubicBezTo>
                    <a:pt x="2101" y="3090"/>
                    <a:pt x="2101" y="3090"/>
                    <a:pt x="2111" y="3090"/>
                  </a:cubicBezTo>
                  <a:lnTo>
                    <a:pt x="2252" y="3090"/>
                  </a:lnTo>
                  <a:cubicBezTo>
                    <a:pt x="2434" y="3090"/>
                    <a:pt x="2585" y="2940"/>
                    <a:pt x="2585" y="2757"/>
                  </a:cubicBezTo>
                  <a:lnTo>
                    <a:pt x="2585" y="3015"/>
                  </a:lnTo>
                  <a:lnTo>
                    <a:pt x="2585" y="3177"/>
                  </a:lnTo>
                  <a:lnTo>
                    <a:pt x="2585" y="3435"/>
                  </a:lnTo>
                  <a:lnTo>
                    <a:pt x="2488" y="3435"/>
                  </a:lnTo>
                  <a:cubicBezTo>
                    <a:pt x="2445" y="3435"/>
                    <a:pt x="2413" y="3478"/>
                    <a:pt x="2413" y="3521"/>
                  </a:cubicBezTo>
                  <a:lnTo>
                    <a:pt x="2413" y="3705"/>
                  </a:lnTo>
                  <a:cubicBezTo>
                    <a:pt x="2413" y="3748"/>
                    <a:pt x="2445" y="3780"/>
                    <a:pt x="2488" y="3780"/>
                  </a:cubicBezTo>
                  <a:lnTo>
                    <a:pt x="2585" y="3780"/>
                  </a:lnTo>
                  <a:lnTo>
                    <a:pt x="2628" y="4049"/>
                  </a:lnTo>
                  <a:lnTo>
                    <a:pt x="2649" y="4210"/>
                  </a:lnTo>
                  <a:lnTo>
                    <a:pt x="2757" y="4813"/>
                  </a:lnTo>
                  <a:lnTo>
                    <a:pt x="2747" y="4813"/>
                  </a:lnTo>
                  <a:cubicBezTo>
                    <a:pt x="2704" y="4813"/>
                    <a:pt x="2671" y="4856"/>
                    <a:pt x="2671" y="4899"/>
                  </a:cubicBezTo>
                  <a:lnTo>
                    <a:pt x="2671" y="5083"/>
                  </a:lnTo>
                  <a:cubicBezTo>
                    <a:pt x="2671" y="5126"/>
                    <a:pt x="2704" y="5158"/>
                    <a:pt x="2747" y="5158"/>
                  </a:cubicBezTo>
                  <a:lnTo>
                    <a:pt x="3188" y="5158"/>
                  </a:lnTo>
                  <a:cubicBezTo>
                    <a:pt x="3231" y="5158"/>
                    <a:pt x="3274" y="5126"/>
                    <a:pt x="3274" y="5083"/>
                  </a:cubicBezTo>
                  <a:lnTo>
                    <a:pt x="3274" y="4899"/>
                  </a:lnTo>
                  <a:lnTo>
                    <a:pt x="3274" y="4889"/>
                  </a:lnTo>
                  <a:cubicBezTo>
                    <a:pt x="3264" y="4868"/>
                    <a:pt x="3264" y="4856"/>
                    <a:pt x="3242" y="4835"/>
                  </a:cubicBezTo>
                  <a:cubicBezTo>
                    <a:pt x="3231" y="4835"/>
                    <a:pt x="3231" y="4824"/>
                    <a:pt x="3231" y="4824"/>
                  </a:cubicBezTo>
                  <a:lnTo>
                    <a:pt x="3209" y="4824"/>
                  </a:lnTo>
                  <a:cubicBezTo>
                    <a:pt x="3209" y="4813"/>
                    <a:pt x="3199" y="4813"/>
                    <a:pt x="3199" y="4813"/>
                  </a:cubicBezTo>
                  <a:lnTo>
                    <a:pt x="3188" y="4813"/>
                  </a:lnTo>
                  <a:lnTo>
                    <a:pt x="3285" y="4210"/>
                  </a:lnTo>
                  <a:lnTo>
                    <a:pt x="3307" y="4049"/>
                  </a:lnTo>
                  <a:lnTo>
                    <a:pt x="3360" y="3780"/>
                  </a:lnTo>
                  <a:lnTo>
                    <a:pt x="3446" y="3780"/>
                  </a:lnTo>
                  <a:cubicBezTo>
                    <a:pt x="3489" y="3780"/>
                    <a:pt x="3532" y="3748"/>
                    <a:pt x="3532" y="3705"/>
                  </a:cubicBezTo>
                  <a:lnTo>
                    <a:pt x="3532" y="3521"/>
                  </a:lnTo>
                  <a:cubicBezTo>
                    <a:pt x="3532" y="3478"/>
                    <a:pt x="3489" y="3435"/>
                    <a:pt x="3446" y="3435"/>
                  </a:cubicBezTo>
                  <a:lnTo>
                    <a:pt x="3360" y="3435"/>
                  </a:lnTo>
                  <a:lnTo>
                    <a:pt x="3360" y="2757"/>
                  </a:lnTo>
                  <a:cubicBezTo>
                    <a:pt x="3360" y="2918"/>
                    <a:pt x="3468" y="3047"/>
                    <a:pt x="3619" y="3080"/>
                  </a:cubicBezTo>
                  <a:lnTo>
                    <a:pt x="3640" y="3080"/>
                  </a:lnTo>
                  <a:cubicBezTo>
                    <a:pt x="3640" y="3090"/>
                    <a:pt x="3651" y="3090"/>
                    <a:pt x="3651" y="3090"/>
                  </a:cubicBezTo>
                  <a:lnTo>
                    <a:pt x="3802" y="3090"/>
                  </a:lnTo>
                  <a:cubicBezTo>
                    <a:pt x="3985" y="3090"/>
                    <a:pt x="4135" y="2940"/>
                    <a:pt x="4135" y="2757"/>
                  </a:cubicBezTo>
                  <a:lnTo>
                    <a:pt x="4135" y="2229"/>
                  </a:lnTo>
                  <a:lnTo>
                    <a:pt x="4470" y="2229"/>
                  </a:lnTo>
                  <a:lnTo>
                    <a:pt x="4470" y="3360"/>
                  </a:lnTo>
                  <a:cubicBezTo>
                    <a:pt x="4470" y="3403"/>
                    <a:pt x="4513" y="3435"/>
                    <a:pt x="4556" y="3435"/>
                  </a:cubicBezTo>
                  <a:lnTo>
                    <a:pt x="4738" y="3435"/>
                  </a:lnTo>
                  <a:cubicBezTo>
                    <a:pt x="4782" y="3435"/>
                    <a:pt x="4814" y="3403"/>
                    <a:pt x="4814" y="3360"/>
                  </a:cubicBezTo>
                  <a:lnTo>
                    <a:pt x="4814" y="2574"/>
                  </a:lnTo>
                  <a:lnTo>
                    <a:pt x="4836" y="2574"/>
                  </a:lnTo>
                  <a:lnTo>
                    <a:pt x="5073" y="2456"/>
                  </a:lnTo>
                  <a:cubicBezTo>
                    <a:pt x="5126" y="2423"/>
                    <a:pt x="5159" y="2369"/>
                    <a:pt x="5159" y="2305"/>
                  </a:cubicBezTo>
                  <a:lnTo>
                    <a:pt x="5159" y="1131"/>
                  </a:lnTo>
                  <a:cubicBezTo>
                    <a:pt x="5159" y="1077"/>
                    <a:pt x="5126" y="1023"/>
                    <a:pt x="5083" y="991"/>
                  </a:cubicBezTo>
                  <a:cubicBezTo>
                    <a:pt x="5073" y="991"/>
                    <a:pt x="5073" y="980"/>
                    <a:pt x="5073" y="980"/>
                  </a:cubicBezTo>
                  <a:lnTo>
                    <a:pt x="4814" y="862"/>
                  </a:lnTo>
                  <a:lnTo>
                    <a:pt x="4814" y="75"/>
                  </a:lnTo>
                  <a:cubicBezTo>
                    <a:pt x="4814" y="32"/>
                    <a:pt x="4782" y="0"/>
                    <a:pt x="4738" y="0"/>
                  </a:cubicBezTo>
                  <a:lnTo>
                    <a:pt x="4556" y="0"/>
                  </a:lnTo>
                  <a:cubicBezTo>
                    <a:pt x="4513" y="0"/>
                    <a:pt x="4470" y="32"/>
                    <a:pt x="4470" y="75"/>
                  </a:cubicBezTo>
                  <a:lnTo>
                    <a:pt x="4470" y="1206"/>
                  </a:lnTo>
                  <a:lnTo>
                    <a:pt x="4135" y="1206"/>
                  </a:lnTo>
                  <a:lnTo>
                    <a:pt x="4135" y="678"/>
                  </a:lnTo>
                  <a:cubicBezTo>
                    <a:pt x="4135" y="668"/>
                    <a:pt x="4125" y="646"/>
                    <a:pt x="4125" y="625"/>
                  </a:cubicBezTo>
                  <a:cubicBezTo>
                    <a:pt x="4104" y="474"/>
                    <a:pt x="3963" y="345"/>
                    <a:pt x="3802" y="345"/>
                  </a:cubicBezTo>
                  <a:lnTo>
                    <a:pt x="3683" y="345"/>
                  </a:lnTo>
                  <a:cubicBezTo>
                    <a:pt x="3501" y="345"/>
                    <a:pt x="3360" y="496"/>
                    <a:pt x="3360" y="678"/>
                  </a:cubicBezTo>
                  <a:lnTo>
                    <a:pt x="3360" y="668"/>
                  </a:lnTo>
                  <a:cubicBezTo>
                    <a:pt x="3360" y="496"/>
                    <a:pt x="3209" y="345"/>
                    <a:pt x="3037" y="345"/>
                  </a:cubicBezTo>
                  <a:lnTo>
                    <a:pt x="2908" y="345"/>
                  </a:lnTo>
                  <a:cubicBezTo>
                    <a:pt x="2725" y="345"/>
                    <a:pt x="2585" y="496"/>
                    <a:pt x="2585" y="668"/>
                  </a:cubicBezTo>
                  <a:lnTo>
                    <a:pt x="2585" y="678"/>
                  </a:lnTo>
                  <a:cubicBezTo>
                    <a:pt x="2585" y="625"/>
                    <a:pt x="2575" y="582"/>
                    <a:pt x="2553" y="539"/>
                  </a:cubicBezTo>
                  <a:cubicBezTo>
                    <a:pt x="2499" y="420"/>
                    <a:pt x="2381" y="345"/>
                    <a:pt x="2252" y="345"/>
                  </a:cubicBezTo>
                  <a:lnTo>
                    <a:pt x="2144" y="345"/>
                  </a:lnTo>
                  <a:cubicBezTo>
                    <a:pt x="1960" y="345"/>
                    <a:pt x="1810" y="496"/>
                    <a:pt x="1810" y="678"/>
                  </a:cubicBezTo>
                  <a:lnTo>
                    <a:pt x="1810" y="668"/>
                  </a:lnTo>
                  <a:cubicBezTo>
                    <a:pt x="1810" y="496"/>
                    <a:pt x="1659" y="345"/>
                    <a:pt x="1487" y="345"/>
                  </a:cubicBezTo>
                  <a:lnTo>
                    <a:pt x="1357" y="345"/>
                  </a:lnTo>
                  <a:cubicBezTo>
                    <a:pt x="1175" y="345"/>
                    <a:pt x="1034" y="496"/>
                    <a:pt x="1034" y="668"/>
                  </a:cubicBezTo>
                  <a:lnTo>
                    <a:pt x="1034" y="1206"/>
                  </a:lnTo>
                  <a:lnTo>
                    <a:pt x="690" y="1206"/>
                  </a:lnTo>
                  <a:lnTo>
                    <a:pt x="690" y="75"/>
                  </a:lnTo>
                  <a:cubicBezTo>
                    <a:pt x="690" y="32"/>
                    <a:pt x="658" y="0"/>
                    <a:pt x="6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35"/>
            <p:cNvSpPr/>
            <p:nvPr/>
          </p:nvSpPr>
          <p:spPr>
            <a:xfrm>
              <a:off x="7617920" y="3440170"/>
              <a:ext cx="510475" cy="510560"/>
            </a:xfrm>
            <a:custGeom>
              <a:avLst/>
              <a:gdLst/>
              <a:ahLst/>
              <a:cxnLst/>
              <a:rect l="l" t="t" r="r" b="b"/>
              <a:pathLst>
                <a:path w="6021" h="6022" extrusionOk="0">
                  <a:moveTo>
                    <a:pt x="2625" y="1299"/>
                  </a:moveTo>
                  <a:cubicBezTo>
                    <a:pt x="2645" y="1342"/>
                    <a:pt x="2671" y="1381"/>
                    <a:pt x="2704" y="1413"/>
                  </a:cubicBezTo>
                  <a:cubicBezTo>
                    <a:pt x="2790" y="1499"/>
                    <a:pt x="2898" y="1542"/>
                    <a:pt x="3016" y="1542"/>
                  </a:cubicBezTo>
                  <a:cubicBezTo>
                    <a:pt x="3184" y="1542"/>
                    <a:pt x="3331" y="1444"/>
                    <a:pt x="3402" y="1302"/>
                  </a:cubicBezTo>
                  <a:lnTo>
                    <a:pt x="3402" y="1302"/>
                  </a:lnTo>
                  <a:cubicBezTo>
                    <a:pt x="3421" y="1344"/>
                    <a:pt x="3447" y="1381"/>
                    <a:pt x="3479" y="1413"/>
                  </a:cubicBezTo>
                  <a:cubicBezTo>
                    <a:pt x="3565" y="1499"/>
                    <a:pt x="3673" y="1542"/>
                    <a:pt x="3791" y="1542"/>
                  </a:cubicBezTo>
                  <a:cubicBezTo>
                    <a:pt x="3932" y="1542"/>
                    <a:pt x="4057" y="1474"/>
                    <a:pt x="4136" y="1369"/>
                  </a:cubicBezTo>
                  <a:lnTo>
                    <a:pt x="4136" y="1369"/>
                  </a:lnTo>
                  <a:lnTo>
                    <a:pt x="4136" y="1639"/>
                  </a:lnTo>
                  <a:cubicBezTo>
                    <a:pt x="4136" y="1747"/>
                    <a:pt x="4179" y="1855"/>
                    <a:pt x="4255" y="1941"/>
                  </a:cubicBezTo>
                  <a:cubicBezTo>
                    <a:pt x="4341" y="2016"/>
                    <a:pt x="4448" y="2070"/>
                    <a:pt x="4566" y="2070"/>
                  </a:cubicBezTo>
                  <a:lnTo>
                    <a:pt x="4901" y="2070"/>
                  </a:lnTo>
                  <a:cubicBezTo>
                    <a:pt x="4995" y="2070"/>
                    <a:pt x="5084" y="2035"/>
                    <a:pt x="5159" y="1983"/>
                  </a:cubicBezTo>
                  <a:lnTo>
                    <a:pt x="5159" y="1983"/>
                  </a:lnTo>
                  <a:lnTo>
                    <a:pt x="5159" y="2319"/>
                  </a:lnTo>
                  <a:lnTo>
                    <a:pt x="5159" y="2319"/>
                  </a:lnTo>
                  <a:cubicBezTo>
                    <a:pt x="5084" y="2266"/>
                    <a:pt x="4995" y="2231"/>
                    <a:pt x="4901" y="2231"/>
                  </a:cubicBezTo>
                  <a:lnTo>
                    <a:pt x="4566" y="2231"/>
                  </a:lnTo>
                  <a:cubicBezTo>
                    <a:pt x="4448" y="2231"/>
                    <a:pt x="4341" y="2285"/>
                    <a:pt x="4255" y="2360"/>
                  </a:cubicBezTo>
                  <a:cubicBezTo>
                    <a:pt x="4179" y="2447"/>
                    <a:pt x="4136" y="2554"/>
                    <a:pt x="4136" y="2662"/>
                  </a:cubicBezTo>
                  <a:lnTo>
                    <a:pt x="4136" y="2932"/>
                  </a:lnTo>
                  <a:lnTo>
                    <a:pt x="4136" y="2932"/>
                  </a:lnTo>
                  <a:cubicBezTo>
                    <a:pt x="4057" y="2827"/>
                    <a:pt x="3932" y="2759"/>
                    <a:pt x="3791" y="2759"/>
                  </a:cubicBezTo>
                  <a:cubicBezTo>
                    <a:pt x="3791" y="2759"/>
                    <a:pt x="3791" y="2759"/>
                    <a:pt x="3791" y="2759"/>
                  </a:cubicBezTo>
                  <a:lnTo>
                    <a:pt x="3791" y="2759"/>
                  </a:lnTo>
                  <a:cubicBezTo>
                    <a:pt x="3673" y="2759"/>
                    <a:pt x="3565" y="2802"/>
                    <a:pt x="3479" y="2889"/>
                  </a:cubicBezTo>
                  <a:cubicBezTo>
                    <a:pt x="3447" y="2920"/>
                    <a:pt x="3421" y="2957"/>
                    <a:pt x="3402" y="2999"/>
                  </a:cubicBezTo>
                  <a:lnTo>
                    <a:pt x="3402" y="2999"/>
                  </a:lnTo>
                  <a:cubicBezTo>
                    <a:pt x="3331" y="2857"/>
                    <a:pt x="3184" y="2759"/>
                    <a:pt x="3016" y="2759"/>
                  </a:cubicBezTo>
                  <a:cubicBezTo>
                    <a:pt x="3016" y="2759"/>
                    <a:pt x="3016" y="2759"/>
                    <a:pt x="3016" y="2759"/>
                  </a:cubicBezTo>
                  <a:lnTo>
                    <a:pt x="3016" y="2759"/>
                  </a:lnTo>
                  <a:cubicBezTo>
                    <a:pt x="2898" y="2759"/>
                    <a:pt x="2790" y="2802"/>
                    <a:pt x="2704" y="2889"/>
                  </a:cubicBezTo>
                  <a:cubicBezTo>
                    <a:pt x="2671" y="2921"/>
                    <a:pt x="2645" y="2959"/>
                    <a:pt x="2625" y="3002"/>
                  </a:cubicBezTo>
                  <a:lnTo>
                    <a:pt x="2625" y="3002"/>
                  </a:lnTo>
                  <a:cubicBezTo>
                    <a:pt x="2603" y="2959"/>
                    <a:pt x="2575" y="2921"/>
                    <a:pt x="2542" y="2889"/>
                  </a:cubicBezTo>
                  <a:cubicBezTo>
                    <a:pt x="2467" y="2802"/>
                    <a:pt x="2348" y="2759"/>
                    <a:pt x="2241" y="2759"/>
                  </a:cubicBezTo>
                  <a:cubicBezTo>
                    <a:pt x="2123" y="2759"/>
                    <a:pt x="2015" y="2802"/>
                    <a:pt x="1929" y="2889"/>
                  </a:cubicBezTo>
                  <a:cubicBezTo>
                    <a:pt x="1917" y="2900"/>
                    <a:pt x="1906" y="2912"/>
                    <a:pt x="1896" y="2925"/>
                  </a:cubicBezTo>
                  <a:lnTo>
                    <a:pt x="1896" y="2925"/>
                  </a:lnTo>
                  <a:lnTo>
                    <a:pt x="1896" y="2662"/>
                  </a:lnTo>
                  <a:cubicBezTo>
                    <a:pt x="1896" y="2554"/>
                    <a:pt x="1853" y="2447"/>
                    <a:pt x="1767" y="2360"/>
                  </a:cubicBezTo>
                  <a:cubicBezTo>
                    <a:pt x="1692" y="2285"/>
                    <a:pt x="1573" y="2231"/>
                    <a:pt x="1465" y="2231"/>
                  </a:cubicBezTo>
                  <a:lnTo>
                    <a:pt x="1121" y="2231"/>
                  </a:lnTo>
                  <a:cubicBezTo>
                    <a:pt x="1024" y="2231"/>
                    <a:pt x="933" y="2268"/>
                    <a:pt x="862" y="2323"/>
                  </a:cubicBezTo>
                  <a:lnTo>
                    <a:pt x="862" y="2323"/>
                  </a:lnTo>
                  <a:lnTo>
                    <a:pt x="862" y="1979"/>
                  </a:lnTo>
                  <a:lnTo>
                    <a:pt x="862" y="1979"/>
                  </a:lnTo>
                  <a:cubicBezTo>
                    <a:pt x="933" y="2033"/>
                    <a:pt x="1024" y="2070"/>
                    <a:pt x="1121" y="2070"/>
                  </a:cubicBezTo>
                  <a:lnTo>
                    <a:pt x="1465" y="2070"/>
                  </a:lnTo>
                  <a:cubicBezTo>
                    <a:pt x="1573" y="2070"/>
                    <a:pt x="1692" y="2016"/>
                    <a:pt x="1767" y="1941"/>
                  </a:cubicBezTo>
                  <a:cubicBezTo>
                    <a:pt x="1853" y="1855"/>
                    <a:pt x="1896" y="1747"/>
                    <a:pt x="1896" y="1639"/>
                  </a:cubicBezTo>
                  <a:lnTo>
                    <a:pt x="1896" y="1376"/>
                  </a:lnTo>
                  <a:lnTo>
                    <a:pt x="1896" y="1376"/>
                  </a:lnTo>
                  <a:cubicBezTo>
                    <a:pt x="1906" y="1389"/>
                    <a:pt x="1917" y="1401"/>
                    <a:pt x="1929" y="1413"/>
                  </a:cubicBezTo>
                  <a:cubicBezTo>
                    <a:pt x="2015" y="1499"/>
                    <a:pt x="2123" y="1542"/>
                    <a:pt x="2241" y="1542"/>
                  </a:cubicBezTo>
                  <a:cubicBezTo>
                    <a:pt x="2348" y="1542"/>
                    <a:pt x="2467" y="1499"/>
                    <a:pt x="2542" y="1413"/>
                  </a:cubicBezTo>
                  <a:cubicBezTo>
                    <a:pt x="2575" y="1381"/>
                    <a:pt x="2603" y="1342"/>
                    <a:pt x="2625" y="1299"/>
                  </a:cubicBezTo>
                  <a:close/>
                  <a:moveTo>
                    <a:pt x="1033" y="1"/>
                  </a:moveTo>
                  <a:cubicBezTo>
                    <a:pt x="1018" y="1"/>
                    <a:pt x="1004" y="1"/>
                    <a:pt x="989" y="3"/>
                  </a:cubicBezTo>
                  <a:lnTo>
                    <a:pt x="852" y="3"/>
                  </a:lnTo>
                  <a:cubicBezTo>
                    <a:pt x="787" y="3"/>
                    <a:pt x="723" y="13"/>
                    <a:pt x="658" y="35"/>
                  </a:cubicBezTo>
                  <a:cubicBezTo>
                    <a:pt x="561" y="78"/>
                    <a:pt x="486" y="142"/>
                    <a:pt x="432" y="228"/>
                  </a:cubicBezTo>
                  <a:cubicBezTo>
                    <a:pt x="400" y="261"/>
                    <a:pt x="378" y="315"/>
                    <a:pt x="367" y="358"/>
                  </a:cubicBezTo>
                  <a:cubicBezTo>
                    <a:pt x="357" y="412"/>
                    <a:pt x="345" y="455"/>
                    <a:pt x="345" y="508"/>
                  </a:cubicBezTo>
                  <a:lnTo>
                    <a:pt x="345" y="1025"/>
                  </a:lnTo>
                  <a:lnTo>
                    <a:pt x="335" y="1025"/>
                  </a:lnTo>
                  <a:cubicBezTo>
                    <a:pt x="227" y="1079"/>
                    <a:pt x="152" y="1154"/>
                    <a:pt x="87" y="1252"/>
                  </a:cubicBezTo>
                  <a:cubicBezTo>
                    <a:pt x="34" y="1348"/>
                    <a:pt x="1" y="1456"/>
                    <a:pt x="1" y="1564"/>
                  </a:cubicBezTo>
                  <a:lnTo>
                    <a:pt x="1" y="2738"/>
                  </a:lnTo>
                  <a:cubicBezTo>
                    <a:pt x="1" y="2845"/>
                    <a:pt x="34" y="2953"/>
                    <a:pt x="87" y="3050"/>
                  </a:cubicBezTo>
                  <a:cubicBezTo>
                    <a:pt x="152" y="3147"/>
                    <a:pt x="227" y="3222"/>
                    <a:pt x="335" y="3276"/>
                  </a:cubicBezTo>
                  <a:lnTo>
                    <a:pt x="345" y="3276"/>
                  </a:lnTo>
                  <a:lnTo>
                    <a:pt x="345" y="3793"/>
                  </a:lnTo>
                  <a:cubicBezTo>
                    <a:pt x="345" y="3858"/>
                    <a:pt x="357" y="3933"/>
                    <a:pt x="389" y="3987"/>
                  </a:cubicBezTo>
                  <a:cubicBezTo>
                    <a:pt x="421" y="4083"/>
                    <a:pt x="486" y="4159"/>
                    <a:pt x="572" y="4213"/>
                  </a:cubicBezTo>
                  <a:cubicBezTo>
                    <a:pt x="615" y="4245"/>
                    <a:pt x="658" y="4267"/>
                    <a:pt x="701" y="4277"/>
                  </a:cubicBezTo>
                  <a:cubicBezTo>
                    <a:pt x="755" y="4299"/>
                    <a:pt x="809" y="4299"/>
                    <a:pt x="852" y="4299"/>
                  </a:cubicBezTo>
                  <a:lnTo>
                    <a:pt x="1035" y="4299"/>
                  </a:lnTo>
                  <a:cubicBezTo>
                    <a:pt x="1110" y="4299"/>
                    <a:pt x="1175" y="4288"/>
                    <a:pt x="1240" y="4267"/>
                  </a:cubicBezTo>
                  <a:cubicBezTo>
                    <a:pt x="1326" y="4224"/>
                    <a:pt x="1412" y="4159"/>
                    <a:pt x="1465" y="4073"/>
                  </a:cubicBezTo>
                  <a:cubicBezTo>
                    <a:pt x="1487" y="4040"/>
                    <a:pt x="1508" y="3987"/>
                    <a:pt x="1530" y="3944"/>
                  </a:cubicBezTo>
                  <a:cubicBezTo>
                    <a:pt x="1532" y="3934"/>
                    <a:pt x="1534" y="3924"/>
                    <a:pt x="1536" y="3914"/>
                  </a:cubicBezTo>
                  <a:lnTo>
                    <a:pt x="1536" y="3914"/>
                  </a:lnTo>
                  <a:cubicBezTo>
                    <a:pt x="1545" y="3917"/>
                    <a:pt x="1554" y="3920"/>
                    <a:pt x="1563" y="3922"/>
                  </a:cubicBezTo>
                  <a:cubicBezTo>
                    <a:pt x="1638" y="3944"/>
                    <a:pt x="1713" y="3954"/>
                    <a:pt x="1788" y="3954"/>
                  </a:cubicBezTo>
                  <a:lnTo>
                    <a:pt x="1918" y="3954"/>
                  </a:lnTo>
                  <a:cubicBezTo>
                    <a:pt x="2015" y="3954"/>
                    <a:pt x="2123" y="3933"/>
                    <a:pt x="2209" y="3889"/>
                  </a:cubicBezTo>
                  <a:cubicBezTo>
                    <a:pt x="2221" y="3885"/>
                    <a:pt x="2232" y="3880"/>
                    <a:pt x="2244" y="3875"/>
                  </a:cubicBezTo>
                  <a:lnTo>
                    <a:pt x="2244" y="3875"/>
                  </a:lnTo>
                  <a:cubicBezTo>
                    <a:pt x="2273" y="3889"/>
                    <a:pt x="2304" y="3901"/>
                    <a:pt x="2335" y="3911"/>
                  </a:cubicBezTo>
                  <a:lnTo>
                    <a:pt x="2335" y="3911"/>
                  </a:lnTo>
                  <a:cubicBezTo>
                    <a:pt x="2359" y="3922"/>
                    <a:pt x="2386" y="3932"/>
                    <a:pt x="2413" y="3939"/>
                  </a:cubicBezTo>
                  <a:lnTo>
                    <a:pt x="2413" y="3939"/>
                  </a:lnTo>
                  <a:cubicBezTo>
                    <a:pt x="2413" y="3944"/>
                    <a:pt x="2413" y="3949"/>
                    <a:pt x="2413" y="3954"/>
                  </a:cubicBezTo>
                  <a:lnTo>
                    <a:pt x="2413" y="4138"/>
                  </a:lnTo>
                  <a:cubicBezTo>
                    <a:pt x="2413" y="4202"/>
                    <a:pt x="2424" y="4277"/>
                    <a:pt x="2446" y="4331"/>
                  </a:cubicBezTo>
                  <a:cubicBezTo>
                    <a:pt x="2487" y="4423"/>
                    <a:pt x="2547" y="4496"/>
                    <a:pt x="2627" y="4549"/>
                  </a:cubicBezTo>
                  <a:lnTo>
                    <a:pt x="2627" y="4549"/>
                  </a:lnTo>
                  <a:lnTo>
                    <a:pt x="2628" y="4557"/>
                  </a:lnTo>
                  <a:lnTo>
                    <a:pt x="2661" y="4708"/>
                  </a:lnTo>
                  <a:lnTo>
                    <a:pt x="2722" y="5098"/>
                  </a:lnTo>
                  <a:lnTo>
                    <a:pt x="2722" y="5098"/>
                  </a:lnTo>
                  <a:cubicBezTo>
                    <a:pt x="2709" y="5124"/>
                    <a:pt x="2699" y="5151"/>
                    <a:pt x="2693" y="5182"/>
                  </a:cubicBezTo>
                  <a:cubicBezTo>
                    <a:pt x="2671" y="5225"/>
                    <a:pt x="2671" y="5279"/>
                    <a:pt x="2671" y="5332"/>
                  </a:cubicBezTo>
                  <a:lnTo>
                    <a:pt x="2671" y="5516"/>
                  </a:lnTo>
                  <a:cubicBezTo>
                    <a:pt x="2671" y="5580"/>
                    <a:pt x="2683" y="5645"/>
                    <a:pt x="2704" y="5710"/>
                  </a:cubicBezTo>
                  <a:cubicBezTo>
                    <a:pt x="2747" y="5806"/>
                    <a:pt x="2812" y="5882"/>
                    <a:pt x="2898" y="5935"/>
                  </a:cubicBezTo>
                  <a:cubicBezTo>
                    <a:pt x="2930" y="5968"/>
                    <a:pt x="2984" y="5990"/>
                    <a:pt x="3027" y="6000"/>
                  </a:cubicBezTo>
                  <a:cubicBezTo>
                    <a:pt x="3080" y="6011"/>
                    <a:pt x="3124" y="6022"/>
                    <a:pt x="3178" y="6022"/>
                  </a:cubicBezTo>
                  <a:lnTo>
                    <a:pt x="3619" y="6022"/>
                  </a:lnTo>
                  <a:cubicBezTo>
                    <a:pt x="3695" y="6022"/>
                    <a:pt x="3759" y="6011"/>
                    <a:pt x="3824" y="5978"/>
                  </a:cubicBezTo>
                  <a:cubicBezTo>
                    <a:pt x="3910" y="5947"/>
                    <a:pt x="3985" y="5882"/>
                    <a:pt x="4039" y="5796"/>
                  </a:cubicBezTo>
                  <a:cubicBezTo>
                    <a:pt x="4071" y="5753"/>
                    <a:pt x="4093" y="5710"/>
                    <a:pt x="4104" y="5667"/>
                  </a:cubicBezTo>
                  <a:cubicBezTo>
                    <a:pt x="4125" y="5612"/>
                    <a:pt x="4136" y="5569"/>
                    <a:pt x="4136" y="5516"/>
                  </a:cubicBezTo>
                  <a:lnTo>
                    <a:pt x="4136" y="5332"/>
                  </a:lnTo>
                  <a:cubicBezTo>
                    <a:pt x="4136" y="5311"/>
                    <a:pt x="4136" y="5289"/>
                    <a:pt x="4125" y="5279"/>
                  </a:cubicBezTo>
                  <a:cubicBezTo>
                    <a:pt x="4125" y="5214"/>
                    <a:pt x="4104" y="5160"/>
                    <a:pt x="4082" y="5107"/>
                  </a:cubicBezTo>
                  <a:cubicBezTo>
                    <a:pt x="4081" y="5104"/>
                    <a:pt x="4080" y="5101"/>
                    <a:pt x="4079" y="5098"/>
                  </a:cubicBezTo>
                  <a:lnTo>
                    <a:pt x="4079" y="5098"/>
                  </a:lnTo>
                  <a:lnTo>
                    <a:pt x="4147" y="4708"/>
                  </a:lnTo>
                  <a:lnTo>
                    <a:pt x="4168" y="4558"/>
                  </a:lnTo>
                  <a:lnTo>
                    <a:pt x="4168" y="4558"/>
                  </a:lnTo>
                  <a:cubicBezTo>
                    <a:pt x="4218" y="4520"/>
                    <a:pt x="4262" y="4474"/>
                    <a:pt x="4298" y="4418"/>
                  </a:cubicBezTo>
                  <a:cubicBezTo>
                    <a:pt x="4330" y="4385"/>
                    <a:pt x="4351" y="4331"/>
                    <a:pt x="4362" y="4288"/>
                  </a:cubicBezTo>
                  <a:cubicBezTo>
                    <a:pt x="4384" y="4234"/>
                    <a:pt x="4394" y="4191"/>
                    <a:pt x="4394" y="4138"/>
                  </a:cubicBezTo>
                  <a:lnTo>
                    <a:pt x="4394" y="3954"/>
                  </a:lnTo>
                  <a:cubicBezTo>
                    <a:pt x="4394" y="3948"/>
                    <a:pt x="4394" y="3942"/>
                    <a:pt x="4394" y="3935"/>
                  </a:cubicBezTo>
                  <a:lnTo>
                    <a:pt x="4394" y="3935"/>
                  </a:lnTo>
                  <a:cubicBezTo>
                    <a:pt x="4426" y="3928"/>
                    <a:pt x="4457" y="3918"/>
                    <a:pt x="4487" y="3906"/>
                  </a:cubicBezTo>
                  <a:lnTo>
                    <a:pt x="4487" y="3906"/>
                  </a:lnTo>
                  <a:cubicBezTo>
                    <a:pt x="4494" y="3935"/>
                    <a:pt x="4504" y="3963"/>
                    <a:pt x="4513" y="3987"/>
                  </a:cubicBezTo>
                  <a:cubicBezTo>
                    <a:pt x="4556" y="4083"/>
                    <a:pt x="4621" y="4159"/>
                    <a:pt x="4696" y="4213"/>
                  </a:cubicBezTo>
                  <a:cubicBezTo>
                    <a:pt x="4739" y="4245"/>
                    <a:pt x="4782" y="4267"/>
                    <a:pt x="4836" y="4277"/>
                  </a:cubicBezTo>
                  <a:cubicBezTo>
                    <a:pt x="4879" y="4299"/>
                    <a:pt x="4933" y="4299"/>
                    <a:pt x="4987" y="4299"/>
                  </a:cubicBezTo>
                  <a:lnTo>
                    <a:pt x="5169" y="4299"/>
                  </a:lnTo>
                  <a:cubicBezTo>
                    <a:pt x="5234" y="4299"/>
                    <a:pt x="5310" y="4288"/>
                    <a:pt x="5363" y="4267"/>
                  </a:cubicBezTo>
                  <a:cubicBezTo>
                    <a:pt x="5461" y="4224"/>
                    <a:pt x="5536" y="4159"/>
                    <a:pt x="5590" y="4073"/>
                  </a:cubicBezTo>
                  <a:cubicBezTo>
                    <a:pt x="5622" y="4040"/>
                    <a:pt x="5643" y="3987"/>
                    <a:pt x="5654" y="3944"/>
                  </a:cubicBezTo>
                  <a:cubicBezTo>
                    <a:pt x="5676" y="3889"/>
                    <a:pt x="5676" y="3846"/>
                    <a:pt x="5676" y="3793"/>
                  </a:cubicBezTo>
                  <a:lnTo>
                    <a:pt x="5676" y="3281"/>
                  </a:lnTo>
                  <a:lnTo>
                    <a:pt x="5686" y="3276"/>
                  </a:lnTo>
                  <a:cubicBezTo>
                    <a:pt x="5794" y="3222"/>
                    <a:pt x="5880" y="3147"/>
                    <a:pt x="5934" y="3050"/>
                  </a:cubicBezTo>
                  <a:cubicBezTo>
                    <a:pt x="5988" y="2953"/>
                    <a:pt x="6021" y="2845"/>
                    <a:pt x="6021" y="2738"/>
                  </a:cubicBezTo>
                  <a:lnTo>
                    <a:pt x="6021" y="1564"/>
                  </a:lnTo>
                  <a:cubicBezTo>
                    <a:pt x="6021" y="1467"/>
                    <a:pt x="5999" y="1359"/>
                    <a:pt x="5945" y="1273"/>
                  </a:cubicBezTo>
                  <a:cubicBezTo>
                    <a:pt x="5891" y="1176"/>
                    <a:pt x="5816" y="1101"/>
                    <a:pt x="5729" y="1047"/>
                  </a:cubicBezTo>
                  <a:cubicBezTo>
                    <a:pt x="5719" y="1047"/>
                    <a:pt x="5708" y="1036"/>
                    <a:pt x="5686" y="1025"/>
                  </a:cubicBezTo>
                  <a:lnTo>
                    <a:pt x="5676" y="1025"/>
                  </a:lnTo>
                  <a:lnTo>
                    <a:pt x="5676" y="508"/>
                  </a:lnTo>
                  <a:cubicBezTo>
                    <a:pt x="5676" y="444"/>
                    <a:pt x="5665" y="369"/>
                    <a:pt x="5643" y="315"/>
                  </a:cubicBezTo>
                  <a:cubicBezTo>
                    <a:pt x="5600" y="218"/>
                    <a:pt x="5536" y="142"/>
                    <a:pt x="5461" y="89"/>
                  </a:cubicBezTo>
                  <a:cubicBezTo>
                    <a:pt x="5418" y="56"/>
                    <a:pt x="5374" y="35"/>
                    <a:pt x="5320" y="24"/>
                  </a:cubicBezTo>
                  <a:cubicBezTo>
                    <a:pt x="5289" y="8"/>
                    <a:pt x="5251" y="4"/>
                    <a:pt x="5212" y="3"/>
                  </a:cubicBezTo>
                  <a:lnTo>
                    <a:pt x="5212" y="3"/>
                  </a:lnTo>
                  <a:lnTo>
                    <a:pt x="5213" y="3"/>
                  </a:lnTo>
                  <a:cubicBezTo>
                    <a:pt x="5196" y="1"/>
                    <a:pt x="5180" y="1"/>
                    <a:pt x="5164" y="1"/>
                  </a:cubicBezTo>
                  <a:cubicBezTo>
                    <a:pt x="5149" y="1"/>
                    <a:pt x="5133" y="1"/>
                    <a:pt x="5118" y="3"/>
                  </a:cubicBezTo>
                  <a:lnTo>
                    <a:pt x="4987" y="3"/>
                  </a:lnTo>
                  <a:cubicBezTo>
                    <a:pt x="4922" y="3"/>
                    <a:pt x="4846" y="13"/>
                    <a:pt x="4782" y="35"/>
                  </a:cubicBezTo>
                  <a:cubicBezTo>
                    <a:pt x="4696" y="78"/>
                    <a:pt x="4621" y="142"/>
                    <a:pt x="4566" y="228"/>
                  </a:cubicBezTo>
                  <a:cubicBezTo>
                    <a:pt x="4535" y="261"/>
                    <a:pt x="4513" y="315"/>
                    <a:pt x="4502" y="358"/>
                  </a:cubicBezTo>
                  <a:cubicBezTo>
                    <a:pt x="4497" y="371"/>
                    <a:pt x="4492" y="384"/>
                    <a:pt x="4488" y="396"/>
                  </a:cubicBezTo>
                  <a:lnTo>
                    <a:pt x="4488" y="396"/>
                  </a:lnTo>
                  <a:cubicBezTo>
                    <a:pt x="4471" y="390"/>
                    <a:pt x="4454" y="385"/>
                    <a:pt x="4437" y="379"/>
                  </a:cubicBezTo>
                  <a:cubicBezTo>
                    <a:pt x="4373" y="358"/>
                    <a:pt x="4298" y="347"/>
                    <a:pt x="4233" y="347"/>
                  </a:cubicBezTo>
                  <a:lnTo>
                    <a:pt x="4114" y="347"/>
                  </a:lnTo>
                  <a:cubicBezTo>
                    <a:pt x="4018" y="347"/>
                    <a:pt x="3910" y="369"/>
                    <a:pt x="3824" y="412"/>
                  </a:cubicBezTo>
                  <a:cubicBezTo>
                    <a:pt x="3815" y="415"/>
                    <a:pt x="3806" y="419"/>
                    <a:pt x="3797" y="423"/>
                  </a:cubicBezTo>
                  <a:lnTo>
                    <a:pt x="3797" y="423"/>
                  </a:lnTo>
                  <a:cubicBezTo>
                    <a:pt x="3761" y="405"/>
                    <a:pt x="3724" y="391"/>
                    <a:pt x="3683" y="379"/>
                  </a:cubicBezTo>
                  <a:cubicBezTo>
                    <a:pt x="3622" y="359"/>
                    <a:pt x="3551" y="348"/>
                    <a:pt x="3479" y="347"/>
                  </a:cubicBezTo>
                  <a:lnTo>
                    <a:pt x="3479" y="347"/>
                  </a:lnTo>
                  <a:lnTo>
                    <a:pt x="3479" y="347"/>
                  </a:lnTo>
                  <a:cubicBezTo>
                    <a:pt x="3478" y="347"/>
                    <a:pt x="3476" y="347"/>
                    <a:pt x="3474" y="347"/>
                  </a:cubicBezTo>
                  <a:lnTo>
                    <a:pt x="3474" y="347"/>
                  </a:lnTo>
                  <a:cubicBezTo>
                    <a:pt x="3472" y="347"/>
                    <a:pt x="3470" y="347"/>
                    <a:pt x="3468" y="347"/>
                  </a:cubicBezTo>
                  <a:lnTo>
                    <a:pt x="3339" y="347"/>
                  </a:lnTo>
                  <a:cubicBezTo>
                    <a:pt x="3231" y="347"/>
                    <a:pt x="3135" y="369"/>
                    <a:pt x="3037" y="412"/>
                  </a:cubicBezTo>
                  <a:cubicBezTo>
                    <a:pt x="3028" y="416"/>
                    <a:pt x="3019" y="420"/>
                    <a:pt x="3011" y="424"/>
                  </a:cubicBezTo>
                  <a:lnTo>
                    <a:pt x="3011" y="424"/>
                  </a:lnTo>
                  <a:cubicBezTo>
                    <a:pt x="2973" y="407"/>
                    <a:pt x="2934" y="391"/>
                    <a:pt x="2898" y="379"/>
                  </a:cubicBezTo>
                  <a:cubicBezTo>
                    <a:pt x="2833" y="358"/>
                    <a:pt x="2757" y="347"/>
                    <a:pt x="2683" y="347"/>
                  </a:cubicBezTo>
                  <a:lnTo>
                    <a:pt x="2575" y="347"/>
                  </a:lnTo>
                  <a:cubicBezTo>
                    <a:pt x="2467" y="347"/>
                    <a:pt x="2370" y="369"/>
                    <a:pt x="2273" y="412"/>
                  </a:cubicBezTo>
                  <a:cubicBezTo>
                    <a:pt x="2264" y="415"/>
                    <a:pt x="2255" y="419"/>
                    <a:pt x="2247" y="423"/>
                  </a:cubicBezTo>
                  <a:lnTo>
                    <a:pt x="2247" y="423"/>
                  </a:lnTo>
                  <a:cubicBezTo>
                    <a:pt x="2213" y="405"/>
                    <a:pt x="2178" y="391"/>
                    <a:pt x="2144" y="379"/>
                  </a:cubicBezTo>
                  <a:cubicBezTo>
                    <a:pt x="2068" y="358"/>
                    <a:pt x="1993" y="347"/>
                    <a:pt x="1918" y="347"/>
                  </a:cubicBezTo>
                  <a:lnTo>
                    <a:pt x="1788" y="347"/>
                  </a:lnTo>
                  <a:cubicBezTo>
                    <a:pt x="1697" y="347"/>
                    <a:pt x="1615" y="363"/>
                    <a:pt x="1539" y="393"/>
                  </a:cubicBezTo>
                  <a:lnTo>
                    <a:pt x="1539" y="393"/>
                  </a:lnTo>
                  <a:cubicBezTo>
                    <a:pt x="1532" y="365"/>
                    <a:pt x="1522" y="338"/>
                    <a:pt x="1508" y="315"/>
                  </a:cubicBezTo>
                  <a:cubicBezTo>
                    <a:pt x="1465" y="218"/>
                    <a:pt x="1412" y="142"/>
                    <a:pt x="1326" y="89"/>
                  </a:cubicBezTo>
                  <a:cubicBezTo>
                    <a:pt x="1283" y="56"/>
                    <a:pt x="1240" y="35"/>
                    <a:pt x="1185" y="24"/>
                  </a:cubicBezTo>
                  <a:cubicBezTo>
                    <a:pt x="1154" y="8"/>
                    <a:pt x="1117" y="4"/>
                    <a:pt x="1078" y="3"/>
                  </a:cubicBezTo>
                  <a:lnTo>
                    <a:pt x="1078" y="3"/>
                  </a:lnTo>
                  <a:lnTo>
                    <a:pt x="1078" y="3"/>
                  </a:lnTo>
                  <a:cubicBezTo>
                    <a:pt x="1063" y="1"/>
                    <a:pt x="1048" y="1"/>
                    <a:pt x="1033" y="1"/>
                  </a:cubicBezTo>
                  <a:close/>
                </a:path>
              </a:pathLst>
            </a:custGeom>
            <a:solidFill>
              <a:srgbClr val="FFFFFF"/>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35"/>
            <p:cNvSpPr/>
            <p:nvPr/>
          </p:nvSpPr>
          <p:spPr>
            <a:xfrm>
              <a:off x="7654462" y="3549880"/>
              <a:ext cx="41204" cy="145232"/>
            </a:xfrm>
            <a:custGeom>
              <a:avLst/>
              <a:gdLst/>
              <a:ahLst/>
              <a:cxnLst/>
              <a:rect l="l" t="t" r="r" b="b"/>
              <a:pathLst>
                <a:path w="486" h="1713" extrusionOk="0">
                  <a:moveTo>
                    <a:pt x="345" y="1"/>
                  </a:moveTo>
                  <a:lnTo>
                    <a:pt x="98" y="119"/>
                  </a:lnTo>
                  <a:cubicBezTo>
                    <a:pt x="33" y="152"/>
                    <a:pt x="1" y="205"/>
                    <a:pt x="1" y="270"/>
                  </a:cubicBezTo>
                  <a:lnTo>
                    <a:pt x="1" y="1444"/>
                  </a:lnTo>
                  <a:cubicBezTo>
                    <a:pt x="1" y="1508"/>
                    <a:pt x="33" y="1562"/>
                    <a:pt x="98" y="1595"/>
                  </a:cubicBezTo>
                  <a:lnTo>
                    <a:pt x="345" y="1713"/>
                  </a:lnTo>
                  <a:lnTo>
                    <a:pt x="486" y="1713"/>
                  </a:lnTo>
                  <a:lnTo>
                    <a:pt x="486" y="1"/>
                  </a:lnTo>
                  <a:close/>
                </a:path>
              </a:pathLst>
            </a:custGeom>
            <a:solidFill>
              <a:srgbClr val="4B9E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35"/>
            <p:cNvSpPr/>
            <p:nvPr/>
          </p:nvSpPr>
          <p:spPr>
            <a:xfrm>
              <a:off x="8051671" y="3549880"/>
              <a:ext cx="40187" cy="145232"/>
            </a:xfrm>
            <a:custGeom>
              <a:avLst/>
              <a:gdLst/>
              <a:ahLst/>
              <a:cxnLst/>
              <a:rect l="l" t="t" r="r" b="b"/>
              <a:pathLst>
                <a:path w="474" h="1713" extrusionOk="0">
                  <a:moveTo>
                    <a:pt x="0" y="1"/>
                  </a:moveTo>
                  <a:lnTo>
                    <a:pt x="0" y="1713"/>
                  </a:lnTo>
                  <a:lnTo>
                    <a:pt x="129" y="1713"/>
                  </a:lnTo>
                  <a:lnTo>
                    <a:pt x="388" y="1595"/>
                  </a:lnTo>
                  <a:cubicBezTo>
                    <a:pt x="441" y="1562"/>
                    <a:pt x="474" y="1508"/>
                    <a:pt x="474" y="1444"/>
                  </a:cubicBezTo>
                  <a:lnTo>
                    <a:pt x="474" y="270"/>
                  </a:lnTo>
                  <a:cubicBezTo>
                    <a:pt x="474" y="205"/>
                    <a:pt x="441" y="152"/>
                    <a:pt x="388" y="119"/>
                  </a:cubicBezTo>
                  <a:lnTo>
                    <a:pt x="129" y="1"/>
                  </a:lnTo>
                  <a:close/>
                </a:path>
              </a:pathLst>
            </a:custGeom>
            <a:solidFill>
              <a:srgbClr val="4B9E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35"/>
            <p:cNvSpPr/>
            <p:nvPr/>
          </p:nvSpPr>
          <p:spPr>
            <a:xfrm>
              <a:off x="8063456" y="3549880"/>
              <a:ext cx="28402" cy="145232"/>
            </a:xfrm>
            <a:custGeom>
              <a:avLst/>
              <a:gdLst/>
              <a:ahLst/>
              <a:cxnLst/>
              <a:rect l="l" t="t" r="r" b="b"/>
              <a:pathLst>
                <a:path w="335" h="1713" extrusionOk="0">
                  <a:moveTo>
                    <a:pt x="1" y="1"/>
                  </a:moveTo>
                  <a:cubicBezTo>
                    <a:pt x="65" y="33"/>
                    <a:pt x="98" y="87"/>
                    <a:pt x="98" y="152"/>
                  </a:cubicBezTo>
                  <a:lnTo>
                    <a:pt x="98" y="1562"/>
                  </a:lnTo>
                  <a:cubicBezTo>
                    <a:pt x="98" y="1626"/>
                    <a:pt x="65" y="1681"/>
                    <a:pt x="12" y="1713"/>
                  </a:cubicBezTo>
                  <a:lnTo>
                    <a:pt x="249" y="1595"/>
                  </a:lnTo>
                  <a:cubicBezTo>
                    <a:pt x="302" y="1562"/>
                    <a:pt x="335" y="1508"/>
                    <a:pt x="335" y="1444"/>
                  </a:cubicBezTo>
                  <a:lnTo>
                    <a:pt x="335" y="270"/>
                  </a:lnTo>
                  <a:cubicBezTo>
                    <a:pt x="335" y="205"/>
                    <a:pt x="302" y="152"/>
                    <a:pt x="249" y="119"/>
                  </a:cubicBezTo>
                  <a:lnTo>
                    <a:pt x="1" y="1"/>
                  </a:lnTo>
                  <a:close/>
                </a:path>
              </a:pathLst>
            </a:custGeom>
            <a:solidFill>
              <a:srgbClr val="5637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35"/>
            <p:cNvSpPr/>
            <p:nvPr/>
          </p:nvSpPr>
          <p:spPr>
            <a:xfrm>
              <a:off x="7708384" y="3579130"/>
              <a:ext cx="38406" cy="86732"/>
            </a:xfrm>
            <a:custGeom>
              <a:avLst/>
              <a:gdLst/>
              <a:ahLst/>
              <a:cxnLst/>
              <a:rect l="l" t="t" r="r" b="b"/>
              <a:pathLst>
                <a:path w="453" h="1023" extrusionOk="0">
                  <a:moveTo>
                    <a:pt x="0" y="0"/>
                  </a:moveTo>
                  <a:lnTo>
                    <a:pt x="0" y="1023"/>
                  </a:lnTo>
                  <a:lnTo>
                    <a:pt x="453" y="1023"/>
                  </a:lnTo>
                  <a:lnTo>
                    <a:pt x="453" y="0"/>
                  </a:lnTo>
                  <a:close/>
                </a:path>
              </a:pathLst>
            </a:custGeom>
            <a:solidFill>
              <a:srgbClr val="4B9E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35"/>
            <p:cNvSpPr/>
            <p:nvPr/>
          </p:nvSpPr>
          <p:spPr>
            <a:xfrm>
              <a:off x="7997749" y="3579130"/>
              <a:ext cx="42985" cy="86732"/>
            </a:xfrm>
            <a:custGeom>
              <a:avLst/>
              <a:gdLst/>
              <a:ahLst/>
              <a:cxnLst/>
              <a:rect l="l" t="t" r="r" b="b"/>
              <a:pathLst>
                <a:path w="507" h="1023" extrusionOk="0">
                  <a:moveTo>
                    <a:pt x="0" y="0"/>
                  </a:moveTo>
                  <a:lnTo>
                    <a:pt x="0" y="1023"/>
                  </a:lnTo>
                  <a:lnTo>
                    <a:pt x="507" y="1023"/>
                  </a:lnTo>
                  <a:lnTo>
                    <a:pt x="507" y="0"/>
                  </a:lnTo>
                  <a:close/>
                </a:path>
              </a:pathLst>
            </a:custGeom>
            <a:solidFill>
              <a:srgbClr val="4B9E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35"/>
            <p:cNvSpPr/>
            <p:nvPr/>
          </p:nvSpPr>
          <p:spPr>
            <a:xfrm>
              <a:off x="8033358" y="3476881"/>
              <a:ext cx="29335" cy="291228"/>
            </a:xfrm>
            <a:custGeom>
              <a:avLst/>
              <a:gdLst/>
              <a:ahLst/>
              <a:cxnLst/>
              <a:rect l="l" t="t" r="r" b="b"/>
              <a:pathLst>
                <a:path w="346" h="3435" extrusionOk="0">
                  <a:moveTo>
                    <a:pt x="87" y="0"/>
                  </a:moveTo>
                  <a:cubicBezTo>
                    <a:pt x="44" y="0"/>
                    <a:pt x="1" y="32"/>
                    <a:pt x="1" y="75"/>
                  </a:cubicBezTo>
                  <a:lnTo>
                    <a:pt x="1" y="3360"/>
                  </a:lnTo>
                  <a:cubicBezTo>
                    <a:pt x="1" y="3403"/>
                    <a:pt x="44" y="3435"/>
                    <a:pt x="87" y="3435"/>
                  </a:cubicBezTo>
                  <a:lnTo>
                    <a:pt x="269" y="3435"/>
                  </a:lnTo>
                  <a:cubicBezTo>
                    <a:pt x="313" y="3435"/>
                    <a:pt x="345" y="3403"/>
                    <a:pt x="345" y="3360"/>
                  </a:cubicBezTo>
                  <a:lnTo>
                    <a:pt x="345" y="75"/>
                  </a:lnTo>
                  <a:cubicBezTo>
                    <a:pt x="345" y="32"/>
                    <a:pt x="313" y="0"/>
                    <a:pt x="269" y="0"/>
                  </a:cubicBezTo>
                  <a:close/>
                </a:path>
              </a:pathLst>
            </a:custGeom>
            <a:solidFill>
              <a:srgbClr val="FFE8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35"/>
            <p:cNvSpPr/>
            <p:nvPr/>
          </p:nvSpPr>
          <p:spPr>
            <a:xfrm>
              <a:off x="7795033" y="3506047"/>
              <a:ext cx="210091" cy="232898"/>
            </a:xfrm>
            <a:custGeom>
              <a:avLst/>
              <a:gdLst/>
              <a:ahLst/>
              <a:cxnLst/>
              <a:rect l="l" t="t" r="r" b="b"/>
              <a:pathLst>
                <a:path w="2478" h="2747" extrusionOk="0">
                  <a:moveTo>
                    <a:pt x="486" y="1"/>
                  </a:moveTo>
                  <a:cubicBezTo>
                    <a:pt x="302" y="1"/>
                    <a:pt x="152" y="152"/>
                    <a:pt x="152" y="334"/>
                  </a:cubicBezTo>
                  <a:lnTo>
                    <a:pt x="1" y="334"/>
                  </a:lnTo>
                  <a:lnTo>
                    <a:pt x="1" y="2413"/>
                  </a:lnTo>
                  <a:lnTo>
                    <a:pt x="152" y="2413"/>
                  </a:lnTo>
                  <a:cubicBezTo>
                    <a:pt x="152" y="2596"/>
                    <a:pt x="302" y="2746"/>
                    <a:pt x="486" y="2746"/>
                  </a:cubicBezTo>
                  <a:lnTo>
                    <a:pt x="594" y="2746"/>
                  </a:lnTo>
                  <a:cubicBezTo>
                    <a:pt x="776" y="2746"/>
                    <a:pt x="927" y="2596"/>
                    <a:pt x="927" y="2413"/>
                  </a:cubicBezTo>
                  <a:lnTo>
                    <a:pt x="1702" y="2413"/>
                  </a:lnTo>
                  <a:cubicBezTo>
                    <a:pt x="1702" y="2596"/>
                    <a:pt x="1843" y="2746"/>
                    <a:pt x="2025" y="2746"/>
                  </a:cubicBezTo>
                  <a:lnTo>
                    <a:pt x="2144" y="2746"/>
                  </a:lnTo>
                  <a:cubicBezTo>
                    <a:pt x="2327" y="2746"/>
                    <a:pt x="2477" y="2596"/>
                    <a:pt x="2477" y="2413"/>
                  </a:cubicBezTo>
                  <a:lnTo>
                    <a:pt x="2477" y="334"/>
                  </a:lnTo>
                  <a:cubicBezTo>
                    <a:pt x="2477" y="152"/>
                    <a:pt x="2327" y="1"/>
                    <a:pt x="2144" y="1"/>
                  </a:cubicBezTo>
                  <a:lnTo>
                    <a:pt x="2025" y="1"/>
                  </a:lnTo>
                  <a:cubicBezTo>
                    <a:pt x="1843" y="1"/>
                    <a:pt x="1702" y="152"/>
                    <a:pt x="1702" y="334"/>
                  </a:cubicBezTo>
                  <a:lnTo>
                    <a:pt x="927" y="334"/>
                  </a:lnTo>
                  <a:cubicBezTo>
                    <a:pt x="927" y="152"/>
                    <a:pt x="776" y="1"/>
                    <a:pt x="594" y="1"/>
                  </a:cubicBez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35"/>
            <p:cNvSpPr/>
            <p:nvPr/>
          </p:nvSpPr>
          <p:spPr>
            <a:xfrm>
              <a:off x="8037936" y="3476881"/>
              <a:ext cx="24756" cy="291228"/>
            </a:xfrm>
            <a:custGeom>
              <a:avLst/>
              <a:gdLst/>
              <a:ahLst/>
              <a:cxnLst/>
              <a:rect l="l" t="t" r="r" b="b"/>
              <a:pathLst>
                <a:path w="292" h="3435" extrusionOk="0">
                  <a:moveTo>
                    <a:pt x="0" y="0"/>
                  </a:moveTo>
                  <a:cubicBezTo>
                    <a:pt x="33" y="11"/>
                    <a:pt x="54" y="43"/>
                    <a:pt x="54" y="75"/>
                  </a:cubicBezTo>
                  <a:lnTo>
                    <a:pt x="54" y="3360"/>
                  </a:lnTo>
                  <a:cubicBezTo>
                    <a:pt x="54" y="3392"/>
                    <a:pt x="33" y="3425"/>
                    <a:pt x="0" y="3435"/>
                  </a:cubicBezTo>
                  <a:lnTo>
                    <a:pt x="215" y="3435"/>
                  </a:lnTo>
                  <a:cubicBezTo>
                    <a:pt x="259" y="3435"/>
                    <a:pt x="291" y="3403"/>
                    <a:pt x="291" y="3360"/>
                  </a:cubicBezTo>
                  <a:lnTo>
                    <a:pt x="291" y="75"/>
                  </a:lnTo>
                  <a:cubicBezTo>
                    <a:pt x="291" y="32"/>
                    <a:pt x="259" y="0"/>
                    <a:pt x="215" y="0"/>
                  </a:cubicBezTo>
                  <a:close/>
                </a:path>
              </a:pathLst>
            </a:custGeom>
            <a:solidFill>
              <a:srgbClr val="5FB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35"/>
            <p:cNvSpPr/>
            <p:nvPr/>
          </p:nvSpPr>
          <p:spPr>
            <a:xfrm>
              <a:off x="7742128" y="3506047"/>
              <a:ext cx="65791" cy="232898"/>
            </a:xfrm>
            <a:custGeom>
              <a:avLst/>
              <a:gdLst/>
              <a:ahLst/>
              <a:cxnLst/>
              <a:rect l="l" t="t" r="r" b="b"/>
              <a:pathLst>
                <a:path w="776" h="2747" extrusionOk="0">
                  <a:moveTo>
                    <a:pt x="323" y="1"/>
                  </a:moveTo>
                  <a:cubicBezTo>
                    <a:pt x="141" y="1"/>
                    <a:pt x="0" y="152"/>
                    <a:pt x="0" y="324"/>
                  </a:cubicBezTo>
                  <a:lnTo>
                    <a:pt x="0" y="2423"/>
                  </a:lnTo>
                  <a:cubicBezTo>
                    <a:pt x="0" y="2596"/>
                    <a:pt x="141" y="2746"/>
                    <a:pt x="323" y="2746"/>
                  </a:cubicBezTo>
                  <a:lnTo>
                    <a:pt x="453" y="2746"/>
                  </a:lnTo>
                  <a:cubicBezTo>
                    <a:pt x="625" y="2746"/>
                    <a:pt x="776" y="2596"/>
                    <a:pt x="776" y="2423"/>
                  </a:cubicBezTo>
                  <a:lnTo>
                    <a:pt x="776" y="324"/>
                  </a:lnTo>
                  <a:cubicBezTo>
                    <a:pt x="776" y="152"/>
                    <a:pt x="625" y="1"/>
                    <a:pt x="453" y="1"/>
                  </a:cubicBez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35"/>
            <p:cNvSpPr/>
            <p:nvPr/>
          </p:nvSpPr>
          <p:spPr>
            <a:xfrm>
              <a:off x="7873542" y="3506047"/>
              <a:ext cx="65876" cy="269439"/>
            </a:xfrm>
            <a:custGeom>
              <a:avLst/>
              <a:gdLst/>
              <a:ahLst/>
              <a:cxnLst/>
              <a:rect l="l" t="t" r="r" b="b"/>
              <a:pathLst>
                <a:path w="777" h="3178" extrusionOk="0">
                  <a:moveTo>
                    <a:pt x="324" y="1"/>
                  </a:moveTo>
                  <a:cubicBezTo>
                    <a:pt x="141" y="1"/>
                    <a:pt x="1" y="152"/>
                    <a:pt x="1" y="324"/>
                  </a:cubicBezTo>
                  <a:lnTo>
                    <a:pt x="1" y="3177"/>
                  </a:lnTo>
                  <a:lnTo>
                    <a:pt x="776" y="3177"/>
                  </a:lnTo>
                  <a:lnTo>
                    <a:pt x="776" y="324"/>
                  </a:lnTo>
                  <a:cubicBezTo>
                    <a:pt x="776" y="152"/>
                    <a:pt x="625" y="1"/>
                    <a:pt x="453" y="1"/>
                  </a:cubicBez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35"/>
            <p:cNvSpPr/>
            <p:nvPr/>
          </p:nvSpPr>
          <p:spPr>
            <a:xfrm>
              <a:off x="7961208" y="3506047"/>
              <a:ext cx="43917" cy="232898"/>
            </a:xfrm>
            <a:custGeom>
              <a:avLst/>
              <a:gdLst/>
              <a:ahLst/>
              <a:cxnLst/>
              <a:rect l="l" t="t" r="r" b="b"/>
              <a:pathLst>
                <a:path w="518" h="2747" extrusionOk="0">
                  <a:moveTo>
                    <a:pt x="65" y="1"/>
                  </a:moveTo>
                  <a:cubicBezTo>
                    <a:pt x="44" y="1"/>
                    <a:pt x="22" y="1"/>
                    <a:pt x="1" y="11"/>
                  </a:cubicBezTo>
                  <a:cubicBezTo>
                    <a:pt x="163" y="44"/>
                    <a:pt x="270" y="173"/>
                    <a:pt x="270" y="334"/>
                  </a:cubicBezTo>
                  <a:lnTo>
                    <a:pt x="270" y="2413"/>
                  </a:lnTo>
                  <a:cubicBezTo>
                    <a:pt x="270" y="2574"/>
                    <a:pt x="163" y="2703"/>
                    <a:pt x="1" y="2736"/>
                  </a:cubicBezTo>
                  <a:cubicBezTo>
                    <a:pt x="22" y="2746"/>
                    <a:pt x="44" y="2746"/>
                    <a:pt x="65" y="2746"/>
                  </a:cubicBezTo>
                  <a:lnTo>
                    <a:pt x="184" y="2746"/>
                  </a:lnTo>
                  <a:cubicBezTo>
                    <a:pt x="367" y="2746"/>
                    <a:pt x="517" y="2596"/>
                    <a:pt x="517" y="2413"/>
                  </a:cubicBezTo>
                  <a:lnTo>
                    <a:pt x="517" y="334"/>
                  </a:lnTo>
                  <a:cubicBezTo>
                    <a:pt x="517" y="152"/>
                    <a:pt x="367" y="1"/>
                    <a:pt x="184" y="1"/>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35"/>
            <p:cNvSpPr/>
            <p:nvPr/>
          </p:nvSpPr>
          <p:spPr>
            <a:xfrm>
              <a:off x="7830726" y="3506047"/>
              <a:ext cx="42900" cy="232898"/>
            </a:xfrm>
            <a:custGeom>
              <a:avLst/>
              <a:gdLst/>
              <a:ahLst/>
              <a:cxnLst/>
              <a:rect l="l" t="t" r="r" b="b"/>
              <a:pathLst>
                <a:path w="506" h="2747" extrusionOk="0">
                  <a:moveTo>
                    <a:pt x="65" y="1"/>
                  </a:moveTo>
                  <a:cubicBezTo>
                    <a:pt x="43" y="1"/>
                    <a:pt x="22" y="1"/>
                    <a:pt x="0" y="11"/>
                  </a:cubicBezTo>
                  <a:cubicBezTo>
                    <a:pt x="151" y="44"/>
                    <a:pt x="259" y="173"/>
                    <a:pt x="259" y="334"/>
                  </a:cubicBezTo>
                  <a:lnTo>
                    <a:pt x="259" y="2413"/>
                  </a:lnTo>
                  <a:cubicBezTo>
                    <a:pt x="259" y="2574"/>
                    <a:pt x="151" y="2703"/>
                    <a:pt x="0" y="2736"/>
                  </a:cubicBezTo>
                  <a:cubicBezTo>
                    <a:pt x="22" y="2746"/>
                    <a:pt x="43" y="2746"/>
                    <a:pt x="65" y="2746"/>
                  </a:cubicBezTo>
                  <a:lnTo>
                    <a:pt x="173" y="2746"/>
                  </a:lnTo>
                  <a:cubicBezTo>
                    <a:pt x="355" y="2746"/>
                    <a:pt x="506" y="2596"/>
                    <a:pt x="506" y="2413"/>
                  </a:cubicBezTo>
                  <a:lnTo>
                    <a:pt x="506" y="334"/>
                  </a:lnTo>
                  <a:cubicBezTo>
                    <a:pt x="506" y="152"/>
                    <a:pt x="355" y="1"/>
                    <a:pt x="173" y="1"/>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35"/>
            <p:cNvSpPr/>
            <p:nvPr/>
          </p:nvSpPr>
          <p:spPr>
            <a:xfrm>
              <a:off x="7896433" y="3506047"/>
              <a:ext cx="42985" cy="269439"/>
            </a:xfrm>
            <a:custGeom>
              <a:avLst/>
              <a:gdLst/>
              <a:ahLst/>
              <a:cxnLst/>
              <a:rect l="l" t="t" r="r" b="b"/>
              <a:pathLst>
                <a:path w="507" h="3178" extrusionOk="0">
                  <a:moveTo>
                    <a:pt x="65" y="1"/>
                  </a:moveTo>
                  <a:cubicBezTo>
                    <a:pt x="32" y="1"/>
                    <a:pt x="11" y="1"/>
                    <a:pt x="1" y="11"/>
                  </a:cubicBezTo>
                  <a:cubicBezTo>
                    <a:pt x="151" y="44"/>
                    <a:pt x="259" y="173"/>
                    <a:pt x="259" y="334"/>
                  </a:cubicBezTo>
                  <a:lnTo>
                    <a:pt x="259" y="3177"/>
                  </a:lnTo>
                  <a:lnTo>
                    <a:pt x="506" y="3177"/>
                  </a:lnTo>
                  <a:lnTo>
                    <a:pt x="506" y="334"/>
                  </a:lnTo>
                  <a:cubicBezTo>
                    <a:pt x="506" y="152"/>
                    <a:pt x="355" y="1"/>
                    <a:pt x="173" y="1"/>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6" name="Google Shape;2426;p35"/>
            <p:cNvSpPr/>
            <p:nvPr/>
          </p:nvSpPr>
          <p:spPr>
            <a:xfrm>
              <a:off x="7764935" y="3506047"/>
              <a:ext cx="42985" cy="232898"/>
            </a:xfrm>
            <a:custGeom>
              <a:avLst/>
              <a:gdLst/>
              <a:ahLst/>
              <a:cxnLst/>
              <a:rect l="l" t="t" r="r" b="b"/>
              <a:pathLst>
                <a:path w="507" h="2747" extrusionOk="0">
                  <a:moveTo>
                    <a:pt x="66" y="1"/>
                  </a:moveTo>
                  <a:cubicBezTo>
                    <a:pt x="44" y="1"/>
                    <a:pt x="22" y="1"/>
                    <a:pt x="1" y="11"/>
                  </a:cubicBezTo>
                  <a:cubicBezTo>
                    <a:pt x="152" y="44"/>
                    <a:pt x="270" y="173"/>
                    <a:pt x="270" y="334"/>
                  </a:cubicBezTo>
                  <a:lnTo>
                    <a:pt x="270" y="2413"/>
                  </a:lnTo>
                  <a:cubicBezTo>
                    <a:pt x="270" y="2574"/>
                    <a:pt x="152" y="2703"/>
                    <a:pt x="1" y="2736"/>
                  </a:cubicBezTo>
                  <a:cubicBezTo>
                    <a:pt x="22" y="2746"/>
                    <a:pt x="44" y="2746"/>
                    <a:pt x="66" y="2746"/>
                  </a:cubicBezTo>
                  <a:lnTo>
                    <a:pt x="173" y="2746"/>
                  </a:lnTo>
                  <a:cubicBezTo>
                    <a:pt x="356" y="2746"/>
                    <a:pt x="507" y="2596"/>
                    <a:pt x="507" y="2413"/>
                  </a:cubicBezTo>
                  <a:lnTo>
                    <a:pt x="507" y="334"/>
                  </a:lnTo>
                  <a:cubicBezTo>
                    <a:pt x="507" y="152"/>
                    <a:pt x="356" y="1"/>
                    <a:pt x="173" y="1"/>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35"/>
            <p:cNvSpPr/>
            <p:nvPr/>
          </p:nvSpPr>
          <p:spPr>
            <a:xfrm>
              <a:off x="7873542" y="3732503"/>
              <a:ext cx="65876" cy="13735"/>
            </a:xfrm>
            <a:custGeom>
              <a:avLst/>
              <a:gdLst/>
              <a:ahLst/>
              <a:cxnLst/>
              <a:rect l="l" t="t" r="r" b="b"/>
              <a:pathLst>
                <a:path w="777" h="162" extrusionOk="0">
                  <a:moveTo>
                    <a:pt x="1" y="0"/>
                  </a:moveTo>
                  <a:lnTo>
                    <a:pt x="1" y="162"/>
                  </a:lnTo>
                  <a:lnTo>
                    <a:pt x="776" y="162"/>
                  </a:lnTo>
                  <a:lnTo>
                    <a:pt x="776" y="0"/>
                  </a:ln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35"/>
            <p:cNvSpPr/>
            <p:nvPr/>
          </p:nvSpPr>
          <p:spPr>
            <a:xfrm>
              <a:off x="7683712" y="3476881"/>
              <a:ext cx="29250" cy="291228"/>
            </a:xfrm>
            <a:custGeom>
              <a:avLst/>
              <a:gdLst/>
              <a:ahLst/>
              <a:cxnLst/>
              <a:rect l="l" t="t" r="r" b="b"/>
              <a:pathLst>
                <a:path w="345" h="3435" extrusionOk="0">
                  <a:moveTo>
                    <a:pt x="76" y="0"/>
                  </a:moveTo>
                  <a:cubicBezTo>
                    <a:pt x="33" y="0"/>
                    <a:pt x="0" y="32"/>
                    <a:pt x="0" y="75"/>
                  </a:cubicBezTo>
                  <a:lnTo>
                    <a:pt x="0" y="3360"/>
                  </a:lnTo>
                  <a:cubicBezTo>
                    <a:pt x="0" y="3403"/>
                    <a:pt x="33" y="3435"/>
                    <a:pt x="76" y="3435"/>
                  </a:cubicBezTo>
                  <a:lnTo>
                    <a:pt x="259" y="3435"/>
                  </a:lnTo>
                  <a:cubicBezTo>
                    <a:pt x="313" y="3435"/>
                    <a:pt x="345" y="3403"/>
                    <a:pt x="345" y="3360"/>
                  </a:cubicBezTo>
                  <a:lnTo>
                    <a:pt x="345" y="75"/>
                  </a:lnTo>
                  <a:cubicBezTo>
                    <a:pt x="345" y="32"/>
                    <a:pt x="313" y="0"/>
                    <a:pt x="259" y="0"/>
                  </a:cubicBezTo>
                  <a:close/>
                </a:path>
              </a:pathLst>
            </a:custGeom>
            <a:solidFill>
              <a:srgbClr val="FFE8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35"/>
            <p:cNvSpPr/>
            <p:nvPr/>
          </p:nvSpPr>
          <p:spPr>
            <a:xfrm>
              <a:off x="7688291" y="3476881"/>
              <a:ext cx="24672" cy="291228"/>
            </a:xfrm>
            <a:custGeom>
              <a:avLst/>
              <a:gdLst/>
              <a:ahLst/>
              <a:cxnLst/>
              <a:rect l="l" t="t" r="r" b="b"/>
              <a:pathLst>
                <a:path w="291" h="3435" extrusionOk="0">
                  <a:moveTo>
                    <a:pt x="0" y="0"/>
                  </a:moveTo>
                  <a:cubicBezTo>
                    <a:pt x="32" y="11"/>
                    <a:pt x="54" y="43"/>
                    <a:pt x="54" y="75"/>
                  </a:cubicBezTo>
                  <a:lnTo>
                    <a:pt x="54" y="3360"/>
                  </a:lnTo>
                  <a:cubicBezTo>
                    <a:pt x="54" y="3392"/>
                    <a:pt x="32" y="3425"/>
                    <a:pt x="0" y="3435"/>
                  </a:cubicBezTo>
                  <a:lnTo>
                    <a:pt x="205" y="3435"/>
                  </a:lnTo>
                  <a:cubicBezTo>
                    <a:pt x="248" y="3435"/>
                    <a:pt x="291" y="3403"/>
                    <a:pt x="291" y="3360"/>
                  </a:cubicBezTo>
                  <a:lnTo>
                    <a:pt x="291" y="75"/>
                  </a:lnTo>
                  <a:cubicBezTo>
                    <a:pt x="291" y="32"/>
                    <a:pt x="248" y="0"/>
                    <a:pt x="205" y="0"/>
                  </a:cubicBezTo>
                  <a:close/>
                </a:path>
              </a:pathLst>
            </a:custGeom>
            <a:solidFill>
              <a:srgbClr val="5FB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35"/>
            <p:cNvSpPr/>
            <p:nvPr/>
          </p:nvSpPr>
          <p:spPr>
            <a:xfrm>
              <a:off x="7873542" y="3789986"/>
              <a:ext cx="65876" cy="100467"/>
            </a:xfrm>
            <a:custGeom>
              <a:avLst/>
              <a:gdLst/>
              <a:ahLst/>
              <a:cxnLst/>
              <a:rect l="l" t="t" r="r" b="b"/>
              <a:pathLst>
                <a:path w="777" h="1185" extrusionOk="0">
                  <a:moveTo>
                    <a:pt x="1" y="0"/>
                  </a:moveTo>
                  <a:lnTo>
                    <a:pt x="1" y="87"/>
                  </a:lnTo>
                  <a:lnTo>
                    <a:pt x="44" y="356"/>
                  </a:lnTo>
                  <a:lnTo>
                    <a:pt x="109" y="431"/>
                  </a:lnTo>
                  <a:lnTo>
                    <a:pt x="65" y="517"/>
                  </a:lnTo>
                  <a:lnTo>
                    <a:pt x="173" y="1120"/>
                  </a:lnTo>
                  <a:lnTo>
                    <a:pt x="173" y="1185"/>
                  </a:lnTo>
                  <a:lnTo>
                    <a:pt x="604" y="1185"/>
                  </a:lnTo>
                  <a:lnTo>
                    <a:pt x="604" y="1120"/>
                  </a:lnTo>
                  <a:lnTo>
                    <a:pt x="701" y="517"/>
                  </a:lnTo>
                  <a:lnTo>
                    <a:pt x="668" y="431"/>
                  </a:lnTo>
                  <a:lnTo>
                    <a:pt x="723" y="356"/>
                  </a:lnTo>
                  <a:lnTo>
                    <a:pt x="776" y="87"/>
                  </a:lnTo>
                  <a:lnTo>
                    <a:pt x="776" y="0"/>
                  </a:lnTo>
                  <a:close/>
                </a:path>
              </a:pathLst>
            </a:custGeom>
            <a:solidFill>
              <a:srgbClr val="5FB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35"/>
            <p:cNvSpPr/>
            <p:nvPr/>
          </p:nvSpPr>
          <p:spPr>
            <a:xfrm>
              <a:off x="7903725" y="3789986"/>
              <a:ext cx="35693" cy="100467"/>
            </a:xfrm>
            <a:custGeom>
              <a:avLst/>
              <a:gdLst/>
              <a:ahLst/>
              <a:cxnLst/>
              <a:rect l="l" t="t" r="r" b="b"/>
              <a:pathLst>
                <a:path w="421" h="1185" extrusionOk="0">
                  <a:moveTo>
                    <a:pt x="173" y="0"/>
                  </a:moveTo>
                  <a:lnTo>
                    <a:pt x="173" y="87"/>
                  </a:lnTo>
                  <a:lnTo>
                    <a:pt x="1" y="1120"/>
                  </a:lnTo>
                  <a:lnTo>
                    <a:pt x="1" y="1185"/>
                  </a:lnTo>
                  <a:lnTo>
                    <a:pt x="248" y="1185"/>
                  </a:lnTo>
                  <a:lnTo>
                    <a:pt x="248" y="1120"/>
                  </a:lnTo>
                  <a:lnTo>
                    <a:pt x="345" y="517"/>
                  </a:lnTo>
                  <a:lnTo>
                    <a:pt x="312" y="431"/>
                  </a:lnTo>
                  <a:lnTo>
                    <a:pt x="367" y="356"/>
                  </a:lnTo>
                  <a:lnTo>
                    <a:pt x="420" y="87"/>
                  </a:lnTo>
                  <a:lnTo>
                    <a:pt x="420" y="0"/>
                  </a:lnTo>
                  <a:close/>
                </a:path>
              </a:pathLst>
            </a:custGeom>
            <a:solidFill>
              <a:srgbClr val="5FB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35"/>
            <p:cNvSpPr/>
            <p:nvPr/>
          </p:nvSpPr>
          <p:spPr>
            <a:xfrm>
              <a:off x="7877187" y="3820168"/>
              <a:ext cx="57652" cy="13735"/>
            </a:xfrm>
            <a:custGeom>
              <a:avLst/>
              <a:gdLst/>
              <a:ahLst/>
              <a:cxnLst/>
              <a:rect l="l" t="t" r="r" b="b"/>
              <a:pathLst>
                <a:path w="680" h="162" extrusionOk="0">
                  <a:moveTo>
                    <a:pt x="1" y="0"/>
                  </a:moveTo>
                  <a:lnTo>
                    <a:pt x="22" y="161"/>
                  </a:lnTo>
                  <a:lnTo>
                    <a:pt x="658" y="161"/>
                  </a:lnTo>
                  <a:lnTo>
                    <a:pt x="680" y="0"/>
                  </a:lnTo>
                  <a:close/>
                </a:path>
              </a:pathLst>
            </a:custGeom>
            <a:solidFill>
              <a:srgbClr val="FFE8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35"/>
            <p:cNvSpPr/>
            <p:nvPr/>
          </p:nvSpPr>
          <p:spPr>
            <a:xfrm>
              <a:off x="7858959" y="3768027"/>
              <a:ext cx="95041" cy="29335"/>
            </a:xfrm>
            <a:custGeom>
              <a:avLst/>
              <a:gdLst/>
              <a:ahLst/>
              <a:cxnLst/>
              <a:rect l="l" t="t" r="r" b="b"/>
              <a:pathLst>
                <a:path w="1121" h="346" extrusionOk="0">
                  <a:moveTo>
                    <a:pt x="76" y="1"/>
                  </a:moveTo>
                  <a:cubicBezTo>
                    <a:pt x="33" y="1"/>
                    <a:pt x="1" y="44"/>
                    <a:pt x="1" y="87"/>
                  </a:cubicBezTo>
                  <a:lnTo>
                    <a:pt x="1" y="271"/>
                  </a:lnTo>
                  <a:cubicBezTo>
                    <a:pt x="1" y="314"/>
                    <a:pt x="33" y="346"/>
                    <a:pt x="76" y="346"/>
                  </a:cubicBezTo>
                  <a:lnTo>
                    <a:pt x="1034" y="346"/>
                  </a:lnTo>
                  <a:cubicBezTo>
                    <a:pt x="1077" y="346"/>
                    <a:pt x="1120" y="314"/>
                    <a:pt x="1120" y="271"/>
                  </a:cubicBezTo>
                  <a:lnTo>
                    <a:pt x="1120" y="87"/>
                  </a:lnTo>
                  <a:cubicBezTo>
                    <a:pt x="1120" y="44"/>
                    <a:pt x="1077" y="1"/>
                    <a:pt x="1034" y="1"/>
                  </a:cubicBezTo>
                  <a:close/>
                </a:path>
              </a:pathLst>
            </a:custGeom>
            <a:solidFill>
              <a:srgbClr val="FFE8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35"/>
            <p:cNvSpPr/>
            <p:nvPr/>
          </p:nvSpPr>
          <p:spPr>
            <a:xfrm>
              <a:off x="7880918" y="3884943"/>
              <a:ext cx="51209" cy="29250"/>
            </a:xfrm>
            <a:custGeom>
              <a:avLst/>
              <a:gdLst/>
              <a:ahLst/>
              <a:cxnLst/>
              <a:rect l="l" t="t" r="r" b="b"/>
              <a:pathLst>
                <a:path w="604" h="345" extrusionOk="0">
                  <a:moveTo>
                    <a:pt x="76" y="0"/>
                  </a:moveTo>
                  <a:cubicBezTo>
                    <a:pt x="33" y="0"/>
                    <a:pt x="0" y="43"/>
                    <a:pt x="0" y="86"/>
                  </a:cubicBezTo>
                  <a:lnTo>
                    <a:pt x="0" y="270"/>
                  </a:lnTo>
                  <a:cubicBezTo>
                    <a:pt x="0" y="313"/>
                    <a:pt x="33" y="345"/>
                    <a:pt x="76" y="345"/>
                  </a:cubicBezTo>
                  <a:lnTo>
                    <a:pt x="517" y="345"/>
                  </a:lnTo>
                  <a:cubicBezTo>
                    <a:pt x="560" y="345"/>
                    <a:pt x="603" y="313"/>
                    <a:pt x="603" y="270"/>
                  </a:cubicBezTo>
                  <a:lnTo>
                    <a:pt x="603" y="86"/>
                  </a:lnTo>
                  <a:cubicBezTo>
                    <a:pt x="603" y="43"/>
                    <a:pt x="560" y="0"/>
                    <a:pt x="517" y="0"/>
                  </a:cubicBezTo>
                  <a:lnTo>
                    <a:pt x="399" y="11"/>
                  </a:lnTo>
                  <a:lnTo>
                    <a:pt x="291" y="0"/>
                  </a:lnTo>
                  <a:close/>
                </a:path>
              </a:pathLst>
            </a:custGeom>
            <a:solidFill>
              <a:srgbClr val="FFE8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35"/>
            <p:cNvSpPr/>
            <p:nvPr/>
          </p:nvSpPr>
          <p:spPr>
            <a:xfrm>
              <a:off x="7926531" y="3768027"/>
              <a:ext cx="27470" cy="29335"/>
            </a:xfrm>
            <a:custGeom>
              <a:avLst/>
              <a:gdLst/>
              <a:ahLst/>
              <a:cxnLst/>
              <a:rect l="l" t="t" r="r" b="b"/>
              <a:pathLst>
                <a:path w="324" h="346" extrusionOk="0">
                  <a:moveTo>
                    <a:pt x="0" y="1"/>
                  </a:moveTo>
                  <a:cubicBezTo>
                    <a:pt x="43" y="1"/>
                    <a:pt x="76" y="44"/>
                    <a:pt x="76" y="87"/>
                  </a:cubicBezTo>
                  <a:lnTo>
                    <a:pt x="76" y="271"/>
                  </a:lnTo>
                  <a:cubicBezTo>
                    <a:pt x="76" y="314"/>
                    <a:pt x="43" y="346"/>
                    <a:pt x="0" y="346"/>
                  </a:cubicBezTo>
                  <a:lnTo>
                    <a:pt x="237" y="346"/>
                  </a:lnTo>
                  <a:cubicBezTo>
                    <a:pt x="280" y="346"/>
                    <a:pt x="323" y="314"/>
                    <a:pt x="323" y="271"/>
                  </a:cubicBezTo>
                  <a:lnTo>
                    <a:pt x="323" y="87"/>
                  </a:lnTo>
                  <a:cubicBezTo>
                    <a:pt x="323" y="44"/>
                    <a:pt x="280" y="1"/>
                    <a:pt x="237" y="1"/>
                  </a:cubicBezTo>
                  <a:close/>
                </a:path>
              </a:pathLst>
            </a:custGeom>
            <a:solidFill>
              <a:srgbClr val="5FB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35"/>
            <p:cNvSpPr/>
            <p:nvPr/>
          </p:nvSpPr>
          <p:spPr>
            <a:xfrm>
              <a:off x="7904572" y="3884943"/>
              <a:ext cx="27554" cy="29250"/>
            </a:xfrm>
            <a:custGeom>
              <a:avLst/>
              <a:gdLst/>
              <a:ahLst/>
              <a:cxnLst/>
              <a:rect l="l" t="t" r="r" b="b"/>
              <a:pathLst>
                <a:path w="325" h="345" extrusionOk="0">
                  <a:moveTo>
                    <a:pt x="1" y="0"/>
                  </a:moveTo>
                  <a:cubicBezTo>
                    <a:pt x="44" y="0"/>
                    <a:pt x="77" y="43"/>
                    <a:pt x="77" y="86"/>
                  </a:cubicBezTo>
                  <a:lnTo>
                    <a:pt x="77" y="259"/>
                  </a:lnTo>
                  <a:cubicBezTo>
                    <a:pt x="77" y="313"/>
                    <a:pt x="44" y="345"/>
                    <a:pt x="1" y="345"/>
                  </a:cubicBezTo>
                  <a:lnTo>
                    <a:pt x="238" y="345"/>
                  </a:lnTo>
                  <a:cubicBezTo>
                    <a:pt x="281" y="345"/>
                    <a:pt x="324" y="313"/>
                    <a:pt x="324" y="270"/>
                  </a:cubicBezTo>
                  <a:lnTo>
                    <a:pt x="324" y="86"/>
                  </a:lnTo>
                  <a:cubicBezTo>
                    <a:pt x="324" y="43"/>
                    <a:pt x="281" y="0"/>
                    <a:pt x="238" y="0"/>
                  </a:cubicBezTo>
                  <a:close/>
                </a:path>
              </a:pathLst>
            </a:custGeom>
            <a:solidFill>
              <a:srgbClr val="5FB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7" name="Google Shape;2437;p35"/>
          <p:cNvGrpSpPr/>
          <p:nvPr/>
        </p:nvGrpSpPr>
        <p:grpSpPr>
          <a:xfrm rot="635448">
            <a:off x="1467086" y="3698686"/>
            <a:ext cx="365341" cy="510409"/>
            <a:chOff x="6956951" y="4220006"/>
            <a:chExt cx="365328" cy="510391"/>
          </a:xfrm>
        </p:grpSpPr>
        <p:sp>
          <p:nvSpPr>
            <p:cNvPr id="2438" name="Google Shape;2438;p35"/>
            <p:cNvSpPr/>
            <p:nvPr/>
          </p:nvSpPr>
          <p:spPr>
            <a:xfrm>
              <a:off x="6993492" y="4256548"/>
              <a:ext cx="292245" cy="437308"/>
            </a:xfrm>
            <a:custGeom>
              <a:avLst/>
              <a:gdLst/>
              <a:ahLst/>
              <a:cxnLst/>
              <a:rect l="l" t="t" r="r" b="b"/>
              <a:pathLst>
                <a:path w="3447" h="5158" extrusionOk="0">
                  <a:moveTo>
                    <a:pt x="604" y="0"/>
                  </a:moveTo>
                  <a:cubicBezTo>
                    <a:pt x="561" y="0"/>
                    <a:pt x="517" y="32"/>
                    <a:pt x="517" y="86"/>
                  </a:cubicBezTo>
                  <a:lnTo>
                    <a:pt x="517" y="345"/>
                  </a:lnTo>
                  <a:lnTo>
                    <a:pt x="517" y="689"/>
                  </a:lnTo>
                  <a:lnTo>
                    <a:pt x="517" y="1120"/>
                  </a:lnTo>
                  <a:cubicBezTo>
                    <a:pt x="313" y="1238"/>
                    <a:pt x="173" y="1465"/>
                    <a:pt x="173" y="1723"/>
                  </a:cubicBezTo>
                  <a:lnTo>
                    <a:pt x="173" y="2918"/>
                  </a:lnTo>
                  <a:cubicBezTo>
                    <a:pt x="76" y="2918"/>
                    <a:pt x="1" y="3004"/>
                    <a:pt x="1" y="3090"/>
                  </a:cubicBezTo>
                  <a:cubicBezTo>
                    <a:pt x="1" y="3188"/>
                    <a:pt x="76" y="3262"/>
                    <a:pt x="173" y="3262"/>
                  </a:cubicBezTo>
                  <a:lnTo>
                    <a:pt x="173" y="4124"/>
                  </a:lnTo>
                  <a:cubicBezTo>
                    <a:pt x="173" y="4318"/>
                    <a:pt x="335" y="4468"/>
                    <a:pt x="517" y="4468"/>
                  </a:cubicBezTo>
                  <a:lnTo>
                    <a:pt x="550" y="4468"/>
                  </a:lnTo>
                  <a:cubicBezTo>
                    <a:pt x="367" y="4468"/>
                    <a:pt x="227" y="4609"/>
                    <a:pt x="206" y="4781"/>
                  </a:cubicBezTo>
                  <a:lnTo>
                    <a:pt x="173" y="5061"/>
                  </a:lnTo>
                  <a:cubicBezTo>
                    <a:pt x="173" y="5115"/>
                    <a:pt x="216" y="5158"/>
                    <a:pt x="259" y="5158"/>
                  </a:cubicBezTo>
                  <a:lnTo>
                    <a:pt x="3188" y="5158"/>
                  </a:lnTo>
                  <a:cubicBezTo>
                    <a:pt x="3209" y="5158"/>
                    <a:pt x="3231" y="5147"/>
                    <a:pt x="3242" y="5136"/>
                  </a:cubicBezTo>
                  <a:lnTo>
                    <a:pt x="3253" y="5136"/>
                  </a:lnTo>
                  <a:lnTo>
                    <a:pt x="3253" y="5126"/>
                  </a:lnTo>
                  <a:lnTo>
                    <a:pt x="3264" y="5126"/>
                  </a:lnTo>
                  <a:cubicBezTo>
                    <a:pt x="3274" y="5104"/>
                    <a:pt x="3274" y="5083"/>
                    <a:pt x="3274" y="5061"/>
                  </a:cubicBezTo>
                  <a:lnTo>
                    <a:pt x="3242" y="4770"/>
                  </a:lnTo>
                  <a:cubicBezTo>
                    <a:pt x="3221" y="4598"/>
                    <a:pt x="3070" y="4468"/>
                    <a:pt x="2898" y="4468"/>
                  </a:cubicBezTo>
                  <a:lnTo>
                    <a:pt x="2962" y="4468"/>
                  </a:lnTo>
                  <a:cubicBezTo>
                    <a:pt x="3134" y="4447"/>
                    <a:pt x="3274" y="4307"/>
                    <a:pt x="3274" y="4124"/>
                  </a:cubicBezTo>
                  <a:lnTo>
                    <a:pt x="3274" y="3262"/>
                  </a:lnTo>
                  <a:cubicBezTo>
                    <a:pt x="3371" y="3262"/>
                    <a:pt x="3446" y="3188"/>
                    <a:pt x="3446" y="3090"/>
                  </a:cubicBezTo>
                  <a:cubicBezTo>
                    <a:pt x="3446" y="3004"/>
                    <a:pt x="3371" y="2918"/>
                    <a:pt x="3274" y="2918"/>
                  </a:cubicBezTo>
                  <a:lnTo>
                    <a:pt x="3274" y="1723"/>
                  </a:lnTo>
                  <a:lnTo>
                    <a:pt x="3274" y="1680"/>
                  </a:lnTo>
                  <a:lnTo>
                    <a:pt x="3274" y="1658"/>
                  </a:lnTo>
                  <a:cubicBezTo>
                    <a:pt x="3274" y="1647"/>
                    <a:pt x="3274" y="1637"/>
                    <a:pt x="3264" y="1626"/>
                  </a:cubicBezTo>
                  <a:lnTo>
                    <a:pt x="3264" y="1615"/>
                  </a:lnTo>
                  <a:lnTo>
                    <a:pt x="3264" y="1583"/>
                  </a:lnTo>
                  <a:cubicBezTo>
                    <a:pt x="3253" y="1561"/>
                    <a:pt x="3253" y="1551"/>
                    <a:pt x="3253" y="1540"/>
                  </a:cubicBezTo>
                  <a:lnTo>
                    <a:pt x="3253" y="1529"/>
                  </a:lnTo>
                  <a:cubicBezTo>
                    <a:pt x="3242" y="1518"/>
                    <a:pt x="3242" y="1508"/>
                    <a:pt x="3242" y="1497"/>
                  </a:cubicBezTo>
                  <a:cubicBezTo>
                    <a:pt x="3231" y="1497"/>
                    <a:pt x="3231" y="1486"/>
                    <a:pt x="3231" y="1486"/>
                  </a:cubicBezTo>
                  <a:cubicBezTo>
                    <a:pt x="3221" y="1465"/>
                    <a:pt x="3209" y="1432"/>
                    <a:pt x="3199" y="1410"/>
                  </a:cubicBezTo>
                  <a:lnTo>
                    <a:pt x="3199" y="1400"/>
                  </a:lnTo>
                  <a:cubicBezTo>
                    <a:pt x="3188" y="1389"/>
                    <a:pt x="3188" y="1379"/>
                    <a:pt x="3178" y="1367"/>
                  </a:cubicBezTo>
                  <a:cubicBezTo>
                    <a:pt x="3166" y="1346"/>
                    <a:pt x="3145" y="1314"/>
                    <a:pt x="3134" y="1292"/>
                  </a:cubicBezTo>
                  <a:lnTo>
                    <a:pt x="3123" y="1292"/>
                  </a:lnTo>
                  <a:cubicBezTo>
                    <a:pt x="3102" y="1260"/>
                    <a:pt x="3070" y="1228"/>
                    <a:pt x="3037" y="1195"/>
                  </a:cubicBezTo>
                  <a:cubicBezTo>
                    <a:pt x="3005" y="1174"/>
                    <a:pt x="2973" y="1142"/>
                    <a:pt x="2929" y="1120"/>
                  </a:cubicBezTo>
                  <a:lnTo>
                    <a:pt x="2929" y="689"/>
                  </a:lnTo>
                  <a:lnTo>
                    <a:pt x="2929" y="345"/>
                  </a:lnTo>
                  <a:lnTo>
                    <a:pt x="2929" y="86"/>
                  </a:lnTo>
                  <a:cubicBezTo>
                    <a:pt x="2929" y="32"/>
                    <a:pt x="2886" y="0"/>
                    <a:pt x="2843" y="0"/>
                  </a:cubicBezTo>
                  <a:lnTo>
                    <a:pt x="2413" y="0"/>
                  </a:lnTo>
                  <a:cubicBezTo>
                    <a:pt x="2348" y="0"/>
                    <a:pt x="2295" y="32"/>
                    <a:pt x="2262" y="86"/>
                  </a:cubicBezTo>
                  <a:lnTo>
                    <a:pt x="1185" y="86"/>
                  </a:lnTo>
                  <a:cubicBezTo>
                    <a:pt x="1185" y="75"/>
                    <a:pt x="1175" y="75"/>
                    <a:pt x="1175" y="65"/>
                  </a:cubicBezTo>
                  <a:lnTo>
                    <a:pt x="1142" y="32"/>
                  </a:lnTo>
                  <a:cubicBezTo>
                    <a:pt x="1132" y="32"/>
                    <a:pt x="1132" y="22"/>
                    <a:pt x="1120" y="22"/>
                  </a:cubicBezTo>
                  <a:cubicBezTo>
                    <a:pt x="1110" y="11"/>
                    <a:pt x="1099" y="11"/>
                    <a:pt x="10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35"/>
            <p:cNvSpPr/>
            <p:nvPr/>
          </p:nvSpPr>
          <p:spPr>
            <a:xfrm>
              <a:off x="6956951" y="4220006"/>
              <a:ext cx="365328" cy="510391"/>
            </a:xfrm>
            <a:custGeom>
              <a:avLst/>
              <a:gdLst/>
              <a:ahLst/>
              <a:cxnLst/>
              <a:rect l="l" t="t" r="r" b="b"/>
              <a:pathLst>
                <a:path w="4309" h="6020" extrusionOk="0">
                  <a:moveTo>
                    <a:pt x="1379" y="874"/>
                  </a:moveTo>
                  <a:cubicBezTo>
                    <a:pt x="1450" y="921"/>
                    <a:pt x="1531" y="948"/>
                    <a:pt x="1616" y="948"/>
                  </a:cubicBezTo>
                  <a:lnTo>
                    <a:pt x="2693" y="948"/>
                  </a:lnTo>
                  <a:cubicBezTo>
                    <a:pt x="2781" y="948"/>
                    <a:pt x="2862" y="923"/>
                    <a:pt x="2930" y="879"/>
                  </a:cubicBezTo>
                  <a:lnTo>
                    <a:pt x="2930" y="879"/>
                  </a:lnTo>
                  <a:lnTo>
                    <a:pt x="2930" y="1120"/>
                  </a:lnTo>
                  <a:lnTo>
                    <a:pt x="2930" y="1551"/>
                  </a:lnTo>
                  <a:cubicBezTo>
                    <a:pt x="2930" y="1702"/>
                    <a:pt x="3016" y="1853"/>
                    <a:pt x="3145" y="1928"/>
                  </a:cubicBezTo>
                  <a:cubicBezTo>
                    <a:pt x="3156" y="1939"/>
                    <a:pt x="3178" y="1939"/>
                    <a:pt x="3188" y="1949"/>
                  </a:cubicBezTo>
                  <a:cubicBezTo>
                    <a:pt x="3199" y="1960"/>
                    <a:pt x="3210" y="1982"/>
                    <a:pt x="3221" y="1992"/>
                  </a:cubicBezTo>
                  <a:cubicBezTo>
                    <a:pt x="3228" y="2000"/>
                    <a:pt x="3230" y="2008"/>
                    <a:pt x="3235" y="2011"/>
                  </a:cubicBezTo>
                  <a:lnTo>
                    <a:pt x="3235" y="2011"/>
                  </a:lnTo>
                  <a:lnTo>
                    <a:pt x="3231" y="2014"/>
                  </a:lnTo>
                  <a:cubicBezTo>
                    <a:pt x="3231" y="2014"/>
                    <a:pt x="3242" y="2014"/>
                    <a:pt x="3242" y="2025"/>
                  </a:cubicBezTo>
                  <a:lnTo>
                    <a:pt x="3242" y="2035"/>
                  </a:lnTo>
                  <a:cubicBezTo>
                    <a:pt x="3253" y="2046"/>
                    <a:pt x="3253" y="2057"/>
                    <a:pt x="3264" y="2068"/>
                  </a:cubicBezTo>
                  <a:lnTo>
                    <a:pt x="3264" y="2078"/>
                  </a:lnTo>
                  <a:cubicBezTo>
                    <a:pt x="3264" y="2089"/>
                    <a:pt x="3264" y="2089"/>
                    <a:pt x="3274" y="2100"/>
                  </a:cubicBezTo>
                  <a:lnTo>
                    <a:pt x="3274" y="2111"/>
                  </a:lnTo>
                  <a:lnTo>
                    <a:pt x="3274" y="2133"/>
                  </a:lnTo>
                  <a:lnTo>
                    <a:pt x="3274" y="2154"/>
                  </a:lnTo>
                  <a:lnTo>
                    <a:pt x="3274" y="3349"/>
                  </a:lnTo>
                  <a:cubicBezTo>
                    <a:pt x="3274" y="3412"/>
                    <a:pt x="3286" y="3471"/>
                    <a:pt x="3310" y="3526"/>
                  </a:cubicBezTo>
                  <a:lnTo>
                    <a:pt x="3310" y="3526"/>
                  </a:lnTo>
                  <a:cubicBezTo>
                    <a:pt x="3286" y="3580"/>
                    <a:pt x="3274" y="3637"/>
                    <a:pt x="3274" y="3693"/>
                  </a:cubicBezTo>
                  <a:lnTo>
                    <a:pt x="3274" y="4473"/>
                  </a:lnTo>
                  <a:lnTo>
                    <a:pt x="3274" y="4473"/>
                  </a:lnTo>
                  <a:cubicBezTo>
                    <a:pt x="3177" y="4486"/>
                    <a:pt x="3090" y="4535"/>
                    <a:pt x="3027" y="4598"/>
                  </a:cubicBezTo>
                  <a:cubicBezTo>
                    <a:pt x="2941" y="4674"/>
                    <a:pt x="2898" y="4792"/>
                    <a:pt x="2898" y="4899"/>
                  </a:cubicBezTo>
                  <a:cubicBezTo>
                    <a:pt x="2898" y="4995"/>
                    <a:pt x="2925" y="5082"/>
                    <a:pt x="2981" y="5158"/>
                  </a:cubicBezTo>
                  <a:lnTo>
                    <a:pt x="1325" y="5158"/>
                  </a:lnTo>
                  <a:cubicBezTo>
                    <a:pt x="1377" y="5082"/>
                    <a:pt x="1412" y="4995"/>
                    <a:pt x="1412" y="4899"/>
                  </a:cubicBezTo>
                  <a:cubicBezTo>
                    <a:pt x="1412" y="4792"/>
                    <a:pt x="1358" y="4674"/>
                    <a:pt x="1283" y="4598"/>
                  </a:cubicBezTo>
                  <a:cubicBezTo>
                    <a:pt x="1219" y="4535"/>
                    <a:pt x="1126" y="4487"/>
                    <a:pt x="1035" y="4473"/>
                  </a:cubicBezTo>
                  <a:lnTo>
                    <a:pt x="1035" y="4473"/>
                  </a:lnTo>
                  <a:lnTo>
                    <a:pt x="1035" y="3693"/>
                  </a:lnTo>
                  <a:cubicBezTo>
                    <a:pt x="1035" y="3637"/>
                    <a:pt x="1023" y="3580"/>
                    <a:pt x="1000" y="3526"/>
                  </a:cubicBezTo>
                  <a:lnTo>
                    <a:pt x="1000" y="3526"/>
                  </a:lnTo>
                  <a:cubicBezTo>
                    <a:pt x="1023" y="3471"/>
                    <a:pt x="1035" y="3412"/>
                    <a:pt x="1035" y="3349"/>
                  </a:cubicBezTo>
                  <a:lnTo>
                    <a:pt x="1035" y="2154"/>
                  </a:lnTo>
                  <a:cubicBezTo>
                    <a:pt x="1035" y="2121"/>
                    <a:pt x="1046" y="2100"/>
                    <a:pt x="1046" y="2078"/>
                  </a:cubicBezTo>
                  <a:cubicBezTo>
                    <a:pt x="1056" y="2046"/>
                    <a:pt x="1067" y="2014"/>
                    <a:pt x="1089" y="1992"/>
                  </a:cubicBezTo>
                  <a:cubicBezTo>
                    <a:pt x="1110" y="1960"/>
                    <a:pt x="1142" y="1939"/>
                    <a:pt x="1164" y="1928"/>
                  </a:cubicBezTo>
                  <a:cubicBezTo>
                    <a:pt x="1304" y="1853"/>
                    <a:pt x="1379" y="1702"/>
                    <a:pt x="1379" y="1551"/>
                  </a:cubicBezTo>
                  <a:lnTo>
                    <a:pt x="1379" y="1143"/>
                  </a:lnTo>
                  <a:lnTo>
                    <a:pt x="1379" y="1143"/>
                  </a:lnTo>
                  <a:cubicBezTo>
                    <a:pt x="1380" y="1125"/>
                    <a:pt x="1380" y="1108"/>
                    <a:pt x="1379" y="1091"/>
                  </a:cubicBezTo>
                  <a:lnTo>
                    <a:pt x="1379" y="1091"/>
                  </a:lnTo>
                  <a:lnTo>
                    <a:pt x="1379" y="874"/>
                  </a:lnTo>
                  <a:close/>
                  <a:moveTo>
                    <a:pt x="1035" y="1"/>
                  </a:moveTo>
                  <a:cubicBezTo>
                    <a:pt x="970" y="1"/>
                    <a:pt x="895" y="11"/>
                    <a:pt x="841" y="44"/>
                  </a:cubicBezTo>
                  <a:cubicBezTo>
                    <a:pt x="744" y="75"/>
                    <a:pt x="668" y="140"/>
                    <a:pt x="604" y="226"/>
                  </a:cubicBezTo>
                  <a:lnTo>
                    <a:pt x="539" y="355"/>
                  </a:lnTo>
                  <a:cubicBezTo>
                    <a:pt x="529" y="410"/>
                    <a:pt x="518" y="463"/>
                    <a:pt x="518" y="517"/>
                  </a:cubicBezTo>
                  <a:lnTo>
                    <a:pt x="518" y="776"/>
                  </a:lnTo>
                  <a:lnTo>
                    <a:pt x="518" y="1120"/>
                  </a:lnTo>
                  <a:lnTo>
                    <a:pt x="518" y="1348"/>
                  </a:lnTo>
                  <a:lnTo>
                    <a:pt x="518" y="1348"/>
                  </a:lnTo>
                  <a:cubicBezTo>
                    <a:pt x="447" y="1416"/>
                    <a:pt x="385" y="1493"/>
                    <a:pt x="335" y="1583"/>
                  </a:cubicBezTo>
                  <a:cubicBezTo>
                    <a:pt x="281" y="1669"/>
                    <a:pt x="249" y="1755"/>
                    <a:pt x="216" y="1853"/>
                  </a:cubicBezTo>
                  <a:cubicBezTo>
                    <a:pt x="195" y="1949"/>
                    <a:pt x="173" y="2046"/>
                    <a:pt x="173" y="2154"/>
                  </a:cubicBezTo>
                  <a:lnTo>
                    <a:pt x="173" y="3106"/>
                  </a:lnTo>
                  <a:lnTo>
                    <a:pt x="173" y="3106"/>
                  </a:lnTo>
                  <a:cubicBezTo>
                    <a:pt x="149" y="3131"/>
                    <a:pt x="128" y="3158"/>
                    <a:pt x="109" y="3188"/>
                  </a:cubicBezTo>
                  <a:cubicBezTo>
                    <a:pt x="77" y="3241"/>
                    <a:pt x="44" y="3284"/>
                    <a:pt x="34" y="3349"/>
                  </a:cubicBezTo>
                  <a:cubicBezTo>
                    <a:pt x="12" y="3403"/>
                    <a:pt x="1" y="3468"/>
                    <a:pt x="1" y="3521"/>
                  </a:cubicBezTo>
                  <a:cubicBezTo>
                    <a:pt x="1" y="3607"/>
                    <a:pt x="22" y="3683"/>
                    <a:pt x="55" y="3758"/>
                  </a:cubicBezTo>
                  <a:cubicBezTo>
                    <a:pt x="82" y="3826"/>
                    <a:pt x="123" y="3891"/>
                    <a:pt x="173" y="3945"/>
                  </a:cubicBezTo>
                  <a:lnTo>
                    <a:pt x="173" y="3945"/>
                  </a:lnTo>
                  <a:lnTo>
                    <a:pt x="173" y="4555"/>
                  </a:lnTo>
                  <a:cubicBezTo>
                    <a:pt x="173" y="4663"/>
                    <a:pt x="195" y="4770"/>
                    <a:pt x="238" y="4856"/>
                  </a:cubicBezTo>
                  <a:cubicBezTo>
                    <a:pt x="247" y="4881"/>
                    <a:pt x="259" y="4906"/>
                    <a:pt x="271" y="4929"/>
                  </a:cubicBezTo>
                  <a:lnTo>
                    <a:pt x="271" y="4929"/>
                  </a:lnTo>
                  <a:cubicBezTo>
                    <a:pt x="267" y="4940"/>
                    <a:pt x="263" y="4952"/>
                    <a:pt x="259" y="4964"/>
                  </a:cubicBezTo>
                  <a:cubicBezTo>
                    <a:pt x="227" y="5029"/>
                    <a:pt x="216" y="5093"/>
                    <a:pt x="206" y="5169"/>
                  </a:cubicBezTo>
                  <a:lnTo>
                    <a:pt x="184" y="5459"/>
                  </a:lnTo>
                  <a:cubicBezTo>
                    <a:pt x="173" y="5471"/>
                    <a:pt x="173" y="5492"/>
                    <a:pt x="173" y="5502"/>
                  </a:cubicBezTo>
                  <a:cubicBezTo>
                    <a:pt x="173" y="5578"/>
                    <a:pt x="195" y="5643"/>
                    <a:pt x="216" y="5708"/>
                  </a:cubicBezTo>
                  <a:cubicBezTo>
                    <a:pt x="259" y="5794"/>
                    <a:pt x="324" y="5880"/>
                    <a:pt x="400" y="5933"/>
                  </a:cubicBezTo>
                  <a:cubicBezTo>
                    <a:pt x="443" y="5955"/>
                    <a:pt x="486" y="5987"/>
                    <a:pt x="539" y="5998"/>
                  </a:cubicBezTo>
                  <a:cubicBezTo>
                    <a:pt x="594" y="6009"/>
                    <a:pt x="637" y="6019"/>
                    <a:pt x="690" y="6019"/>
                  </a:cubicBezTo>
                  <a:lnTo>
                    <a:pt x="3619" y="6019"/>
                  </a:lnTo>
                  <a:cubicBezTo>
                    <a:pt x="3684" y="6019"/>
                    <a:pt x="3748" y="6009"/>
                    <a:pt x="3813" y="5987"/>
                  </a:cubicBezTo>
                  <a:cubicBezTo>
                    <a:pt x="3867" y="5966"/>
                    <a:pt x="3920" y="5923"/>
                    <a:pt x="3963" y="5890"/>
                  </a:cubicBezTo>
                  <a:lnTo>
                    <a:pt x="3974" y="5879"/>
                  </a:lnTo>
                  <a:lnTo>
                    <a:pt x="3975" y="5880"/>
                  </a:lnTo>
                  <a:lnTo>
                    <a:pt x="4007" y="5847"/>
                  </a:lnTo>
                  <a:lnTo>
                    <a:pt x="4014" y="5833"/>
                  </a:lnTo>
                  <a:lnTo>
                    <a:pt x="4014" y="5833"/>
                  </a:lnTo>
                  <a:lnTo>
                    <a:pt x="4018" y="5837"/>
                  </a:lnTo>
                  <a:cubicBezTo>
                    <a:pt x="4018" y="5837"/>
                    <a:pt x="4028" y="5826"/>
                    <a:pt x="4039" y="5804"/>
                  </a:cubicBezTo>
                  <a:cubicBezTo>
                    <a:pt x="4071" y="5761"/>
                    <a:pt x="4093" y="5718"/>
                    <a:pt x="4114" y="5664"/>
                  </a:cubicBezTo>
                  <a:cubicBezTo>
                    <a:pt x="4125" y="5610"/>
                    <a:pt x="4136" y="5557"/>
                    <a:pt x="4136" y="5502"/>
                  </a:cubicBezTo>
                  <a:lnTo>
                    <a:pt x="4136" y="5438"/>
                  </a:lnTo>
                  <a:lnTo>
                    <a:pt x="4093" y="5158"/>
                  </a:lnTo>
                  <a:cubicBezTo>
                    <a:pt x="4084" y="5081"/>
                    <a:pt x="4069" y="5003"/>
                    <a:pt x="4041" y="4931"/>
                  </a:cubicBezTo>
                  <a:lnTo>
                    <a:pt x="4041" y="4931"/>
                  </a:lnTo>
                  <a:cubicBezTo>
                    <a:pt x="4069" y="4885"/>
                    <a:pt x="4087" y="4831"/>
                    <a:pt x="4104" y="4770"/>
                  </a:cubicBezTo>
                  <a:cubicBezTo>
                    <a:pt x="4125" y="4706"/>
                    <a:pt x="4136" y="4631"/>
                    <a:pt x="4136" y="4555"/>
                  </a:cubicBezTo>
                  <a:lnTo>
                    <a:pt x="4136" y="3948"/>
                  </a:lnTo>
                  <a:lnTo>
                    <a:pt x="4136" y="3948"/>
                  </a:lnTo>
                  <a:cubicBezTo>
                    <a:pt x="4159" y="3923"/>
                    <a:pt x="4181" y="3895"/>
                    <a:pt x="4200" y="3866"/>
                  </a:cubicBezTo>
                  <a:cubicBezTo>
                    <a:pt x="4233" y="3812"/>
                    <a:pt x="4265" y="3758"/>
                    <a:pt x="4276" y="3705"/>
                  </a:cubicBezTo>
                  <a:cubicBezTo>
                    <a:pt x="4298" y="3650"/>
                    <a:pt x="4308" y="3586"/>
                    <a:pt x="4308" y="3521"/>
                  </a:cubicBezTo>
                  <a:cubicBezTo>
                    <a:pt x="4308" y="3446"/>
                    <a:pt x="4287" y="3360"/>
                    <a:pt x="4265" y="3295"/>
                  </a:cubicBezTo>
                  <a:cubicBezTo>
                    <a:pt x="4231" y="3227"/>
                    <a:pt x="4188" y="3162"/>
                    <a:pt x="4136" y="3108"/>
                  </a:cubicBezTo>
                  <a:lnTo>
                    <a:pt x="4136" y="3108"/>
                  </a:lnTo>
                  <a:lnTo>
                    <a:pt x="4136" y="2154"/>
                  </a:lnTo>
                  <a:lnTo>
                    <a:pt x="4136" y="2078"/>
                  </a:lnTo>
                  <a:lnTo>
                    <a:pt x="4136" y="2057"/>
                  </a:lnTo>
                  <a:cubicBezTo>
                    <a:pt x="4136" y="2046"/>
                    <a:pt x="4125" y="2025"/>
                    <a:pt x="4125" y="2003"/>
                  </a:cubicBezTo>
                  <a:lnTo>
                    <a:pt x="4125" y="1992"/>
                  </a:lnTo>
                  <a:cubicBezTo>
                    <a:pt x="4125" y="1971"/>
                    <a:pt x="4114" y="1949"/>
                    <a:pt x="4114" y="1928"/>
                  </a:cubicBezTo>
                  <a:lnTo>
                    <a:pt x="4114" y="1917"/>
                  </a:lnTo>
                  <a:cubicBezTo>
                    <a:pt x="4104" y="1896"/>
                    <a:pt x="4104" y="1874"/>
                    <a:pt x="4093" y="1853"/>
                  </a:cubicBezTo>
                  <a:lnTo>
                    <a:pt x="4093" y="1841"/>
                  </a:lnTo>
                  <a:cubicBezTo>
                    <a:pt x="4082" y="1820"/>
                    <a:pt x="4082" y="1810"/>
                    <a:pt x="4071" y="1788"/>
                  </a:cubicBezTo>
                  <a:lnTo>
                    <a:pt x="4071" y="1777"/>
                  </a:lnTo>
                  <a:cubicBezTo>
                    <a:pt x="4061" y="1734"/>
                    <a:pt x="4039" y="1691"/>
                    <a:pt x="4018" y="1648"/>
                  </a:cubicBezTo>
                  <a:lnTo>
                    <a:pt x="4018" y="1637"/>
                  </a:lnTo>
                  <a:cubicBezTo>
                    <a:pt x="4007" y="1616"/>
                    <a:pt x="3996" y="1605"/>
                    <a:pt x="3985" y="1583"/>
                  </a:cubicBezTo>
                  <a:lnTo>
                    <a:pt x="3975" y="1583"/>
                  </a:lnTo>
                  <a:cubicBezTo>
                    <a:pt x="3953" y="1540"/>
                    <a:pt x="3932" y="1497"/>
                    <a:pt x="3899" y="1465"/>
                  </a:cubicBezTo>
                  <a:lnTo>
                    <a:pt x="3899" y="1454"/>
                  </a:lnTo>
                  <a:cubicBezTo>
                    <a:pt x="3867" y="1415"/>
                    <a:pt x="3830" y="1375"/>
                    <a:pt x="3791" y="1340"/>
                  </a:cubicBezTo>
                  <a:lnTo>
                    <a:pt x="3791" y="1340"/>
                  </a:lnTo>
                  <a:lnTo>
                    <a:pt x="3791" y="1120"/>
                  </a:lnTo>
                  <a:lnTo>
                    <a:pt x="3791" y="776"/>
                  </a:lnTo>
                  <a:lnTo>
                    <a:pt x="3791" y="517"/>
                  </a:lnTo>
                  <a:cubicBezTo>
                    <a:pt x="3791" y="442"/>
                    <a:pt x="3781" y="377"/>
                    <a:pt x="3748" y="312"/>
                  </a:cubicBezTo>
                  <a:cubicBezTo>
                    <a:pt x="3716" y="216"/>
                    <a:pt x="3652" y="140"/>
                    <a:pt x="3565" y="87"/>
                  </a:cubicBezTo>
                  <a:cubicBezTo>
                    <a:pt x="3522" y="54"/>
                    <a:pt x="3479" y="32"/>
                    <a:pt x="3425" y="22"/>
                  </a:cubicBezTo>
                  <a:cubicBezTo>
                    <a:pt x="3382" y="1"/>
                    <a:pt x="3329" y="1"/>
                    <a:pt x="3274" y="1"/>
                  </a:cubicBezTo>
                  <a:lnTo>
                    <a:pt x="2844" y="1"/>
                  </a:lnTo>
                  <a:cubicBezTo>
                    <a:pt x="2790" y="1"/>
                    <a:pt x="2736" y="1"/>
                    <a:pt x="2683" y="22"/>
                  </a:cubicBezTo>
                  <a:cubicBezTo>
                    <a:pt x="2629" y="37"/>
                    <a:pt x="2577" y="57"/>
                    <a:pt x="2531" y="87"/>
                  </a:cubicBezTo>
                  <a:lnTo>
                    <a:pt x="1778" y="87"/>
                  </a:lnTo>
                  <a:lnTo>
                    <a:pt x="1767" y="75"/>
                  </a:lnTo>
                  <a:cubicBezTo>
                    <a:pt x="1724" y="54"/>
                    <a:pt x="1681" y="32"/>
                    <a:pt x="1638" y="22"/>
                  </a:cubicBezTo>
                  <a:cubicBezTo>
                    <a:pt x="1627" y="22"/>
                    <a:pt x="1616" y="22"/>
                    <a:pt x="1616" y="11"/>
                  </a:cubicBezTo>
                  <a:cubicBezTo>
                    <a:pt x="1595" y="11"/>
                    <a:pt x="1584" y="11"/>
                    <a:pt x="1563" y="1"/>
                  </a:cubicBezTo>
                  <a:close/>
                </a:path>
              </a:pathLst>
            </a:custGeom>
            <a:solidFill>
              <a:srgbClr val="FFFFFF"/>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35"/>
            <p:cNvSpPr/>
            <p:nvPr/>
          </p:nvSpPr>
          <p:spPr>
            <a:xfrm>
              <a:off x="7008075" y="4624422"/>
              <a:ext cx="264013" cy="69437"/>
            </a:xfrm>
            <a:custGeom>
              <a:avLst/>
              <a:gdLst/>
              <a:ahLst/>
              <a:cxnLst/>
              <a:rect l="l" t="t" r="r" b="b"/>
              <a:pathLst>
                <a:path w="3114" h="819" extrusionOk="0">
                  <a:moveTo>
                    <a:pt x="378" y="0"/>
                  </a:moveTo>
                  <a:lnTo>
                    <a:pt x="378" y="129"/>
                  </a:lnTo>
                  <a:cubicBezTo>
                    <a:pt x="195" y="129"/>
                    <a:pt x="55" y="270"/>
                    <a:pt x="34" y="442"/>
                  </a:cubicBezTo>
                  <a:lnTo>
                    <a:pt x="1" y="722"/>
                  </a:lnTo>
                  <a:cubicBezTo>
                    <a:pt x="1" y="776"/>
                    <a:pt x="44" y="819"/>
                    <a:pt x="87" y="819"/>
                  </a:cubicBezTo>
                  <a:lnTo>
                    <a:pt x="3016" y="819"/>
                  </a:lnTo>
                  <a:cubicBezTo>
                    <a:pt x="3070" y="819"/>
                    <a:pt x="3113" y="776"/>
                    <a:pt x="3102" y="722"/>
                  </a:cubicBezTo>
                  <a:lnTo>
                    <a:pt x="3070" y="431"/>
                  </a:lnTo>
                  <a:cubicBezTo>
                    <a:pt x="3049" y="259"/>
                    <a:pt x="2898" y="129"/>
                    <a:pt x="2726" y="129"/>
                  </a:cubicBezTo>
                  <a:lnTo>
                    <a:pt x="2726" y="0"/>
                  </a:ln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35"/>
            <p:cNvSpPr/>
            <p:nvPr/>
          </p:nvSpPr>
          <p:spPr>
            <a:xfrm>
              <a:off x="7051908" y="4632646"/>
              <a:ext cx="58500" cy="32048"/>
            </a:xfrm>
            <a:custGeom>
              <a:avLst/>
              <a:gdLst/>
              <a:ahLst/>
              <a:cxnLst/>
              <a:rect l="l" t="t" r="r" b="b"/>
              <a:pathLst>
                <a:path w="690" h="378" extrusionOk="0">
                  <a:moveTo>
                    <a:pt x="1" y="1"/>
                  </a:moveTo>
                  <a:lnTo>
                    <a:pt x="1" y="302"/>
                  </a:lnTo>
                  <a:cubicBezTo>
                    <a:pt x="1" y="345"/>
                    <a:pt x="44" y="377"/>
                    <a:pt x="87" y="377"/>
                  </a:cubicBezTo>
                  <a:lnTo>
                    <a:pt x="615" y="377"/>
                  </a:lnTo>
                  <a:cubicBezTo>
                    <a:pt x="658" y="377"/>
                    <a:pt x="690" y="345"/>
                    <a:pt x="690" y="302"/>
                  </a:cubicBezTo>
                  <a:lnTo>
                    <a:pt x="690" y="1"/>
                  </a:ln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35"/>
            <p:cNvSpPr/>
            <p:nvPr/>
          </p:nvSpPr>
          <p:spPr>
            <a:xfrm>
              <a:off x="7168824" y="4632646"/>
              <a:ext cx="58500" cy="32048"/>
            </a:xfrm>
            <a:custGeom>
              <a:avLst/>
              <a:gdLst/>
              <a:ahLst/>
              <a:cxnLst/>
              <a:rect l="l" t="t" r="r" b="b"/>
              <a:pathLst>
                <a:path w="690" h="378" extrusionOk="0">
                  <a:moveTo>
                    <a:pt x="0" y="1"/>
                  </a:moveTo>
                  <a:lnTo>
                    <a:pt x="0" y="302"/>
                  </a:lnTo>
                  <a:cubicBezTo>
                    <a:pt x="0" y="345"/>
                    <a:pt x="33" y="377"/>
                    <a:pt x="86" y="377"/>
                  </a:cubicBezTo>
                  <a:lnTo>
                    <a:pt x="614" y="377"/>
                  </a:lnTo>
                  <a:cubicBezTo>
                    <a:pt x="657" y="377"/>
                    <a:pt x="689" y="345"/>
                    <a:pt x="689" y="302"/>
                  </a:cubicBezTo>
                  <a:lnTo>
                    <a:pt x="689" y="1"/>
                  </a:ln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35"/>
            <p:cNvSpPr/>
            <p:nvPr/>
          </p:nvSpPr>
          <p:spPr>
            <a:xfrm>
              <a:off x="7219016" y="4624422"/>
              <a:ext cx="53074" cy="69437"/>
            </a:xfrm>
            <a:custGeom>
              <a:avLst/>
              <a:gdLst/>
              <a:ahLst/>
              <a:cxnLst/>
              <a:rect l="l" t="t" r="r" b="b"/>
              <a:pathLst>
                <a:path w="626" h="819" extrusionOk="0">
                  <a:moveTo>
                    <a:pt x="1" y="0"/>
                  </a:moveTo>
                  <a:lnTo>
                    <a:pt x="1" y="129"/>
                  </a:lnTo>
                  <a:cubicBezTo>
                    <a:pt x="173" y="129"/>
                    <a:pt x="324" y="259"/>
                    <a:pt x="345" y="431"/>
                  </a:cubicBezTo>
                  <a:lnTo>
                    <a:pt x="377" y="722"/>
                  </a:lnTo>
                  <a:cubicBezTo>
                    <a:pt x="377" y="776"/>
                    <a:pt x="345" y="819"/>
                    <a:pt x="291" y="819"/>
                  </a:cubicBezTo>
                  <a:lnTo>
                    <a:pt x="528" y="819"/>
                  </a:lnTo>
                  <a:cubicBezTo>
                    <a:pt x="582" y="819"/>
                    <a:pt x="625" y="776"/>
                    <a:pt x="614" y="722"/>
                  </a:cubicBezTo>
                  <a:lnTo>
                    <a:pt x="582" y="431"/>
                  </a:lnTo>
                  <a:cubicBezTo>
                    <a:pt x="561" y="259"/>
                    <a:pt x="410" y="129"/>
                    <a:pt x="238" y="129"/>
                  </a:cubicBezTo>
                  <a:lnTo>
                    <a:pt x="238" y="0"/>
                  </a:ln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35"/>
            <p:cNvSpPr/>
            <p:nvPr/>
          </p:nvSpPr>
          <p:spPr>
            <a:xfrm>
              <a:off x="7089382" y="4263839"/>
              <a:ext cx="100552" cy="115982"/>
            </a:xfrm>
            <a:custGeom>
              <a:avLst/>
              <a:gdLst/>
              <a:ahLst/>
              <a:cxnLst/>
              <a:rect l="l" t="t" r="r" b="b"/>
              <a:pathLst>
                <a:path w="1186" h="1368" extrusionOk="0">
                  <a:moveTo>
                    <a:pt x="1" y="0"/>
                  </a:moveTo>
                  <a:lnTo>
                    <a:pt x="1" y="1367"/>
                  </a:lnTo>
                  <a:lnTo>
                    <a:pt x="1185" y="1367"/>
                  </a:lnTo>
                  <a:lnTo>
                    <a:pt x="1185" y="0"/>
                  </a:ln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35"/>
            <p:cNvSpPr/>
            <p:nvPr/>
          </p:nvSpPr>
          <p:spPr>
            <a:xfrm>
              <a:off x="7037325" y="4256548"/>
              <a:ext cx="56719" cy="105978"/>
            </a:xfrm>
            <a:custGeom>
              <a:avLst/>
              <a:gdLst/>
              <a:ahLst/>
              <a:cxnLst/>
              <a:rect l="l" t="t" r="r" b="b"/>
              <a:pathLst>
                <a:path w="669" h="1250" extrusionOk="0">
                  <a:moveTo>
                    <a:pt x="87" y="0"/>
                  </a:moveTo>
                  <a:cubicBezTo>
                    <a:pt x="44" y="0"/>
                    <a:pt x="0" y="32"/>
                    <a:pt x="0" y="86"/>
                  </a:cubicBezTo>
                  <a:lnTo>
                    <a:pt x="0" y="345"/>
                  </a:lnTo>
                  <a:lnTo>
                    <a:pt x="173" y="517"/>
                  </a:lnTo>
                  <a:lnTo>
                    <a:pt x="0" y="689"/>
                  </a:lnTo>
                  <a:lnTo>
                    <a:pt x="0" y="1249"/>
                  </a:lnTo>
                  <a:lnTo>
                    <a:pt x="668" y="1163"/>
                  </a:lnTo>
                  <a:lnTo>
                    <a:pt x="668" y="86"/>
                  </a:lnTo>
                  <a:cubicBezTo>
                    <a:pt x="636" y="32"/>
                    <a:pt x="582" y="0"/>
                    <a:pt x="517" y="0"/>
                  </a:cubicBez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35"/>
            <p:cNvSpPr/>
            <p:nvPr/>
          </p:nvSpPr>
          <p:spPr>
            <a:xfrm>
              <a:off x="7183407" y="4256548"/>
              <a:ext cx="58500" cy="105978"/>
            </a:xfrm>
            <a:custGeom>
              <a:avLst/>
              <a:gdLst/>
              <a:ahLst/>
              <a:cxnLst/>
              <a:rect l="l" t="t" r="r" b="b"/>
              <a:pathLst>
                <a:path w="690" h="1250" extrusionOk="0">
                  <a:moveTo>
                    <a:pt x="173" y="0"/>
                  </a:moveTo>
                  <a:cubicBezTo>
                    <a:pt x="76" y="0"/>
                    <a:pt x="0" y="75"/>
                    <a:pt x="0" y="173"/>
                  </a:cubicBezTo>
                  <a:lnTo>
                    <a:pt x="0" y="1163"/>
                  </a:lnTo>
                  <a:lnTo>
                    <a:pt x="689" y="1249"/>
                  </a:lnTo>
                  <a:lnTo>
                    <a:pt x="689" y="689"/>
                  </a:lnTo>
                  <a:lnTo>
                    <a:pt x="517" y="517"/>
                  </a:lnTo>
                  <a:lnTo>
                    <a:pt x="689" y="345"/>
                  </a:lnTo>
                  <a:lnTo>
                    <a:pt x="689" y="86"/>
                  </a:lnTo>
                  <a:cubicBezTo>
                    <a:pt x="689" y="32"/>
                    <a:pt x="646" y="0"/>
                    <a:pt x="603" y="0"/>
                  </a:cubicBez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35"/>
            <p:cNvSpPr/>
            <p:nvPr/>
          </p:nvSpPr>
          <p:spPr>
            <a:xfrm>
              <a:off x="7214437" y="4256548"/>
              <a:ext cx="27470" cy="105978"/>
            </a:xfrm>
            <a:custGeom>
              <a:avLst/>
              <a:gdLst/>
              <a:ahLst/>
              <a:cxnLst/>
              <a:rect l="l" t="t" r="r" b="b"/>
              <a:pathLst>
                <a:path w="324" h="1250" extrusionOk="0">
                  <a:moveTo>
                    <a:pt x="0" y="0"/>
                  </a:moveTo>
                  <a:cubicBezTo>
                    <a:pt x="44" y="0"/>
                    <a:pt x="87" y="32"/>
                    <a:pt x="87" y="86"/>
                  </a:cubicBezTo>
                  <a:lnTo>
                    <a:pt x="87" y="1217"/>
                  </a:lnTo>
                  <a:lnTo>
                    <a:pt x="323" y="1249"/>
                  </a:lnTo>
                  <a:lnTo>
                    <a:pt x="323" y="689"/>
                  </a:lnTo>
                  <a:lnTo>
                    <a:pt x="151" y="517"/>
                  </a:lnTo>
                  <a:lnTo>
                    <a:pt x="323" y="345"/>
                  </a:lnTo>
                  <a:lnTo>
                    <a:pt x="323" y="86"/>
                  </a:lnTo>
                  <a:cubicBezTo>
                    <a:pt x="323" y="32"/>
                    <a:pt x="280" y="0"/>
                    <a:pt x="237" y="0"/>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35"/>
            <p:cNvSpPr/>
            <p:nvPr/>
          </p:nvSpPr>
          <p:spPr>
            <a:xfrm>
              <a:off x="7037325" y="4256548"/>
              <a:ext cx="58500" cy="105978"/>
            </a:xfrm>
            <a:custGeom>
              <a:avLst/>
              <a:gdLst/>
              <a:ahLst/>
              <a:cxnLst/>
              <a:rect l="l" t="t" r="r" b="b"/>
              <a:pathLst>
                <a:path w="690" h="1250" extrusionOk="0">
                  <a:moveTo>
                    <a:pt x="280" y="0"/>
                  </a:moveTo>
                  <a:cubicBezTo>
                    <a:pt x="378" y="0"/>
                    <a:pt x="453" y="75"/>
                    <a:pt x="453" y="173"/>
                  </a:cubicBezTo>
                  <a:lnTo>
                    <a:pt x="453" y="1163"/>
                  </a:lnTo>
                  <a:lnTo>
                    <a:pt x="0" y="1217"/>
                  </a:lnTo>
                  <a:lnTo>
                    <a:pt x="0" y="1249"/>
                  </a:lnTo>
                  <a:lnTo>
                    <a:pt x="690" y="1163"/>
                  </a:lnTo>
                  <a:lnTo>
                    <a:pt x="690" y="173"/>
                  </a:lnTo>
                  <a:cubicBezTo>
                    <a:pt x="690" y="75"/>
                    <a:pt x="615" y="0"/>
                    <a:pt x="517" y="0"/>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35"/>
            <p:cNvSpPr/>
            <p:nvPr/>
          </p:nvSpPr>
          <p:spPr>
            <a:xfrm>
              <a:off x="7124991" y="4300381"/>
              <a:ext cx="28402" cy="51209"/>
            </a:xfrm>
            <a:custGeom>
              <a:avLst/>
              <a:gdLst/>
              <a:ahLst/>
              <a:cxnLst/>
              <a:rect l="l" t="t" r="r" b="b"/>
              <a:pathLst>
                <a:path w="335" h="604" extrusionOk="0">
                  <a:moveTo>
                    <a:pt x="86" y="0"/>
                  </a:moveTo>
                  <a:cubicBezTo>
                    <a:pt x="43" y="0"/>
                    <a:pt x="0" y="32"/>
                    <a:pt x="0" y="75"/>
                  </a:cubicBezTo>
                  <a:lnTo>
                    <a:pt x="0" y="603"/>
                  </a:lnTo>
                  <a:lnTo>
                    <a:pt x="334" y="603"/>
                  </a:lnTo>
                  <a:lnTo>
                    <a:pt x="334" y="75"/>
                  </a:lnTo>
                  <a:cubicBezTo>
                    <a:pt x="334" y="32"/>
                    <a:pt x="302" y="0"/>
                    <a:pt x="259" y="0"/>
                  </a:cubicBezTo>
                  <a:close/>
                </a:path>
              </a:pathLst>
            </a:custGeom>
            <a:solidFill>
              <a:srgbClr val="FFE8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35"/>
            <p:cNvSpPr/>
            <p:nvPr/>
          </p:nvSpPr>
          <p:spPr>
            <a:xfrm>
              <a:off x="7037325" y="4285713"/>
              <a:ext cx="29335" cy="29335"/>
            </a:xfrm>
            <a:custGeom>
              <a:avLst/>
              <a:gdLst/>
              <a:ahLst/>
              <a:cxnLst/>
              <a:rect l="l" t="t" r="r" b="b"/>
              <a:pathLst>
                <a:path w="346" h="346" extrusionOk="0">
                  <a:moveTo>
                    <a:pt x="0" y="1"/>
                  </a:moveTo>
                  <a:lnTo>
                    <a:pt x="0" y="345"/>
                  </a:lnTo>
                  <a:lnTo>
                    <a:pt x="259" y="345"/>
                  </a:lnTo>
                  <a:cubicBezTo>
                    <a:pt x="313" y="345"/>
                    <a:pt x="345" y="302"/>
                    <a:pt x="345" y="259"/>
                  </a:cubicBezTo>
                  <a:lnTo>
                    <a:pt x="345" y="87"/>
                  </a:lnTo>
                  <a:cubicBezTo>
                    <a:pt x="345" y="33"/>
                    <a:pt x="313" y="1"/>
                    <a:pt x="259" y="1"/>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35"/>
            <p:cNvSpPr/>
            <p:nvPr/>
          </p:nvSpPr>
          <p:spPr>
            <a:xfrm>
              <a:off x="7212572" y="4285713"/>
              <a:ext cx="29335" cy="29335"/>
            </a:xfrm>
            <a:custGeom>
              <a:avLst/>
              <a:gdLst/>
              <a:ahLst/>
              <a:cxnLst/>
              <a:rect l="l" t="t" r="r" b="b"/>
              <a:pathLst>
                <a:path w="346" h="346" extrusionOk="0">
                  <a:moveTo>
                    <a:pt x="87" y="1"/>
                  </a:moveTo>
                  <a:cubicBezTo>
                    <a:pt x="44" y="1"/>
                    <a:pt x="1" y="33"/>
                    <a:pt x="1" y="87"/>
                  </a:cubicBezTo>
                  <a:lnTo>
                    <a:pt x="1" y="259"/>
                  </a:lnTo>
                  <a:cubicBezTo>
                    <a:pt x="1" y="302"/>
                    <a:pt x="44" y="345"/>
                    <a:pt x="87" y="345"/>
                  </a:cubicBezTo>
                  <a:lnTo>
                    <a:pt x="345" y="345"/>
                  </a:lnTo>
                  <a:lnTo>
                    <a:pt x="345" y="1"/>
                  </a:ln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35"/>
            <p:cNvSpPr/>
            <p:nvPr/>
          </p:nvSpPr>
          <p:spPr>
            <a:xfrm>
              <a:off x="7129569" y="4300381"/>
              <a:ext cx="24672" cy="51209"/>
            </a:xfrm>
            <a:custGeom>
              <a:avLst/>
              <a:gdLst/>
              <a:ahLst/>
              <a:cxnLst/>
              <a:rect l="l" t="t" r="r" b="b"/>
              <a:pathLst>
                <a:path w="291" h="604" extrusionOk="0">
                  <a:moveTo>
                    <a:pt x="0" y="0"/>
                  </a:moveTo>
                  <a:cubicBezTo>
                    <a:pt x="32" y="10"/>
                    <a:pt x="54" y="43"/>
                    <a:pt x="54" y="75"/>
                  </a:cubicBezTo>
                  <a:lnTo>
                    <a:pt x="54" y="603"/>
                  </a:lnTo>
                  <a:lnTo>
                    <a:pt x="291" y="603"/>
                  </a:lnTo>
                  <a:lnTo>
                    <a:pt x="291" y="75"/>
                  </a:lnTo>
                  <a:cubicBezTo>
                    <a:pt x="291" y="32"/>
                    <a:pt x="259" y="0"/>
                    <a:pt x="205" y="0"/>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35"/>
            <p:cNvSpPr/>
            <p:nvPr/>
          </p:nvSpPr>
          <p:spPr>
            <a:xfrm>
              <a:off x="7008075" y="4344129"/>
              <a:ext cx="263080" cy="291313"/>
            </a:xfrm>
            <a:custGeom>
              <a:avLst/>
              <a:gdLst/>
              <a:ahLst/>
              <a:cxnLst/>
              <a:rect l="l" t="t" r="r" b="b"/>
              <a:pathLst>
                <a:path w="3103" h="3436" extrusionOk="0">
                  <a:moveTo>
                    <a:pt x="690" y="1"/>
                  </a:moveTo>
                  <a:cubicBezTo>
                    <a:pt x="314" y="1"/>
                    <a:pt x="1" y="302"/>
                    <a:pt x="1" y="690"/>
                  </a:cubicBezTo>
                  <a:lnTo>
                    <a:pt x="1" y="3091"/>
                  </a:lnTo>
                  <a:cubicBezTo>
                    <a:pt x="1" y="3285"/>
                    <a:pt x="163" y="3435"/>
                    <a:pt x="345" y="3435"/>
                  </a:cubicBezTo>
                  <a:lnTo>
                    <a:pt x="2542" y="3435"/>
                  </a:lnTo>
                  <a:lnTo>
                    <a:pt x="2704" y="3425"/>
                  </a:lnTo>
                  <a:lnTo>
                    <a:pt x="2726" y="3435"/>
                  </a:lnTo>
                  <a:lnTo>
                    <a:pt x="2757" y="3435"/>
                  </a:lnTo>
                  <a:cubicBezTo>
                    <a:pt x="2951" y="3435"/>
                    <a:pt x="3102" y="3285"/>
                    <a:pt x="3102" y="3091"/>
                  </a:cubicBezTo>
                  <a:lnTo>
                    <a:pt x="3102" y="690"/>
                  </a:lnTo>
                  <a:cubicBezTo>
                    <a:pt x="3102" y="432"/>
                    <a:pt x="2962" y="205"/>
                    <a:pt x="2757" y="87"/>
                  </a:cubicBezTo>
                  <a:lnTo>
                    <a:pt x="2521" y="1"/>
                  </a:ln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35"/>
            <p:cNvSpPr/>
            <p:nvPr/>
          </p:nvSpPr>
          <p:spPr>
            <a:xfrm>
              <a:off x="7192563" y="4344129"/>
              <a:ext cx="78593" cy="291313"/>
            </a:xfrm>
            <a:custGeom>
              <a:avLst/>
              <a:gdLst/>
              <a:ahLst/>
              <a:cxnLst/>
              <a:rect l="l" t="t" r="r" b="b"/>
              <a:pathLst>
                <a:path w="927" h="3436" extrusionOk="0">
                  <a:moveTo>
                    <a:pt x="0" y="1"/>
                  </a:moveTo>
                  <a:cubicBezTo>
                    <a:pt x="377" y="1"/>
                    <a:pt x="689" y="302"/>
                    <a:pt x="689" y="690"/>
                  </a:cubicBezTo>
                  <a:lnTo>
                    <a:pt x="689" y="3091"/>
                  </a:lnTo>
                  <a:cubicBezTo>
                    <a:pt x="689" y="3285"/>
                    <a:pt x="538" y="3435"/>
                    <a:pt x="345" y="3435"/>
                  </a:cubicBezTo>
                  <a:lnTo>
                    <a:pt x="581" y="3435"/>
                  </a:lnTo>
                  <a:cubicBezTo>
                    <a:pt x="775" y="3435"/>
                    <a:pt x="926" y="3285"/>
                    <a:pt x="926" y="3091"/>
                  </a:cubicBezTo>
                  <a:lnTo>
                    <a:pt x="926" y="690"/>
                  </a:lnTo>
                  <a:cubicBezTo>
                    <a:pt x="926" y="302"/>
                    <a:pt x="614" y="1"/>
                    <a:pt x="237" y="1"/>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35"/>
            <p:cNvSpPr/>
            <p:nvPr/>
          </p:nvSpPr>
          <p:spPr>
            <a:xfrm>
              <a:off x="6993492" y="4503860"/>
              <a:ext cx="292245" cy="29335"/>
            </a:xfrm>
            <a:custGeom>
              <a:avLst/>
              <a:gdLst/>
              <a:ahLst/>
              <a:cxnLst/>
              <a:rect l="l" t="t" r="r" b="b"/>
              <a:pathLst>
                <a:path w="3447" h="346" extrusionOk="0">
                  <a:moveTo>
                    <a:pt x="173" y="1"/>
                  </a:moveTo>
                  <a:cubicBezTo>
                    <a:pt x="76" y="1"/>
                    <a:pt x="1" y="87"/>
                    <a:pt x="1" y="173"/>
                  </a:cubicBezTo>
                  <a:cubicBezTo>
                    <a:pt x="1" y="271"/>
                    <a:pt x="76" y="345"/>
                    <a:pt x="173" y="345"/>
                  </a:cubicBezTo>
                  <a:lnTo>
                    <a:pt x="3274" y="345"/>
                  </a:lnTo>
                  <a:cubicBezTo>
                    <a:pt x="3371" y="345"/>
                    <a:pt x="3446" y="271"/>
                    <a:pt x="3446" y="173"/>
                  </a:cubicBezTo>
                  <a:cubicBezTo>
                    <a:pt x="3446" y="87"/>
                    <a:pt x="3371" y="1"/>
                    <a:pt x="3274" y="1"/>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35"/>
            <p:cNvSpPr/>
            <p:nvPr/>
          </p:nvSpPr>
          <p:spPr>
            <a:xfrm>
              <a:off x="7110324" y="4562361"/>
              <a:ext cx="58585" cy="29250"/>
            </a:xfrm>
            <a:custGeom>
              <a:avLst/>
              <a:gdLst/>
              <a:ahLst/>
              <a:cxnLst/>
              <a:rect l="l" t="t" r="r" b="b"/>
              <a:pathLst>
                <a:path w="691" h="345" extrusionOk="0">
                  <a:moveTo>
                    <a:pt x="65" y="0"/>
                  </a:moveTo>
                  <a:cubicBezTo>
                    <a:pt x="34" y="0"/>
                    <a:pt x="1" y="33"/>
                    <a:pt x="1" y="65"/>
                  </a:cubicBezTo>
                  <a:lnTo>
                    <a:pt x="1" y="291"/>
                  </a:lnTo>
                  <a:cubicBezTo>
                    <a:pt x="1" y="323"/>
                    <a:pt x="34" y="345"/>
                    <a:pt x="65" y="345"/>
                  </a:cubicBezTo>
                  <a:lnTo>
                    <a:pt x="637" y="345"/>
                  </a:lnTo>
                  <a:cubicBezTo>
                    <a:pt x="668" y="345"/>
                    <a:pt x="690" y="323"/>
                    <a:pt x="690" y="291"/>
                  </a:cubicBezTo>
                  <a:lnTo>
                    <a:pt x="690" y="65"/>
                  </a:lnTo>
                  <a:cubicBezTo>
                    <a:pt x="690" y="33"/>
                    <a:pt x="668" y="0"/>
                    <a:pt x="637" y="0"/>
                  </a:cubicBezTo>
                  <a:close/>
                </a:path>
              </a:pathLst>
            </a:custGeom>
            <a:solidFill>
              <a:srgbClr val="FFE8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35"/>
            <p:cNvSpPr/>
            <p:nvPr/>
          </p:nvSpPr>
          <p:spPr>
            <a:xfrm>
              <a:off x="7095741" y="4387962"/>
              <a:ext cx="87750" cy="86817"/>
            </a:xfrm>
            <a:custGeom>
              <a:avLst/>
              <a:gdLst/>
              <a:ahLst/>
              <a:cxnLst/>
              <a:rect l="l" t="t" r="r" b="b"/>
              <a:pathLst>
                <a:path w="1035" h="1024" extrusionOk="0">
                  <a:moveTo>
                    <a:pt x="517" y="1"/>
                  </a:moveTo>
                  <a:cubicBezTo>
                    <a:pt x="237" y="1"/>
                    <a:pt x="1" y="227"/>
                    <a:pt x="1" y="518"/>
                  </a:cubicBezTo>
                  <a:cubicBezTo>
                    <a:pt x="1" y="798"/>
                    <a:pt x="237" y="1023"/>
                    <a:pt x="517" y="1023"/>
                  </a:cubicBezTo>
                  <a:cubicBezTo>
                    <a:pt x="809" y="1023"/>
                    <a:pt x="1034" y="798"/>
                    <a:pt x="1034" y="518"/>
                  </a:cubicBezTo>
                  <a:cubicBezTo>
                    <a:pt x="1034" y="227"/>
                    <a:pt x="809" y="1"/>
                    <a:pt x="517" y="1"/>
                  </a:cubicBezTo>
                  <a:close/>
                </a:path>
              </a:pathLst>
            </a:custGeom>
            <a:solidFill>
              <a:srgbClr val="FFE8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35"/>
            <p:cNvSpPr/>
            <p:nvPr/>
          </p:nvSpPr>
          <p:spPr>
            <a:xfrm>
              <a:off x="7129569" y="4387962"/>
              <a:ext cx="53922" cy="86817"/>
            </a:xfrm>
            <a:custGeom>
              <a:avLst/>
              <a:gdLst/>
              <a:ahLst/>
              <a:cxnLst/>
              <a:rect l="l" t="t" r="r" b="b"/>
              <a:pathLst>
                <a:path w="636" h="1024" extrusionOk="0">
                  <a:moveTo>
                    <a:pt x="118" y="1"/>
                  </a:moveTo>
                  <a:cubicBezTo>
                    <a:pt x="75" y="1"/>
                    <a:pt x="44" y="1"/>
                    <a:pt x="0" y="11"/>
                  </a:cubicBezTo>
                  <a:cubicBezTo>
                    <a:pt x="226" y="65"/>
                    <a:pt x="398" y="270"/>
                    <a:pt x="398" y="518"/>
                  </a:cubicBezTo>
                  <a:cubicBezTo>
                    <a:pt x="398" y="755"/>
                    <a:pt x="226" y="959"/>
                    <a:pt x="0" y="1013"/>
                  </a:cubicBezTo>
                  <a:cubicBezTo>
                    <a:pt x="44" y="1023"/>
                    <a:pt x="75" y="1023"/>
                    <a:pt x="118" y="1023"/>
                  </a:cubicBezTo>
                  <a:cubicBezTo>
                    <a:pt x="410" y="1023"/>
                    <a:pt x="635" y="798"/>
                    <a:pt x="635" y="518"/>
                  </a:cubicBezTo>
                  <a:cubicBezTo>
                    <a:pt x="635" y="227"/>
                    <a:pt x="410" y="1"/>
                    <a:pt x="118" y="1"/>
                  </a:cubicBezTo>
                  <a:close/>
                </a:path>
              </a:pathLst>
            </a:custGeom>
            <a:solidFill>
              <a:srgbClr val="5FB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35"/>
            <p:cNvSpPr/>
            <p:nvPr/>
          </p:nvSpPr>
          <p:spPr>
            <a:xfrm>
              <a:off x="7250979" y="4503860"/>
              <a:ext cx="34761" cy="29335"/>
            </a:xfrm>
            <a:custGeom>
              <a:avLst/>
              <a:gdLst/>
              <a:ahLst/>
              <a:cxnLst/>
              <a:rect l="l" t="t" r="r" b="b"/>
              <a:pathLst>
                <a:path w="410" h="346" extrusionOk="0">
                  <a:moveTo>
                    <a:pt x="0" y="1"/>
                  </a:moveTo>
                  <a:cubicBezTo>
                    <a:pt x="97" y="1"/>
                    <a:pt x="172" y="87"/>
                    <a:pt x="172" y="173"/>
                  </a:cubicBezTo>
                  <a:cubicBezTo>
                    <a:pt x="172" y="271"/>
                    <a:pt x="97" y="345"/>
                    <a:pt x="0" y="345"/>
                  </a:cubicBezTo>
                  <a:lnTo>
                    <a:pt x="237" y="345"/>
                  </a:lnTo>
                  <a:cubicBezTo>
                    <a:pt x="334" y="345"/>
                    <a:pt x="409" y="271"/>
                    <a:pt x="409" y="173"/>
                  </a:cubicBezTo>
                  <a:cubicBezTo>
                    <a:pt x="409" y="87"/>
                    <a:pt x="334" y="1"/>
                    <a:pt x="237" y="1"/>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35"/>
            <p:cNvSpPr/>
            <p:nvPr/>
          </p:nvSpPr>
          <p:spPr>
            <a:xfrm>
              <a:off x="7143219" y="4562361"/>
              <a:ext cx="25689" cy="29250"/>
            </a:xfrm>
            <a:custGeom>
              <a:avLst/>
              <a:gdLst/>
              <a:ahLst/>
              <a:cxnLst/>
              <a:rect l="l" t="t" r="r" b="b"/>
              <a:pathLst>
                <a:path w="303" h="345" extrusionOk="0">
                  <a:moveTo>
                    <a:pt x="1" y="0"/>
                  </a:moveTo>
                  <a:cubicBezTo>
                    <a:pt x="33" y="0"/>
                    <a:pt x="65" y="33"/>
                    <a:pt x="65" y="65"/>
                  </a:cubicBezTo>
                  <a:lnTo>
                    <a:pt x="65" y="291"/>
                  </a:lnTo>
                  <a:cubicBezTo>
                    <a:pt x="65" y="323"/>
                    <a:pt x="33" y="345"/>
                    <a:pt x="1" y="345"/>
                  </a:cubicBezTo>
                  <a:lnTo>
                    <a:pt x="237" y="345"/>
                  </a:lnTo>
                  <a:cubicBezTo>
                    <a:pt x="280" y="345"/>
                    <a:pt x="302" y="323"/>
                    <a:pt x="302" y="291"/>
                  </a:cubicBezTo>
                  <a:lnTo>
                    <a:pt x="302" y="65"/>
                  </a:lnTo>
                  <a:cubicBezTo>
                    <a:pt x="302" y="33"/>
                    <a:pt x="280" y="0"/>
                    <a:pt x="237" y="0"/>
                  </a:cubicBezTo>
                  <a:close/>
                </a:path>
              </a:pathLst>
            </a:custGeom>
            <a:solidFill>
              <a:srgbClr val="5FB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1" name="Google Shape;2461;p35"/>
          <p:cNvGrpSpPr/>
          <p:nvPr/>
        </p:nvGrpSpPr>
        <p:grpSpPr>
          <a:xfrm rot="932735">
            <a:off x="7568266" y="735408"/>
            <a:ext cx="409068" cy="510381"/>
            <a:chOff x="6935077" y="3440340"/>
            <a:chExt cx="409076" cy="510391"/>
          </a:xfrm>
        </p:grpSpPr>
        <p:sp>
          <p:nvSpPr>
            <p:cNvPr id="2462" name="Google Shape;2462;p35"/>
            <p:cNvSpPr/>
            <p:nvPr/>
          </p:nvSpPr>
          <p:spPr>
            <a:xfrm>
              <a:off x="6971618" y="3476881"/>
              <a:ext cx="335993" cy="437308"/>
            </a:xfrm>
            <a:custGeom>
              <a:avLst/>
              <a:gdLst/>
              <a:ahLst/>
              <a:cxnLst/>
              <a:rect l="l" t="t" r="r" b="b"/>
              <a:pathLst>
                <a:path w="3963" h="5158" extrusionOk="0">
                  <a:moveTo>
                    <a:pt x="1756" y="862"/>
                  </a:moveTo>
                  <a:cubicBezTo>
                    <a:pt x="1788" y="937"/>
                    <a:pt x="1831" y="1013"/>
                    <a:pt x="1895" y="1066"/>
                  </a:cubicBezTo>
                  <a:lnTo>
                    <a:pt x="1895" y="1379"/>
                  </a:lnTo>
                  <a:lnTo>
                    <a:pt x="1895" y="1422"/>
                  </a:lnTo>
                  <a:cubicBezTo>
                    <a:pt x="1895" y="1443"/>
                    <a:pt x="1885" y="1465"/>
                    <a:pt x="1874" y="1486"/>
                  </a:cubicBezTo>
                  <a:lnTo>
                    <a:pt x="1583" y="1680"/>
                  </a:lnTo>
                  <a:cubicBezTo>
                    <a:pt x="1400" y="1809"/>
                    <a:pt x="1292" y="2025"/>
                    <a:pt x="1292" y="2250"/>
                  </a:cubicBezTo>
                  <a:lnTo>
                    <a:pt x="1292" y="3090"/>
                  </a:lnTo>
                  <a:lnTo>
                    <a:pt x="862" y="3090"/>
                  </a:lnTo>
                  <a:lnTo>
                    <a:pt x="862" y="3004"/>
                  </a:lnTo>
                  <a:cubicBezTo>
                    <a:pt x="862" y="2961"/>
                    <a:pt x="830" y="2918"/>
                    <a:pt x="787" y="2918"/>
                  </a:cubicBezTo>
                  <a:lnTo>
                    <a:pt x="603" y="2918"/>
                  </a:lnTo>
                  <a:lnTo>
                    <a:pt x="603" y="1379"/>
                  </a:lnTo>
                  <a:cubicBezTo>
                    <a:pt x="603" y="1088"/>
                    <a:pt x="840" y="862"/>
                    <a:pt x="1120" y="862"/>
                  </a:cubicBezTo>
                  <a:close/>
                  <a:moveTo>
                    <a:pt x="2412" y="0"/>
                  </a:moveTo>
                  <a:cubicBezTo>
                    <a:pt x="2316" y="0"/>
                    <a:pt x="2240" y="75"/>
                    <a:pt x="2240" y="173"/>
                  </a:cubicBezTo>
                  <a:lnTo>
                    <a:pt x="2154" y="173"/>
                  </a:lnTo>
                  <a:cubicBezTo>
                    <a:pt x="1971" y="216"/>
                    <a:pt x="1820" y="345"/>
                    <a:pt x="1756" y="517"/>
                  </a:cubicBezTo>
                  <a:lnTo>
                    <a:pt x="1120" y="517"/>
                  </a:lnTo>
                  <a:cubicBezTo>
                    <a:pt x="646" y="517"/>
                    <a:pt x="259" y="894"/>
                    <a:pt x="259" y="1379"/>
                  </a:cubicBezTo>
                  <a:lnTo>
                    <a:pt x="259" y="2499"/>
                  </a:lnTo>
                  <a:lnTo>
                    <a:pt x="259" y="2660"/>
                  </a:lnTo>
                  <a:lnTo>
                    <a:pt x="259" y="2918"/>
                  </a:lnTo>
                  <a:lnTo>
                    <a:pt x="86" y="2918"/>
                  </a:lnTo>
                  <a:cubicBezTo>
                    <a:pt x="43" y="2918"/>
                    <a:pt x="0" y="2961"/>
                    <a:pt x="0" y="3004"/>
                  </a:cubicBezTo>
                  <a:lnTo>
                    <a:pt x="0" y="3532"/>
                  </a:lnTo>
                  <a:cubicBezTo>
                    <a:pt x="0" y="3575"/>
                    <a:pt x="43" y="3607"/>
                    <a:pt x="86" y="3607"/>
                  </a:cubicBezTo>
                  <a:lnTo>
                    <a:pt x="259" y="3607"/>
                  </a:lnTo>
                  <a:lnTo>
                    <a:pt x="259" y="3952"/>
                  </a:lnTo>
                  <a:lnTo>
                    <a:pt x="151" y="4738"/>
                  </a:lnTo>
                  <a:lnTo>
                    <a:pt x="129" y="4889"/>
                  </a:lnTo>
                  <a:lnTo>
                    <a:pt x="108" y="5061"/>
                  </a:lnTo>
                  <a:cubicBezTo>
                    <a:pt x="98" y="5115"/>
                    <a:pt x="141" y="5158"/>
                    <a:pt x="194" y="5158"/>
                  </a:cubicBezTo>
                  <a:lnTo>
                    <a:pt x="679" y="5158"/>
                  </a:lnTo>
                  <a:cubicBezTo>
                    <a:pt x="689" y="5158"/>
                    <a:pt x="701" y="5158"/>
                    <a:pt x="711" y="5147"/>
                  </a:cubicBezTo>
                  <a:cubicBezTo>
                    <a:pt x="754" y="5136"/>
                    <a:pt x="765" y="5104"/>
                    <a:pt x="765" y="5061"/>
                  </a:cubicBezTo>
                  <a:lnTo>
                    <a:pt x="744" y="4889"/>
                  </a:lnTo>
                  <a:lnTo>
                    <a:pt x="722" y="4738"/>
                  </a:lnTo>
                  <a:lnTo>
                    <a:pt x="603" y="3952"/>
                  </a:lnTo>
                  <a:lnTo>
                    <a:pt x="603" y="3607"/>
                  </a:lnTo>
                  <a:lnTo>
                    <a:pt x="787" y="3607"/>
                  </a:lnTo>
                  <a:cubicBezTo>
                    <a:pt x="830" y="3607"/>
                    <a:pt x="862" y="3575"/>
                    <a:pt x="862" y="3532"/>
                  </a:cubicBezTo>
                  <a:lnTo>
                    <a:pt x="862" y="3435"/>
                  </a:lnTo>
                  <a:lnTo>
                    <a:pt x="1292" y="3435"/>
                  </a:lnTo>
                  <a:lnTo>
                    <a:pt x="1292" y="4394"/>
                  </a:lnTo>
                  <a:lnTo>
                    <a:pt x="1292" y="4544"/>
                  </a:lnTo>
                  <a:lnTo>
                    <a:pt x="1292" y="4813"/>
                  </a:lnTo>
                  <a:cubicBezTo>
                    <a:pt x="1249" y="4813"/>
                    <a:pt x="1206" y="4856"/>
                    <a:pt x="1206" y="4899"/>
                  </a:cubicBezTo>
                  <a:lnTo>
                    <a:pt x="1206" y="5083"/>
                  </a:lnTo>
                  <a:cubicBezTo>
                    <a:pt x="1206" y="5126"/>
                    <a:pt x="1249" y="5158"/>
                    <a:pt x="1292" y="5158"/>
                  </a:cubicBezTo>
                  <a:lnTo>
                    <a:pt x="3199" y="5158"/>
                  </a:lnTo>
                  <a:cubicBezTo>
                    <a:pt x="3242" y="5158"/>
                    <a:pt x="3274" y="5126"/>
                    <a:pt x="3274" y="5083"/>
                  </a:cubicBezTo>
                  <a:lnTo>
                    <a:pt x="3274" y="4899"/>
                  </a:lnTo>
                  <a:cubicBezTo>
                    <a:pt x="3274" y="4856"/>
                    <a:pt x="3242" y="4813"/>
                    <a:pt x="3199" y="4813"/>
                  </a:cubicBezTo>
                  <a:lnTo>
                    <a:pt x="3187" y="4813"/>
                  </a:lnTo>
                  <a:lnTo>
                    <a:pt x="3187" y="4544"/>
                  </a:lnTo>
                  <a:lnTo>
                    <a:pt x="3187" y="4394"/>
                  </a:lnTo>
                  <a:lnTo>
                    <a:pt x="3187" y="3435"/>
                  </a:lnTo>
                  <a:lnTo>
                    <a:pt x="3220" y="3435"/>
                  </a:lnTo>
                  <a:cubicBezTo>
                    <a:pt x="3231" y="3425"/>
                    <a:pt x="3231" y="3425"/>
                    <a:pt x="3242" y="3425"/>
                  </a:cubicBezTo>
                  <a:lnTo>
                    <a:pt x="3242" y="3413"/>
                  </a:lnTo>
                  <a:lnTo>
                    <a:pt x="3252" y="3413"/>
                  </a:lnTo>
                  <a:lnTo>
                    <a:pt x="3252" y="3403"/>
                  </a:lnTo>
                  <a:cubicBezTo>
                    <a:pt x="3263" y="3403"/>
                    <a:pt x="3263" y="3392"/>
                    <a:pt x="3263" y="3382"/>
                  </a:cubicBezTo>
                  <a:cubicBezTo>
                    <a:pt x="3274" y="3370"/>
                    <a:pt x="3274" y="3360"/>
                    <a:pt x="3274" y="3349"/>
                  </a:cubicBezTo>
                  <a:lnTo>
                    <a:pt x="3274" y="3177"/>
                  </a:lnTo>
                  <a:lnTo>
                    <a:pt x="3274" y="3166"/>
                  </a:lnTo>
                  <a:cubicBezTo>
                    <a:pt x="3263" y="3123"/>
                    <a:pt x="3231" y="3090"/>
                    <a:pt x="3187" y="3090"/>
                  </a:cubicBezTo>
                  <a:lnTo>
                    <a:pt x="3187" y="2250"/>
                  </a:lnTo>
                  <a:lnTo>
                    <a:pt x="3187" y="2207"/>
                  </a:lnTo>
                  <a:cubicBezTo>
                    <a:pt x="3177" y="1992"/>
                    <a:pt x="3069" y="1809"/>
                    <a:pt x="2897" y="1680"/>
                  </a:cubicBezTo>
                  <a:lnTo>
                    <a:pt x="2606" y="1486"/>
                  </a:lnTo>
                  <a:cubicBezTo>
                    <a:pt x="2596" y="1465"/>
                    <a:pt x="2584" y="1443"/>
                    <a:pt x="2584" y="1422"/>
                  </a:cubicBezTo>
                  <a:lnTo>
                    <a:pt x="2584" y="1066"/>
                  </a:lnTo>
                  <a:cubicBezTo>
                    <a:pt x="2596" y="1066"/>
                    <a:pt x="2596" y="1056"/>
                    <a:pt x="2606" y="1056"/>
                  </a:cubicBezTo>
                  <a:cubicBezTo>
                    <a:pt x="2617" y="1034"/>
                    <a:pt x="2628" y="1023"/>
                    <a:pt x="2639" y="1013"/>
                  </a:cubicBezTo>
                  <a:cubicBezTo>
                    <a:pt x="2649" y="1013"/>
                    <a:pt x="2649" y="1001"/>
                    <a:pt x="2649" y="991"/>
                  </a:cubicBezTo>
                  <a:lnTo>
                    <a:pt x="3640" y="1324"/>
                  </a:lnTo>
                  <a:cubicBezTo>
                    <a:pt x="3650" y="1328"/>
                    <a:pt x="3660" y="1330"/>
                    <a:pt x="3669" y="1330"/>
                  </a:cubicBezTo>
                  <a:cubicBezTo>
                    <a:pt x="3712" y="1330"/>
                    <a:pt x="3749" y="1295"/>
                    <a:pt x="3759" y="1260"/>
                  </a:cubicBezTo>
                  <a:cubicBezTo>
                    <a:pt x="3759" y="1249"/>
                    <a:pt x="3759" y="1238"/>
                    <a:pt x="3747" y="1217"/>
                  </a:cubicBezTo>
                  <a:lnTo>
                    <a:pt x="3726" y="1120"/>
                  </a:lnTo>
                  <a:cubicBezTo>
                    <a:pt x="3726" y="1109"/>
                    <a:pt x="3726" y="1109"/>
                    <a:pt x="3716" y="1099"/>
                  </a:cubicBezTo>
                  <a:cubicBezTo>
                    <a:pt x="3704" y="1056"/>
                    <a:pt x="3661" y="1013"/>
                    <a:pt x="3618" y="1001"/>
                  </a:cubicBezTo>
                  <a:lnTo>
                    <a:pt x="3381" y="915"/>
                  </a:lnTo>
                  <a:lnTo>
                    <a:pt x="2757" y="700"/>
                  </a:lnTo>
                  <a:lnTo>
                    <a:pt x="2757" y="690"/>
                  </a:lnTo>
                  <a:cubicBezTo>
                    <a:pt x="2757" y="603"/>
                    <a:pt x="2735" y="528"/>
                    <a:pt x="2714" y="463"/>
                  </a:cubicBezTo>
                  <a:lnTo>
                    <a:pt x="3672" y="367"/>
                  </a:lnTo>
                  <a:lnTo>
                    <a:pt x="3888" y="345"/>
                  </a:lnTo>
                  <a:cubicBezTo>
                    <a:pt x="3931" y="345"/>
                    <a:pt x="3963" y="312"/>
                    <a:pt x="3963" y="259"/>
                  </a:cubicBezTo>
                  <a:lnTo>
                    <a:pt x="3963" y="173"/>
                  </a:lnTo>
                  <a:lnTo>
                    <a:pt x="3963" y="151"/>
                  </a:lnTo>
                  <a:cubicBezTo>
                    <a:pt x="3952" y="65"/>
                    <a:pt x="3877" y="0"/>
                    <a:pt x="37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35"/>
            <p:cNvSpPr/>
            <p:nvPr/>
          </p:nvSpPr>
          <p:spPr>
            <a:xfrm>
              <a:off x="6935077" y="3440340"/>
              <a:ext cx="409076" cy="510391"/>
            </a:xfrm>
            <a:custGeom>
              <a:avLst/>
              <a:gdLst/>
              <a:ahLst/>
              <a:cxnLst/>
              <a:rect l="l" t="t" r="r" b="b"/>
              <a:pathLst>
                <a:path w="4825" h="6020" extrusionOk="0">
                  <a:moveTo>
                    <a:pt x="2729" y="1030"/>
                  </a:moveTo>
                  <a:cubicBezTo>
                    <a:pt x="2734" y="1046"/>
                    <a:pt x="2740" y="1062"/>
                    <a:pt x="2747" y="1077"/>
                  </a:cubicBezTo>
                  <a:cubicBezTo>
                    <a:pt x="2757" y="1088"/>
                    <a:pt x="2757" y="1099"/>
                    <a:pt x="2757" y="1121"/>
                  </a:cubicBezTo>
                  <a:cubicBezTo>
                    <a:pt x="2757" y="1130"/>
                    <a:pt x="2757" y="1139"/>
                    <a:pt x="2758" y="1148"/>
                  </a:cubicBezTo>
                  <a:lnTo>
                    <a:pt x="2758" y="1148"/>
                  </a:lnTo>
                  <a:cubicBezTo>
                    <a:pt x="2754" y="1153"/>
                    <a:pt x="2750" y="1158"/>
                    <a:pt x="2747" y="1164"/>
                  </a:cubicBezTo>
                  <a:lnTo>
                    <a:pt x="2735" y="1174"/>
                  </a:lnTo>
                  <a:cubicBezTo>
                    <a:pt x="2712" y="1195"/>
                    <a:pt x="2690" y="1219"/>
                    <a:pt x="2672" y="1244"/>
                  </a:cubicBezTo>
                  <a:lnTo>
                    <a:pt x="2672" y="1244"/>
                  </a:lnTo>
                  <a:cubicBezTo>
                    <a:pt x="2656" y="1222"/>
                    <a:pt x="2637" y="1202"/>
                    <a:pt x="2617" y="1185"/>
                  </a:cubicBezTo>
                  <a:cubicBezTo>
                    <a:pt x="2606" y="1174"/>
                    <a:pt x="2596" y="1152"/>
                    <a:pt x="2596" y="1142"/>
                  </a:cubicBezTo>
                  <a:cubicBezTo>
                    <a:pt x="2592" y="1133"/>
                    <a:pt x="2589" y="1124"/>
                    <a:pt x="2585" y="1115"/>
                  </a:cubicBezTo>
                  <a:lnTo>
                    <a:pt x="2585" y="1115"/>
                  </a:lnTo>
                  <a:cubicBezTo>
                    <a:pt x="2589" y="1106"/>
                    <a:pt x="2592" y="1097"/>
                    <a:pt x="2596" y="1088"/>
                  </a:cubicBezTo>
                  <a:cubicBezTo>
                    <a:pt x="2596" y="1077"/>
                    <a:pt x="2606" y="1056"/>
                    <a:pt x="2617" y="1056"/>
                  </a:cubicBezTo>
                  <a:cubicBezTo>
                    <a:pt x="2628" y="1045"/>
                    <a:pt x="2639" y="1034"/>
                    <a:pt x="2661" y="1034"/>
                  </a:cubicBezTo>
                  <a:lnTo>
                    <a:pt x="2671" y="1034"/>
                  </a:lnTo>
                  <a:cubicBezTo>
                    <a:pt x="2691" y="1034"/>
                    <a:pt x="2710" y="1033"/>
                    <a:pt x="2729" y="1030"/>
                  </a:cubicBezTo>
                  <a:close/>
                  <a:moveTo>
                    <a:pt x="1828" y="1724"/>
                  </a:moveTo>
                  <a:lnTo>
                    <a:pt x="1766" y="1767"/>
                  </a:lnTo>
                  <a:cubicBezTo>
                    <a:pt x="1649" y="1848"/>
                    <a:pt x="1546" y="1960"/>
                    <a:pt x="1465" y="2090"/>
                  </a:cubicBezTo>
                  <a:lnTo>
                    <a:pt x="1465" y="2090"/>
                  </a:lnTo>
                  <a:lnTo>
                    <a:pt x="1465" y="1810"/>
                  </a:lnTo>
                  <a:cubicBezTo>
                    <a:pt x="1465" y="1788"/>
                    <a:pt x="1476" y="1777"/>
                    <a:pt x="1476" y="1777"/>
                  </a:cubicBezTo>
                  <a:cubicBezTo>
                    <a:pt x="1476" y="1755"/>
                    <a:pt x="1498" y="1745"/>
                    <a:pt x="1508" y="1734"/>
                  </a:cubicBezTo>
                  <a:cubicBezTo>
                    <a:pt x="1519" y="1724"/>
                    <a:pt x="1519" y="1724"/>
                    <a:pt x="1529" y="1724"/>
                  </a:cubicBezTo>
                  <a:close/>
                  <a:moveTo>
                    <a:pt x="2671" y="2140"/>
                  </a:moveTo>
                  <a:cubicBezTo>
                    <a:pt x="2690" y="2168"/>
                    <a:pt x="2711" y="2194"/>
                    <a:pt x="2735" y="2219"/>
                  </a:cubicBezTo>
                  <a:cubicBezTo>
                    <a:pt x="2757" y="2240"/>
                    <a:pt x="2779" y="2251"/>
                    <a:pt x="2790" y="2272"/>
                  </a:cubicBezTo>
                  <a:lnTo>
                    <a:pt x="3080" y="2466"/>
                  </a:lnTo>
                  <a:cubicBezTo>
                    <a:pt x="3113" y="2488"/>
                    <a:pt x="3134" y="2520"/>
                    <a:pt x="3156" y="2552"/>
                  </a:cubicBezTo>
                  <a:cubicBezTo>
                    <a:pt x="3177" y="2585"/>
                    <a:pt x="3188" y="2628"/>
                    <a:pt x="3188" y="2660"/>
                  </a:cubicBezTo>
                  <a:lnTo>
                    <a:pt x="3188" y="2681"/>
                  </a:lnTo>
                  <a:lnTo>
                    <a:pt x="3188" y="3521"/>
                  </a:lnTo>
                  <a:cubicBezTo>
                    <a:pt x="3188" y="3584"/>
                    <a:pt x="3200" y="3644"/>
                    <a:pt x="3224" y="3699"/>
                  </a:cubicBezTo>
                  <a:lnTo>
                    <a:pt x="3224" y="3699"/>
                  </a:lnTo>
                  <a:cubicBezTo>
                    <a:pt x="3200" y="3752"/>
                    <a:pt x="3188" y="3809"/>
                    <a:pt x="3188" y="3866"/>
                  </a:cubicBezTo>
                  <a:lnTo>
                    <a:pt x="3188" y="4825"/>
                  </a:lnTo>
                  <a:lnTo>
                    <a:pt x="3188" y="4975"/>
                  </a:lnTo>
                  <a:lnTo>
                    <a:pt x="3188" y="5158"/>
                  </a:lnTo>
                  <a:lnTo>
                    <a:pt x="2154" y="5158"/>
                  </a:lnTo>
                  <a:lnTo>
                    <a:pt x="2154" y="4975"/>
                  </a:lnTo>
                  <a:lnTo>
                    <a:pt x="2154" y="4825"/>
                  </a:lnTo>
                  <a:lnTo>
                    <a:pt x="2154" y="3866"/>
                  </a:lnTo>
                  <a:cubicBezTo>
                    <a:pt x="2154" y="3809"/>
                    <a:pt x="2142" y="3752"/>
                    <a:pt x="2120" y="3699"/>
                  </a:cubicBezTo>
                  <a:lnTo>
                    <a:pt x="2120" y="3699"/>
                  </a:lnTo>
                  <a:cubicBezTo>
                    <a:pt x="2142" y="3644"/>
                    <a:pt x="2154" y="3584"/>
                    <a:pt x="2154" y="3521"/>
                  </a:cubicBezTo>
                  <a:lnTo>
                    <a:pt x="2154" y="2681"/>
                  </a:lnTo>
                  <a:cubicBezTo>
                    <a:pt x="2154" y="2638"/>
                    <a:pt x="2165" y="2595"/>
                    <a:pt x="2187" y="2563"/>
                  </a:cubicBezTo>
                  <a:cubicBezTo>
                    <a:pt x="2208" y="2520"/>
                    <a:pt x="2230" y="2488"/>
                    <a:pt x="2262" y="2466"/>
                  </a:cubicBezTo>
                  <a:lnTo>
                    <a:pt x="2553" y="2272"/>
                  </a:lnTo>
                  <a:lnTo>
                    <a:pt x="2606" y="2219"/>
                  </a:lnTo>
                  <a:cubicBezTo>
                    <a:pt x="2631" y="2194"/>
                    <a:pt x="2652" y="2168"/>
                    <a:pt x="2671" y="2140"/>
                  </a:cubicBezTo>
                  <a:close/>
                  <a:moveTo>
                    <a:pt x="2843" y="1"/>
                  </a:moveTo>
                  <a:cubicBezTo>
                    <a:pt x="2757" y="1"/>
                    <a:pt x="2682" y="11"/>
                    <a:pt x="2606" y="44"/>
                  </a:cubicBezTo>
                  <a:cubicBezTo>
                    <a:pt x="2514" y="81"/>
                    <a:pt x="2438" y="141"/>
                    <a:pt x="2377" y="218"/>
                  </a:cubicBezTo>
                  <a:lnTo>
                    <a:pt x="2377" y="218"/>
                  </a:lnTo>
                  <a:cubicBezTo>
                    <a:pt x="2259" y="258"/>
                    <a:pt x="2153" y="320"/>
                    <a:pt x="2058" y="399"/>
                  </a:cubicBezTo>
                  <a:cubicBezTo>
                    <a:pt x="2014" y="435"/>
                    <a:pt x="1974" y="475"/>
                    <a:pt x="1938" y="518"/>
                  </a:cubicBezTo>
                  <a:lnTo>
                    <a:pt x="1551" y="518"/>
                  </a:lnTo>
                  <a:cubicBezTo>
                    <a:pt x="1379" y="518"/>
                    <a:pt x="1206" y="549"/>
                    <a:pt x="1056" y="614"/>
                  </a:cubicBezTo>
                  <a:cubicBezTo>
                    <a:pt x="819" y="711"/>
                    <a:pt x="625" y="872"/>
                    <a:pt x="485" y="1077"/>
                  </a:cubicBezTo>
                  <a:cubicBezTo>
                    <a:pt x="410" y="1185"/>
                    <a:pt x="356" y="1303"/>
                    <a:pt x="323" y="1422"/>
                  </a:cubicBezTo>
                  <a:cubicBezTo>
                    <a:pt x="280" y="1540"/>
                    <a:pt x="259" y="1669"/>
                    <a:pt x="259" y="1810"/>
                  </a:cubicBezTo>
                  <a:lnTo>
                    <a:pt x="259" y="2930"/>
                  </a:lnTo>
                  <a:lnTo>
                    <a:pt x="259" y="2992"/>
                  </a:lnTo>
                  <a:lnTo>
                    <a:pt x="259" y="2992"/>
                  </a:lnTo>
                  <a:cubicBezTo>
                    <a:pt x="195" y="3033"/>
                    <a:pt x="137" y="3085"/>
                    <a:pt x="87" y="3145"/>
                  </a:cubicBezTo>
                  <a:cubicBezTo>
                    <a:pt x="65" y="3188"/>
                    <a:pt x="44" y="3231"/>
                    <a:pt x="22" y="3284"/>
                  </a:cubicBezTo>
                  <a:cubicBezTo>
                    <a:pt x="12" y="3328"/>
                    <a:pt x="0" y="3382"/>
                    <a:pt x="0" y="3435"/>
                  </a:cubicBezTo>
                  <a:lnTo>
                    <a:pt x="0" y="3963"/>
                  </a:lnTo>
                  <a:cubicBezTo>
                    <a:pt x="0" y="4028"/>
                    <a:pt x="22" y="4103"/>
                    <a:pt x="44" y="4157"/>
                  </a:cubicBezTo>
                  <a:cubicBezTo>
                    <a:pt x="87" y="4254"/>
                    <a:pt x="151" y="4329"/>
                    <a:pt x="227" y="4383"/>
                  </a:cubicBezTo>
                  <a:cubicBezTo>
                    <a:pt x="237" y="4391"/>
                    <a:pt x="248" y="4398"/>
                    <a:pt x="259" y="4405"/>
                  </a:cubicBezTo>
                  <a:lnTo>
                    <a:pt x="259" y="4405"/>
                  </a:lnTo>
                  <a:lnTo>
                    <a:pt x="151" y="5105"/>
                  </a:lnTo>
                  <a:lnTo>
                    <a:pt x="130" y="5266"/>
                  </a:lnTo>
                  <a:lnTo>
                    <a:pt x="108" y="5428"/>
                  </a:lnTo>
                  <a:lnTo>
                    <a:pt x="108" y="5503"/>
                  </a:lnTo>
                  <a:cubicBezTo>
                    <a:pt x="108" y="5578"/>
                    <a:pt x="119" y="5643"/>
                    <a:pt x="141" y="5708"/>
                  </a:cubicBezTo>
                  <a:cubicBezTo>
                    <a:pt x="184" y="5794"/>
                    <a:pt x="249" y="5880"/>
                    <a:pt x="335" y="5933"/>
                  </a:cubicBezTo>
                  <a:cubicBezTo>
                    <a:pt x="367" y="5955"/>
                    <a:pt x="421" y="5988"/>
                    <a:pt x="464" y="5998"/>
                  </a:cubicBezTo>
                  <a:cubicBezTo>
                    <a:pt x="517" y="6009"/>
                    <a:pt x="572" y="6020"/>
                    <a:pt x="625" y="6020"/>
                  </a:cubicBezTo>
                  <a:lnTo>
                    <a:pt x="1110" y="6020"/>
                  </a:lnTo>
                  <a:cubicBezTo>
                    <a:pt x="1185" y="6020"/>
                    <a:pt x="1261" y="6009"/>
                    <a:pt x="1325" y="5976"/>
                  </a:cubicBezTo>
                  <a:cubicBezTo>
                    <a:pt x="1359" y="5961"/>
                    <a:pt x="1391" y="5944"/>
                    <a:pt x="1419" y="5923"/>
                  </a:cubicBezTo>
                  <a:lnTo>
                    <a:pt x="1419" y="5923"/>
                  </a:lnTo>
                  <a:cubicBezTo>
                    <a:pt x="1424" y="5927"/>
                    <a:pt x="1428" y="5930"/>
                    <a:pt x="1433" y="5933"/>
                  </a:cubicBezTo>
                  <a:cubicBezTo>
                    <a:pt x="1476" y="5966"/>
                    <a:pt x="1519" y="5988"/>
                    <a:pt x="1573" y="5998"/>
                  </a:cubicBezTo>
                  <a:cubicBezTo>
                    <a:pt x="1616" y="6009"/>
                    <a:pt x="1670" y="6020"/>
                    <a:pt x="1723" y="6020"/>
                  </a:cubicBezTo>
                  <a:lnTo>
                    <a:pt x="3630" y="6020"/>
                  </a:lnTo>
                  <a:cubicBezTo>
                    <a:pt x="3694" y="6020"/>
                    <a:pt x="3759" y="6009"/>
                    <a:pt x="3823" y="5976"/>
                  </a:cubicBezTo>
                  <a:cubicBezTo>
                    <a:pt x="3920" y="5945"/>
                    <a:pt x="3996" y="5880"/>
                    <a:pt x="4049" y="5794"/>
                  </a:cubicBezTo>
                  <a:lnTo>
                    <a:pt x="4114" y="5665"/>
                  </a:lnTo>
                  <a:cubicBezTo>
                    <a:pt x="4125" y="5610"/>
                    <a:pt x="4135" y="5567"/>
                    <a:pt x="4135" y="5514"/>
                  </a:cubicBezTo>
                  <a:lnTo>
                    <a:pt x="4135" y="5330"/>
                  </a:lnTo>
                  <a:cubicBezTo>
                    <a:pt x="4135" y="5255"/>
                    <a:pt x="4125" y="5191"/>
                    <a:pt x="4092" y="5126"/>
                  </a:cubicBezTo>
                  <a:cubicBezTo>
                    <a:pt x="4081" y="5097"/>
                    <a:pt x="4067" y="5068"/>
                    <a:pt x="4049" y="5040"/>
                  </a:cubicBezTo>
                  <a:lnTo>
                    <a:pt x="4049" y="5040"/>
                  </a:lnTo>
                  <a:lnTo>
                    <a:pt x="4049" y="4975"/>
                  </a:lnTo>
                  <a:lnTo>
                    <a:pt x="4049" y="4825"/>
                  </a:lnTo>
                  <a:lnTo>
                    <a:pt x="4049" y="4068"/>
                  </a:lnTo>
                  <a:lnTo>
                    <a:pt x="4049" y="4068"/>
                  </a:lnTo>
                  <a:cubicBezTo>
                    <a:pt x="4064" y="4042"/>
                    <a:pt x="4078" y="4014"/>
                    <a:pt x="4092" y="3985"/>
                  </a:cubicBezTo>
                  <a:lnTo>
                    <a:pt x="4099" y="3972"/>
                  </a:lnTo>
                  <a:lnTo>
                    <a:pt x="4099" y="3972"/>
                  </a:lnTo>
                  <a:lnTo>
                    <a:pt x="4103" y="3974"/>
                  </a:lnTo>
                  <a:cubicBezTo>
                    <a:pt x="4125" y="3920"/>
                    <a:pt x="4135" y="3856"/>
                    <a:pt x="4135" y="3780"/>
                  </a:cubicBezTo>
                  <a:lnTo>
                    <a:pt x="4135" y="3608"/>
                  </a:lnTo>
                  <a:cubicBezTo>
                    <a:pt x="4135" y="3576"/>
                    <a:pt x="4135" y="3543"/>
                    <a:pt x="4125" y="3511"/>
                  </a:cubicBezTo>
                  <a:cubicBezTo>
                    <a:pt x="4114" y="3446"/>
                    <a:pt x="4092" y="3392"/>
                    <a:pt x="4060" y="3339"/>
                  </a:cubicBezTo>
                  <a:cubicBezTo>
                    <a:pt x="4057" y="3333"/>
                    <a:pt x="4053" y="3328"/>
                    <a:pt x="4049" y="3323"/>
                  </a:cubicBezTo>
                  <a:lnTo>
                    <a:pt x="4049" y="3323"/>
                  </a:lnTo>
                  <a:lnTo>
                    <a:pt x="4049" y="2681"/>
                  </a:lnTo>
                  <a:lnTo>
                    <a:pt x="4049" y="2607"/>
                  </a:lnTo>
                  <a:cubicBezTo>
                    <a:pt x="4039" y="2454"/>
                    <a:pt x="3990" y="2301"/>
                    <a:pt x="3922" y="2158"/>
                  </a:cubicBezTo>
                  <a:lnTo>
                    <a:pt x="3922" y="2158"/>
                  </a:lnTo>
                  <a:lnTo>
                    <a:pt x="3942" y="2165"/>
                  </a:lnTo>
                  <a:cubicBezTo>
                    <a:pt x="3985" y="2186"/>
                    <a:pt x="4049" y="2186"/>
                    <a:pt x="4103" y="2186"/>
                  </a:cubicBezTo>
                  <a:cubicBezTo>
                    <a:pt x="4168" y="2186"/>
                    <a:pt x="4221" y="2176"/>
                    <a:pt x="4286" y="2154"/>
                  </a:cubicBezTo>
                  <a:cubicBezTo>
                    <a:pt x="4362" y="2122"/>
                    <a:pt x="4437" y="2068"/>
                    <a:pt x="4491" y="2004"/>
                  </a:cubicBezTo>
                  <a:cubicBezTo>
                    <a:pt x="4523" y="1971"/>
                    <a:pt x="4545" y="1939"/>
                    <a:pt x="4566" y="1896"/>
                  </a:cubicBezTo>
                  <a:cubicBezTo>
                    <a:pt x="4588" y="1853"/>
                    <a:pt x="4599" y="1810"/>
                    <a:pt x="4609" y="1767"/>
                  </a:cubicBezTo>
                  <a:cubicBezTo>
                    <a:pt x="4609" y="1734"/>
                    <a:pt x="4620" y="1702"/>
                    <a:pt x="4620" y="1669"/>
                  </a:cubicBezTo>
                  <a:cubicBezTo>
                    <a:pt x="4620" y="1626"/>
                    <a:pt x="4609" y="1594"/>
                    <a:pt x="4599" y="1551"/>
                  </a:cubicBezTo>
                  <a:lnTo>
                    <a:pt x="4577" y="1444"/>
                  </a:lnTo>
                  <a:cubicBezTo>
                    <a:pt x="4566" y="1422"/>
                    <a:pt x="4566" y="1401"/>
                    <a:pt x="4556" y="1379"/>
                  </a:cubicBezTo>
                  <a:cubicBezTo>
                    <a:pt x="4529" y="1309"/>
                    <a:pt x="4489" y="1245"/>
                    <a:pt x="4445" y="1195"/>
                  </a:cubicBezTo>
                  <a:lnTo>
                    <a:pt x="4445" y="1195"/>
                  </a:lnTo>
                  <a:cubicBezTo>
                    <a:pt x="4480" y="1186"/>
                    <a:pt x="4514" y="1171"/>
                    <a:pt x="4545" y="1152"/>
                  </a:cubicBezTo>
                  <a:cubicBezTo>
                    <a:pt x="4631" y="1109"/>
                    <a:pt x="4695" y="1045"/>
                    <a:pt x="4750" y="970"/>
                  </a:cubicBezTo>
                  <a:cubicBezTo>
                    <a:pt x="4771" y="927"/>
                    <a:pt x="4793" y="884"/>
                    <a:pt x="4803" y="841"/>
                  </a:cubicBezTo>
                  <a:cubicBezTo>
                    <a:pt x="4814" y="786"/>
                    <a:pt x="4824" y="743"/>
                    <a:pt x="4824" y="690"/>
                  </a:cubicBezTo>
                  <a:lnTo>
                    <a:pt x="4824" y="604"/>
                  </a:lnTo>
                  <a:lnTo>
                    <a:pt x="4824" y="539"/>
                  </a:lnTo>
                  <a:cubicBezTo>
                    <a:pt x="4814" y="463"/>
                    <a:pt x="4793" y="388"/>
                    <a:pt x="4760" y="324"/>
                  </a:cubicBezTo>
                  <a:cubicBezTo>
                    <a:pt x="4706" y="226"/>
                    <a:pt x="4631" y="151"/>
                    <a:pt x="4545" y="87"/>
                  </a:cubicBezTo>
                  <a:cubicBezTo>
                    <a:pt x="4491" y="54"/>
                    <a:pt x="4448" y="33"/>
                    <a:pt x="4394" y="22"/>
                  </a:cubicBezTo>
                  <a:cubicBezTo>
                    <a:pt x="4340" y="1"/>
                    <a:pt x="4276" y="1"/>
                    <a:pt x="4221" y="1"/>
                  </a:cubicBezTo>
                  <a:close/>
                </a:path>
              </a:pathLst>
            </a:custGeom>
            <a:solidFill>
              <a:srgbClr val="FFFFFF"/>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35"/>
            <p:cNvSpPr/>
            <p:nvPr/>
          </p:nvSpPr>
          <p:spPr>
            <a:xfrm>
              <a:off x="7081158" y="3563530"/>
              <a:ext cx="160748" cy="326073"/>
            </a:xfrm>
            <a:custGeom>
              <a:avLst/>
              <a:gdLst/>
              <a:ahLst/>
              <a:cxnLst/>
              <a:rect l="l" t="t" r="r" b="b"/>
              <a:pathLst>
                <a:path w="1896" h="3846" extrusionOk="0">
                  <a:moveTo>
                    <a:pt x="603" y="1"/>
                  </a:moveTo>
                  <a:lnTo>
                    <a:pt x="603" y="400"/>
                  </a:lnTo>
                  <a:cubicBezTo>
                    <a:pt x="603" y="421"/>
                    <a:pt x="593" y="443"/>
                    <a:pt x="582" y="464"/>
                  </a:cubicBezTo>
                  <a:lnTo>
                    <a:pt x="291" y="658"/>
                  </a:lnTo>
                  <a:cubicBezTo>
                    <a:pt x="108" y="787"/>
                    <a:pt x="0" y="1003"/>
                    <a:pt x="0" y="1228"/>
                  </a:cubicBezTo>
                  <a:lnTo>
                    <a:pt x="0" y="3372"/>
                  </a:lnTo>
                  <a:lnTo>
                    <a:pt x="43" y="3447"/>
                  </a:lnTo>
                  <a:lnTo>
                    <a:pt x="0" y="3522"/>
                  </a:lnTo>
                  <a:lnTo>
                    <a:pt x="0" y="3846"/>
                  </a:lnTo>
                  <a:lnTo>
                    <a:pt x="1895" y="3846"/>
                  </a:lnTo>
                  <a:lnTo>
                    <a:pt x="1895" y="3522"/>
                  </a:lnTo>
                  <a:lnTo>
                    <a:pt x="1809" y="3447"/>
                  </a:lnTo>
                  <a:lnTo>
                    <a:pt x="1895" y="3372"/>
                  </a:lnTo>
                  <a:lnTo>
                    <a:pt x="1895" y="1228"/>
                  </a:lnTo>
                  <a:cubicBezTo>
                    <a:pt x="1895" y="1003"/>
                    <a:pt x="1788" y="787"/>
                    <a:pt x="1605" y="658"/>
                  </a:cubicBezTo>
                  <a:lnTo>
                    <a:pt x="1314" y="464"/>
                  </a:lnTo>
                  <a:cubicBezTo>
                    <a:pt x="1304" y="443"/>
                    <a:pt x="1292" y="421"/>
                    <a:pt x="1292" y="400"/>
                  </a:cubicBezTo>
                  <a:lnTo>
                    <a:pt x="1292" y="1"/>
                  </a:ln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35"/>
            <p:cNvSpPr/>
            <p:nvPr/>
          </p:nvSpPr>
          <p:spPr>
            <a:xfrm>
              <a:off x="7170604" y="3563530"/>
              <a:ext cx="71302" cy="326073"/>
            </a:xfrm>
            <a:custGeom>
              <a:avLst/>
              <a:gdLst/>
              <a:ahLst/>
              <a:cxnLst/>
              <a:rect l="l" t="t" r="r" b="b"/>
              <a:pathLst>
                <a:path w="841" h="3846" extrusionOk="0">
                  <a:moveTo>
                    <a:pt x="1" y="1"/>
                  </a:moveTo>
                  <a:lnTo>
                    <a:pt x="1" y="400"/>
                  </a:lnTo>
                  <a:cubicBezTo>
                    <a:pt x="1" y="421"/>
                    <a:pt x="12" y="443"/>
                    <a:pt x="22" y="464"/>
                  </a:cubicBezTo>
                  <a:lnTo>
                    <a:pt x="313" y="658"/>
                  </a:lnTo>
                  <a:cubicBezTo>
                    <a:pt x="496" y="787"/>
                    <a:pt x="604" y="1003"/>
                    <a:pt x="604" y="1228"/>
                  </a:cubicBezTo>
                  <a:lnTo>
                    <a:pt x="604" y="3846"/>
                  </a:lnTo>
                  <a:lnTo>
                    <a:pt x="840" y="3846"/>
                  </a:lnTo>
                  <a:lnTo>
                    <a:pt x="840" y="3522"/>
                  </a:lnTo>
                  <a:lnTo>
                    <a:pt x="754" y="3447"/>
                  </a:lnTo>
                  <a:lnTo>
                    <a:pt x="840" y="3372"/>
                  </a:lnTo>
                  <a:lnTo>
                    <a:pt x="840" y="1228"/>
                  </a:lnTo>
                  <a:cubicBezTo>
                    <a:pt x="840" y="1003"/>
                    <a:pt x="733" y="787"/>
                    <a:pt x="550" y="658"/>
                  </a:cubicBezTo>
                  <a:lnTo>
                    <a:pt x="259" y="464"/>
                  </a:lnTo>
                  <a:cubicBezTo>
                    <a:pt x="249" y="443"/>
                    <a:pt x="237" y="421"/>
                    <a:pt x="237" y="400"/>
                  </a:cubicBezTo>
                  <a:lnTo>
                    <a:pt x="237" y="1"/>
                  </a:ln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35"/>
            <p:cNvSpPr/>
            <p:nvPr/>
          </p:nvSpPr>
          <p:spPr>
            <a:xfrm>
              <a:off x="7110324" y="3695028"/>
              <a:ext cx="102332" cy="131582"/>
            </a:xfrm>
            <a:custGeom>
              <a:avLst/>
              <a:gdLst/>
              <a:ahLst/>
              <a:cxnLst/>
              <a:rect l="l" t="t" r="r" b="b"/>
              <a:pathLst>
                <a:path w="1207" h="1552" extrusionOk="0">
                  <a:moveTo>
                    <a:pt x="87" y="1"/>
                  </a:moveTo>
                  <a:cubicBezTo>
                    <a:pt x="44" y="1"/>
                    <a:pt x="1" y="44"/>
                    <a:pt x="1" y="87"/>
                  </a:cubicBezTo>
                  <a:lnTo>
                    <a:pt x="1" y="1465"/>
                  </a:lnTo>
                  <a:cubicBezTo>
                    <a:pt x="1" y="1519"/>
                    <a:pt x="44" y="1551"/>
                    <a:pt x="87" y="1551"/>
                  </a:cubicBezTo>
                  <a:lnTo>
                    <a:pt x="1121" y="1551"/>
                  </a:lnTo>
                  <a:cubicBezTo>
                    <a:pt x="1164" y="1551"/>
                    <a:pt x="1207" y="1519"/>
                    <a:pt x="1207" y="1465"/>
                  </a:cubicBezTo>
                  <a:lnTo>
                    <a:pt x="1207" y="87"/>
                  </a:lnTo>
                  <a:cubicBezTo>
                    <a:pt x="1207" y="44"/>
                    <a:pt x="1164" y="1"/>
                    <a:pt x="1121" y="1"/>
                  </a:cubicBezTo>
                  <a:close/>
                </a:path>
              </a:pathLst>
            </a:custGeom>
            <a:solidFill>
              <a:srgbClr val="FFE8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35"/>
            <p:cNvSpPr/>
            <p:nvPr/>
          </p:nvSpPr>
          <p:spPr>
            <a:xfrm>
              <a:off x="7185187" y="3695028"/>
              <a:ext cx="27470" cy="131582"/>
            </a:xfrm>
            <a:custGeom>
              <a:avLst/>
              <a:gdLst/>
              <a:ahLst/>
              <a:cxnLst/>
              <a:rect l="l" t="t" r="r" b="b"/>
              <a:pathLst>
                <a:path w="324" h="1552" extrusionOk="0">
                  <a:moveTo>
                    <a:pt x="1" y="1"/>
                  </a:moveTo>
                  <a:cubicBezTo>
                    <a:pt x="44" y="1"/>
                    <a:pt x="87" y="44"/>
                    <a:pt x="87" y="87"/>
                  </a:cubicBezTo>
                  <a:lnTo>
                    <a:pt x="87" y="1465"/>
                  </a:lnTo>
                  <a:cubicBezTo>
                    <a:pt x="87" y="1519"/>
                    <a:pt x="44" y="1551"/>
                    <a:pt x="1" y="1551"/>
                  </a:cubicBezTo>
                  <a:lnTo>
                    <a:pt x="238" y="1551"/>
                  </a:lnTo>
                  <a:cubicBezTo>
                    <a:pt x="281" y="1551"/>
                    <a:pt x="324" y="1519"/>
                    <a:pt x="324" y="1465"/>
                  </a:cubicBezTo>
                  <a:lnTo>
                    <a:pt x="324" y="87"/>
                  </a:lnTo>
                  <a:cubicBezTo>
                    <a:pt x="324" y="44"/>
                    <a:pt x="281" y="1"/>
                    <a:pt x="238" y="1"/>
                  </a:cubicBezTo>
                  <a:close/>
                </a:path>
              </a:pathLst>
            </a:custGeom>
            <a:solidFill>
              <a:srgbClr val="5FB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35"/>
            <p:cNvSpPr/>
            <p:nvPr/>
          </p:nvSpPr>
          <p:spPr>
            <a:xfrm>
              <a:off x="7124058" y="3593712"/>
              <a:ext cx="40272" cy="13735"/>
            </a:xfrm>
            <a:custGeom>
              <a:avLst/>
              <a:gdLst/>
              <a:ahLst/>
              <a:cxnLst/>
              <a:rect l="l" t="t" r="r" b="b"/>
              <a:pathLst>
                <a:path w="475" h="162" extrusionOk="0">
                  <a:moveTo>
                    <a:pt x="97" y="1"/>
                  </a:moveTo>
                  <a:lnTo>
                    <a:pt x="97" y="44"/>
                  </a:lnTo>
                  <a:cubicBezTo>
                    <a:pt x="97" y="65"/>
                    <a:pt x="87" y="87"/>
                    <a:pt x="76" y="108"/>
                  </a:cubicBezTo>
                  <a:lnTo>
                    <a:pt x="1" y="162"/>
                  </a:lnTo>
                  <a:lnTo>
                    <a:pt x="388" y="162"/>
                  </a:lnTo>
                  <a:cubicBezTo>
                    <a:pt x="432" y="162"/>
                    <a:pt x="475" y="130"/>
                    <a:pt x="475" y="87"/>
                  </a:cubicBezTo>
                  <a:cubicBezTo>
                    <a:pt x="475" y="44"/>
                    <a:pt x="432" y="1"/>
                    <a:pt x="388" y="1"/>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35"/>
            <p:cNvSpPr/>
            <p:nvPr/>
          </p:nvSpPr>
          <p:spPr>
            <a:xfrm>
              <a:off x="6993492" y="3520714"/>
              <a:ext cx="128869" cy="296739"/>
            </a:xfrm>
            <a:custGeom>
              <a:avLst/>
              <a:gdLst/>
              <a:ahLst/>
              <a:cxnLst/>
              <a:rect l="l" t="t" r="r" b="b"/>
              <a:pathLst>
                <a:path w="1520" h="3500" extrusionOk="0">
                  <a:moveTo>
                    <a:pt x="862" y="0"/>
                  </a:moveTo>
                  <a:cubicBezTo>
                    <a:pt x="388" y="0"/>
                    <a:pt x="1" y="377"/>
                    <a:pt x="1" y="862"/>
                  </a:cubicBezTo>
                  <a:lnTo>
                    <a:pt x="1" y="3499"/>
                  </a:lnTo>
                  <a:lnTo>
                    <a:pt x="345" y="3499"/>
                  </a:lnTo>
                  <a:lnTo>
                    <a:pt x="345" y="862"/>
                  </a:lnTo>
                  <a:cubicBezTo>
                    <a:pt x="345" y="571"/>
                    <a:pt x="582" y="345"/>
                    <a:pt x="862" y="345"/>
                  </a:cubicBezTo>
                  <a:lnTo>
                    <a:pt x="1519" y="345"/>
                  </a:lnTo>
                  <a:lnTo>
                    <a:pt x="1519" y="0"/>
                  </a:lnTo>
                  <a:close/>
                </a:path>
              </a:pathLst>
            </a:custGeom>
            <a:solidFill>
              <a:srgbClr val="FFE8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35"/>
            <p:cNvSpPr/>
            <p:nvPr/>
          </p:nvSpPr>
          <p:spPr>
            <a:xfrm>
              <a:off x="7097606" y="3520714"/>
              <a:ext cx="24756" cy="29250"/>
            </a:xfrm>
            <a:custGeom>
              <a:avLst/>
              <a:gdLst/>
              <a:ahLst/>
              <a:cxnLst/>
              <a:rect l="l" t="t" r="r" b="b"/>
              <a:pathLst>
                <a:path w="292" h="345" extrusionOk="0">
                  <a:moveTo>
                    <a:pt x="0" y="0"/>
                  </a:moveTo>
                  <a:lnTo>
                    <a:pt x="0" y="345"/>
                  </a:lnTo>
                  <a:lnTo>
                    <a:pt x="291" y="345"/>
                  </a:lnTo>
                  <a:lnTo>
                    <a:pt x="291" y="0"/>
                  </a:lnTo>
                  <a:close/>
                </a:path>
              </a:pathLst>
            </a:custGeom>
            <a:solidFill>
              <a:srgbClr val="5FB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35"/>
            <p:cNvSpPr/>
            <p:nvPr/>
          </p:nvSpPr>
          <p:spPr>
            <a:xfrm>
              <a:off x="7161448" y="3476881"/>
              <a:ext cx="146165" cy="39254"/>
            </a:xfrm>
            <a:custGeom>
              <a:avLst/>
              <a:gdLst/>
              <a:ahLst/>
              <a:cxnLst/>
              <a:rect l="l" t="t" r="r" b="b"/>
              <a:pathLst>
                <a:path w="1724" h="463" extrusionOk="0">
                  <a:moveTo>
                    <a:pt x="173" y="0"/>
                  </a:moveTo>
                  <a:cubicBezTo>
                    <a:pt x="77" y="0"/>
                    <a:pt x="1" y="75"/>
                    <a:pt x="1" y="173"/>
                  </a:cubicBezTo>
                  <a:lnTo>
                    <a:pt x="475" y="463"/>
                  </a:lnTo>
                  <a:lnTo>
                    <a:pt x="1649" y="345"/>
                  </a:lnTo>
                  <a:cubicBezTo>
                    <a:pt x="1692" y="345"/>
                    <a:pt x="1724" y="312"/>
                    <a:pt x="1724" y="259"/>
                  </a:cubicBezTo>
                  <a:lnTo>
                    <a:pt x="1724" y="173"/>
                  </a:lnTo>
                  <a:cubicBezTo>
                    <a:pt x="1724" y="75"/>
                    <a:pt x="1649" y="0"/>
                    <a:pt x="1551" y="0"/>
                  </a:cubicBezTo>
                  <a:close/>
                </a:path>
              </a:pathLst>
            </a:custGeom>
            <a:solidFill>
              <a:srgbClr val="4B9E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35"/>
            <p:cNvSpPr/>
            <p:nvPr/>
          </p:nvSpPr>
          <p:spPr>
            <a:xfrm>
              <a:off x="7196209" y="3536145"/>
              <a:ext cx="94702" cy="53498"/>
            </a:xfrm>
            <a:custGeom>
              <a:avLst/>
              <a:gdLst/>
              <a:ahLst/>
              <a:cxnLst/>
              <a:rect l="l" t="t" r="r" b="b"/>
              <a:pathLst>
                <a:path w="1117" h="631" extrusionOk="0">
                  <a:moveTo>
                    <a:pt x="108" y="1"/>
                  </a:moveTo>
                  <a:lnTo>
                    <a:pt x="0" y="292"/>
                  </a:lnTo>
                  <a:lnTo>
                    <a:pt x="991" y="625"/>
                  </a:lnTo>
                  <a:cubicBezTo>
                    <a:pt x="1001" y="629"/>
                    <a:pt x="1010" y="630"/>
                    <a:pt x="1020" y="630"/>
                  </a:cubicBezTo>
                  <a:cubicBezTo>
                    <a:pt x="1073" y="630"/>
                    <a:pt x="1117" y="582"/>
                    <a:pt x="1098" y="518"/>
                  </a:cubicBezTo>
                  <a:lnTo>
                    <a:pt x="1077" y="421"/>
                  </a:lnTo>
                  <a:cubicBezTo>
                    <a:pt x="1067" y="367"/>
                    <a:pt x="1023" y="324"/>
                    <a:pt x="969" y="302"/>
                  </a:cubicBezTo>
                  <a:lnTo>
                    <a:pt x="108" y="1"/>
                  </a:lnTo>
                  <a:close/>
                </a:path>
              </a:pathLst>
            </a:custGeom>
            <a:solidFill>
              <a:srgbClr val="4B9E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35"/>
            <p:cNvSpPr/>
            <p:nvPr/>
          </p:nvSpPr>
          <p:spPr>
            <a:xfrm>
              <a:off x="7272853" y="3476881"/>
              <a:ext cx="34761" cy="31115"/>
            </a:xfrm>
            <a:custGeom>
              <a:avLst/>
              <a:gdLst/>
              <a:ahLst/>
              <a:cxnLst/>
              <a:rect l="l" t="t" r="r" b="b"/>
              <a:pathLst>
                <a:path w="410" h="367" extrusionOk="0">
                  <a:moveTo>
                    <a:pt x="1" y="0"/>
                  </a:moveTo>
                  <a:cubicBezTo>
                    <a:pt x="98" y="0"/>
                    <a:pt x="173" y="75"/>
                    <a:pt x="173" y="173"/>
                  </a:cubicBezTo>
                  <a:lnTo>
                    <a:pt x="173" y="291"/>
                  </a:lnTo>
                  <a:cubicBezTo>
                    <a:pt x="173" y="323"/>
                    <a:pt x="151" y="355"/>
                    <a:pt x="119" y="367"/>
                  </a:cubicBezTo>
                  <a:lnTo>
                    <a:pt x="335" y="345"/>
                  </a:lnTo>
                  <a:cubicBezTo>
                    <a:pt x="378" y="345"/>
                    <a:pt x="410" y="312"/>
                    <a:pt x="410" y="259"/>
                  </a:cubicBezTo>
                  <a:lnTo>
                    <a:pt x="410" y="173"/>
                  </a:lnTo>
                  <a:cubicBezTo>
                    <a:pt x="410" y="75"/>
                    <a:pt x="335" y="0"/>
                    <a:pt x="237" y="0"/>
                  </a:cubicBezTo>
                  <a:close/>
                </a:path>
              </a:pathLst>
            </a:custGeom>
            <a:solidFill>
              <a:srgbClr val="5637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35"/>
            <p:cNvSpPr/>
            <p:nvPr/>
          </p:nvSpPr>
          <p:spPr>
            <a:xfrm>
              <a:off x="7258270" y="3554458"/>
              <a:ext cx="32641" cy="35185"/>
            </a:xfrm>
            <a:custGeom>
              <a:avLst/>
              <a:gdLst/>
              <a:ahLst/>
              <a:cxnLst/>
              <a:rect l="l" t="t" r="r" b="b"/>
              <a:pathLst>
                <a:path w="385" h="415" extrusionOk="0">
                  <a:moveTo>
                    <a:pt x="0" y="0"/>
                  </a:moveTo>
                  <a:cubicBezTo>
                    <a:pt x="55" y="22"/>
                    <a:pt x="86" y="65"/>
                    <a:pt x="108" y="119"/>
                  </a:cubicBezTo>
                  <a:lnTo>
                    <a:pt x="130" y="227"/>
                  </a:lnTo>
                  <a:cubicBezTo>
                    <a:pt x="149" y="286"/>
                    <a:pt x="97" y="336"/>
                    <a:pt x="38" y="336"/>
                  </a:cubicBezTo>
                  <a:cubicBezTo>
                    <a:pt x="33" y="336"/>
                    <a:pt x="27" y="335"/>
                    <a:pt x="22" y="334"/>
                  </a:cubicBezTo>
                  <a:lnTo>
                    <a:pt x="22" y="334"/>
                  </a:lnTo>
                  <a:lnTo>
                    <a:pt x="259" y="409"/>
                  </a:lnTo>
                  <a:cubicBezTo>
                    <a:pt x="269" y="413"/>
                    <a:pt x="278" y="414"/>
                    <a:pt x="288" y="414"/>
                  </a:cubicBezTo>
                  <a:cubicBezTo>
                    <a:pt x="341" y="414"/>
                    <a:pt x="385" y="366"/>
                    <a:pt x="366" y="302"/>
                  </a:cubicBezTo>
                  <a:lnTo>
                    <a:pt x="345" y="205"/>
                  </a:lnTo>
                  <a:cubicBezTo>
                    <a:pt x="335" y="151"/>
                    <a:pt x="291" y="108"/>
                    <a:pt x="237" y="86"/>
                  </a:cubicBezTo>
                  <a:lnTo>
                    <a:pt x="0" y="0"/>
                  </a:lnTo>
                  <a:close/>
                </a:path>
              </a:pathLst>
            </a:custGeom>
            <a:solidFill>
              <a:srgbClr val="5637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35"/>
            <p:cNvSpPr/>
            <p:nvPr/>
          </p:nvSpPr>
          <p:spPr>
            <a:xfrm>
              <a:off x="7117700" y="3491464"/>
              <a:ext cx="87665" cy="87750"/>
            </a:xfrm>
            <a:custGeom>
              <a:avLst/>
              <a:gdLst/>
              <a:ahLst/>
              <a:cxnLst/>
              <a:rect l="l" t="t" r="r" b="b"/>
              <a:pathLst>
                <a:path w="1034" h="1035" extrusionOk="0">
                  <a:moveTo>
                    <a:pt x="517" y="1"/>
                  </a:moveTo>
                  <a:cubicBezTo>
                    <a:pt x="237" y="1"/>
                    <a:pt x="0" y="226"/>
                    <a:pt x="0" y="518"/>
                  </a:cubicBezTo>
                  <a:cubicBezTo>
                    <a:pt x="0" y="798"/>
                    <a:pt x="237" y="1034"/>
                    <a:pt x="517" y="1034"/>
                  </a:cubicBezTo>
                  <a:cubicBezTo>
                    <a:pt x="808" y="1034"/>
                    <a:pt x="1034" y="798"/>
                    <a:pt x="1034" y="518"/>
                  </a:cubicBezTo>
                  <a:cubicBezTo>
                    <a:pt x="1034" y="226"/>
                    <a:pt x="808" y="1"/>
                    <a:pt x="517" y="1"/>
                  </a:cubicBezTo>
                  <a:close/>
                </a:path>
              </a:pathLst>
            </a:custGeom>
            <a:solidFill>
              <a:srgbClr val="FFE8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35"/>
            <p:cNvSpPr/>
            <p:nvPr/>
          </p:nvSpPr>
          <p:spPr>
            <a:xfrm>
              <a:off x="7151443" y="3491464"/>
              <a:ext cx="53922" cy="87750"/>
            </a:xfrm>
            <a:custGeom>
              <a:avLst/>
              <a:gdLst/>
              <a:ahLst/>
              <a:cxnLst/>
              <a:rect l="l" t="t" r="r" b="b"/>
              <a:pathLst>
                <a:path w="636" h="1035" extrusionOk="0">
                  <a:moveTo>
                    <a:pt x="119" y="1"/>
                  </a:moveTo>
                  <a:cubicBezTo>
                    <a:pt x="76" y="1"/>
                    <a:pt x="44" y="1"/>
                    <a:pt x="1" y="11"/>
                  </a:cubicBezTo>
                  <a:cubicBezTo>
                    <a:pt x="227" y="65"/>
                    <a:pt x="399" y="269"/>
                    <a:pt x="399" y="518"/>
                  </a:cubicBezTo>
                  <a:cubicBezTo>
                    <a:pt x="399" y="754"/>
                    <a:pt x="227" y="959"/>
                    <a:pt x="1" y="1013"/>
                  </a:cubicBezTo>
                  <a:cubicBezTo>
                    <a:pt x="44" y="1023"/>
                    <a:pt x="76" y="1034"/>
                    <a:pt x="119" y="1034"/>
                  </a:cubicBezTo>
                  <a:cubicBezTo>
                    <a:pt x="410" y="1034"/>
                    <a:pt x="636" y="798"/>
                    <a:pt x="636" y="518"/>
                  </a:cubicBezTo>
                  <a:cubicBezTo>
                    <a:pt x="636" y="226"/>
                    <a:pt x="410" y="1"/>
                    <a:pt x="119" y="1"/>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35"/>
            <p:cNvSpPr/>
            <p:nvPr/>
          </p:nvSpPr>
          <p:spPr>
            <a:xfrm>
              <a:off x="7146865" y="3520714"/>
              <a:ext cx="28402" cy="29250"/>
            </a:xfrm>
            <a:custGeom>
              <a:avLst/>
              <a:gdLst/>
              <a:ahLst/>
              <a:cxnLst/>
              <a:rect l="l" t="t" r="r" b="b"/>
              <a:pathLst>
                <a:path w="335" h="345" extrusionOk="0">
                  <a:moveTo>
                    <a:pt x="173" y="0"/>
                  </a:moveTo>
                  <a:cubicBezTo>
                    <a:pt x="76" y="0"/>
                    <a:pt x="1" y="75"/>
                    <a:pt x="1" y="173"/>
                  </a:cubicBezTo>
                  <a:cubicBezTo>
                    <a:pt x="1" y="259"/>
                    <a:pt x="76" y="345"/>
                    <a:pt x="173" y="345"/>
                  </a:cubicBezTo>
                  <a:cubicBezTo>
                    <a:pt x="270" y="345"/>
                    <a:pt x="335" y="259"/>
                    <a:pt x="335" y="173"/>
                  </a:cubicBezTo>
                  <a:cubicBezTo>
                    <a:pt x="335" y="75"/>
                    <a:pt x="270" y="0"/>
                    <a:pt x="173" y="0"/>
                  </a:cubicBezTo>
                  <a:close/>
                </a:path>
              </a:pathLst>
            </a:custGeom>
            <a:solidFill>
              <a:srgbClr val="FFE8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35"/>
            <p:cNvSpPr/>
            <p:nvPr/>
          </p:nvSpPr>
          <p:spPr>
            <a:xfrm>
              <a:off x="7151443" y="3520714"/>
              <a:ext cx="24756" cy="29250"/>
            </a:xfrm>
            <a:custGeom>
              <a:avLst/>
              <a:gdLst/>
              <a:ahLst/>
              <a:cxnLst/>
              <a:rect l="l" t="t" r="r" b="b"/>
              <a:pathLst>
                <a:path w="292" h="345" extrusionOk="0">
                  <a:moveTo>
                    <a:pt x="119" y="0"/>
                  </a:moveTo>
                  <a:cubicBezTo>
                    <a:pt x="76" y="0"/>
                    <a:pt x="33" y="11"/>
                    <a:pt x="1" y="43"/>
                  </a:cubicBezTo>
                  <a:cubicBezTo>
                    <a:pt x="33" y="75"/>
                    <a:pt x="54" y="118"/>
                    <a:pt x="54" y="173"/>
                  </a:cubicBezTo>
                  <a:cubicBezTo>
                    <a:pt x="54" y="216"/>
                    <a:pt x="33" y="259"/>
                    <a:pt x="1" y="291"/>
                  </a:cubicBezTo>
                  <a:cubicBezTo>
                    <a:pt x="33" y="323"/>
                    <a:pt x="76" y="345"/>
                    <a:pt x="119" y="345"/>
                  </a:cubicBezTo>
                  <a:cubicBezTo>
                    <a:pt x="216" y="345"/>
                    <a:pt x="291" y="259"/>
                    <a:pt x="291" y="173"/>
                  </a:cubicBezTo>
                  <a:cubicBezTo>
                    <a:pt x="291" y="75"/>
                    <a:pt x="216" y="0"/>
                    <a:pt x="119" y="0"/>
                  </a:cubicBezTo>
                  <a:close/>
                </a:path>
              </a:pathLst>
            </a:custGeom>
            <a:solidFill>
              <a:srgbClr val="5FB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35"/>
            <p:cNvSpPr/>
            <p:nvPr/>
          </p:nvSpPr>
          <p:spPr>
            <a:xfrm>
              <a:off x="7073867" y="3884943"/>
              <a:ext cx="175330" cy="29250"/>
            </a:xfrm>
            <a:custGeom>
              <a:avLst/>
              <a:gdLst/>
              <a:ahLst/>
              <a:cxnLst/>
              <a:rect l="l" t="t" r="r" b="b"/>
              <a:pathLst>
                <a:path w="2068" h="345" extrusionOk="0">
                  <a:moveTo>
                    <a:pt x="86" y="0"/>
                  </a:moveTo>
                  <a:cubicBezTo>
                    <a:pt x="43" y="0"/>
                    <a:pt x="0" y="43"/>
                    <a:pt x="0" y="86"/>
                  </a:cubicBezTo>
                  <a:lnTo>
                    <a:pt x="0" y="270"/>
                  </a:lnTo>
                  <a:cubicBezTo>
                    <a:pt x="0" y="313"/>
                    <a:pt x="43" y="345"/>
                    <a:pt x="86" y="345"/>
                  </a:cubicBezTo>
                  <a:lnTo>
                    <a:pt x="1993" y="345"/>
                  </a:lnTo>
                  <a:cubicBezTo>
                    <a:pt x="2036" y="345"/>
                    <a:pt x="2068" y="313"/>
                    <a:pt x="2068" y="270"/>
                  </a:cubicBezTo>
                  <a:lnTo>
                    <a:pt x="2068" y="86"/>
                  </a:lnTo>
                  <a:cubicBezTo>
                    <a:pt x="2068" y="43"/>
                    <a:pt x="2036" y="0"/>
                    <a:pt x="1993" y="0"/>
                  </a:cubicBezTo>
                  <a:close/>
                </a:path>
              </a:pathLst>
            </a:custGeom>
            <a:solidFill>
              <a:srgbClr val="4B9E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35"/>
            <p:cNvSpPr/>
            <p:nvPr/>
          </p:nvSpPr>
          <p:spPr>
            <a:xfrm>
              <a:off x="7055554" y="3738861"/>
              <a:ext cx="193643" cy="29250"/>
            </a:xfrm>
            <a:custGeom>
              <a:avLst/>
              <a:gdLst/>
              <a:ahLst/>
              <a:cxnLst/>
              <a:rect l="l" t="t" r="r" b="b"/>
              <a:pathLst>
                <a:path w="2284" h="345" extrusionOk="0">
                  <a:moveTo>
                    <a:pt x="216" y="0"/>
                  </a:moveTo>
                  <a:lnTo>
                    <a:pt x="1" y="173"/>
                  </a:lnTo>
                  <a:lnTo>
                    <a:pt x="216" y="345"/>
                  </a:lnTo>
                  <a:lnTo>
                    <a:pt x="2197" y="345"/>
                  </a:lnTo>
                  <a:cubicBezTo>
                    <a:pt x="2241" y="345"/>
                    <a:pt x="2284" y="313"/>
                    <a:pt x="2284" y="259"/>
                  </a:cubicBezTo>
                  <a:lnTo>
                    <a:pt x="2284" y="87"/>
                  </a:lnTo>
                  <a:cubicBezTo>
                    <a:pt x="2284" y="43"/>
                    <a:pt x="2241" y="0"/>
                    <a:pt x="2197" y="0"/>
                  </a:cubicBezTo>
                  <a:close/>
                </a:path>
              </a:pathLst>
            </a:custGeom>
            <a:solidFill>
              <a:srgbClr val="4B9E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35"/>
            <p:cNvSpPr/>
            <p:nvPr/>
          </p:nvSpPr>
          <p:spPr>
            <a:xfrm>
              <a:off x="7147798" y="3790918"/>
              <a:ext cx="27470" cy="13735"/>
            </a:xfrm>
            <a:custGeom>
              <a:avLst/>
              <a:gdLst/>
              <a:ahLst/>
              <a:cxnLst/>
              <a:rect l="l" t="t" r="r" b="b"/>
              <a:pathLst>
                <a:path w="324" h="162" extrusionOk="0">
                  <a:moveTo>
                    <a:pt x="76" y="1"/>
                  </a:moveTo>
                  <a:cubicBezTo>
                    <a:pt x="33" y="1"/>
                    <a:pt x="1" y="32"/>
                    <a:pt x="1" y="76"/>
                  </a:cubicBezTo>
                  <a:cubicBezTo>
                    <a:pt x="1" y="119"/>
                    <a:pt x="33" y="162"/>
                    <a:pt x="76" y="162"/>
                  </a:cubicBezTo>
                  <a:lnTo>
                    <a:pt x="248" y="162"/>
                  </a:lnTo>
                  <a:cubicBezTo>
                    <a:pt x="291" y="162"/>
                    <a:pt x="324" y="119"/>
                    <a:pt x="324" y="76"/>
                  </a:cubicBezTo>
                  <a:cubicBezTo>
                    <a:pt x="324" y="32"/>
                    <a:pt x="291" y="1"/>
                    <a:pt x="248" y="1"/>
                  </a:cubicBezTo>
                  <a:close/>
                </a:path>
              </a:pathLst>
            </a:custGeom>
            <a:solidFill>
              <a:srgbClr val="4B9E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35"/>
            <p:cNvSpPr/>
            <p:nvPr/>
          </p:nvSpPr>
          <p:spPr>
            <a:xfrm>
              <a:off x="7040971" y="3738861"/>
              <a:ext cx="32980" cy="29250"/>
            </a:xfrm>
            <a:custGeom>
              <a:avLst/>
              <a:gdLst/>
              <a:ahLst/>
              <a:cxnLst/>
              <a:rect l="l" t="t" r="r" b="b"/>
              <a:pathLst>
                <a:path w="389" h="345" extrusionOk="0">
                  <a:moveTo>
                    <a:pt x="1" y="0"/>
                  </a:moveTo>
                  <a:lnTo>
                    <a:pt x="1" y="345"/>
                  </a:lnTo>
                  <a:lnTo>
                    <a:pt x="388" y="345"/>
                  </a:lnTo>
                  <a:lnTo>
                    <a:pt x="388" y="0"/>
                  </a:lnTo>
                  <a:close/>
                </a:path>
              </a:pathLst>
            </a:custGeom>
            <a:solidFill>
              <a:srgbClr val="FFE8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35"/>
            <p:cNvSpPr/>
            <p:nvPr/>
          </p:nvSpPr>
          <p:spPr>
            <a:xfrm>
              <a:off x="6979842" y="3811860"/>
              <a:ext cx="57567" cy="102332"/>
            </a:xfrm>
            <a:custGeom>
              <a:avLst/>
              <a:gdLst/>
              <a:ahLst/>
              <a:cxnLst/>
              <a:rect l="l" t="t" r="r" b="b"/>
              <a:pathLst>
                <a:path w="679" h="1207" extrusionOk="0">
                  <a:moveTo>
                    <a:pt x="162" y="1"/>
                  </a:moveTo>
                  <a:lnTo>
                    <a:pt x="54" y="787"/>
                  </a:lnTo>
                  <a:lnTo>
                    <a:pt x="75" y="862"/>
                  </a:lnTo>
                  <a:lnTo>
                    <a:pt x="32" y="938"/>
                  </a:lnTo>
                  <a:lnTo>
                    <a:pt x="11" y="1110"/>
                  </a:lnTo>
                  <a:cubicBezTo>
                    <a:pt x="1" y="1164"/>
                    <a:pt x="44" y="1207"/>
                    <a:pt x="97" y="1207"/>
                  </a:cubicBezTo>
                  <a:lnTo>
                    <a:pt x="582" y="1207"/>
                  </a:lnTo>
                  <a:cubicBezTo>
                    <a:pt x="635" y="1207"/>
                    <a:pt x="678" y="1164"/>
                    <a:pt x="668" y="1110"/>
                  </a:cubicBezTo>
                  <a:lnTo>
                    <a:pt x="647" y="938"/>
                  </a:lnTo>
                  <a:lnTo>
                    <a:pt x="604" y="830"/>
                  </a:lnTo>
                  <a:lnTo>
                    <a:pt x="625" y="787"/>
                  </a:lnTo>
                  <a:lnTo>
                    <a:pt x="506" y="1"/>
                  </a:lnTo>
                  <a:close/>
                </a:path>
              </a:pathLst>
            </a:custGeom>
            <a:solidFill>
              <a:srgbClr val="4B9E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35"/>
            <p:cNvSpPr/>
            <p:nvPr/>
          </p:nvSpPr>
          <p:spPr>
            <a:xfrm>
              <a:off x="6971618" y="3724279"/>
              <a:ext cx="73083" cy="58500"/>
            </a:xfrm>
            <a:custGeom>
              <a:avLst/>
              <a:gdLst/>
              <a:ahLst/>
              <a:cxnLst/>
              <a:rect l="l" t="t" r="r" b="b"/>
              <a:pathLst>
                <a:path w="862" h="690" extrusionOk="0">
                  <a:moveTo>
                    <a:pt x="86" y="0"/>
                  </a:moveTo>
                  <a:cubicBezTo>
                    <a:pt x="43" y="0"/>
                    <a:pt x="0" y="43"/>
                    <a:pt x="0" y="86"/>
                  </a:cubicBezTo>
                  <a:lnTo>
                    <a:pt x="0" y="614"/>
                  </a:lnTo>
                  <a:cubicBezTo>
                    <a:pt x="0" y="657"/>
                    <a:pt x="43" y="689"/>
                    <a:pt x="86" y="689"/>
                  </a:cubicBezTo>
                  <a:lnTo>
                    <a:pt x="787" y="689"/>
                  </a:lnTo>
                  <a:cubicBezTo>
                    <a:pt x="830" y="689"/>
                    <a:pt x="862" y="657"/>
                    <a:pt x="862" y="614"/>
                  </a:cubicBezTo>
                  <a:lnTo>
                    <a:pt x="862" y="86"/>
                  </a:lnTo>
                  <a:cubicBezTo>
                    <a:pt x="862" y="43"/>
                    <a:pt x="830" y="0"/>
                    <a:pt x="787" y="0"/>
                  </a:cubicBezTo>
                  <a:close/>
                </a:path>
              </a:pathLst>
            </a:custGeom>
            <a:solidFill>
              <a:srgbClr val="4B9E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35"/>
            <p:cNvSpPr/>
            <p:nvPr/>
          </p:nvSpPr>
          <p:spPr>
            <a:xfrm>
              <a:off x="6998071" y="3747085"/>
              <a:ext cx="21111" cy="13735"/>
            </a:xfrm>
            <a:custGeom>
              <a:avLst/>
              <a:gdLst/>
              <a:ahLst/>
              <a:cxnLst/>
              <a:rect l="l" t="t" r="r" b="b"/>
              <a:pathLst>
                <a:path w="249" h="162" extrusionOk="0">
                  <a:moveTo>
                    <a:pt x="76" y="1"/>
                  </a:moveTo>
                  <a:cubicBezTo>
                    <a:pt x="33" y="1"/>
                    <a:pt x="1" y="33"/>
                    <a:pt x="1" y="76"/>
                  </a:cubicBezTo>
                  <a:cubicBezTo>
                    <a:pt x="1" y="119"/>
                    <a:pt x="33" y="162"/>
                    <a:pt x="76" y="162"/>
                  </a:cubicBezTo>
                  <a:lnTo>
                    <a:pt x="162" y="162"/>
                  </a:lnTo>
                  <a:cubicBezTo>
                    <a:pt x="205" y="162"/>
                    <a:pt x="248" y="119"/>
                    <a:pt x="248" y="76"/>
                  </a:cubicBezTo>
                  <a:cubicBezTo>
                    <a:pt x="248" y="33"/>
                    <a:pt x="205" y="1"/>
                    <a:pt x="162" y="1"/>
                  </a:cubicBezTo>
                  <a:close/>
                </a:path>
              </a:pathLst>
            </a:custGeom>
            <a:solidFill>
              <a:srgbClr val="FFE8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35"/>
            <p:cNvSpPr/>
            <p:nvPr/>
          </p:nvSpPr>
          <p:spPr>
            <a:xfrm>
              <a:off x="7221729" y="3884943"/>
              <a:ext cx="27470" cy="29250"/>
            </a:xfrm>
            <a:custGeom>
              <a:avLst/>
              <a:gdLst/>
              <a:ahLst/>
              <a:cxnLst/>
              <a:rect l="l" t="t" r="r" b="b"/>
              <a:pathLst>
                <a:path w="324" h="345" extrusionOk="0">
                  <a:moveTo>
                    <a:pt x="1" y="0"/>
                  </a:moveTo>
                  <a:cubicBezTo>
                    <a:pt x="44" y="0"/>
                    <a:pt x="87" y="43"/>
                    <a:pt x="87" y="86"/>
                  </a:cubicBezTo>
                  <a:lnTo>
                    <a:pt x="87" y="259"/>
                  </a:lnTo>
                  <a:cubicBezTo>
                    <a:pt x="87" y="313"/>
                    <a:pt x="44" y="345"/>
                    <a:pt x="1" y="345"/>
                  </a:cubicBezTo>
                  <a:lnTo>
                    <a:pt x="237" y="345"/>
                  </a:lnTo>
                  <a:cubicBezTo>
                    <a:pt x="292" y="345"/>
                    <a:pt x="324" y="313"/>
                    <a:pt x="324" y="259"/>
                  </a:cubicBezTo>
                  <a:lnTo>
                    <a:pt x="324" y="86"/>
                  </a:lnTo>
                  <a:cubicBezTo>
                    <a:pt x="324" y="43"/>
                    <a:pt x="292" y="0"/>
                    <a:pt x="237" y="0"/>
                  </a:cubicBezTo>
                  <a:close/>
                </a:path>
              </a:pathLst>
            </a:custGeom>
            <a:solidFill>
              <a:srgbClr val="5637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35"/>
            <p:cNvSpPr/>
            <p:nvPr/>
          </p:nvSpPr>
          <p:spPr>
            <a:xfrm>
              <a:off x="7002649" y="3811860"/>
              <a:ext cx="34761" cy="102332"/>
            </a:xfrm>
            <a:custGeom>
              <a:avLst/>
              <a:gdLst/>
              <a:ahLst/>
              <a:cxnLst/>
              <a:rect l="l" t="t" r="r" b="b"/>
              <a:pathLst>
                <a:path w="410" h="1207" extrusionOk="0">
                  <a:moveTo>
                    <a:pt x="0" y="1"/>
                  </a:moveTo>
                  <a:lnTo>
                    <a:pt x="162" y="1110"/>
                  </a:lnTo>
                  <a:cubicBezTo>
                    <a:pt x="162" y="1164"/>
                    <a:pt x="129" y="1207"/>
                    <a:pt x="76" y="1207"/>
                  </a:cubicBezTo>
                  <a:lnTo>
                    <a:pt x="313" y="1207"/>
                  </a:lnTo>
                  <a:cubicBezTo>
                    <a:pt x="366" y="1207"/>
                    <a:pt x="409" y="1164"/>
                    <a:pt x="399" y="1110"/>
                  </a:cubicBezTo>
                  <a:lnTo>
                    <a:pt x="378" y="938"/>
                  </a:lnTo>
                  <a:lnTo>
                    <a:pt x="335" y="830"/>
                  </a:lnTo>
                  <a:lnTo>
                    <a:pt x="356" y="787"/>
                  </a:lnTo>
                  <a:lnTo>
                    <a:pt x="237" y="1"/>
                  </a:lnTo>
                  <a:close/>
                </a:path>
              </a:pathLst>
            </a:custGeom>
            <a:solidFill>
              <a:srgbClr val="5637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35"/>
            <p:cNvSpPr/>
            <p:nvPr/>
          </p:nvSpPr>
          <p:spPr>
            <a:xfrm>
              <a:off x="6982555" y="3878584"/>
              <a:ext cx="52141" cy="12887"/>
            </a:xfrm>
            <a:custGeom>
              <a:avLst/>
              <a:gdLst/>
              <a:ahLst/>
              <a:cxnLst/>
              <a:rect l="l" t="t" r="r" b="b"/>
              <a:pathLst>
                <a:path w="615" h="152" extrusionOk="0">
                  <a:moveTo>
                    <a:pt x="22" y="0"/>
                  </a:moveTo>
                  <a:lnTo>
                    <a:pt x="0" y="151"/>
                  </a:lnTo>
                  <a:lnTo>
                    <a:pt x="615" y="151"/>
                  </a:lnTo>
                  <a:lnTo>
                    <a:pt x="593" y="0"/>
                  </a:lnTo>
                  <a:close/>
                </a:path>
              </a:pathLst>
            </a:custGeom>
            <a:solidFill>
              <a:srgbClr val="4B9E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35"/>
            <p:cNvSpPr/>
            <p:nvPr/>
          </p:nvSpPr>
          <p:spPr>
            <a:xfrm>
              <a:off x="7221729" y="3738861"/>
              <a:ext cx="27470" cy="29250"/>
            </a:xfrm>
            <a:custGeom>
              <a:avLst/>
              <a:gdLst/>
              <a:ahLst/>
              <a:cxnLst/>
              <a:rect l="l" t="t" r="r" b="b"/>
              <a:pathLst>
                <a:path w="324" h="345" extrusionOk="0">
                  <a:moveTo>
                    <a:pt x="1" y="0"/>
                  </a:moveTo>
                  <a:cubicBezTo>
                    <a:pt x="44" y="0"/>
                    <a:pt x="87" y="43"/>
                    <a:pt x="87" y="87"/>
                  </a:cubicBezTo>
                  <a:lnTo>
                    <a:pt x="87" y="259"/>
                  </a:lnTo>
                  <a:cubicBezTo>
                    <a:pt x="87" y="313"/>
                    <a:pt x="44" y="345"/>
                    <a:pt x="1" y="345"/>
                  </a:cubicBezTo>
                  <a:lnTo>
                    <a:pt x="237" y="345"/>
                  </a:lnTo>
                  <a:cubicBezTo>
                    <a:pt x="281" y="345"/>
                    <a:pt x="324" y="313"/>
                    <a:pt x="324" y="259"/>
                  </a:cubicBezTo>
                  <a:lnTo>
                    <a:pt x="324" y="87"/>
                  </a:lnTo>
                  <a:cubicBezTo>
                    <a:pt x="324" y="43"/>
                    <a:pt x="281" y="0"/>
                    <a:pt x="237" y="0"/>
                  </a:cubicBezTo>
                  <a:close/>
                </a:path>
              </a:pathLst>
            </a:custGeom>
            <a:solidFill>
              <a:srgbClr val="5637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35"/>
            <p:cNvSpPr/>
            <p:nvPr/>
          </p:nvSpPr>
          <p:spPr>
            <a:xfrm>
              <a:off x="7017232" y="3724279"/>
              <a:ext cx="27470" cy="58500"/>
            </a:xfrm>
            <a:custGeom>
              <a:avLst/>
              <a:gdLst/>
              <a:ahLst/>
              <a:cxnLst/>
              <a:rect l="l" t="t" r="r" b="b"/>
              <a:pathLst>
                <a:path w="324" h="690" extrusionOk="0">
                  <a:moveTo>
                    <a:pt x="1" y="0"/>
                  </a:moveTo>
                  <a:cubicBezTo>
                    <a:pt x="55" y="0"/>
                    <a:pt x="87" y="43"/>
                    <a:pt x="87" y="86"/>
                  </a:cubicBezTo>
                  <a:lnTo>
                    <a:pt x="87" y="614"/>
                  </a:lnTo>
                  <a:cubicBezTo>
                    <a:pt x="87" y="657"/>
                    <a:pt x="55" y="689"/>
                    <a:pt x="1" y="689"/>
                  </a:cubicBezTo>
                  <a:lnTo>
                    <a:pt x="249" y="689"/>
                  </a:lnTo>
                  <a:cubicBezTo>
                    <a:pt x="292" y="689"/>
                    <a:pt x="324" y="657"/>
                    <a:pt x="324" y="614"/>
                  </a:cubicBezTo>
                  <a:lnTo>
                    <a:pt x="324" y="86"/>
                  </a:lnTo>
                  <a:cubicBezTo>
                    <a:pt x="324" y="43"/>
                    <a:pt x="292" y="0"/>
                    <a:pt x="249" y="0"/>
                  </a:cubicBezTo>
                  <a:close/>
                </a:path>
              </a:pathLst>
            </a:custGeom>
            <a:solidFill>
              <a:srgbClr val="4B9E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35"/>
            <p:cNvSpPr/>
            <p:nvPr/>
          </p:nvSpPr>
          <p:spPr>
            <a:xfrm>
              <a:off x="6993492" y="3688670"/>
              <a:ext cx="29335" cy="13735"/>
            </a:xfrm>
            <a:custGeom>
              <a:avLst/>
              <a:gdLst/>
              <a:ahLst/>
              <a:cxnLst/>
              <a:rect l="l" t="t" r="r" b="b"/>
              <a:pathLst>
                <a:path w="346" h="162" extrusionOk="0">
                  <a:moveTo>
                    <a:pt x="1" y="1"/>
                  </a:moveTo>
                  <a:lnTo>
                    <a:pt x="1" y="162"/>
                  </a:lnTo>
                  <a:lnTo>
                    <a:pt x="345" y="162"/>
                  </a:lnTo>
                  <a:lnTo>
                    <a:pt x="345" y="1"/>
                  </a:lnTo>
                  <a:close/>
                </a:path>
              </a:pathLst>
            </a:custGeom>
            <a:solidFill>
              <a:srgbClr val="5FB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35"/>
            <p:cNvSpPr/>
            <p:nvPr/>
          </p:nvSpPr>
          <p:spPr>
            <a:xfrm>
              <a:off x="7081158" y="3849334"/>
              <a:ext cx="160748" cy="12887"/>
            </a:xfrm>
            <a:custGeom>
              <a:avLst/>
              <a:gdLst/>
              <a:ahLst/>
              <a:cxnLst/>
              <a:rect l="l" t="t" r="r" b="b"/>
              <a:pathLst>
                <a:path w="1896" h="152" extrusionOk="0">
                  <a:moveTo>
                    <a:pt x="0" y="1"/>
                  </a:moveTo>
                  <a:lnTo>
                    <a:pt x="0" y="151"/>
                  </a:lnTo>
                  <a:lnTo>
                    <a:pt x="1895" y="151"/>
                  </a:lnTo>
                  <a:lnTo>
                    <a:pt x="1895" y="1"/>
                  </a:ln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2" name="Google Shape;1376;p31">
            <a:extLst>
              <a:ext uri="{FF2B5EF4-FFF2-40B4-BE49-F238E27FC236}">
                <a16:creationId xmlns:a16="http://schemas.microsoft.com/office/drawing/2014/main" id="{7AA51EC9-0C2B-42C4-AC16-42552F9070DE}"/>
              </a:ext>
            </a:extLst>
          </p:cNvPr>
          <p:cNvSpPr txBox="1">
            <a:spLocks/>
          </p:cNvSpPr>
          <p:nvPr/>
        </p:nvSpPr>
        <p:spPr>
          <a:xfrm>
            <a:off x="659100" y="366505"/>
            <a:ext cx="5370981" cy="151932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2000"/>
              <a:buFont typeface="Bowlby One SC"/>
              <a:buNone/>
              <a:defRPr sz="12000" b="0" i="0" u="none" strike="noStrike" cap="none">
                <a:solidFill>
                  <a:schemeClr val="dk1"/>
                </a:solidFill>
                <a:latin typeface="Bowlby One SC"/>
                <a:ea typeface="Bowlby One SC"/>
                <a:cs typeface="Bowlby One SC"/>
                <a:sym typeface="Bowlby One SC"/>
              </a:defRPr>
            </a:lvl1pPr>
            <a:lvl2pPr marR="0" lvl="1" algn="ctr" rtl="0">
              <a:lnSpc>
                <a:spcPct val="100000"/>
              </a:lnSpc>
              <a:spcBef>
                <a:spcPts val="0"/>
              </a:spcBef>
              <a:spcAft>
                <a:spcPts val="0"/>
              </a:spcAft>
              <a:buClr>
                <a:schemeClr val="dk1"/>
              </a:buClr>
              <a:buSzPts val="12000"/>
              <a:buFont typeface="Bowlby One SC"/>
              <a:buNone/>
              <a:defRPr sz="12000" b="0" i="0" u="none" strike="noStrike" cap="none">
                <a:solidFill>
                  <a:schemeClr val="dk1"/>
                </a:solidFill>
                <a:latin typeface="Bowlby One SC"/>
                <a:ea typeface="Bowlby One SC"/>
                <a:cs typeface="Bowlby One SC"/>
                <a:sym typeface="Bowlby One SC"/>
              </a:defRPr>
            </a:lvl2pPr>
            <a:lvl3pPr marR="0" lvl="2" algn="ctr" rtl="0">
              <a:lnSpc>
                <a:spcPct val="100000"/>
              </a:lnSpc>
              <a:spcBef>
                <a:spcPts val="0"/>
              </a:spcBef>
              <a:spcAft>
                <a:spcPts val="0"/>
              </a:spcAft>
              <a:buClr>
                <a:schemeClr val="dk1"/>
              </a:buClr>
              <a:buSzPts val="12000"/>
              <a:buFont typeface="Bowlby One SC"/>
              <a:buNone/>
              <a:defRPr sz="12000" b="0" i="0" u="none" strike="noStrike" cap="none">
                <a:solidFill>
                  <a:schemeClr val="dk1"/>
                </a:solidFill>
                <a:latin typeface="Bowlby One SC"/>
                <a:ea typeface="Bowlby One SC"/>
                <a:cs typeface="Bowlby One SC"/>
                <a:sym typeface="Bowlby One SC"/>
              </a:defRPr>
            </a:lvl3pPr>
            <a:lvl4pPr marR="0" lvl="3" algn="ctr" rtl="0">
              <a:lnSpc>
                <a:spcPct val="100000"/>
              </a:lnSpc>
              <a:spcBef>
                <a:spcPts val="0"/>
              </a:spcBef>
              <a:spcAft>
                <a:spcPts val="0"/>
              </a:spcAft>
              <a:buClr>
                <a:schemeClr val="dk1"/>
              </a:buClr>
              <a:buSzPts val="12000"/>
              <a:buFont typeface="Bowlby One SC"/>
              <a:buNone/>
              <a:defRPr sz="12000" b="0" i="0" u="none" strike="noStrike" cap="none">
                <a:solidFill>
                  <a:schemeClr val="dk1"/>
                </a:solidFill>
                <a:latin typeface="Bowlby One SC"/>
                <a:ea typeface="Bowlby One SC"/>
                <a:cs typeface="Bowlby One SC"/>
                <a:sym typeface="Bowlby One SC"/>
              </a:defRPr>
            </a:lvl4pPr>
            <a:lvl5pPr marR="0" lvl="4" algn="ctr" rtl="0">
              <a:lnSpc>
                <a:spcPct val="100000"/>
              </a:lnSpc>
              <a:spcBef>
                <a:spcPts val="0"/>
              </a:spcBef>
              <a:spcAft>
                <a:spcPts val="0"/>
              </a:spcAft>
              <a:buClr>
                <a:schemeClr val="dk1"/>
              </a:buClr>
              <a:buSzPts val="12000"/>
              <a:buFont typeface="Bowlby One SC"/>
              <a:buNone/>
              <a:defRPr sz="12000" b="0" i="0" u="none" strike="noStrike" cap="none">
                <a:solidFill>
                  <a:schemeClr val="dk1"/>
                </a:solidFill>
                <a:latin typeface="Bowlby One SC"/>
                <a:ea typeface="Bowlby One SC"/>
                <a:cs typeface="Bowlby One SC"/>
                <a:sym typeface="Bowlby One SC"/>
              </a:defRPr>
            </a:lvl5pPr>
            <a:lvl6pPr marR="0" lvl="5" algn="ctr" rtl="0">
              <a:lnSpc>
                <a:spcPct val="100000"/>
              </a:lnSpc>
              <a:spcBef>
                <a:spcPts val="0"/>
              </a:spcBef>
              <a:spcAft>
                <a:spcPts val="0"/>
              </a:spcAft>
              <a:buClr>
                <a:schemeClr val="dk1"/>
              </a:buClr>
              <a:buSzPts val="12000"/>
              <a:buFont typeface="Bowlby One SC"/>
              <a:buNone/>
              <a:defRPr sz="12000" b="0" i="0" u="none" strike="noStrike" cap="none">
                <a:solidFill>
                  <a:schemeClr val="dk1"/>
                </a:solidFill>
                <a:latin typeface="Bowlby One SC"/>
                <a:ea typeface="Bowlby One SC"/>
                <a:cs typeface="Bowlby One SC"/>
                <a:sym typeface="Bowlby One SC"/>
              </a:defRPr>
            </a:lvl6pPr>
            <a:lvl7pPr marR="0" lvl="6" algn="ctr" rtl="0">
              <a:lnSpc>
                <a:spcPct val="100000"/>
              </a:lnSpc>
              <a:spcBef>
                <a:spcPts val="0"/>
              </a:spcBef>
              <a:spcAft>
                <a:spcPts val="0"/>
              </a:spcAft>
              <a:buClr>
                <a:schemeClr val="dk1"/>
              </a:buClr>
              <a:buSzPts val="12000"/>
              <a:buFont typeface="Bowlby One SC"/>
              <a:buNone/>
              <a:defRPr sz="12000" b="0" i="0" u="none" strike="noStrike" cap="none">
                <a:solidFill>
                  <a:schemeClr val="dk1"/>
                </a:solidFill>
                <a:latin typeface="Bowlby One SC"/>
                <a:ea typeface="Bowlby One SC"/>
                <a:cs typeface="Bowlby One SC"/>
                <a:sym typeface="Bowlby One SC"/>
              </a:defRPr>
            </a:lvl7pPr>
            <a:lvl8pPr marR="0" lvl="7" algn="ctr" rtl="0">
              <a:lnSpc>
                <a:spcPct val="100000"/>
              </a:lnSpc>
              <a:spcBef>
                <a:spcPts val="0"/>
              </a:spcBef>
              <a:spcAft>
                <a:spcPts val="0"/>
              </a:spcAft>
              <a:buClr>
                <a:schemeClr val="dk1"/>
              </a:buClr>
              <a:buSzPts val="12000"/>
              <a:buFont typeface="Bowlby One SC"/>
              <a:buNone/>
              <a:defRPr sz="12000" b="0" i="0" u="none" strike="noStrike" cap="none">
                <a:solidFill>
                  <a:schemeClr val="dk1"/>
                </a:solidFill>
                <a:latin typeface="Bowlby One SC"/>
                <a:ea typeface="Bowlby One SC"/>
                <a:cs typeface="Bowlby One SC"/>
                <a:sym typeface="Bowlby One SC"/>
              </a:defRPr>
            </a:lvl8pPr>
            <a:lvl9pPr marR="0" lvl="8" algn="ctr" rtl="0">
              <a:lnSpc>
                <a:spcPct val="100000"/>
              </a:lnSpc>
              <a:spcBef>
                <a:spcPts val="0"/>
              </a:spcBef>
              <a:spcAft>
                <a:spcPts val="0"/>
              </a:spcAft>
              <a:buClr>
                <a:schemeClr val="dk1"/>
              </a:buClr>
              <a:buSzPts val="12000"/>
              <a:buFont typeface="Bowlby One SC"/>
              <a:buNone/>
              <a:defRPr sz="12000" b="0" i="0" u="none" strike="noStrike" cap="none">
                <a:solidFill>
                  <a:schemeClr val="dk1"/>
                </a:solidFill>
                <a:latin typeface="Bowlby One SC"/>
                <a:ea typeface="Bowlby One SC"/>
                <a:cs typeface="Bowlby One SC"/>
                <a:sym typeface="Bowlby One SC"/>
              </a:defRPr>
            </a:lvl9pPr>
          </a:lstStyle>
          <a:p>
            <a:r>
              <a:rPr lang="en" sz="8000" dirty="0"/>
              <a:t>02</a:t>
            </a:r>
          </a:p>
        </p:txBody>
      </p:sp>
      <p:sp>
        <p:nvSpPr>
          <p:cNvPr id="3" name="TextBox 2">
            <a:extLst>
              <a:ext uri="{FF2B5EF4-FFF2-40B4-BE49-F238E27FC236}">
                <a16:creationId xmlns:a16="http://schemas.microsoft.com/office/drawing/2014/main" id="{A336C260-05EA-4634-8BD1-E0AFF8B75C1C}"/>
              </a:ext>
            </a:extLst>
          </p:cNvPr>
          <p:cNvSpPr txBox="1"/>
          <p:nvPr/>
        </p:nvSpPr>
        <p:spPr>
          <a:xfrm>
            <a:off x="665536" y="2274336"/>
            <a:ext cx="3203481" cy="1077218"/>
          </a:xfrm>
          <a:prstGeom prst="rect">
            <a:avLst/>
          </a:prstGeom>
          <a:noFill/>
        </p:spPr>
        <p:txBody>
          <a:bodyPr wrap="square" rtlCol="0">
            <a:spAutoFit/>
          </a:bodyPr>
          <a:lstStyle/>
          <a:p>
            <a:r>
              <a:rPr lang="en-US" sz="3200" dirty="0">
                <a:solidFill>
                  <a:schemeClr val="dk1"/>
                </a:solidFill>
                <a:highlight>
                  <a:schemeClr val="accent5"/>
                </a:highlight>
                <a:latin typeface="Bowlby One SC"/>
                <a:sym typeface="Bowlby One SC"/>
              </a:rPr>
              <a:t>Stages of realization</a:t>
            </a:r>
            <a:endParaRPr lang="bg-BG" sz="3200" dirty="0">
              <a:solidFill>
                <a:schemeClr val="dk1"/>
              </a:solidFill>
              <a:highlight>
                <a:schemeClr val="accent5"/>
              </a:highlight>
              <a:sym typeface="Bowlby One SC"/>
            </a:endParaRPr>
          </a:p>
        </p:txBody>
      </p:sp>
    </p:spTree>
    <p:extLst>
      <p:ext uri="{BB962C8B-B14F-4D97-AF65-F5344CB8AC3E}">
        <p14:creationId xmlns:p14="http://schemas.microsoft.com/office/powerpoint/2010/main" val="4143106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B46B0D-0A02-42FF-B611-0BEA37D0780D}"/>
              </a:ext>
            </a:extLst>
          </p:cNvPr>
          <p:cNvSpPr>
            <a:spLocks noGrp="1"/>
          </p:cNvSpPr>
          <p:nvPr>
            <p:ph type="title"/>
          </p:nvPr>
        </p:nvSpPr>
        <p:spPr/>
        <p:txBody>
          <a:bodyPr/>
          <a:lstStyle/>
          <a:p>
            <a:r>
              <a:rPr lang="en-US" dirty="0"/>
              <a:t>Stages of realization</a:t>
            </a:r>
            <a:endParaRPr lang="bg-BG" dirty="0"/>
          </a:p>
        </p:txBody>
      </p:sp>
      <p:sp>
        <p:nvSpPr>
          <p:cNvPr id="11" name="Freeform 10">
            <a:extLst>
              <a:ext uri="{FF2B5EF4-FFF2-40B4-BE49-F238E27FC236}">
                <a16:creationId xmlns:a16="http://schemas.microsoft.com/office/drawing/2014/main" id="{E42A7489-51FB-40BC-9D4C-86ECC3850BD6}"/>
              </a:ext>
            </a:extLst>
          </p:cNvPr>
          <p:cNvSpPr/>
          <p:nvPr/>
        </p:nvSpPr>
        <p:spPr>
          <a:xfrm>
            <a:off x="5080001" y="1619600"/>
            <a:ext cx="3474720" cy="2634053"/>
          </a:xfrm>
          <a:custGeom>
            <a:avLst/>
            <a:gdLst/>
            <a:ahLst/>
            <a:cxnLst/>
            <a:rect l="l" t="t" r="r" b="b"/>
            <a:pathLst>
              <a:path w="7428768" h="5308193">
                <a:moveTo>
                  <a:pt x="0" y="0"/>
                </a:moveTo>
                <a:lnTo>
                  <a:pt x="7428768" y="0"/>
                </a:lnTo>
                <a:lnTo>
                  <a:pt x="7428768" y="5308193"/>
                </a:lnTo>
                <a:lnTo>
                  <a:pt x="0" y="530819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2" name="TextBox 11">
            <a:extLst>
              <a:ext uri="{FF2B5EF4-FFF2-40B4-BE49-F238E27FC236}">
                <a16:creationId xmlns:a16="http://schemas.microsoft.com/office/drawing/2014/main" id="{26BAC427-B4AD-402C-809D-F34B12A52D5D}"/>
              </a:ext>
            </a:extLst>
          </p:cNvPr>
          <p:cNvSpPr txBox="1"/>
          <p:nvPr/>
        </p:nvSpPr>
        <p:spPr>
          <a:xfrm>
            <a:off x="720000" y="1347893"/>
            <a:ext cx="3716533" cy="2462213"/>
          </a:xfrm>
          <a:prstGeom prst="rect">
            <a:avLst/>
          </a:prstGeom>
          <a:noFill/>
        </p:spPr>
        <p:txBody>
          <a:bodyPr wrap="square" rtlCol="0">
            <a:spAutoFit/>
          </a:bodyPr>
          <a:lstStyle/>
          <a:p>
            <a:pPr marL="457200" indent="-317500">
              <a:buClr>
                <a:schemeClr val="dk1"/>
              </a:buClr>
              <a:buSzPts val="1400"/>
            </a:pPr>
            <a:r>
              <a:rPr lang="en-US" dirty="0">
                <a:solidFill>
                  <a:schemeClr val="dk1"/>
                </a:solidFill>
                <a:latin typeface="Nanum Gothic"/>
                <a:ea typeface="Nanum Gothic"/>
                <a:sym typeface="Nanum Gothic"/>
              </a:rPr>
              <a:t>We started by brainstorming the concept and assigning team roles to plan the structure of our emergency incident tracking system. Then we designed and developed the website using HTML, CSS, JavaScript, and PHP, creating pages like maps, statistics, and incident reports. Finally, we tested the functionality, improved the user experience, and prepared documentation and a presentation.</a:t>
            </a:r>
            <a:endParaRPr lang="bg-BG" dirty="0">
              <a:solidFill>
                <a:schemeClr val="dk1"/>
              </a:solidFill>
              <a:ea typeface="Nanum Gothic"/>
              <a:sym typeface="Nanum Gothic"/>
            </a:endParaRPr>
          </a:p>
        </p:txBody>
      </p:sp>
    </p:spTree>
    <p:extLst>
      <p:ext uri="{BB962C8B-B14F-4D97-AF65-F5344CB8AC3E}">
        <p14:creationId xmlns:p14="http://schemas.microsoft.com/office/powerpoint/2010/main" val="1481252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11"/>
        <p:cNvGrpSpPr/>
        <p:nvPr/>
      </p:nvGrpSpPr>
      <p:grpSpPr>
        <a:xfrm>
          <a:off x="0" y="0"/>
          <a:ext cx="0" cy="0"/>
          <a:chOff x="0" y="0"/>
          <a:chExt cx="0" cy="0"/>
        </a:xfrm>
      </p:grpSpPr>
      <p:grpSp>
        <p:nvGrpSpPr>
          <p:cNvPr id="2015" name="Google Shape;2015;p35"/>
          <p:cNvGrpSpPr/>
          <p:nvPr/>
        </p:nvGrpSpPr>
        <p:grpSpPr>
          <a:xfrm rot="320794">
            <a:off x="5218137" y="1992108"/>
            <a:ext cx="3550074" cy="2354641"/>
            <a:chOff x="5494275" y="3603075"/>
            <a:chExt cx="980425" cy="650300"/>
          </a:xfrm>
        </p:grpSpPr>
        <p:sp>
          <p:nvSpPr>
            <p:cNvPr id="2016" name="Google Shape;2016;p35"/>
            <p:cNvSpPr/>
            <p:nvPr/>
          </p:nvSpPr>
          <p:spPr>
            <a:xfrm>
              <a:off x="5509150" y="3617425"/>
              <a:ext cx="950725" cy="621650"/>
            </a:xfrm>
            <a:custGeom>
              <a:avLst/>
              <a:gdLst/>
              <a:ahLst/>
              <a:cxnLst/>
              <a:rect l="l" t="t" r="r" b="b"/>
              <a:pathLst>
                <a:path w="38029" h="24866" extrusionOk="0">
                  <a:moveTo>
                    <a:pt x="25665" y="5506"/>
                  </a:moveTo>
                  <a:cubicBezTo>
                    <a:pt x="25708" y="5516"/>
                    <a:pt x="25741" y="5516"/>
                    <a:pt x="25773" y="5528"/>
                  </a:cubicBezTo>
                  <a:lnTo>
                    <a:pt x="25773" y="5808"/>
                  </a:lnTo>
                  <a:cubicBezTo>
                    <a:pt x="25611" y="5808"/>
                    <a:pt x="25449" y="5808"/>
                    <a:pt x="25298" y="5830"/>
                  </a:cubicBezTo>
                  <a:cubicBezTo>
                    <a:pt x="25427" y="5732"/>
                    <a:pt x="25557" y="5624"/>
                    <a:pt x="25665" y="5506"/>
                  </a:cubicBezTo>
                  <a:close/>
                  <a:moveTo>
                    <a:pt x="6597" y="5614"/>
                  </a:moveTo>
                  <a:cubicBezTo>
                    <a:pt x="6651" y="5689"/>
                    <a:pt x="6705" y="5765"/>
                    <a:pt x="6759" y="5819"/>
                  </a:cubicBezTo>
                  <a:cubicBezTo>
                    <a:pt x="6748" y="6078"/>
                    <a:pt x="6738" y="6337"/>
                    <a:pt x="6716" y="6553"/>
                  </a:cubicBezTo>
                  <a:cubicBezTo>
                    <a:pt x="6529" y="6357"/>
                    <a:pt x="6209" y="6259"/>
                    <a:pt x="5869" y="6259"/>
                  </a:cubicBezTo>
                  <a:cubicBezTo>
                    <a:pt x="5835" y="6259"/>
                    <a:pt x="5800" y="6260"/>
                    <a:pt x="5766" y="6262"/>
                  </a:cubicBezTo>
                  <a:lnTo>
                    <a:pt x="5755" y="6046"/>
                  </a:lnTo>
                  <a:cubicBezTo>
                    <a:pt x="6025" y="6024"/>
                    <a:pt x="6263" y="5884"/>
                    <a:pt x="6424" y="5679"/>
                  </a:cubicBezTo>
                  <a:cubicBezTo>
                    <a:pt x="6478" y="5657"/>
                    <a:pt x="6543" y="5636"/>
                    <a:pt x="6597" y="5614"/>
                  </a:cubicBezTo>
                  <a:close/>
                  <a:moveTo>
                    <a:pt x="10689" y="8216"/>
                  </a:moveTo>
                  <a:lnTo>
                    <a:pt x="11110" y="8443"/>
                  </a:lnTo>
                  <a:cubicBezTo>
                    <a:pt x="11002" y="8421"/>
                    <a:pt x="10905" y="8400"/>
                    <a:pt x="10797" y="8378"/>
                  </a:cubicBezTo>
                  <a:cubicBezTo>
                    <a:pt x="10765" y="8324"/>
                    <a:pt x="10721" y="8270"/>
                    <a:pt x="10689" y="8216"/>
                  </a:cubicBezTo>
                  <a:close/>
                  <a:moveTo>
                    <a:pt x="11143" y="8961"/>
                  </a:moveTo>
                  <a:lnTo>
                    <a:pt x="11143" y="8961"/>
                  </a:lnTo>
                  <a:cubicBezTo>
                    <a:pt x="11402" y="9036"/>
                    <a:pt x="11640" y="9101"/>
                    <a:pt x="11877" y="9177"/>
                  </a:cubicBezTo>
                  <a:cubicBezTo>
                    <a:pt x="11887" y="9296"/>
                    <a:pt x="11931" y="9425"/>
                    <a:pt x="11974" y="9533"/>
                  </a:cubicBezTo>
                  <a:cubicBezTo>
                    <a:pt x="11887" y="9706"/>
                    <a:pt x="11791" y="9890"/>
                    <a:pt x="11715" y="10063"/>
                  </a:cubicBezTo>
                  <a:cubicBezTo>
                    <a:pt x="11553" y="9717"/>
                    <a:pt x="11359" y="9339"/>
                    <a:pt x="11143" y="8961"/>
                  </a:cubicBezTo>
                  <a:close/>
                  <a:moveTo>
                    <a:pt x="20568" y="13712"/>
                  </a:moveTo>
                  <a:cubicBezTo>
                    <a:pt x="20460" y="14857"/>
                    <a:pt x="20374" y="15947"/>
                    <a:pt x="20309" y="16767"/>
                  </a:cubicBezTo>
                  <a:cubicBezTo>
                    <a:pt x="20148" y="16563"/>
                    <a:pt x="19975" y="16379"/>
                    <a:pt x="19781" y="16239"/>
                  </a:cubicBezTo>
                  <a:cubicBezTo>
                    <a:pt x="19759" y="16227"/>
                    <a:pt x="19738" y="16206"/>
                    <a:pt x="19705" y="16195"/>
                  </a:cubicBezTo>
                  <a:lnTo>
                    <a:pt x="19705" y="16184"/>
                  </a:lnTo>
                  <a:cubicBezTo>
                    <a:pt x="19683" y="16174"/>
                    <a:pt x="19651" y="16152"/>
                    <a:pt x="19630" y="16141"/>
                  </a:cubicBezTo>
                  <a:lnTo>
                    <a:pt x="19618" y="16131"/>
                  </a:lnTo>
                  <a:cubicBezTo>
                    <a:pt x="19597" y="16119"/>
                    <a:pt x="19575" y="16109"/>
                    <a:pt x="19554" y="16087"/>
                  </a:cubicBezTo>
                  <a:cubicBezTo>
                    <a:pt x="19543" y="16087"/>
                    <a:pt x="19543" y="16087"/>
                    <a:pt x="19532" y="16076"/>
                  </a:cubicBezTo>
                  <a:cubicBezTo>
                    <a:pt x="19510" y="16066"/>
                    <a:pt x="19500" y="16055"/>
                    <a:pt x="19478" y="16044"/>
                  </a:cubicBezTo>
                  <a:cubicBezTo>
                    <a:pt x="19467" y="16044"/>
                    <a:pt x="19457" y="16033"/>
                    <a:pt x="19446" y="16033"/>
                  </a:cubicBezTo>
                  <a:cubicBezTo>
                    <a:pt x="19435" y="16023"/>
                    <a:pt x="19414" y="16011"/>
                    <a:pt x="19392" y="16001"/>
                  </a:cubicBezTo>
                  <a:cubicBezTo>
                    <a:pt x="19381" y="15990"/>
                    <a:pt x="19370" y="15990"/>
                    <a:pt x="19359" y="15979"/>
                  </a:cubicBezTo>
                  <a:cubicBezTo>
                    <a:pt x="19349" y="15979"/>
                    <a:pt x="19349" y="15979"/>
                    <a:pt x="19338" y="15968"/>
                  </a:cubicBezTo>
                  <a:cubicBezTo>
                    <a:pt x="19122" y="15871"/>
                    <a:pt x="18906" y="15795"/>
                    <a:pt x="18690" y="15742"/>
                  </a:cubicBezTo>
                  <a:cubicBezTo>
                    <a:pt x="18679" y="15612"/>
                    <a:pt x="18647" y="15483"/>
                    <a:pt x="18636" y="15364"/>
                  </a:cubicBezTo>
                  <a:lnTo>
                    <a:pt x="18636" y="15364"/>
                  </a:lnTo>
                  <a:lnTo>
                    <a:pt x="18798" y="15504"/>
                  </a:lnTo>
                  <a:lnTo>
                    <a:pt x="19078" y="15299"/>
                  </a:lnTo>
                  <a:lnTo>
                    <a:pt x="19273" y="15504"/>
                  </a:lnTo>
                  <a:cubicBezTo>
                    <a:pt x="19273" y="15504"/>
                    <a:pt x="20050" y="14521"/>
                    <a:pt x="20568" y="13712"/>
                  </a:cubicBezTo>
                  <a:close/>
                  <a:moveTo>
                    <a:pt x="22793" y="18096"/>
                  </a:moveTo>
                  <a:lnTo>
                    <a:pt x="23301" y="18117"/>
                  </a:lnTo>
                  <a:cubicBezTo>
                    <a:pt x="23344" y="18257"/>
                    <a:pt x="23376" y="18333"/>
                    <a:pt x="23376" y="18333"/>
                  </a:cubicBezTo>
                  <a:lnTo>
                    <a:pt x="23484" y="18322"/>
                  </a:lnTo>
                  <a:lnTo>
                    <a:pt x="24671" y="18355"/>
                  </a:lnTo>
                  <a:lnTo>
                    <a:pt x="25330" y="21173"/>
                  </a:lnTo>
                  <a:lnTo>
                    <a:pt x="25330" y="21184"/>
                  </a:lnTo>
                  <a:lnTo>
                    <a:pt x="25330" y="21194"/>
                  </a:lnTo>
                  <a:lnTo>
                    <a:pt x="25741" y="22922"/>
                  </a:lnTo>
                  <a:lnTo>
                    <a:pt x="24563" y="22922"/>
                  </a:lnTo>
                  <a:cubicBezTo>
                    <a:pt x="23279" y="22922"/>
                    <a:pt x="22523" y="21421"/>
                    <a:pt x="21843" y="19823"/>
                  </a:cubicBezTo>
                  <a:lnTo>
                    <a:pt x="22058" y="18290"/>
                  </a:lnTo>
                  <a:lnTo>
                    <a:pt x="22264" y="18290"/>
                  </a:lnTo>
                  <a:lnTo>
                    <a:pt x="22771" y="18312"/>
                  </a:lnTo>
                  <a:lnTo>
                    <a:pt x="22793" y="18096"/>
                  </a:lnTo>
                  <a:close/>
                  <a:moveTo>
                    <a:pt x="10354" y="18020"/>
                  </a:moveTo>
                  <a:lnTo>
                    <a:pt x="10409" y="18441"/>
                  </a:lnTo>
                  <a:lnTo>
                    <a:pt x="10894" y="18408"/>
                  </a:lnTo>
                  <a:lnTo>
                    <a:pt x="11791" y="21162"/>
                  </a:lnTo>
                  <a:lnTo>
                    <a:pt x="11856" y="21356"/>
                  </a:lnTo>
                  <a:lnTo>
                    <a:pt x="11985" y="21756"/>
                  </a:lnTo>
                  <a:lnTo>
                    <a:pt x="12115" y="22177"/>
                  </a:lnTo>
                  <a:lnTo>
                    <a:pt x="12492" y="23322"/>
                  </a:lnTo>
                  <a:cubicBezTo>
                    <a:pt x="12482" y="23354"/>
                    <a:pt x="12471" y="23397"/>
                    <a:pt x="12471" y="23440"/>
                  </a:cubicBezTo>
                  <a:lnTo>
                    <a:pt x="6791" y="23440"/>
                  </a:lnTo>
                  <a:lnTo>
                    <a:pt x="6759" y="23375"/>
                  </a:lnTo>
                  <a:lnTo>
                    <a:pt x="7817" y="18679"/>
                  </a:lnTo>
                  <a:lnTo>
                    <a:pt x="8346" y="18624"/>
                  </a:lnTo>
                  <a:lnTo>
                    <a:pt x="9728" y="18495"/>
                  </a:lnTo>
                  <a:lnTo>
                    <a:pt x="9814" y="18096"/>
                  </a:lnTo>
                  <a:lnTo>
                    <a:pt x="10354" y="18020"/>
                  </a:lnTo>
                  <a:close/>
                  <a:moveTo>
                    <a:pt x="21703" y="20860"/>
                  </a:moveTo>
                  <a:cubicBezTo>
                    <a:pt x="22307" y="22155"/>
                    <a:pt x="23041" y="23246"/>
                    <a:pt x="24208" y="23440"/>
                  </a:cubicBezTo>
                  <a:lnTo>
                    <a:pt x="21389" y="23440"/>
                  </a:lnTo>
                  <a:cubicBezTo>
                    <a:pt x="21400" y="23354"/>
                    <a:pt x="21422" y="23202"/>
                    <a:pt x="21389" y="23084"/>
                  </a:cubicBezTo>
                  <a:lnTo>
                    <a:pt x="21703" y="20860"/>
                  </a:lnTo>
                  <a:close/>
                  <a:moveTo>
                    <a:pt x="7230" y="0"/>
                  </a:moveTo>
                  <a:cubicBezTo>
                    <a:pt x="6864" y="0"/>
                    <a:pt x="6484" y="110"/>
                    <a:pt x="6100" y="377"/>
                  </a:cubicBezTo>
                  <a:cubicBezTo>
                    <a:pt x="4783" y="1295"/>
                    <a:pt x="5064" y="3044"/>
                    <a:pt x="5388" y="4070"/>
                  </a:cubicBezTo>
                  <a:cubicBezTo>
                    <a:pt x="4945" y="4189"/>
                    <a:pt x="4632" y="4599"/>
                    <a:pt x="4643" y="5074"/>
                  </a:cubicBezTo>
                  <a:cubicBezTo>
                    <a:pt x="4653" y="5322"/>
                    <a:pt x="4751" y="5549"/>
                    <a:pt x="4902" y="5722"/>
                  </a:cubicBezTo>
                  <a:lnTo>
                    <a:pt x="4902" y="5744"/>
                  </a:lnTo>
                  <a:lnTo>
                    <a:pt x="4902" y="5754"/>
                  </a:lnTo>
                  <a:lnTo>
                    <a:pt x="4902" y="5765"/>
                  </a:lnTo>
                  <a:lnTo>
                    <a:pt x="4902" y="5776"/>
                  </a:lnTo>
                  <a:lnTo>
                    <a:pt x="4902" y="5787"/>
                  </a:lnTo>
                  <a:lnTo>
                    <a:pt x="4891" y="5797"/>
                  </a:lnTo>
                  <a:lnTo>
                    <a:pt x="4891" y="5808"/>
                  </a:lnTo>
                  <a:lnTo>
                    <a:pt x="4891" y="5819"/>
                  </a:lnTo>
                  <a:lnTo>
                    <a:pt x="4891" y="5830"/>
                  </a:lnTo>
                  <a:lnTo>
                    <a:pt x="4891" y="5840"/>
                  </a:lnTo>
                  <a:lnTo>
                    <a:pt x="4902" y="5840"/>
                  </a:lnTo>
                  <a:lnTo>
                    <a:pt x="4902" y="5852"/>
                  </a:lnTo>
                  <a:lnTo>
                    <a:pt x="4902" y="5862"/>
                  </a:lnTo>
                  <a:lnTo>
                    <a:pt x="4902" y="5873"/>
                  </a:lnTo>
                  <a:lnTo>
                    <a:pt x="4902" y="5884"/>
                  </a:lnTo>
                  <a:lnTo>
                    <a:pt x="4902" y="5895"/>
                  </a:lnTo>
                  <a:lnTo>
                    <a:pt x="4902" y="5905"/>
                  </a:lnTo>
                  <a:lnTo>
                    <a:pt x="4902" y="5927"/>
                  </a:lnTo>
                  <a:lnTo>
                    <a:pt x="4902" y="5938"/>
                  </a:lnTo>
                  <a:lnTo>
                    <a:pt x="4902" y="5948"/>
                  </a:lnTo>
                  <a:lnTo>
                    <a:pt x="4912" y="5948"/>
                  </a:lnTo>
                  <a:lnTo>
                    <a:pt x="4912" y="5960"/>
                  </a:lnTo>
                  <a:lnTo>
                    <a:pt x="4912" y="5970"/>
                  </a:lnTo>
                  <a:lnTo>
                    <a:pt x="4912" y="5981"/>
                  </a:lnTo>
                  <a:lnTo>
                    <a:pt x="4912" y="5992"/>
                  </a:lnTo>
                  <a:lnTo>
                    <a:pt x="4924" y="5992"/>
                  </a:lnTo>
                  <a:lnTo>
                    <a:pt x="4924" y="6003"/>
                  </a:lnTo>
                  <a:lnTo>
                    <a:pt x="4924" y="6013"/>
                  </a:lnTo>
                  <a:cubicBezTo>
                    <a:pt x="4924" y="6003"/>
                    <a:pt x="4924" y="6003"/>
                    <a:pt x="4934" y="6003"/>
                  </a:cubicBezTo>
                  <a:cubicBezTo>
                    <a:pt x="4951" y="6037"/>
                    <a:pt x="5001" y="6053"/>
                    <a:pt x="5079" y="6053"/>
                  </a:cubicBezTo>
                  <a:cubicBezTo>
                    <a:pt x="5151" y="6053"/>
                    <a:pt x="5247" y="6039"/>
                    <a:pt x="5366" y="6013"/>
                  </a:cubicBezTo>
                  <a:cubicBezTo>
                    <a:pt x="5409" y="6035"/>
                    <a:pt x="5452" y="6035"/>
                    <a:pt x="5507" y="6046"/>
                  </a:cubicBezTo>
                  <a:lnTo>
                    <a:pt x="5507" y="6294"/>
                  </a:lnTo>
                  <a:cubicBezTo>
                    <a:pt x="5085" y="6380"/>
                    <a:pt x="4697" y="6629"/>
                    <a:pt x="4557" y="7050"/>
                  </a:cubicBezTo>
                  <a:cubicBezTo>
                    <a:pt x="4394" y="7546"/>
                    <a:pt x="4254" y="10915"/>
                    <a:pt x="4373" y="12643"/>
                  </a:cubicBezTo>
                  <a:cubicBezTo>
                    <a:pt x="4103" y="12935"/>
                    <a:pt x="3941" y="13118"/>
                    <a:pt x="3941" y="13118"/>
                  </a:cubicBezTo>
                  <a:lnTo>
                    <a:pt x="3995" y="13151"/>
                  </a:lnTo>
                  <a:cubicBezTo>
                    <a:pt x="3995" y="13151"/>
                    <a:pt x="4146" y="13064"/>
                    <a:pt x="4384" y="12902"/>
                  </a:cubicBezTo>
                  <a:cubicBezTo>
                    <a:pt x="4427" y="13290"/>
                    <a:pt x="4470" y="13550"/>
                    <a:pt x="4545" y="13636"/>
                  </a:cubicBezTo>
                  <a:cubicBezTo>
                    <a:pt x="4773" y="13885"/>
                    <a:pt x="5291" y="13993"/>
                    <a:pt x="5819" y="13993"/>
                  </a:cubicBezTo>
                  <a:cubicBezTo>
                    <a:pt x="5852" y="14900"/>
                    <a:pt x="5884" y="15774"/>
                    <a:pt x="5917" y="16519"/>
                  </a:cubicBezTo>
                  <a:lnTo>
                    <a:pt x="5917" y="16541"/>
                  </a:lnTo>
                  <a:lnTo>
                    <a:pt x="5917" y="16594"/>
                  </a:lnTo>
                  <a:cubicBezTo>
                    <a:pt x="5927" y="16616"/>
                    <a:pt x="5927" y="16649"/>
                    <a:pt x="5927" y="16670"/>
                  </a:cubicBezTo>
                  <a:lnTo>
                    <a:pt x="5927" y="16746"/>
                  </a:lnTo>
                  <a:lnTo>
                    <a:pt x="5927" y="16757"/>
                  </a:lnTo>
                  <a:cubicBezTo>
                    <a:pt x="5927" y="16843"/>
                    <a:pt x="5939" y="16930"/>
                    <a:pt x="5939" y="17016"/>
                  </a:cubicBezTo>
                  <a:cubicBezTo>
                    <a:pt x="5971" y="17674"/>
                    <a:pt x="5992" y="18192"/>
                    <a:pt x="6003" y="18516"/>
                  </a:cubicBezTo>
                  <a:lnTo>
                    <a:pt x="6003" y="18549"/>
                  </a:lnTo>
                  <a:lnTo>
                    <a:pt x="6014" y="18560"/>
                  </a:lnTo>
                  <a:lnTo>
                    <a:pt x="6014" y="18571"/>
                  </a:lnTo>
                  <a:lnTo>
                    <a:pt x="6014" y="18624"/>
                  </a:lnTo>
                  <a:lnTo>
                    <a:pt x="6014" y="18636"/>
                  </a:lnTo>
                  <a:lnTo>
                    <a:pt x="6014" y="18646"/>
                  </a:lnTo>
                  <a:lnTo>
                    <a:pt x="6014" y="18679"/>
                  </a:lnTo>
                  <a:lnTo>
                    <a:pt x="6014" y="18689"/>
                  </a:lnTo>
                  <a:lnTo>
                    <a:pt x="6014" y="18722"/>
                  </a:lnTo>
                  <a:lnTo>
                    <a:pt x="6014" y="18732"/>
                  </a:lnTo>
                  <a:cubicBezTo>
                    <a:pt x="6025" y="18808"/>
                    <a:pt x="6025" y="18840"/>
                    <a:pt x="6025" y="18840"/>
                  </a:cubicBezTo>
                  <a:lnTo>
                    <a:pt x="6694" y="18776"/>
                  </a:lnTo>
                  <a:lnTo>
                    <a:pt x="6618" y="21054"/>
                  </a:lnTo>
                  <a:lnTo>
                    <a:pt x="6608" y="21313"/>
                  </a:lnTo>
                  <a:lnTo>
                    <a:pt x="6608" y="21421"/>
                  </a:lnTo>
                  <a:lnTo>
                    <a:pt x="6597" y="21712"/>
                  </a:lnTo>
                  <a:lnTo>
                    <a:pt x="6586" y="22166"/>
                  </a:lnTo>
                  <a:lnTo>
                    <a:pt x="6543" y="23354"/>
                  </a:lnTo>
                  <a:cubicBezTo>
                    <a:pt x="6478" y="23375"/>
                    <a:pt x="6414" y="23408"/>
                    <a:pt x="6349" y="23440"/>
                  </a:cubicBezTo>
                  <a:lnTo>
                    <a:pt x="0" y="23440"/>
                  </a:lnTo>
                  <a:cubicBezTo>
                    <a:pt x="0" y="23440"/>
                    <a:pt x="8411" y="24865"/>
                    <a:pt x="19186" y="24865"/>
                  </a:cubicBezTo>
                  <a:cubicBezTo>
                    <a:pt x="29962" y="24865"/>
                    <a:pt x="38028" y="23440"/>
                    <a:pt x="38028" y="23440"/>
                  </a:cubicBezTo>
                  <a:lnTo>
                    <a:pt x="35545" y="23440"/>
                  </a:lnTo>
                  <a:lnTo>
                    <a:pt x="35545" y="21983"/>
                  </a:lnTo>
                  <a:lnTo>
                    <a:pt x="35545" y="20222"/>
                  </a:lnTo>
                  <a:lnTo>
                    <a:pt x="35933" y="20222"/>
                  </a:lnTo>
                  <a:lnTo>
                    <a:pt x="35933" y="18538"/>
                  </a:lnTo>
                  <a:lnTo>
                    <a:pt x="35545" y="18538"/>
                  </a:lnTo>
                  <a:lnTo>
                    <a:pt x="35545" y="16832"/>
                  </a:lnTo>
                  <a:lnTo>
                    <a:pt x="35545" y="16486"/>
                  </a:lnTo>
                  <a:lnTo>
                    <a:pt x="35847" y="16486"/>
                  </a:lnTo>
                  <a:cubicBezTo>
                    <a:pt x="35847" y="16282"/>
                    <a:pt x="35717" y="16087"/>
                    <a:pt x="35533" y="16001"/>
                  </a:cubicBezTo>
                  <a:cubicBezTo>
                    <a:pt x="35415" y="15044"/>
                    <a:pt x="34582" y="14569"/>
                    <a:pt x="33749" y="14569"/>
                  </a:cubicBezTo>
                  <a:cubicBezTo>
                    <a:pt x="32909" y="14569"/>
                    <a:pt x="32068" y="15052"/>
                    <a:pt x="31960" y="16011"/>
                  </a:cubicBezTo>
                  <a:cubicBezTo>
                    <a:pt x="31776" y="16087"/>
                    <a:pt x="31646" y="16282"/>
                    <a:pt x="31646" y="16486"/>
                  </a:cubicBezTo>
                  <a:lnTo>
                    <a:pt x="31938" y="16486"/>
                  </a:lnTo>
                  <a:lnTo>
                    <a:pt x="31938" y="18538"/>
                  </a:lnTo>
                  <a:lnTo>
                    <a:pt x="31593" y="18538"/>
                  </a:lnTo>
                  <a:lnTo>
                    <a:pt x="31593" y="20222"/>
                  </a:lnTo>
                  <a:lnTo>
                    <a:pt x="31938" y="20222"/>
                  </a:lnTo>
                  <a:lnTo>
                    <a:pt x="31938" y="22922"/>
                  </a:lnTo>
                  <a:lnTo>
                    <a:pt x="26010" y="22922"/>
                  </a:lnTo>
                  <a:lnTo>
                    <a:pt x="25978" y="22350"/>
                  </a:lnTo>
                  <a:lnTo>
                    <a:pt x="25957" y="21928"/>
                  </a:lnTo>
                  <a:lnTo>
                    <a:pt x="25892" y="20881"/>
                  </a:lnTo>
                  <a:lnTo>
                    <a:pt x="25892" y="20709"/>
                  </a:lnTo>
                  <a:lnTo>
                    <a:pt x="25762" y="18387"/>
                  </a:lnTo>
                  <a:lnTo>
                    <a:pt x="26367" y="18398"/>
                  </a:lnTo>
                  <a:cubicBezTo>
                    <a:pt x="26367" y="18398"/>
                    <a:pt x="26377" y="17804"/>
                    <a:pt x="26367" y="16875"/>
                  </a:cubicBezTo>
                  <a:cubicBezTo>
                    <a:pt x="26788" y="16875"/>
                    <a:pt x="27123" y="16854"/>
                    <a:pt x="27176" y="16778"/>
                  </a:cubicBezTo>
                  <a:lnTo>
                    <a:pt x="27176" y="16767"/>
                  </a:lnTo>
                  <a:lnTo>
                    <a:pt x="27188" y="16767"/>
                  </a:lnTo>
                  <a:lnTo>
                    <a:pt x="27188" y="16757"/>
                  </a:lnTo>
                  <a:lnTo>
                    <a:pt x="27188" y="16746"/>
                  </a:lnTo>
                  <a:cubicBezTo>
                    <a:pt x="27188" y="16746"/>
                    <a:pt x="27188" y="16735"/>
                    <a:pt x="27198" y="16735"/>
                  </a:cubicBezTo>
                  <a:lnTo>
                    <a:pt x="27198" y="16724"/>
                  </a:lnTo>
                  <a:lnTo>
                    <a:pt x="27198" y="16714"/>
                  </a:lnTo>
                  <a:lnTo>
                    <a:pt x="27198" y="16702"/>
                  </a:lnTo>
                  <a:lnTo>
                    <a:pt x="27209" y="16702"/>
                  </a:lnTo>
                  <a:lnTo>
                    <a:pt x="27209" y="16681"/>
                  </a:lnTo>
                  <a:cubicBezTo>
                    <a:pt x="27209" y="16670"/>
                    <a:pt x="27209" y="16670"/>
                    <a:pt x="27220" y="16659"/>
                  </a:cubicBezTo>
                  <a:lnTo>
                    <a:pt x="27220" y="16649"/>
                  </a:lnTo>
                  <a:lnTo>
                    <a:pt x="27220" y="16638"/>
                  </a:lnTo>
                  <a:lnTo>
                    <a:pt x="27220" y="16627"/>
                  </a:lnTo>
                  <a:cubicBezTo>
                    <a:pt x="27220" y="16616"/>
                    <a:pt x="27231" y="16616"/>
                    <a:pt x="27231" y="16616"/>
                  </a:cubicBezTo>
                  <a:lnTo>
                    <a:pt x="27231" y="16594"/>
                  </a:lnTo>
                  <a:lnTo>
                    <a:pt x="27231" y="16584"/>
                  </a:lnTo>
                  <a:lnTo>
                    <a:pt x="27231" y="16573"/>
                  </a:lnTo>
                  <a:lnTo>
                    <a:pt x="27241" y="16563"/>
                  </a:lnTo>
                  <a:lnTo>
                    <a:pt x="27241" y="16541"/>
                  </a:lnTo>
                  <a:lnTo>
                    <a:pt x="27241" y="16530"/>
                  </a:lnTo>
                  <a:cubicBezTo>
                    <a:pt x="27241" y="16530"/>
                    <a:pt x="27252" y="16519"/>
                    <a:pt x="27252" y="16508"/>
                  </a:cubicBezTo>
                  <a:lnTo>
                    <a:pt x="27252" y="16498"/>
                  </a:lnTo>
                  <a:lnTo>
                    <a:pt x="27252" y="16476"/>
                  </a:lnTo>
                  <a:cubicBezTo>
                    <a:pt x="27382" y="15839"/>
                    <a:pt x="27587" y="14327"/>
                    <a:pt x="27651" y="12535"/>
                  </a:cubicBezTo>
                  <a:cubicBezTo>
                    <a:pt x="28386" y="11736"/>
                    <a:pt x="29174" y="10775"/>
                    <a:pt x="29066" y="10365"/>
                  </a:cubicBezTo>
                  <a:cubicBezTo>
                    <a:pt x="29055" y="10354"/>
                    <a:pt x="29055" y="10343"/>
                    <a:pt x="29055" y="10332"/>
                  </a:cubicBezTo>
                  <a:cubicBezTo>
                    <a:pt x="29055" y="10322"/>
                    <a:pt x="29045" y="10322"/>
                    <a:pt x="29045" y="10310"/>
                  </a:cubicBezTo>
                  <a:cubicBezTo>
                    <a:pt x="28710" y="9425"/>
                    <a:pt x="28073" y="8561"/>
                    <a:pt x="27392" y="7860"/>
                  </a:cubicBezTo>
                  <a:cubicBezTo>
                    <a:pt x="27317" y="7395"/>
                    <a:pt x="27220" y="6942"/>
                    <a:pt x="27101" y="6510"/>
                  </a:cubicBezTo>
                  <a:cubicBezTo>
                    <a:pt x="26993" y="6154"/>
                    <a:pt x="26550" y="5916"/>
                    <a:pt x="26032" y="5840"/>
                  </a:cubicBezTo>
                  <a:lnTo>
                    <a:pt x="26032" y="5538"/>
                  </a:lnTo>
                  <a:cubicBezTo>
                    <a:pt x="26572" y="5495"/>
                    <a:pt x="26993" y="5053"/>
                    <a:pt x="26993" y="4513"/>
                  </a:cubicBezTo>
                  <a:cubicBezTo>
                    <a:pt x="26993" y="3940"/>
                    <a:pt x="26529" y="3476"/>
                    <a:pt x="25957" y="3476"/>
                  </a:cubicBezTo>
                  <a:cubicBezTo>
                    <a:pt x="25838" y="3476"/>
                    <a:pt x="25730" y="3498"/>
                    <a:pt x="25633" y="3530"/>
                  </a:cubicBezTo>
                  <a:cubicBezTo>
                    <a:pt x="25719" y="2666"/>
                    <a:pt x="25730" y="734"/>
                    <a:pt x="24196" y="183"/>
                  </a:cubicBezTo>
                  <a:cubicBezTo>
                    <a:pt x="23970" y="100"/>
                    <a:pt x="23757" y="63"/>
                    <a:pt x="23556" y="63"/>
                  </a:cubicBezTo>
                  <a:cubicBezTo>
                    <a:pt x="22212" y="63"/>
                    <a:pt x="21427" y="1719"/>
                    <a:pt x="21173" y="2385"/>
                  </a:cubicBezTo>
                  <a:cubicBezTo>
                    <a:pt x="20955" y="2364"/>
                    <a:pt x="20767" y="2355"/>
                    <a:pt x="20605" y="2355"/>
                  </a:cubicBezTo>
                  <a:cubicBezTo>
                    <a:pt x="19518" y="2355"/>
                    <a:pt x="19575" y="2764"/>
                    <a:pt x="19575" y="2764"/>
                  </a:cubicBezTo>
                  <a:cubicBezTo>
                    <a:pt x="19575" y="2752"/>
                    <a:pt x="19586" y="2752"/>
                    <a:pt x="19597" y="2752"/>
                  </a:cubicBezTo>
                  <a:cubicBezTo>
                    <a:pt x="19575" y="2904"/>
                    <a:pt x="20256" y="3239"/>
                    <a:pt x="21292" y="3616"/>
                  </a:cubicBezTo>
                  <a:cubicBezTo>
                    <a:pt x="21120" y="4793"/>
                    <a:pt x="21475" y="5981"/>
                    <a:pt x="21475" y="5981"/>
                  </a:cubicBezTo>
                  <a:lnTo>
                    <a:pt x="21475" y="5992"/>
                  </a:lnTo>
                  <a:lnTo>
                    <a:pt x="21487" y="5992"/>
                  </a:lnTo>
                  <a:lnTo>
                    <a:pt x="21487" y="6003"/>
                  </a:lnTo>
                  <a:lnTo>
                    <a:pt x="21497" y="6003"/>
                  </a:lnTo>
                  <a:lnTo>
                    <a:pt x="21497" y="6013"/>
                  </a:lnTo>
                  <a:lnTo>
                    <a:pt x="21508" y="6013"/>
                  </a:lnTo>
                  <a:lnTo>
                    <a:pt x="21508" y="6024"/>
                  </a:lnTo>
                  <a:lnTo>
                    <a:pt x="21519" y="6024"/>
                  </a:lnTo>
                  <a:cubicBezTo>
                    <a:pt x="21519" y="6035"/>
                    <a:pt x="21530" y="6035"/>
                    <a:pt x="21530" y="6035"/>
                  </a:cubicBezTo>
                  <a:cubicBezTo>
                    <a:pt x="21540" y="6035"/>
                    <a:pt x="21540" y="6046"/>
                    <a:pt x="21540" y="6046"/>
                  </a:cubicBezTo>
                  <a:lnTo>
                    <a:pt x="21551" y="6046"/>
                  </a:lnTo>
                  <a:lnTo>
                    <a:pt x="21562" y="6056"/>
                  </a:lnTo>
                  <a:cubicBezTo>
                    <a:pt x="21562" y="6056"/>
                    <a:pt x="21573" y="6056"/>
                    <a:pt x="21573" y="6068"/>
                  </a:cubicBezTo>
                  <a:cubicBezTo>
                    <a:pt x="21583" y="6068"/>
                    <a:pt x="21583" y="6068"/>
                    <a:pt x="21595" y="6078"/>
                  </a:cubicBezTo>
                  <a:cubicBezTo>
                    <a:pt x="21735" y="6154"/>
                    <a:pt x="21972" y="6229"/>
                    <a:pt x="22264" y="6294"/>
                  </a:cubicBezTo>
                  <a:cubicBezTo>
                    <a:pt x="22166" y="6337"/>
                    <a:pt x="22080" y="6391"/>
                    <a:pt x="21994" y="6445"/>
                  </a:cubicBezTo>
                  <a:cubicBezTo>
                    <a:pt x="21324" y="6575"/>
                    <a:pt x="20860" y="7147"/>
                    <a:pt x="20784" y="7860"/>
                  </a:cubicBezTo>
                  <a:cubicBezTo>
                    <a:pt x="20774" y="7881"/>
                    <a:pt x="20774" y="7903"/>
                    <a:pt x="20763" y="7925"/>
                  </a:cubicBezTo>
                  <a:cubicBezTo>
                    <a:pt x="20353" y="8734"/>
                    <a:pt x="19910" y="9965"/>
                    <a:pt x="19586" y="11477"/>
                  </a:cubicBezTo>
                  <a:cubicBezTo>
                    <a:pt x="19435" y="11963"/>
                    <a:pt x="18852" y="13226"/>
                    <a:pt x="18183" y="14349"/>
                  </a:cubicBezTo>
                  <a:lnTo>
                    <a:pt x="18312" y="14478"/>
                  </a:lnTo>
                  <a:lnTo>
                    <a:pt x="18128" y="14900"/>
                  </a:lnTo>
                  <a:lnTo>
                    <a:pt x="18247" y="15008"/>
                  </a:lnTo>
                  <a:cubicBezTo>
                    <a:pt x="18183" y="15137"/>
                    <a:pt x="18128" y="15267"/>
                    <a:pt x="18107" y="15385"/>
                  </a:cubicBezTo>
                  <a:cubicBezTo>
                    <a:pt x="18053" y="15450"/>
                    <a:pt x="17977" y="15493"/>
                    <a:pt x="17934" y="15515"/>
                  </a:cubicBezTo>
                  <a:cubicBezTo>
                    <a:pt x="17869" y="15536"/>
                    <a:pt x="17696" y="15548"/>
                    <a:pt x="17621" y="15601"/>
                  </a:cubicBezTo>
                  <a:cubicBezTo>
                    <a:pt x="17578" y="15612"/>
                    <a:pt x="17556" y="15634"/>
                    <a:pt x="17556" y="15666"/>
                  </a:cubicBezTo>
                  <a:lnTo>
                    <a:pt x="17556" y="15677"/>
                  </a:lnTo>
                  <a:cubicBezTo>
                    <a:pt x="16930" y="15742"/>
                    <a:pt x="16336" y="15968"/>
                    <a:pt x="15839" y="16271"/>
                  </a:cubicBezTo>
                  <a:lnTo>
                    <a:pt x="15688" y="16087"/>
                  </a:lnTo>
                  <a:lnTo>
                    <a:pt x="14457" y="17437"/>
                  </a:lnTo>
                  <a:lnTo>
                    <a:pt x="14360" y="17329"/>
                  </a:lnTo>
                  <a:lnTo>
                    <a:pt x="14090" y="17696"/>
                  </a:lnTo>
                  <a:lnTo>
                    <a:pt x="14587" y="18182"/>
                  </a:lnTo>
                  <a:lnTo>
                    <a:pt x="15008" y="17977"/>
                  </a:lnTo>
                  <a:lnTo>
                    <a:pt x="14911" y="17880"/>
                  </a:lnTo>
                  <a:lnTo>
                    <a:pt x="16369" y="16930"/>
                  </a:lnTo>
                  <a:lnTo>
                    <a:pt x="16185" y="16702"/>
                  </a:lnTo>
                  <a:cubicBezTo>
                    <a:pt x="16563" y="16476"/>
                    <a:pt x="17017" y="16303"/>
                    <a:pt x="17492" y="16227"/>
                  </a:cubicBezTo>
                  <a:cubicBezTo>
                    <a:pt x="17502" y="16260"/>
                    <a:pt x="17524" y="16282"/>
                    <a:pt x="17556" y="16303"/>
                  </a:cubicBezTo>
                  <a:cubicBezTo>
                    <a:pt x="17602" y="16349"/>
                    <a:pt x="17702" y="16363"/>
                    <a:pt x="17790" y="16363"/>
                  </a:cubicBezTo>
                  <a:cubicBezTo>
                    <a:pt x="17827" y="16363"/>
                    <a:pt x="17862" y="16360"/>
                    <a:pt x="17891" y="16357"/>
                  </a:cubicBezTo>
                  <a:cubicBezTo>
                    <a:pt x="17924" y="16390"/>
                    <a:pt x="17967" y="16411"/>
                    <a:pt x="17999" y="16411"/>
                  </a:cubicBezTo>
                  <a:cubicBezTo>
                    <a:pt x="18014" y="16417"/>
                    <a:pt x="18031" y="16420"/>
                    <a:pt x="18048" y="16420"/>
                  </a:cubicBezTo>
                  <a:cubicBezTo>
                    <a:pt x="18094" y="16420"/>
                    <a:pt x="18146" y="16402"/>
                    <a:pt x="18193" y="16379"/>
                  </a:cubicBezTo>
                  <a:cubicBezTo>
                    <a:pt x="18215" y="16411"/>
                    <a:pt x="18236" y="16433"/>
                    <a:pt x="18269" y="16443"/>
                  </a:cubicBezTo>
                  <a:cubicBezTo>
                    <a:pt x="18285" y="16457"/>
                    <a:pt x="18302" y="16462"/>
                    <a:pt x="18321" y="16462"/>
                  </a:cubicBezTo>
                  <a:cubicBezTo>
                    <a:pt x="18394" y="16462"/>
                    <a:pt x="18485" y="16379"/>
                    <a:pt x="18528" y="16335"/>
                  </a:cubicBezTo>
                  <a:cubicBezTo>
                    <a:pt x="18539" y="16325"/>
                    <a:pt x="18550" y="16303"/>
                    <a:pt x="18571" y="16271"/>
                  </a:cubicBezTo>
                  <a:cubicBezTo>
                    <a:pt x="18874" y="16347"/>
                    <a:pt x="19176" y="16476"/>
                    <a:pt x="19457" y="16681"/>
                  </a:cubicBezTo>
                  <a:cubicBezTo>
                    <a:pt x="19575" y="16767"/>
                    <a:pt x="19694" y="16886"/>
                    <a:pt x="19813" y="17016"/>
                  </a:cubicBezTo>
                  <a:cubicBezTo>
                    <a:pt x="19964" y="17199"/>
                    <a:pt x="20105" y="17415"/>
                    <a:pt x="20245" y="17653"/>
                  </a:cubicBezTo>
                  <a:cubicBezTo>
                    <a:pt x="20223" y="18020"/>
                    <a:pt x="20201" y="18236"/>
                    <a:pt x="20201" y="18236"/>
                  </a:cubicBezTo>
                  <a:lnTo>
                    <a:pt x="20547" y="18247"/>
                  </a:lnTo>
                  <a:cubicBezTo>
                    <a:pt x="20688" y="18538"/>
                    <a:pt x="20828" y="18852"/>
                    <a:pt x="20968" y="19175"/>
                  </a:cubicBezTo>
                  <a:cubicBezTo>
                    <a:pt x="20979" y="19207"/>
                    <a:pt x="21000" y="19251"/>
                    <a:pt x="21012" y="19283"/>
                  </a:cubicBezTo>
                  <a:lnTo>
                    <a:pt x="21141" y="22998"/>
                  </a:lnTo>
                  <a:cubicBezTo>
                    <a:pt x="20904" y="23073"/>
                    <a:pt x="20547" y="23322"/>
                    <a:pt x="20364" y="23440"/>
                  </a:cubicBezTo>
                  <a:lnTo>
                    <a:pt x="13183" y="23440"/>
                  </a:lnTo>
                  <a:cubicBezTo>
                    <a:pt x="13000" y="23354"/>
                    <a:pt x="12827" y="23278"/>
                    <a:pt x="12698" y="23246"/>
                  </a:cubicBezTo>
                  <a:lnTo>
                    <a:pt x="12168" y="18322"/>
                  </a:lnTo>
                  <a:lnTo>
                    <a:pt x="12535" y="18300"/>
                  </a:lnTo>
                  <a:cubicBezTo>
                    <a:pt x="12535" y="18300"/>
                    <a:pt x="12298" y="16627"/>
                    <a:pt x="11931" y="14586"/>
                  </a:cubicBezTo>
                  <a:lnTo>
                    <a:pt x="11866" y="14111"/>
                  </a:lnTo>
                  <a:cubicBezTo>
                    <a:pt x="12093" y="14079"/>
                    <a:pt x="12319" y="13982"/>
                    <a:pt x="12514" y="13842"/>
                  </a:cubicBezTo>
                  <a:cubicBezTo>
                    <a:pt x="12578" y="13798"/>
                    <a:pt x="12633" y="13744"/>
                    <a:pt x="12686" y="13690"/>
                  </a:cubicBezTo>
                  <a:cubicBezTo>
                    <a:pt x="12719" y="13658"/>
                    <a:pt x="12751" y="13636"/>
                    <a:pt x="12773" y="13604"/>
                  </a:cubicBezTo>
                  <a:cubicBezTo>
                    <a:pt x="12881" y="13485"/>
                    <a:pt x="12989" y="13334"/>
                    <a:pt x="13086" y="13161"/>
                  </a:cubicBezTo>
                  <a:cubicBezTo>
                    <a:pt x="13086" y="13151"/>
                    <a:pt x="13097" y="13129"/>
                    <a:pt x="13108" y="13118"/>
                  </a:cubicBezTo>
                  <a:lnTo>
                    <a:pt x="13108" y="13096"/>
                  </a:lnTo>
                  <a:cubicBezTo>
                    <a:pt x="13130" y="13053"/>
                    <a:pt x="13140" y="13010"/>
                    <a:pt x="13151" y="12956"/>
                  </a:cubicBezTo>
                  <a:cubicBezTo>
                    <a:pt x="13432" y="12794"/>
                    <a:pt x="13756" y="12578"/>
                    <a:pt x="14166" y="12319"/>
                  </a:cubicBezTo>
                  <a:cubicBezTo>
                    <a:pt x="14490" y="12114"/>
                    <a:pt x="14598" y="11553"/>
                    <a:pt x="14544" y="11088"/>
                  </a:cubicBezTo>
                  <a:lnTo>
                    <a:pt x="14544" y="11088"/>
                  </a:lnTo>
                  <a:cubicBezTo>
                    <a:pt x="14805" y="11138"/>
                    <a:pt x="15061" y="11164"/>
                    <a:pt x="15298" y="11164"/>
                  </a:cubicBezTo>
                  <a:cubicBezTo>
                    <a:pt x="15779" y="11164"/>
                    <a:pt x="16184" y="11056"/>
                    <a:pt x="16401" y="10818"/>
                  </a:cubicBezTo>
                  <a:cubicBezTo>
                    <a:pt x="17125" y="10051"/>
                    <a:pt x="16369" y="8497"/>
                    <a:pt x="15958" y="8249"/>
                  </a:cubicBezTo>
                  <a:cubicBezTo>
                    <a:pt x="15958" y="8249"/>
                    <a:pt x="16833" y="7546"/>
                    <a:pt x="16045" y="5452"/>
                  </a:cubicBezTo>
                  <a:cubicBezTo>
                    <a:pt x="15563" y="4154"/>
                    <a:pt x="14700" y="3499"/>
                    <a:pt x="13992" y="3499"/>
                  </a:cubicBezTo>
                  <a:cubicBezTo>
                    <a:pt x="13558" y="3499"/>
                    <a:pt x="13182" y="3746"/>
                    <a:pt x="12989" y="4242"/>
                  </a:cubicBezTo>
                  <a:cubicBezTo>
                    <a:pt x="12762" y="4815"/>
                    <a:pt x="12633" y="5182"/>
                    <a:pt x="12525" y="5408"/>
                  </a:cubicBezTo>
                  <a:lnTo>
                    <a:pt x="12525" y="5420"/>
                  </a:lnTo>
                  <a:cubicBezTo>
                    <a:pt x="12514" y="5420"/>
                    <a:pt x="12514" y="5430"/>
                    <a:pt x="12514" y="5430"/>
                  </a:cubicBezTo>
                  <a:cubicBezTo>
                    <a:pt x="12514" y="5441"/>
                    <a:pt x="12514" y="5441"/>
                    <a:pt x="12503" y="5441"/>
                  </a:cubicBezTo>
                  <a:lnTo>
                    <a:pt x="12503" y="5452"/>
                  </a:lnTo>
                  <a:cubicBezTo>
                    <a:pt x="12503" y="5463"/>
                    <a:pt x="12503" y="5463"/>
                    <a:pt x="12492" y="5473"/>
                  </a:cubicBezTo>
                  <a:cubicBezTo>
                    <a:pt x="12492" y="5485"/>
                    <a:pt x="12492" y="5485"/>
                    <a:pt x="12482" y="5485"/>
                  </a:cubicBezTo>
                  <a:lnTo>
                    <a:pt x="12482" y="5495"/>
                  </a:lnTo>
                  <a:cubicBezTo>
                    <a:pt x="12482" y="5495"/>
                    <a:pt x="12482" y="5506"/>
                    <a:pt x="12471" y="5506"/>
                  </a:cubicBezTo>
                  <a:lnTo>
                    <a:pt x="12471" y="5516"/>
                  </a:lnTo>
                  <a:lnTo>
                    <a:pt x="12471" y="5528"/>
                  </a:lnTo>
                  <a:lnTo>
                    <a:pt x="12460" y="5528"/>
                  </a:lnTo>
                  <a:lnTo>
                    <a:pt x="12460" y="5549"/>
                  </a:lnTo>
                  <a:lnTo>
                    <a:pt x="12449" y="5549"/>
                  </a:lnTo>
                  <a:lnTo>
                    <a:pt x="12449" y="5560"/>
                  </a:lnTo>
                  <a:lnTo>
                    <a:pt x="12439" y="5571"/>
                  </a:lnTo>
                  <a:lnTo>
                    <a:pt x="12439" y="5581"/>
                  </a:lnTo>
                  <a:cubicBezTo>
                    <a:pt x="12427" y="5581"/>
                    <a:pt x="12427" y="5592"/>
                    <a:pt x="12427" y="5592"/>
                  </a:cubicBezTo>
                  <a:lnTo>
                    <a:pt x="12417" y="5603"/>
                  </a:lnTo>
                  <a:lnTo>
                    <a:pt x="12417" y="5614"/>
                  </a:lnTo>
                  <a:cubicBezTo>
                    <a:pt x="12417" y="5614"/>
                    <a:pt x="12406" y="5614"/>
                    <a:pt x="12406" y="5624"/>
                  </a:cubicBezTo>
                  <a:cubicBezTo>
                    <a:pt x="12406" y="5624"/>
                    <a:pt x="12395" y="5624"/>
                    <a:pt x="12395" y="5636"/>
                  </a:cubicBezTo>
                  <a:cubicBezTo>
                    <a:pt x="12395" y="5636"/>
                    <a:pt x="12384" y="5636"/>
                    <a:pt x="12384" y="5646"/>
                  </a:cubicBezTo>
                  <a:lnTo>
                    <a:pt x="12374" y="5657"/>
                  </a:lnTo>
                  <a:lnTo>
                    <a:pt x="12363" y="5668"/>
                  </a:lnTo>
                  <a:lnTo>
                    <a:pt x="12352" y="5679"/>
                  </a:lnTo>
                  <a:lnTo>
                    <a:pt x="12341" y="5679"/>
                  </a:lnTo>
                  <a:lnTo>
                    <a:pt x="12341" y="5689"/>
                  </a:lnTo>
                  <a:lnTo>
                    <a:pt x="12331" y="5689"/>
                  </a:lnTo>
                  <a:lnTo>
                    <a:pt x="12319" y="5700"/>
                  </a:lnTo>
                  <a:lnTo>
                    <a:pt x="12309" y="5700"/>
                  </a:lnTo>
                  <a:lnTo>
                    <a:pt x="12309" y="5711"/>
                  </a:lnTo>
                  <a:lnTo>
                    <a:pt x="12276" y="5711"/>
                  </a:lnTo>
                  <a:lnTo>
                    <a:pt x="12276" y="5722"/>
                  </a:lnTo>
                  <a:lnTo>
                    <a:pt x="12158" y="5722"/>
                  </a:lnTo>
                  <a:lnTo>
                    <a:pt x="12158" y="5711"/>
                  </a:lnTo>
                  <a:lnTo>
                    <a:pt x="12115" y="5711"/>
                  </a:lnTo>
                  <a:cubicBezTo>
                    <a:pt x="12115" y="5711"/>
                    <a:pt x="12223" y="5884"/>
                    <a:pt x="12427" y="5970"/>
                  </a:cubicBezTo>
                  <a:cubicBezTo>
                    <a:pt x="12384" y="6100"/>
                    <a:pt x="12341" y="6219"/>
                    <a:pt x="12298" y="6337"/>
                  </a:cubicBezTo>
                  <a:cubicBezTo>
                    <a:pt x="12265" y="6332"/>
                    <a:pt x="12231" y="6329"/>
                    <a:pt x="12196" y="6329"/>
                  </a:cubicBezTo>
                  <a:cubicBezTo>
                    <a:pt x="11874" y="6329"/>
                    <a:pt x="11482" y="6555"/>
                    <a:pt x="11424" y="7071"/>
                  </a:cubicBezTo>
                  <a:lnTo>
                    <a:pt x="11424" y="7082"/>
                  </a:lnTo>
                  <a:lnTo>
                    <a:pt x="11424" y="7136"/>
                  </a:lnTo>
                  <a:lnTo>
                    <a:pt x="11424" y="7190"/>
                  </a:lnTo>
                  <a:lnTo>
                    <a:pt x="11424" y="7201"/>
                  </a:lnTo>
                  <a:lnTo>
                    <a:pt x="11424" y="7255"/>
                  </a:lnTo>
                  <a:cubicBezTo>
                    <a:pt x="11434" y="7709"/>
                    <a:pt x="11575" y="7968"/>
                    <a:pt x="11748" y="8119"/>
                  </a:cubicBezTo>
                  <a:cubicBezTo>
                    <a:pt x="11294" y="7925"/>
                    <a:pt x="10797" y="7719"/>
                    <a:pt x="10322" y="7525"/>
                  </a:cubicBezTo>
                  <a:cubicBezTo>
                    <a:pt x="10193" y="7352"/>
                    <a:pt x="10063" y="7190"/>
                    <a:pt x="9934" y="7071"/>
                  </a:cubicBezTo>
                  <a:cubicBezTo>
                    <a:pt x="10138" y="7061"/>
                    <a:pt x="10365" y="6975"/>
                    <a:pt x="10603" y="6747"/>
                  </a:cubicBezTo>
                  <a:lnTo>
                    <a:pt x="10625" y="6726"/>
                  </a:lnTo>
                  <a:lnTo>
                    <a:pt x="10678" y="6672"/>
                  </a:lnTo>
                  <a:cubicBezTo>
                    <a:pt x="10721" y="6629"/>
                    <a:pt x="10765" y="6575"/>
                    <a:pt x="10808" y="6521"/>
                  </a:cubicBezTo>
                  <a:lnTo>
                    <a:pt x="10841" y="6488"/>
                  </a:lnTo>
                  <a:lnTo>
                    <a:pt x="10841" y="6478"/>
                  </a:lnTo>
                  <a:cubicBezTo>
                    <a:pt x="10851" y="6478"/>
                    <a:pt x="10851" y="6467"/>
                    <a:pt x="10862" y="6467"/>
                  </a:cubicBezTo>
                  <a:cubicBezTo>
                    <a:pt x="10862" y="6456"/>
                    <a:pt x="10862" y="6456"/>
                    <a:pt x="10873" y="6445"/>
                  </a:cubicBezTo>
                  <a:lnTo>
                    <a:pt x="10873" y="6435"/>
                  </a:lnTo>
                  <a:lnTo>
                    <a:pt x="10894" y="6413"/>
                  </a:lnTo>
                  <a:lnTo>
                    <a:pt x="10894" y="6402"/>
                  </a:lnTo>
                  <a:cubicBezTo>
                    <a:pt x="10905" y="6402"/>
                    <a:pt x="10905" y="6391"/>
                    <a:pt x="10905" y="6380"/>
                  </a:cubicBezTo>
                  <a:lnTo>
                    <a:pt x="10916" y="6380"/>
                  </a:lnTo>
                  <a:cubicBezTo>
                    <a:pt x="10916" y="6370"/>
                    <a:pt x="10927" y="6359"/>
                    <a:pt x="10927" y="6359"/>
                  </a:cubicBezTo>
                  <a:lnTo>
                    <a:pt x="10927" y="6348"/>
                  </a:lnTo>
                  <a:lnTo>
                    <a:pt x="10949" y="6327"/>
                  </a:lnTo>
                  <a:cubicBezTo>
                    <a:pt x="11261" y="5765"/>
                    <a:pt x="10970" y="5257"/>
                    <a:pt x="10635" y="5085"/>
                  </a:cubicBezTo>
                  <a:cubicBezTo>
                    <a:pt x="10592" y="5074"/>
                    <a:pt x="10560" y="5053"/>
                    <a:pt x="10517" y="5041"/>
                  </a:cubicBezTo>
                  <a:cubicBezTo>
                    <a:pt x="10495" y="4480"/>
                    <a:pt x="10473" y="3767"/>
                    <a:pt x="10452" y="3368"/>
                  </a:cubicBezTo>
                  <a:cubicBezTo>
                    <a:pt x="11402" y="2634"/>
                    <a:pt x="11963" y="2008"/>
                    <a:pt x="11877" y="1857"/>
                  </a:cubicBezTo>
                  <a:lnTo>
                    <a:pt x="11856" y="1835"/>
                  </a:lnTo>
                  <a:cubicBezTo>
                    <a:pt x="11842" y="1779"/>
                    <a:pt x="11751" y="1598"/>
                    <a:pt x="11323" y="1598"/>
                  </a:cubicBezTo>
                  <a:cubicBezTo>
                    <a:pt x="11088" y="1598"/>
                    <a:pt x="10750" y="1653"/>
                    <a:pt x="10268" y="1813"/>
                  </a:cubicBezTo>
                  <a:cubicBezTo>
                    <a:pt x="10289" y="1641"/>
                    <a:pt x="10236" y="1435"/>
                    <a:pt x="10106" y="1187"/>
                  </a:cubicBezTo>
                  <a:cubicBezTo>
                    <a:pt x="9850" y="757"/>
                    <a:pt x="9486" y="467"/>
                    <a:pt x="9216" y="467"/>
                  </a:cubicBezTo>
                  <a:cubicBezTo>
                    <a:pt x="9167" y="467"/>
                    <a:pt x="9122" y="476"/>
                    <a:pt x="9080" y="496"/>
                  </a:cubicBezTo>
                  <a:cubicBezTo>
                    <a:pt x="8994" y="539"/>
                    <a:pt x="8940" y="615"/>
                    <a:pt x="8919" y="712"/>
                  </a:cubicBezTo>
                  <a:cubicBezTo>
                    <a:pt x="8435" y="318"/>
                    <a:pt x="7854" y="0"/>
                    <a:pt x="72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5"/>
            <p:cNvSpPr/>
            <p:nvPr/>
          </p:nvSpPr>
          <p:spPr>
            <a:xfrm>
              <a:off x="5494275" y="3603075"/>
              <a:ext cx="980425" cy="650300"/>
            </a:xfrm>
            <a:custGeom>
              <a:avLst/>
              <a:gdLst/>
              <a:ahLst/>
              <a:cxnLst/>
              <a:rect l="l" t="t" r="r" b="b"/>
              <a:pathLst>
                <a:path w="39217" h="26012" extrusionOk="0">
                  <a:moveTo>
                    <a:pt x="21682" y="6987"/>
                  </a:moveTo>
                  <a:cubicBezTo>
                    <a:pt x="21683" y="6989"/>
                    <a:pt x="21685" y="6990"/>
                    <a:pt x="21686" y="6991"/>
                  </a:cubicBezTo>
                  <a:lnTo>
                    <a:pt x="21686" y="6991"/>
                  </a:lnTo>
                  <a:lnTo>
                    <a:pt x="21693" y="6997"/>
                  </a:lnTo>
                  <a:lnTo>
                    <a:pt x="21682" y="6987"/>
                  </a:lnTo>
                  <a:close/>
                  <a:moveTo>
                    <a:pt x="35870" y="17093"/>
                  </a:moveTo>
                  <a:cubicBezTo>
                    <a:pt x="35870" y="17093"/>
                    <a:pt x="35870" y="17093"/>
                    <a:pt x="35870" y="17093"/>
                  </a:cubicBezTo>
                  <a:lnTo>
                    <a:pt x="35870" y="17093"/>
                  </a:lnTo>
                  <a:lnTo>
                    <a:pt x="35869" y="17093"/>
                  </a:lnTo>
                  <a:lnTo>
                    <a:pt x="35869" y="17093"/>
                  </a:lnTo>
                  <a:lnTo>
                    <a:pt x="35870" y="17093"/>
                  </a:lnTo>
                  <a:close/>
                  <a:moveTo>
                    <a:pt x="24155" y="1210"/>
                  </a:moveTo>
                  <a:cubicBezTo>
                    <a:pt x="24220" y="1210"/>
                    <a:pt x="24284" y="1221"/>
                    <a:pt x="24359" y="1232"/>
                  </a:cubicBezTo>
                  <a:cubicBezTo>
                    <a:pt x="24435" y="1243"/>
                    <a:pt x="24511" y="1265"/>
                    <a:pt x="24597" y="1296"/>
                  </a:cubicBezTo>
                  <a:cubicBezTo>
                    <a:pt x="24705" y="1340"/>
                    <a:pt x="24803" y="1383"/>
                    <a:pt x="24889" y="1448"/>
                  </a:cubicBezTo>
                  <a:cubicBezTo>
                    <a:pt x="24964" y="1491"/>
                    <a:pt x="25040" y="1545"/>
                    <a:pt x="25094" y="1610"/>
                  </a:cubicBezTo>
                  <a:cubicBezTo>
                    <a:pt x="25148" y="1664"/>
                    <a:pt x="25202" y="1718"/>
                    <a:pt x="25245" y="1783"/>
                  </a:cubicBezTo>
                  <a:cubicBezTo>
                    <a:pt x="25331" y="1891"/>
                    <a:pt x="25396" y="2020"/>
                    <a:pt x="25450" y="2150"/>
                  </a:cubicBezTo>
                  <a:cubicBezTo>
                    <a:pt x="25537" y="2355"/>
                    <a:pt x="25590" y="2582"/>
                    <a:pt x="25634" y="2808"/>
                  </a:cubicBezTo>
                  <a:cubicBezTo>
                    <a:pt x="25666" y="3046"/>
                    <a:pt x="25677" y="3283"/>
                    <a:pt x="25677" y="3499"/>
                  </a:cubicBezTo>
                  <a:cubicBezTo>
                    <a:pt x="25677" y="3705"/>
                    <a:pt x="25666" y="3899"/>
                    <a:pt x="25655" y="4050"/>
                  </a:cubicBezTo>
                  <a:cubicBezTo>
                    <a:pt x="25634" y="4245"/>
                    <a:pt x="25710" y="4439"/>
                    <a:pt x="25871" y="4557"/>
                  </a:cubicBezTo>
                  <a:cubicBezTo>
                    <a:pt x="25975" y="4639"/>
                    <a:pt x="26105" y="4680"/>
                    <a:pt x="26235" y="4680"/>
                  </a:cubicBezTo>
                  <a:cubicBezTo>
                    <a:pt x="26294" y="4680"/>
                    <a:pt x="26354" y="4672"/>
                    <a:pt x="26411" y="4655"/>
                  </a:cubicBezTo>
                  <a:cubicBezTo>
                    <a:pt x="26454" y="4633"/>
                    <a:pt x="26497" y="4633"/>
                    <a:pt x="26552" y="4633"/>
                  </a:cubicBezTo>
                  <a:cubicBezTo>
                    <a:pt x="26617" y="4633"/>
                    <a:pt x="26670" y="4644"/>
                    <a:pt x="26724" y="4665"/>
                  </a:cubicBezTo>
                  <a:cubicBezTo>
                    <a:pt x="26811" y="4698"/>
                    <a:pt x="26886" y="4752"/>
                    <a:pt x="26929" y="4828"/>
                  </a:cubicBezTo>
                  <a:cubicBezTo>
                    <a:pt x="26951" y="4871"/>
                    <a:pt x="26972" y="4903"/>
                    <a:pt x="26984" y="4946"/>
                  </a:cubicBezTo>
                  <a:cubicBezTo>
                    <a:pt x="27005" y="4989"/>
                    <a:pt x="27005" y="5032"/>
                    <a:pt x="27005" y="5087"/>
                  </a:cubicBezTo>
                  <a:cubicBezTo>
                    <a:pt x="27005" y="5140"/>
                    <a:pt x="26994" y="5205"/>
                    <a:pt x="26972" y="5248"/>
                  </a:cubicBezTo>
                  <a:cubicBezTo>
                    <a:pt x="26940" y="5335"/>
                    <a:pt x="26886" y="5399"/>
                    <a:pt x="26821" y="5454"/>
                  </a:cubicBezTo>
                  <a:cubicBezTo>
                    <a:pt x="26789" y="5475"/>
                    <a:pt x="26756" y="5497"/>
                    <a:pt x="26713" y="5507"/>
                  </a:cubicBezTo>
                  <a:cubicBezTo>
                    <a:pt x="26670" y="5529"/>
                    <a:pt x="26627" y="5540"/>
                    <a:pt x="26584" y="5540"/>
                  </a:cubicBezTo>
                  <a:cubicBezTo>
                    <a:pt x="26567" y="5541"/>
                    <a:pt x="26550" y="5544"/>
                    <a:pt x="26533" y="5546"/>
                  </a:cubicBezTo>
                  <a:lnTo>
                    <a:pt x="26533" y="5546"/>
                  </a:lnTo>
                  <a:cubicBezTo>
                    <a:pt x="26511" y="5539"/>
                    <a:pt x="26489" y="5534"/>
                    <a:pt x="26465" y="5529"/>
                  </a:cubicBezTo>
                  <a:cubicBezTo>
                    <a:pt x="26454" y="5529"/>
                    <a:pt x="26444" y="5529"/>
                    <a:pt x="26422" y="5519"/>
                  </a:cubicBezTo>
                  <a:cubicBezTo>
                    <a:pt x="26374" y="5506"/>
                    <a:pt x="26325" y="5500"/>
                    <a:pt x="26275" y="5500"/>
                  </a:cubicBezTo>
                  <a:cubicBezTo>
                    <a:pt x="26111" y="5500"/>
                    <a:pt x="25946" y="5567"/>
                    <a:pt x="25839" y="5691"/>
                  </a:cubicBezTo>
                  <a:cubicBezTo>
                    <a:pt x="25753" y="5788"/>
                    <a:pt x="25655" y="5864"/>
                    <a:pt x="25558" y="5939"/>
                  </a:cubicBezTo>
                  <a:cubicBezTo>
                    <a:pt x="25342" y="6090"/>
                    <a:pt x="25256" y="6371"/>
                    <a:pt x="25353" y="6620"/>
                  </a:cubicBezTo>
                  <a:cubicBezTo>
                    <a:pt x="25448" y="6840"/>
                    <a:pt x="25654" y="6983"/>
                    <a:pt x="25888" y="6983"/>
                  </a:cubicBezTo>
                  <a:cubicBezTo>
                    <a:pt x="25918" y="6983"/>
                    <a:pt x="25948" y="6981"/>
                    <a:pt x="25979" y="6976"/>
                  </a:cubicBezTo>
                  <a:cubicBezTo>
                    <a:pt x="26055" y="6965"/>
                    <a:pt x="26141" y="6954"/>
                    <a:pt x="26238" y="6954"/>
                  </a:cubicBezTo>
                  <a:cubicBezTo>
                    <a:pt x="26271" y="6954"/>
                    <a:pt x="26303" y="6965"/>
                    <a:pt x="26336" y="6965"/>
                  </a:cubicBezTo>
                  <a:cubicBezTo>
                    <a:pt x="26368" y="6965"/>
                    <a:pt x="26400" y="6963"/>
                    <a:pt x="26432" y="6959"/>
                  </a:cubicBezTo>
                  <a:lnTo>
                    <a:pt x="26432" y="6959"/>
                  </a:lnTo>
                  <a:cubicBezTo>
                    <a:pt x="26466" y="6972"/>
                    <a:pt x="26503" y="6981"/>
                    <a:pt x="26540" y="6987"/>
                  </a:cubicBezTo>
                  <a:cubicBezTo>
                    <a:pt x="26638" y="6997"/>
                    <a:pt x="26735" y="7019"/>
                    <a:pt x="26811" y="7052"/>
                  </a:cubicBezTo>
                  <a:cubicBezTo>
                    <a:pt x="26876" y="7073"/>
                    <a:pt x="26929" y="7095"/>
                    <a:pt x="26972" y="7117"/>
                  </a:cubicBezTo>
                  <a:cubicBezTo>
                    <a:pt x="27016" y="7138"/>
                    <a:pt x="27037" y="7149"/>
                    <a:pt x="27059" y="7170"/>
                  </a:cubicBezTo>
                  <a:cubicBezTo>
                    <a:pt x="27102" y="7192"/>
                    <a:pt x="27124" y="7213"/>
                    <a:pt x="27135" y="7235"/>
                  </a:cubicBezTo>
                  <a:lnTo>
                    <a:pt x="27135" y="7246"/>
                  </a:lnTo>
                  <a:lnTo>
                    <a:pt x="27145" y="7246"/>
                  </a:lnTo>
                  <a:cubicBezTo>
                    <a:pt x="27253" y="7645"/>
                    <a:pt x="27351" y="8077"/>
                    <a:pt x="27426" y="8531"/>
                  </a:cubicBezTo>
                  <a:cubicBezTo>
                    <a:pt x="27447" y="8639"/>
                    <a:pt x="27502" y="8747"/>
                    <a:pt x="27577" y="8833"/>
                  </a:cubicBezTo>
                  <a:cubicBezTo>
                    <a:pt x="27891" y="9157"/>
                    <a:pt x="28203" y="9535"/>
                    <a:pt x="28474" y="9913"/>
                  </a:cubicBezTo>
                  <a:cubicBezTo>
                    <a:pt x="28603" y="10107"/>
                    <a:pt x="28722" y="10301"/>
                    <a:pt x="28830" y="10496"/>
                  </a:cubicBezTo>
                  <a:cubicBezTo>
                    <a:pt x="28929" y="10685"/>
                    <a:pt x="29010" y="10864"/>
                    <a:pt x="29081" y="11042"/>
                  </a:cubicBezTo>
                  <a:lnTo>
                    <a:pt x="29081" y="11042"/>
                  </a:lnTo>
                  <a:cubicBezTo>
                    <a:pt x="29072" y="11063"/>
                    <a:pt x="29062" y="11092"/>
                    <a:pt x="29045" y="11133"/>
                  </a:cubicBezTo>
                  <a:cubicBezTo>
                    <a:pt x="29035" y="11176"/>
                    <a:pt x="29002" y="11220"/>
                    <a:pt x="28970" y="11273"/>
                  </a:cubicBezTo>
                  <a:cubicBezTo>
                    <a:pt x="28916" y="11360"/>
                    <a:pt x="28851" y="11468"/>
                    <a:pt x="28765" y="11587"/>
                  </a:cubicBezTo>
                  <a:cubicBezTo>
                    <a:pt x="28646" y="11759"/>
                    <a:pt x="28495" y="11943"/>
                    <a:pt x="28333" y="12137"/>
                  </a:cubicBezTo>
                  <a:cubicBezTo>
                    <a:pt x="28171" y="12331"/>
                    <a:pt x="27999" y="12526"/>
                    <a:pt x="27826" y="12710"/>
                  </a:cubicBezTo>
                  <a:cubicBezTo>
                    <a:pt x="27728" y="12818"/>
                    <a:pt x="27675" y="12947"/>
                    <a:pt x="27663" y="13087"/>
                  </a:cubicBezTo>
                  <a:cubicBezTo>
                    <a:pt x="27631" y="13962"/>
                    <a:pt x="27567" y="14783"/>
                    <a:pt x="27502" y="15452"/>
                  </a:cubicBezTo>
                  <a:cubicBezTo>
                    <a:pt x="27459" y="15786"/>
                    <a:pt x="27426" y="16078"/>
                    <a:pt x="27383" y="16338"/>
                  </a:cubicBezTo>
                  <a:cubicBezTo>
                    <a:pt x="27372" y="16456"/>
                    <a:pt x="27351" y="16575"/>
                    <a:pt x="27329" y="16672"/>
                  </a:cubicBezTo>
                  <a:cubicBezTo>
                    <a:pt x="27321" y="16747"/>
                    <a:pt x="27309" y="16811"/>
                    <a:pt x="27298" y="16865"/>
                  </a:cubicBezTo>
                  <a:lnTo>
                    <a:pt x="27298" y="16865"/>
                  </a:lnTo>
                  <a:cubicBezTo>
                    <a:pt x="27284" y="16866"/>
                    <a:pt x="27269" y="16866"/>
                    <a:pt x="27253" y="16866"/>
                  </a:cubicBezTo>
                  <a:lnTo>
                    <a:pt x="26972" y="16866"/>
                  </a:lnTo>
                  <a:cubicBezTo>
                    <a:pt x="26811" y="16866"/>
                    <a:pt x="26670" y="16931"/>
                    <a:pt x="26562" y="17039"/>
                  </a:cubicBezTo>
                  <a:cubicBezTo>
                    <a:pt x="26454" y="17147"/>
                    <a:pt x="26389" y="17298"/>
                    <a:pt x="26389" y="17449"/>
                  </a:cubicBezTo>
                  <a:lnTo>
                    <a:pt x="26389" y="18248"/>
                  </a:lnTo>
                  <a:lnTo>
                    <a:pt x="26389" y="18379"/>
                  </a:lnTo>
                  <a:lnTo>
                    <a:pt x="26389" y="18379"/>
                  </a:lnTo>
                  <a:lnTo>
                    <a:pt x="26368" y="18378"/>
                  </a:lnTo>
                  <a:cubicBezTo>
                    <a:pt x="26206" y="18378"/>
                    <a:pt x="26055" y="18443"/>
                    <a:pt x="25947" y="18562"/>
                  </a:cubicBezTo>
                  <a:cubicBezTo>
                    <a:pt x="25887" y="18616"/>
                    <a:pt x="25843" y="18684"/>
                    <a:pt x="25816" y="18760"/>
                  </a:cubicBezTo>
                  <a:lnTo>
                    <a:pt x="25816" y="18760"/>
                  </a:lnTo>
                  <a:cubicBezTo>
                    <a:pt x="25739" y="18522"/>
                    <a:pt x="25523" y="18356"/>
                    <a:pt x="25278" y="18356"/>
                  </a:cubicBezTo>
                  <a:lnTo>
                    <a:pt x="24347" y="18331"/>
                  </a:lnTo>
                  <a:lnTo>
                    <a:pt x="24347" y="18331"/>
                  </a:lnTo>
                  <a:cubicBezTo>
                    <a:pt x="24242" y="18199"/>
                    <a:pt x="24085" y="18116"/>
                    <a:pt x="23917" y="18108"/>
                  </a:cubicBezTo>
                  <a:lnTo>
                    <a:pt x="23399" y="18097"/>
                  </a:lnTo>
                  <a:cubicBezTo>
                    <a:pt x="23393" y="18097"/>
                    <a:pt x="23386" y="18097"/>
                    <a:pt x="23380" y="18097"/>
                  </a:cubicBezTo>
                  <a:cubicBezTo>
                    <a:pt x="23213" y="18097"/>
                    <a:pt x="23057" y="18172"/>
                    <a:pt x="22950" y="18293"/>
                  </a:cubicBezTo>
                  <a:lnTo>
                    <a:pt x="22950" y="18293"/>
                  </a:lnTo>
                  <a:lnTo>
                    <a:pt x="22869" y="18291"/>
                  </a:lnTo>
                  <a:lnTo>
                    <a:pt x="22675" y="18281"/>
                  </a:lnTo>
                  <a:cubicBezTo>
                    <a:pt x="22373" y="18281"/>
                    <a:pt x="22125" y="18486"/>
                    <a:pt x="22082" y="18778"/>
                  </a:cubicBezTo>
                  <a:lnTo>
                    <a:pt x="22005" y="19322"/>
                  </a:lnTo>
                  <a:lnTo>
                    <a:pt x="22005" y="19322"/>
                  </a:lnTo>
                  <a:cubicBezTo>
                    <a:pt x="21894" y="19066"/>
                    <a:pt x="21780" y="18812"/>
                    <a:pt x="21660" y="18572"/>
                  </a:cubicBezTo>
                  <a:cubicBezTo>
                    <a:pt x="21609" y="18457"/>
                    <a:pt x="21519" y="18364"/>
                    <a:pt x="21410" y="18306"/>
                  </a:cubicBezTo>
                  <a:lnTo>
                    <a:pt x="21410" y="18306"/>
                  </a:lnTo>
                  <a:cubicBezTo>
                    <a:pt x="21411" y="18294"/>
                    <a:pt x="21411" y="18282"/>
                    <a:pt x="21412" y="18270"/>
                  </a:cubicBezTo>
                  <a:cubicBezTo>
                    <a:pt x="21423" y="18162"/>
                    <a:pt x="21401" y="18043"/>
                    <a:pt x="21336" y="17946"/>
                  </a:cubicBezTo>
                  <a:cubicBezTo>
                    <a:pt x="21309" y="17897"/>
                    <a:pt x="21281" y="17848"/>
                    <a:pt x="21252" y="17801"/>
                  </a:cubicBezTo>
                  <a:lnTo>
                    <a:pt x="21252" y="17801"/>
                  </a:lnTo>
                  <a:cubicBezTo>
                    <a:pt x="21384" y="17703"/>
                    <a:pt x="21472" y="17555"/>
                    <a:pt x="21487" y="17384"/>
                  </a:cubicBezTo>
                  <a:cubicBezTo>
                    <a:pt x="21552" y="16564"/>
                    <a:pt x="21639" y="15484"/>
                    <a:pt x="21736" y="14329"/>
                  </a:cubicBezTo>
                  <a:cubicBezTo>
                    <a:pt x="21758" y="14070"/>
                    <a:pt x="21595" y="13821"/>
                    <a:pt x="21347" y="13735"/>
                  </a:cubicBezTo>
                  <a:cubicBezTo>
                    <a:pt x="21287" y="13714"/>
                    <a:pt x="21224" y="13704"/>
                    <a:pt x="21162" y="13704"/>
                  </a:cubicBezTo>
                  <a:cubicBezTo>
                    <a:pt x="20970" y="13704"/>
                    <a:pt x="20784" y="13801"/>
                    <a:pt x="20678" y="13972"/>
                  </a:cubicBezTo>
                  <a:cubicBezTo>
                    <a:pt x="20548" y="14167"/>
                    <a:pt x="20408" y="14372"/>
                    <a:pt x="20268" y="14577"/>
                  </a:cubicBezTo>
                  <a:cubicBezTo>
                    <a:pt x="20085" y="14837"/>
                    <a:pt x="19894" y="15095"/>
                    <a:pt x="19740" y="15301"/>
                  </a:cubicBezTo>
                  <a:lnTo>
                    <a:pt x="19740" y="15301"/>
                  </a:lnTo>
                  <a:cubicBezTo>
                    <a:pt x="19717" y="15299"/>
                    <a:pt x="19694" y="15297"/>
                    <a:pt x="19670" y="15297"/>
                  </a:cubicBezTo>
                  <a:cubicBezTo>
                    <a:pt x="19578" y="15297"/>
                    <a:pt x="19485" y="15319"/>
                    <a:pt x="19399" y="15365"/>
                  </a:cubicBezTo>
                  <a:lnTo>
                    <a:pt x="19399" y="15365"/>
                  </a:lnTo>
                  <a:lnTo>
                    <a:pt x="19436" y="15279"/>
                  </a:lnTo>
                  <a:cubicBezTo>
                    <a:pt x="19487" y="15157"/>
                    <a:pt x="19493" y="15019"/>
                    <a:pt x="19454" y="14893"/>
                  </a:cubicBezTo>
                  <a:lnTo>
                    <a:pt x="19454" y="14893"/>
                  </a:lnTo>
                  <a:cubicBezTo>
                    <a:pt x="19732" y="14413"/>
                    <a:pt x="19980" y="13930"/>
                    <a:pt x="20192" y="13497"/>
                  </a:cubicBezTo>
                  <a:cubicBezTo>
                    <a:pt x="20321" y="13228"/>
                    <a:pt x="20429" y="12990"/>
                    <a:pt x="20516" y="12774"/>
                  </a:cubicBezTo>
                  <a:cubicBezTo>
                    <a:pt x="20570" y="12666"/>
                    <a:pt x="20602" y="12569"/>
                    <a:pt x="20645" y="12482"/>
                  </a:cubicBezTo>
                  <a:cubicBezTo>
                    <a:pt x="20674" y="12406"/>
                    <a:pt x="20703" y="12329"/>
                    <a:pt x="20724" y="12260"/>
                  </a:cubicBezTo>
                  <a:lnTo>
                    <a:pt x="20724" y="12260"/>
                  </a:lnTo>
                  <a:lnTo>
                    <a:pt x="20732" y="12245"/>
                  </a:lnTo>
                  <a:lnTo>
                    <a:pt x="20732" y="12235"/>
                  </a:lnTo>
                  <a:cubicBezTo>
                    <a:pt x="20731" y="12238"/>
                    <a:pt x="20730" y="12241"/>
                    <a:pt x="20729" y="12244"/>
                  </a:cubicBezTo>
                  <a:lnTo>
                    <a:pt x="20729" y="12244"/>
                  </a:lnTo>
                  <a:lnTo>
                    <a:pt x="20726" y="12243"/>
                  </a:lnTo>
                  <a:lnTo>
                    <a:pt x="20726" y="12243"/>
                  </a:lnTo>
                  <a:cubicBezTo>
                    <a:pt x="20735" y="12217"/>
                    <a:pt x="20744" y="12197"/>
                    <a:pt x="20753" y="12170"/>
                  </a:cubicBezTo>
                  <a:cubicBezTo>
                    <a:pt x="20904" y="11436"/>
                    <a:pt x="21088" y="10766"/>
                    <a:pt x="21283" y="10193"/>
                  </a:cubicBezTo>
                  <a:cubicBezTo>
                    <a:pt x="21379" y="9902"/>
                    <a:pt x="21477" y="9643"/>
                    <a:pt x="21574" y="9394"/>
                  </a:cubicBezTo>
                  <a:cubicBezTo>
                    <a:pt x="21682" y="9157"/>
                    <a:pt x="21779" y="8941"/>
                    <a:pt x="21876" y="8758"/>
                  </a:cubicBezTo>
                  <a:cubicBezTo>
                    <a:pt x="21898" y="8715"/>
                    <a:pt x="21909" y="8671"/>
                    <a:pt x="21919" y="8617"/>
                  </a:cubicBezTo>
                  <a:cubicBezTo>
                    <a:pt x="21931" y="8607"/>
                    <a:pt x="21931" y="8585"/>
                    <a:pt x="21941" y="8563"/>
                  </a:cubicBezTo>
                  <a:cubicBezTo>
                    <a:pt x="21941" y="8542"/>
                    <a:pt x="21952" y="8509"/>
                    <a:pt x="21952" y="8487"/>
                  </a:cubicBezTo>
                  <a:cubicBezTo>
                    <a:pt x="21962" y="8369"/>
                    <a:pt x="21995" y="8250"/>
                    <a:pt x="22038" y="8153"/>
                  </a:cubicBezTo>
                  <a:cubicBezTo>
                    <a:pt x="22070" y="8077"/>
                    <a:pt x="22103" y="8002"/>
                    <a:pt x="22157" y="7937"/>
                  </a:cubicBezTo>
                  <a:cubicBezTo>
                    <a:pt x="22222" y="7851"/>
                    <a:pt x="22298" y="7775"/>
                    <a:pt x="22394" y="7710"/>
                  </a:cubicBezTo>
                  <a:cubicBezTo>
                    <a:pt x="22481" y="7656"/>
                    <a:pt x="22578" y="7613"/>
                    <a:pt x="22697" y="7592"/>
                  </a:cubicBezTo>
                  <a:cubicBezTo>
                    <a:pt x="22773" y="7570"/>
                    <a:pt x="22848" y="7549"/>
                    <a:pt x="22913" y="7505"/>
                  </a:cubicBezTo>
                  <a:cubicBezTo>
                    <a:pt x="22977" y="7462"/>
                    <a:pt x="23042" y="7419"/>
                    <a:pt x="23118" y="7386"/>
                  </a:cubicBezTo>
                  <a:cubicBezTo>
                    <a:pt x="23334" y="7268"/>
                    <a:pt x="23464" y="7030"/>
                    <a:pt x="23431" y="6793"/>
                  </a:cubicBezTo>
                  <a:cubicBezTo>
                    <a:pt x="23399" y="6544"/>
                    <a:pt x="23215" y="6350"/>
                    <a:pt x="22977" y="6306"/>
                  </a:cubicBezTo>
                  <a:cubicBezTo>
                    <a:pt x="22848" y="6274"/>
                    <a:pt x="22740" y="6242"/>
                    <a:pt x="22643" y="6220"/>
                  </a:cubicBezTo>
                  <a:cubicBezTo>
                    <a:pt x="22614" y="6205"/>
                    <a:pt x="22589" y="6196"/>
                    <a:pt x="22567" y="6188"/>
                  </a:cubicBezTo>
                  <a:lnTo>
                    <a:pt x="22567" y="6188"/>
                  </a:lnTo>
                  <a:cubicBezTo>
                    <a:pt x="22550" y="6120"/>
                    <a:pt x="22532" y="6036"/>
                    <a:pt x="22514" y="5939"/>
                  </a:cubicBezTo>
                  <a:cubicBezTo>
                    <a:pt x="22470" y="5659"/>
                    <a:pt x="22416" y="5281"/>
                    <a:pt x="22416" y="4881"/>
                  </a:cubicBezTo>
                  <a:cubicBezTo>
                    <a:pt x="22416" y="4687"/>
                    <a:pt x="22427" y="4471"/>
                    <a:pt x="22459" y="4277"/>
                  </a:cubicBezTo>
                  <a:cubicBezTo>
                    <a:pt x="22502" y="3996"/>
                    <a:pt x="22341" y="3737"/>
                    <a:pt x="22082" y="3640"/>
                  </a:cubicBezTo>
                  <a:cubicBezTo>
                    <a:pt x="21979" y="3604"/>
                    <a:pt x="21880" y="3568"/>
                    <a:pt x="21785" y="3533"/>
                  </a:cubicBezTo>
                  <a:lnTo>
                    <a:pt x="21785" y="3533"/>
                  </a:lnTo>
                  <a:cubicBezTo>
                    <a:pt x="22008" y="3524"/>
                    <a:pt x="22219" y="3380"/>
                    <a:pt x="22298" y="3165"/>
                  </a:cubicBezTo>
                  <a:cubicBezTo>
                    <a:pt x="22362" y="3014"/>
                    <a:pt x="22449" y="2808"/>
                    <a:pt x="22567" y="2582"/>
                  </a:cubicBezTo>
                  <a:cubicBezTo>
                    <a:pt x="22653" y="2409"/>
                    <a:pt x="22761" y="2236"/>
                    <a:pt x="22881" y="2064"/>
                  </a:cubicBezTo>
                  <a:cubicBezTo>
                    <a:pt x="22967" y="1944"/>
                    <a:pt x="23064" y="1826"/>
                    <a:pt x="23161" y="1718"/>
                  </a:cubicBezTo>
                  <a:cubicBezTo>
                    <a:pt x="23237" y="1632"/>
                    <a:pt x="23313" y="1567"/>
                    <a:pt x="23399" y="1502"/>
                  </a:cubicBezTo>
                  <a:cubicBezTo>
                    <a:pt x="23452" y="1448"/>
                    <a:pt x="23517" y="1416"/>
                    <a:pt x="23582" y="1372"/>
                  </a:cubicBezTo>
                  <a:cubicBezTo>
                    <a:pt x="23668" y="1318"/>
                    <a:pt x="23766" y="1275"/>
                    <a:pt x="23852" y="1253"/>
                  </a:cubicBezTo>
                  <a:cubicBezTo>
                    <a:pt x="23949" y="1221"/>
                    <a:pt x="24047" y="1210"/>
                    <a:pt x="24155" y="1210"/>
                  </a:cubicBezTo>
                  <a:close/>
                  <a:moveTo>
                    <a:pt x="7818" y="1145"/>
                  </a:moveTo>
                  <a:cubicBezTo>
                    <a:pt x="7926" y="1145"/>
                    <a:pt x="8034" y="1167"/>
                    <a:pt x="8153" y="1189"/>
                  </a:cubicBezTo>
                  <a:cubicBezTo>
                    <a:pt x="8315" y="1232"/>
                    <a:pt x="8477" y="1296"/>
                    <a:pt x="8650" y="1394"/>
                  </a:cubicBezTo>
                  <a:cubicBezTo>
                    <a:pt x="8823" y="1480"/>
                    <a:pt x="8984" y="1599"/>
                    <a:pt x="9147" y="1728"/>
                  </a:cubicBezTo>
                  <a:cubicBezTo>
                    <a:pt x="9254" y="1813"/>
                    <a:pt x="9384" y="1860"/>
                    <a:pt x="9516" y="1860"/>
                  </a:cubicBezTo>
                  <a:cubicBezTo>
                    <a:pt x="9569" y="1860"/>
                    <a:pt x="9622" y="1852"/>
                    <a:pt x="9675" y="1836"/>
                  </a:cubicBezTo>
                  <a:cubicBezTo>
                    <a:pt x="9764" y="1805"/>
                    <a:pt x="9843" y="1756"/>
                    <a:pt x="9908" y="1693"/>
                  </a:cubicBezTo>
                  <a:lnTo>
                    <a:pt x="9908" y="1693"/>
                  </a:lnTo>
                  <a:cubicBezTo>
                    <a:pt x="9909" y="1694"/>
                    <a:pt x="9911" y="1695"/>
                    <a:pt x="9913" y="1696"/>
                  </a:cubicBezTo>
                  <a:cubicBezTo>
                    <a:pt x="9956" y="1740"/>
                    <a:pt x="10010" y="1783"/>
                    <a:pt x="10054" y="1848"/>
                  </a:cubicBezTo>
                  <a:cubicBezTo>
                    <a:pt x="10107" y="1901"/>
                    <a:pt x="10150" y="1977"/>
                    <a:pt x="10193" y="2052"/>
                  </a:cubicBezTo>
                  <a:cubicBezTo>
                    <a:pt x="10237" y="2117"/>
                    <a:pt x="10258" y="2182"/>
                    <a:pt x="10280" y="2225"/>
                  </a:cubicBezTo>
                  <a:cubicBezTo>
                    <a:pt x="10291" y="2268"/>
                    <a:pt x="10291" y="2301"/>
                    <a:pt x="10291" y="2311"/>
                  </a:cubicBezTo>
                  <a:lnTo>
                    <a:pt x="10291" y="2323"/>
                  </a:lnTo>
                  <a:cubicBezTo>
                    <a:pt x="10269" y="2517"/>
                    <a:pt x="10345" y="2711"/>
                    <a:pt x="10496" y="2830"/>
                  </a:cubicBezTo>
                  <a:cubicBezTo>
                    <a:pt x="10601" y="2920"/>
                    <a:pt x="10732" y="2963"/>
                    <a:pt x="10867" y="2963"/>
                  </a:cubicBezTo>
                  <a:cubicBezTo>
                    <a:pt x="10927" y="2963"/>
                    <a:pt x="10987" y="2954"/>
                    <a:pt x="11047" y="2938"/>
                  </a:cubicBezTo>
                  <a:cubicBezTo>
                    <a:pt x="11221" y="2877"/>
                    <a:pt x="11374" y="2830"/>
                    <a:pt x="11500" y="2803"/>
                  </a:cubicBezTo>
                  <a:lnTo>
                    <a:pt x="11500" y="2803"/>
                  </a:lnTo>
                  <a:cubicBezTo>
                    <a:pt x="11441" y="2859"/>
                    <a:pt x="11377" y="2918"/>
                    <a:pt x="11306" y="2981"/>
                  </a:cubicBezTo>
                  <a:cubicBezTo>
                    <a:pt x="11133" y="3132"/>
                    <a:pt x="10928" y="3305"/>
                    <a:pt x="10701" y="3489"/>
                  </a:cubicBezTo>
                  <a:cubicBezTo>
                    <a:pt x="10550" y="3607"/>
                    <a:pt x="10464" y="3780"/>
                    <a:pt x="10474" y="3964"/>
                  </a:cubicBezTo>
                  <a:cubicBezTo>
                    <a:pt x="10485" y="4363"/>
                    <a:pt x="10517" y="5076"/>
                    <a:pt x="10539" y="5637"/>
                  </a:cubicBezTo>
                  <a:cubicBezTo>
                    <a:pt x="10539" y="5896"/>
                    <a:pt x="10723" y="6112"/>
                    <a:pt x="10971" y="6177"/>
                  </a:cubicBezTo>
                  <a:cubicBezTo>
                    <a:pt x="10971" y="6177"/>
                    <a:pt x="10992" y="6188"/>
                    <a:pt x="11004" y="6210"/>
                  </a:cubicBezTo>
                  <a:cubicBezTo>
                    <a:pt x="11014" y="6220"/>
                    <a:pt x="11036" y="6231"/>
                    <a:pt x="11047" y="6242"/>
                  </a:cubicBezTo>
                  <a:cubicBezTo>
                    <a:pt x="11057" y="6274"/>
                    <a:pt x="11079" y="6296"/>
                    <a:pt x="11090" y="6328"/>
                  </a:cubicBezTo>
                  <a:cubicBezTo>
                    <a:pt x="11090" y="6350"/>
                    <a:pt x="11100" y="6382"/>
                    <a:pt x="11100" y="6414"/>
                  </a:cubicBezTo>
                  <a:cubicBezTo>
                    <a:pt x="11100" y="6447"/>
                    <a:pt x="11100" y="6469"/>
                    <a:pt x="11090" y="6501"/>
                  </a:cubicBezTo>
                  <a:cubicBezTo>
                    <a:pt x="11079" y="6534"/>
                    <a:pt x="11068" y="6577"/>
                    <a:pt x="11036" y="6620"/>
                  </a:cubicBezTo>
                  <a:lnTo>
                    <a:pt x="11036" y="6630"/>
                  </a:lnTo>
                  <a:lnTo>
                    <a:pt x="11025" y="6630"/>
                  </a:lnTo>
                  <a:lnTo>
                    <a:pt x="11025" y="6642"/>
                  </a:lnTo>
                  <a:lnTo>
                    <a:pt x="11014" y="6652"/>
                  </a:lnTo>
                  <a:lnTo>
                    <a:pt x="11025" y="6652"/>
                  </a:lnTo>
                  <a:cubicBezTo>
                    <a:pt x="11014" y="6652"/>
                    <a:pt x="11014" y="6663"/>
                    <a:pt x="11014" y="6663"/>
                  </a:cubicBezTo>
                  <a:lnTo>
                    <a:pt x="11004" y="6674"/>
                  </a:lnTo>
                  <a:cubicBezTo>
                    <a:pt x="11004" y="6685"/>
                    <a:pt x="11004" y="6685"/>
                    <a:pt x="10992" y="6685"/>
                  </a:cubicBezTo>
                  <a:lnTo>
                    <a:pt x="10992" y="6695"/>
                  </a:lnTo>
                  <a:cubicBezTo>
                    <a:pt x="10992" y="6695"/>
                    <a:pt x="10982" y="6695"/>
                    <a:pt x="10982" y="6706"/>
                  </a:cubicBezTo>
                  <a:lnTo>
                    <a:pt x="10971" y="6717"/>
                  </a:lnTo>
                  <a:cubicBezTo>
                    <a:pt x="10971" y="6717"/>
                    <a:pt x="10971" y="6728"/>
                    <a:pt x="10960" y="6728"/>
                  </a:cubicBezTo>
                  <a:cubicBezTo>
                    <a:pt x="10928" y="6771"/>
                    <a:pt x="10896" y="6814"/>
                    <a:pt x="10863" y="6846"/>
                  </a:cubicBezTo>
                  <a:cubicBezTo>
                    <a:pt x="10841" y="6858"/>
                    <a:pt x="10831" y="6868"/>
                    <a:pt x="10820" y="6889"/>
                  </a:cubicBezTo>
                  <a:cubicBezTo>
                    <a:pt x="10820" y="6889"/>
                    <a:pt x="10809" y="6901"/>
                    <a:pt x="10798" y="6901"/>
                  </a:cubicBezTo>
                  <a:cubicBezTo>
                    <a:pt x="10766" y="6944"/>
                    <a:pt x="10723" y="6965"/>
                    <a:pt x="10690" y="6987"/>
                  </a:cubicBezTo>
                  <a:cubicBezTo>
                    <a:pt x="10647" y="7030"/>
                    <a:pt x="10604" y="7041"/>
                    <a:pt x="10572" y="7052"/>
                  </a:cubicBezTo>
                  <a:cubicBezTo>
                    <a:pt x="10550" y="7062"/>
                    <a:pt x="10529" y="7073"/>
                    <a:pt x="10507" y="7073"/>
                  </a:cubicBezTo>
                  <a:cubicBezTo>
                    <a:pt x="10436" y="7077"/>
                    <a:pt x="10368" y="7091"/>
                    <a:pt x="10305" y="7116"/>
                  </a:cubicBezTo>
                  <a:lnTo>
                    <a:pt x="10305" y="7116"/>
                  </a:lnTo>
                  <a:cubicBezTo>
                    <a:pt x="10294" y="7076"/>
                    <a:pt x="10279" y="7036"/>
                    <a:pt x="10258" y="6997"/>
                  </a:cubicBezTo>
                  <a:lnTo>
                    <a:pt x="10258" y="6987"/>
                  </a:lnTo>
                  <a:lnTo>
                    <a:pt x="10254" y="6989"/>
                  </a:lnTo>
                  <a:lnTo>
                    <a:pt x="10254" y="6989"/>
                  </a:lnTo>
                  <a:cubicBezTo>
                    <a:pt x="10156" y="6791"/>
                    <a:pt x="9960" y="6678"/>
                    <a:pt x="9751" y="6678"/>
                  </a:cubicBezTo>
                  <a:cubicBezTo>
                    <a:pt x="9705" y="6678"/>
                    <a:pt x="9657" y="6683"/>
                    <a:pt x="9610" y="6695"/>
                  </a:cubicBezTo>
                  <a:cubicBezTo>
                    <a:pt x="9341" y="6760"/>
                    <a:pt x="9157" y="6997"/>
                    <a:pt x="9168" y="7268"/>
                  </a:cubicBezTo>
                  <a:lnTo>
                    <a:pt x="9168" y="7278"/>
                  </a:lnTo>
                  <a:cubicBezTo>
                    <a:pt x="9179" y="7580"/>
                    <a:pt x="9427" y="7818"/>
                    <a:pt x="9730" y="7829"/>
                  </a:cubicBezTo>
                  <a:cubicBezTo>
                    <a:pt x="9740" y="7830"/>
                    <a:pt x="9750" y="7830"/>
                    <a:pt x="9759" y="7830"/>
                  </a:cubicBezTo>
                  <a:cubicBezTo>
                    <a:pt x="9834" y="7830"/>
                    <a:pt x="9907" y="7816"/>
                    <a:pt x="9974" y="7789"/>
                  </a:cubicBezTo>
                  <a:lnTo>
                    <a:pt x="9974" y="7789"/>
                  </a:lnTo>
                  <a:cubicBezTo>
                    <a:pt x="10000" y="7892"/>
                    <a:pt x="10056" y="7988"/>
                    <a:pt x="10140" y="8067"/>
                  </a:cubicBezTo>
                  <a:cubicBezTo>
                    <a:pt x="10237" y="8153"/>
                    <a:pt x="10334" y="8272"/>
                    <a:pt x="10431" y="8423"/>
                  </a:cubicBezTo>
                  <a:cubicBezTo>
                    <a:pt x="10496" y="8520"/>
                    <a:pt x="10593" y="8595"/>
                    <a:pt x="10701" y="8639"/>
                  </a:cubicBezTo>
                  <a:cubicBezTo>
                    <a:pt x="10710" y="8642"/>
                    <a:pt x="10718" y="8645"/>
                    <a:pt x="10727" y="8649"/>
                  </a:cubicBezTo>
                  <a:lnTo>
                    <a:pt x="10727" y="8649"/>
                  </a:lnTo>
                  <a:cubicBezTo>
                    <a:pt x="10686" y="8805"/>
                    <a:pt x="10712" y="8978"/>
                    <a:pt x="10809" y="9125"/>
                  </a:cubicBezTo>
                  <a:cubicBezTo>
                    <a:pt x="10841" y="9168"/>
                    <a:pt x="10874" y="9222"/>
                    <a:pt x="10906" y="9276"/>
                  </a:cubicBezTo>
                  <a:cubicBezTo>
                    <a:pt x="10969" y="9371"/>
                    <a:pt x="11062" y="9443"/>
                    <a:pt x="11167" y="9487"/>
                  </a:cubicBezTo>
                  <a:lnTo>
                    <a:pt x="11167" y="9487"/>
                  </a:lnTo>
                  <a:cubicBezTo>
                    <a:pt x="11157" y="9598"/>
                    <a:pt x="11181" y="9713"/>
                    <a:pt x="11241" y="9816"/>
                  </a:cubicBezTo>
                  <a:cubicBezTo>
                    <a:pt x="11446" y="10183"/>
                    <a:pt x="11630" y="10550"/>
                    <a:pt x="11791" y="10884"/>
                  </a:cubicBezTo>
                  <a:cubicBezTo>
                    <a:pt x="11889" y="11079"/>
                    <a:pt x="12094" y="11208"/>
                    <a:pt x="12321" y="11208"/>
                  </a:cubicBezTo>
                  <a:cubicBezTo>
                    <a:pt x="12537" y="11208"/>
                    <a:pt x="12742" y="11079"/>
                    <a:pt x="12839" y="10874"/>
                  </a:cubicBezTo>
                  <a:cubicBezTo>
                    <a:pt x="12904" y="10712"/>
                    <a:pt x="12990" y="10539"/>
                    <a:pt x="13077" y="10377"/>
                  </a:cubicBezTo>
                  <a:cubicBezTo>
                    <a:pt x="13163" y="10226"/>
                    <a:pt x="13173" y="10042"/>
                    <a:pt x="13098" y="9881"/>
                  </a:cubicBezTo>
                  <a:cubicBezTo>
                    <a:pt x="13077" y="9816"/>
                    <a:pt x="13044" y="9740"/>
                    <a:pt x="13034" y="9654"/>
                  </a:cubicBezTo>
                  <a:cubicBezTo>
                    <a:pt x="13001" y="9429"/>
                    <a:pt x="12841" y="9256"/>
                    <a:pt x="12627" y="9191"/>
                  </a:cubicBezTo>
                  <a:lnTo>
                    <a:pt x="12627" y="9191"/>
                  </a:lnTo>
                  <a:cubicBezTo>
                    <a:pt x="12711" y="9143"/>
                    <a:pt x="12785" y="9073"/>
                    <a:pt x="12839" y="8984"/>
                  </a:cubicBezTo>
                  <a:cubicBezTo>
                    <a:pt x="12990" y="8747"/>
                    <a:pt x="12936" y="8423"/>
                    <a:pt x="12710" y="8250"/>
                  </a:cubicBezTo>
                  <a:cubicBezTo>
                    <a:pt x="12698" y="8240"/>
                    <a:pt x="12698" y="8228"/>
                    <a:pt x="12688" y="8218"/>
                  </a:cubicBezTo>
                  <a:cubicBezTo>
                    <a:pt x="12677" y="8207"/>
                    <a:pt x="12666" y="8196"/>
                    <a:pt x="12666" y="8175"/>
                  </a:cubicBezTo>
                  <a:cubicBezTo>
                    <a:pt x="12645" y="8142"/>
                    <a:pt x="12634" y="8099"/>
                    <a:pt x="12623" y="8045"/>
                  </a:cubicBezTo>
                  <a:cubicBezTo>
                    <a:pt x="12602" y="7980"/>
                    <a:pt x="12590" y="7904"/>
                    <a:pt x="12590" y="7808"/>
                  </a:cubicBezTo>
                  <a:lnTo>
                    <a:pt x="12590" y="7775"/>
                  </a:lnTo>
                  <a:lnTo>
                    <a:pt x="12590" y="7743"/>
                  </a:lnTo>
                  <a:lnTo>
                    <a:pt x="12590" y="7710"/>
                  </a:lnTo>
                  <a:cubicBezTo>
                    <a:pt x="12602" y="7678"/>
                    <a:pt x="12602" y="7656"/>
                    <a:pt x="12612" y="7635"/>
                  </a:cubicBezTo>
                  <a:cubicBezTo>
                    <a:pt x="12623" y="7602"/>
                    <a:pt x="12634" y="7570"/>
                    <a:pt x="12645" y="7559"/>
                  </a:cubicBezTo>
                  <a:cubicBezTo>
                    <a:pt x="12655" y="7537"/>
                    <a:pt x="12666" y="7527"/>
                    <a:pt x="12677" y="7527"/>
                  </a:cubicBezTo>
                  <a:cubicBezTo>
                    <a:pt x="12698" y="7505"/>
                    <a:pt x="12720" y="7494"/>
                    <a:pt x="12742" y="7484"/>
                  </a:cubicBezTo>
                  <a:cubicBezTo>
                    <a:pt x="12763" y="7484"/>
                    <a:pt x="12785" y="7473"/>
                    <a:pt x="12796" y="7473"/>
                  </a:cubicBezTo>
                  <a:lnTo>
                    <a:pt x="12806" y="7484"/>
                  </a:lnTo>
                  <a:cubicBezTo>
                    <a:pt x="12837" y="7488"/>
                    <a:pt x="12867" y="7491"/>
                    <a:pt x="12896" y="7491"/>
                  </a:cubicBezTo>
                  <a:cubicBezTo>
                    <a:pt x="13141" y="7491"/>
                    <a:pt x="13357" y="7335"/>
                    <a:pt x="13444" y="7095"/>
                  </a:cubicBezTo>
                  <a:cubicBezTo>
                    <a:pt x="13476" y="6987"/>
                    <a:pt x="13519" y="6868"/>
                    <a:pt x="13562" y="6738"/>
                  </a:cubicBezTo>
                  <a:cubicBezTo>
                    <a:pt x="13614" y="6613"/>
                    <a:pt x="13615" y="6479"/>
                    <a:pt x="13575" y="6359"/>
                  </a:cubicBezTo>
                  <a:lnTo>
                    <a:pt x="13575" y="6359"/>
                  </a:lnTo>
                  <a:cubicBezTo>
                    <a:pt x="13584" y="6348"/>
                    <a:pt x="13584" y="6339"/>
                    <a:pt x="13595" y="6339"/>
                  </a:cubicBezTo>
                  <a:lnTo>
                    <a:pt x="13595" y="6328"/>
                  </a:lnTo>
                  <a:cubicBezTo>
                    <a:pt x="13595" y="6318"/>
                    <a:pt x="13595" y="6318"/>
                    <a:pt x="13605" y="6306"/>
                  </a:cubicBezTo>
                  <a:lnTo>
                    <a:pt x="13605" y="6296"/>
                  </a:lnTo>
                  <a:cubicBezTo>
                    <a:pt x="13605" y="6296"/>
                    <a:pt x="13617" y="6285"/>
                    <a:pt x="13617" y="6274"/>
                  </a:cubicBezTo>
                  <a:lnTo>
                    <a:pt x="13627" y="6274"/>
                  </a:lnTo>
                  <a:lnTo>
                    <a:pt x="13627" y="6253"/>
                  </a:lnTo>
                  <a:cubicBezTo>
                    <a:pt x="13638" y="6242"/>
                    <a:pt x="13638" y="6242"/>
                    <a:pt x="13638" y="6231"/>
                  </a:cubicBezTo>
                  <a:lnTo>
                    <a:pt x="13649" y="6220"/>
                  </a:lnTo>
                  <a:cubicBezTo>
                    <a:pt x="13670" y="6155"/>
                    <a:pt x="13703" y="6080"/>
                    <a:pt x="13735" y="6004"/>
                  </a:cubicBezTo>
                  <a:cubicBezTo>
                    <a:pt x="13789" y="5886"/>
                    <a:pt x="13843" y="5745"/>
                    <a:pt x="13897" y="5583"/>
                  </a:cubicBezTo>
                  <a:cubicBezTo>
                    <a:pt x="13962" y="5421"/>
                    <a:pt x="14037" y="5238"/>
                    <a:pt x="14113" y="5032"/>
                  </a:cubicBezTo>
                  <a:cubicBezTo>
                    <a:pt x="14145" y="4946"/>
                    <a:pt x="14178" y="4881"/>
                    <a:pt x="14221" y="4838"/>
                  </a:cubicBezTo>
                  <a:cubicBezTo>
                    <a:pt x="14243" y="4795"/>
                    <a:pt x="14275" y="4773"/>
                    <a:pt x="14296" y="4752"/>
                  </a:cubicBezTo>
                  <a:cubicBezTo>
                    <a:pt x="14340" y="4708"/>
                    <a:pt x="14383" y="4687"/>
                    <a:pt x="14426" y="4676"/>
                  </a:cubicBezTo>
                  <a:cubicBezTo>
                    <a:pt x="14480" y="4655"/>
                    <a:pt x="14524" y="4644"/>
                    <a:pt x="14588" y="4644"/>
                  </a:cubicBezTo>
                  <a:cubicBezTo>
                    <a:pt x="14632" y="4644"/>
                    <a:pt x="14685" y="4655"/>
                    <a:pt x="14740" y="4665"/>
                  </a:cubicBezTo>
                  <a:cubicBezTo>
                    <a:pt x="14826" y="4687"/>
                    <a:pt x="14934" y="4730"/>
                    <a:pt x="15052" y="4795"/>
                  </a:cubicBezTo>
                  <a:cubicBezTo>
                    <a:pt x="15236" y="4903"/>
                    <a:pt x="15419" y="5065"/>
                    <a:pt x="15603" y="5303"/>
                  </a:cubicBezTo>
                  <a:cubicBezTo>
                    <a:pt x="15786" y="5540"/>
                    <a:pt x="15959" y="5853"/>
                    <a:pt x="16100" y="6231"/>
                  </a:cubicBezTo>
                  <a:cubicBezTo>
                    <a:pt x="16218" y="6522"/>
                    <a:pt x="16283" y="6793"/>
                    <a:pt x="16326" y="7019"/>
                  </a:cubicBezTo>
                  <a:cubicBezTo>
                    <a:pt x="16381" y="7246"/>
                    <a:pt x="16391" y="7429"/>
                    <a:pt x="16391" y="7592"/>
                  </a:cubicBezTo>
                  <a:cubicBezTo>
                    <a:pt x="16391" y="7775"/>
                    <a:pt x="16369" y="7916"/>
                    <a:pt x="16348" y="8024"/>
                  </a:cubicBezTo>
                  <a:cubicBezTo>
                    <a:pt x="16326" y="8110"/>
                    <a:pt x="16305" y="8175"/>
                    <a:pt x="16273" y="8228"/>
                  </a:cubicBezTo>
                  <a:cubicBezTo>
                    <a:pt x="16240" y="8304"/>
                    <a:pt x="16208" y="8348"/>
                    <a:pt x="16186" y="8369"/>
                  </a:cubicBezTo>
                  <a:cubicBezTo>
                    <a:pt x="16186" y="8373"/>
                    <a:pt x="16186" y="8376"/>
                    <a:pt x="16186" y="8377"/>
                  </a:cubicBezTo>
                  <a:lnTo>
                    <a:pt x="16186" y="8377"/>
                  </a:lnTo>
                  <a:cubicBezTo>
                    <a:pt x="16185" y="8378"/>
                    <a:pt x="16184" y="8379"/>
                    <a:pt x="16183" y="8379"/>
                  </a:cubicBezTo>
                  <a:lnTo>
                    <a:pt x="16183" y="8379"/>
                  </a:lnTo>
                  <a:cubicBezTo>
                    <a:pt x="16181" y="8379"/>
                    <a:pt x="16179" y="8379"/>
                    <a:pt x="16175" y="8379"/>
                  </a:cubicBezTo>
                  <a:lnTo>
                    <a:pt x="16175" y="8388"/>
                  </a:lnTo>
                  <a:lnTo>
                    <a:pt x="16175" y="8388"/>
                  </a:lnTo>
                  <a:cubicBezTo>
                    <a:pt x="16048" y="8507"/>
                    <a:pt x="15971" y="8681"/>
                    <a:pt x="15981" y="8855"/>
                  </a:cubicBezTo>
                  <a:cubicBezTo>
                    <a:pt x="15992" y="9038"/>
                    <a:pt x="16088" y="9210"/>
                    <a:pt x="16249" y="9307"/>
                  </a:cubicBezTo>
                  <a:lnTo>
                    <a:pt x="16249" y="9307"/>
                  </a:lnTo>
                  <a:lnTo>
                    <a:pt x="16283" y="9341"/>
                  </a:lnTo>
                  <a:cubicBezTo>
                    <a:pt x="16305" y="9362"/>
                    <a:pt x="16326" y="9394"/>
                    <a:pt x="16348" y="9427"/>
                  </a:cubicBezTo>
                  <a:cubicBezTo>
                    <a:pt x="16391" y="9492"/>
                    <a:pt x="16434" y="9567"/>
                    <a:pt x="16477" y="9665"/>
                  </a:cubicBezTo>
                  <a:cubicBezTo>
                    <a:pt x="16553" y="9794"/>
                    <a:pt x="16607" y="9946"/>
                    <a:pt x="16650" y="10107"/>
                  </a:cubicBezTo>
                  <a:cubicBezTo>
                    <a:pt x="16693" y="10258"/>
                    <a:pt x="16715" y="10409"/>
                    <a:pt x="16715" y="10550"/>
                  </a:cubicBezTo>
                  <a:cubicBezTo>
                    <a:pt x="16715" y="10604"/>
                    <a:pt x="16715" y="10647"/>
                    <a:pt x="16705" y="10701"/>
                  </a:cubicBezTo>
                  <a:cubicBezTo>
                    <a:pt x="16693" y="10766"/>
                    <a:pt x="16683" y="10820"/>
                    <a:pt x="16661" y="10874"/>
                  </a:cubicBezTo>
                  <a:cubicBezTo>
                    <a:pt x="16640" y="10917"/>
                    <a:pt x="16607" y="10960"/>
                    <a:pt x="16575" y="11004"/>
                  </a:cubicBezTo>
                  <a:cubicBezTo>
                    <a:pt x="16564" y="11014"/>
                    <a:pt x="16542" y="11025"/>
                    <a:pt x="16510" y="11047"/>
                  </a:cubicBezTo>
                  <a:cubicBezTo>
                    <a:pt x="16489" y="11057"/>
                    <a:pt x="16456" y="11068"/>
                    <a:pt x="16424" y="11090"/>
                  </a:cubicBezTo>
                  <a:cubicBezTo>
                    <a:pt x="16359" y="11112"/>
                    <a:pt x="16283" y="11122"/>
                    <a:pt x="16197" y="11144"/>
                  </a:cubicBezTo>
                  <a:cubicBezTo>
                    <a:pt x="16110" y="11155"/>
                    <a:pt x="16002" y="11155"/>
                    <a:pt x="15894" y="11155"/>
                  </a:cubicBezTo>
                  <a:cubicBezTo>
                    <a:pt x="15700" y="11155"/>
                    <a:pt x="15484" y="11133"/>
                    <a:pt x="15247" y="11090"/>
                  </a:cubicBezTo>
                  <a:cubicBezTo>
                    <a:pt x="15213" y="11084"/>
                    <a:pt x="15179" y="11081"/>
                    <a:pt x="15146" y="11081"/>
                  </a:cubicBezTo>
                  <a:cubicBezTo>
                    <a:pt x="15005" y="11081"/>
                    <a:pt x="14864" y="11134"/>
                    <a:pt x="14750" y="11230"/>
                  </a:cubicBezTo>
                  <a:cubicBezTo>
                    <a:pt x="14620" y="11360"/>
                    <a:pt x="14545" y="11532"/>
                    <a:pt x="14567" y="11716"/>
                  </a:cubicBezTo>
                  <a:cubicBezTo>
                    <a:pt x="14577" y="11770"/>
                    <a:pt x="14577" y="11824"/>
                    <a:pt x="14577" y="11867"/>
                  </a:cubicBezTo>
                  <a:cubicBezTo>
                    <a:pt x="14577" y="11943"/>
                    <a:pt x="14567" y="12029"/>
                    <a:pt x="14556" y="12094"/>
                  </a:cubicBezTo>
                  <a:cubicBezTo>
                    <a:pt x="14556" y="12148"/>
                    <a:pt x="14545" y="12202"/>
                    <a:pt x="14524" y="12245"/>
                  </a:cubicBezTo>
                  <a:cubicBezTo>
                    <a:pt x="14524" y="12278"/>
                    <a:pt x="14512" y="12299"/>
                    <a:pt x="14502" y="12331"/>
                  </a:cubicBezTo>
                  <a:cubicBezTo>
                    <a:pt x="14480" y="12364"/>
                    <a:pt x="14469" y="12386"/>
                    <a:pt x="14459" y="12407"/>
                  </a:cubicBezTo>
                  <a:cubicBezTo>
                    <a:pt x="14453" y="12407"/>
                    <a:pt x="14450" y="12407"/>
                    <a:pt x="14449" y="12409"/>
                  </a:cubicBezTo>
                  <a:lnTo>
                    <a:pt x="14449" y="12409"/>
                  </a:lnTo>
                  <a:lnTo>
                    <a:pt x="14448" y="12407"/>
                  </a:lnTo>
                  <a:cubicBezTo>
                    <a:pt x="14049" y="12666"/>
                    <a:pt x="13713" y="12882"/>
                    <a:pt x="13454" y="13034"/>
                  </a:cubicBezTo>
                  <a:cubicBezTo>
                    <a:pt x="13303" y="13120"/>
                    <a:pt x="13206" y="13260"/>
                    <a:pt x="13173" y="13422"/>
                  </a:cubicBezTo>
                  <a:cubicBezTo>
                    <a:pt x="13173" y="13454"/>
                    <a:pt x="13163" y="13476"/>
                    <a:pt x="13163" y="13476"/>
                  </a:cubicBezTo>
                  <a:lnTo>
                    <a:pt x="13167" y="13477"/>
                  </a:lnTo>
                  <a:lnTo>
                    <a:pt x="13167" y="13477"/>
                  </a:lnTo>
                  <a:cubicBezTo>
                    <a:pt x="13094" y="13602"/>
                    <a:pt x="13020" y="13706"/>
                    <a:pt x="12947" y="13789"/>
                  </a:cubicBezTo>
                  <a:lnTo>
                    <a:pt x="12882" y="13854"/>
                  </a:lnTo>
                  <a:cubicBezTo>
                    <a:pt x="12850" y="13886"/>
                    <a:pt x="12806" y="13919"/>
                    <a:pt x="12774" y="13951"/>
                  </a:cubicBezTo>
                  <a:cubicBezTo>
                    <a:pt x="12710" y="13994"/>
                    <a:pt x="12645" y="14037"/>
                    <a:pt x="12569" y="14059"/>
                  </a:cubicBezTo>
                  <a:cubicBezTo>
                    <a:pt x="12504" y="14092"/>
                    <a:pt x="12439" y="14113"/>
                    <a:pt x="12364" y="14124"/>
                  </a:cubicBezTo>
                  <a:cubicBezTo>
                    <a:pt x="12051" y="14178"/>
                    <a:pt x="11846" y="14469"/>
                    <a:pt x="11889" y="14771"/>
                  </a:cubicBezTo>
                  <a:lnTo>
                    <a:pt x="11964" y="15236"/>
                  </a:lnTo>
                  <a:lnTo>
                    <a:pt x="11964" y="15258"/>
                  </a:lnTo>
                  <a:cubicBezTo>
                    <a:pt x="12148" y="16273"/>
                    <a:pt x="12288" y="17201"/>
                    <a:pt x="12396" y="17871"/>
                  </a:cubicBezTo>
                  <a:cubicBezTo>
                    <a:pt x="12428" y="18070"/>
                    <a:pt x="12457" y="18246"/>
                    <a:pt x="12479" y="18397"/>
                  </a:cubicBezTo>
                  <a:lnTo>
                    <a:pt x="12479" y="18397"/>
                  </a:lnTo>
                  <a:cubicBezTo>
                    <a:pt x="12419" y="18431"/>
                    <a:pt x="12364" y="18476"/>
                    <a:pt x="12321" y="18529"/>
                  </a:cubicBezTo>
                  <a:cubicBezTo>
                    <a:pt x="12213" y="18648"/>
                    <a:pt x="12170" y="18810"/>
                    <a:pt x="12191" y="18961"/>
                  </a:cubicBezTo>
                  <a:lnTo>
                    <a:pt x="12242" y="19429"/>
                  </a:lnTo>
                  <a:lnTo>
                    <a:pt x="12242" y="19429"/>
                  </a:lnTo>
                  <a:lnTo>
                    <a:pt x="12040" y="18810"/>
                  </a:lnTo>
                  <a:cubicBezTo>
                    <a:pt x="11959" y="18577"/>
                    <a:pt x="11745" y="18411"/>
                    <a:pt x="11496" y="18409"/>
                  </a:cubicBezTo>
                  <a:lnTo>
                    <a:pt x="11496" y="18409"/>
                  </a:lnTo>
                  <a:cubicBezTo>
                    <a:pt x="11460" y="18300"/>
                    <a:pt x="11395" y="18203"/>
                    <a:pt x="11306" y="18130"/>
                  </a:cubicBezTo>
                  <a:cubicBezTo>
                    <a:pt x="11199" y="18058"/>
                    <a:pt x="11077" y="18016"/>
                    <a:pt x="10952" y="18016"/>
                  </a:cubicBezTo>
                  <a:cubicBezTo>
                    <a:pt x="10926" y="18016"/>
                    <a:pt x="10900" y="18018"/>
                    <a:pt x="10874" y="18022"/>
                  </a:cubicBezTo>
                  <a:lnTo>
                    <a:pt x="10334" y="18097"/>
                  </a:lnTo>
                  <a:cubicBezTo>
                    <a:pt x="10098" y="18130"/>
                    <a:pt x="9904" y="18301"/>
                    <a:pt x="9849" y="18536"/>
                  </a:cubicBezTo>
                  <a:lnTo>
                    <a:pt x="9849" y="18536"/>
                  </a:lnTo>
                  <a:lnTo>
                    <a:pt x="8887" y="18627"/>
                  </a:lnTo>
                  <a:cubicBezTo>
                    <a:pt x="8887" y="18627"/>
                    <a:pt x="8887" y="18627"/>
                    <a:pt x="8887" y="18627"/>
                  </a:cubicBezTo>
                  <a:lnTo>
                    <a:pt x="8887" y="18627"/>
                  </a:lnTo>
                  <a:lnTo>
                    <a:pt x="8358" y="18680"/>
                  </a:lnTo>
                  <a:cubicBezTo>
                    <a:pt x="8110" y="18702"/>
                    <a:pt x="7904" y="18886"/>
                    <a:pt x="7851" y="19123"/>
                  </a:cubicBezTo>
                  <a:lnTo>
                    <a:pt x="7840" y="19173"/>
                  </a:lnTo>
                  <a:lnTo>
                    <a:pt x="7840" y="19173"/>
                  </a:lnTo>
                  <a:cubicBezTo>
                    <a:pt x="7809" y="19084"/>
                    <a:pt x="7758" y="19002"/>
                    <a:pt x="7688" y="18939"/>
                  </a:cubicBezTo>
                  <a:cubicBezTo>
                    <a:pt x="7580" y="18831"/>
                    <a:pt x="7435" y="18776"/>
                    <a:pt x="7279" y="18776"/>
                  </a:cubicBezTo>
                  <a:cubicBezTo>
                    <a:pt x="7265" y="18776"/>
                    <a:pt x="7250" y="18777"/>
                    <a:pt x="7235" y="18778"/>
                  </a:cubicBezTo>
                  <a:lnTo>
                    <a:pt x="7165" y="18784"/>
                  </a:lnTo>
                  <a:lnTo>
                    <a:pt x="7165" y="18784"/>
                  </a:lnTo>
                  <a:cubicBezTo>
                    <a:pt x="7148" y="18476"/>
                    <a:pt x="7130" y="18061"/>
                    <a:pt x="7105" y="17568"/>
                  </a:cubicBezTo>
                  <a:cubicBezTo>
                    <a:pt x="7105" y="17482"/>
                    <a:pt x="7105" y="17396"/>
                    <a:pt x="7095" y="17309"/>
                  </a:cubicBezTo>
                  <a:lnTo>
                    <a:pt x="7095" y="17298"/>
                  </a:lnTo>
                  <a:lnTo>
                    <a:pt x="7095" y="17288"/>
                  </a:lnTo>
                  <a:lnTo>
                    <a:pt x="7095" y="17223"/>
                  </a:lnTo>
                  <a:lnTo>
                    <a:pt x="7095" y="17147"/>
                  </a:lnTo>
                  <a:lnTo>
                    <a:pt x="7095" y="17093"/>
                  </a:lnTo>
                  <a:cubicBezTo>
                    <a:pt x="7095" y="17082"/>
                    <a:pt x="7095" y="17072"/>
                    <a:pt x="7084" y="17072"/>
                  </a:cubicBezTo>
                  <a:cubicBezTo>
                    <a:pt x="7062" y="16316"/>
                    <a:pt x="7030" y="15452"/>
                    <a:pt x="6997" y="14556"/>
                  </a:cubicBezTo>
                  <a:cubicBezTo>
                    <a:pt x="6987" y="14243"/>
                    <a:pt x="6738" y="13994"/>
                    <a:pt x="6426" y="13994"/>
                  </a:cubicBezTo>
                  <a:cubicBezTo>
                    <a:pt x="6306" y="13994"/>
                    <a:pt x="6198" y="13984"/>
                    <a:pt x="6090" y="13972"/>
                  </a:cubicBezTo>
                  <a:cubicBezTo>
                    <a:pt x="6015" y="13962"/>
                    <a:pt x="5939" y="13951"/>
                    <a:pt x="5875" y="13941"/>
                  </a:cubicBezTo>
                  <a:cubicBezTo>
                    <a:pt x="5778" y="13919"/>
                    <a:pt x="5691" y="13886"/>
                    <a:pt x="5637" y="13864"/>
                  </a:cubicBezTo>
                  <a:cubicBezTo>
                    <a:pt x="5627" y="13861"/>
                    <a:pt x="5619" y="13858"/>
                    <a:pt x="5612" y="13855"/>
                  </a:cubicBezTo>
                  <a:lnTo>
                    <a:pt x="5612" y="13855"/>
                  </a:lnTo>
                  <a:cubicBezTo>
                    <a:pt x="5603" y="13820"/>
                    <a:pt x="5593" y="13761"/>
                    <a:pt x="5583" y="13692"/>
                  </a:cubicBezTo>
                  <a:cubicBezTo>
                    <a:pt x="5572" y="13617"/>
                    <a:pt x="5562" y="13530"/>
                    <a:pt x="5562" y="13422"/>
                  </a:cubicBezTo>
                  <a:cubicBezTo>
                    <a:pt x="5557" y="13381"/>
                    <a:pt x="5548" y="13341"/>
                    <a:pt x="5536" y="13302"/>
                  </a:cubicBezTo>
                  <a:lnTo>
                    <a:pt x="5536" y="13302"/>
                  </a:lnTo>
                  <a:cubicBezTo>
                    <a:pt x="5541" y="13263"/>
                    <a:pt x="5543" y="13224"/>
                    <a:pt x="5540" y="13185"/>
                  </a:cubicBezTo>
                  <a:cubicBezTo>
                    <a:pt x="5529" y="12979"/>
                    <a:pt x="5519" y="12742"/>
                    <a:pt x="5507" y="12494"/>
                  </a:cubicBezTo>
                  <a:cubicBezTo>
                    <a:pt x="5507" y="12245"/>
                    <a:pt x="5497" y="11975"/>
                    <a:pt x="5497" y="11695"/>
                  </a:cubicBezTo>
                  <a:cubicBezTo>
                    <a:pt x="5497" y="10852"/>
                    <a:pt x="5529" y="9946"/>
                    <a:pt x="5572" y="9190"/>
                  </a:cubicBezTo>
                  <a:cubicBezTo>
                    <a:pt x="5594" y="8823"/>
                    <a:pt x="5615" y="8487"/>
                    <a:pt x="5637" y="8240"/>
                  </a:cubicBezTo>
                  <a:cubicBezTo>
                    <a:pt x="5659" y="8110"/>
                    <a:pt x="5670" y="8002"/>
                    <a:pt x="5680" y="7926"/>
                  </a:cubicBezTo>
                  <a:cubicBezTo>
                    <a:pt x="5691" y="7883"/>
                    <a:pt x="5691" y="7851"/>
                    <a:pt x="5702" y="7829"/>
                  </a:cubicBezTo>
                  <a:lnTo>
                    <a:pt x="5702" y="7808"/>
                  </a:lnTo>
                  <a:lnTo>
                    <a:pt x="5702" y="7796"/>
                  </a:lnTo>
                  <a:cubicBezTo>
                    <a:pt x="5723" y="7753"/>
                    <a:pt x="5735" y="7721"/>
                    <a:pt x="5767" y="7678"/>
                  </a:cubicBezTo>
                  <a:cubicBezTo>
                    <a:pt x="5788" y="7656"/>
                    <a:pt x="5810" y="7624"/>
                    <a:pt x="5831" y="7602"/>
                  </a:cubicBezTo>
                  <a:cubicBezTo>
                    <a:pt x="5886" y="7570"/>
                    <a:pt x="5939" y="7527"/>
                    <a:pt x="6004" y="7505"/>
                  </a:cubicBezTo>
                  <a:cubicBezTo>
                    <a:pt x="6069" y="7473"/>
                    <a:pt x="6145" y="7451"/>
                    <a:pt x="6220" y="7429"/>
                  </a:cubicBezTo>
                  <a:cubicBezTo>
                    <a:pt x="6249" y="7424"/>
                    <a:pt x="6277" y="7416"/>
                    <a:pt x="6304" y="7407"/>
                  </a:cubicBezTo>
                  <a:lnTo>
                    <a:pt x="6304" y="7407"/>
                  </a:lnTo>
                  <a:cubicBezTo>
                    <a:pt x="6320" y="7408"/>
                    <a:pt x="6337" y="7409"/>
                    <a:pt x="6354" y="7409"/>
                  </a:cubicBezTo>
                  <a:cubicBezTo>
                    <a:pt x="6367" y="7409"/>
                    <a:pt x="6380" y="7409"/>
                    <a:pt x="6393" y="7408"/>
                  </a:cubicBezTo>
                  <a:lnTo>
                    <a:pt x="6458" y="7408"/>
                  </a:lnTo>
                  <a:cubicBezTo>
                    <a:pt x="6522" y="7408"/>
                    <a:pt x="6577" y="7408"/>
                    <a:pt x="6620" y="7419"/>
                  </a:cubicBezTo>
                  <a:cubicBezTo>
                    <a:pt x="6706" y="7429"/>
                    <a:pt x="6771" y="7451"/>
                    <a:pt x="6814" y="7473"/>
                  </a:cubicBezTo>
                  <a:lnTo>
                    <a:pt x="6879" y="7505"/>
                  </a:lnTo>
                  <a:cubicBezTo>
                    <a:pt x="6889" y="7516"/>
                    <a:pt x="6901" y="7516"/>
                    <a:pt x="6901" y="7527"/>
                  </a:cubicBezTo>
                  <a:cubicBezTo>
                    <a:pt x="7014" y="7640"/>
                    <a:pt x="7164" y="7701"/>
                    <a:pt x="7319" y="7701"/>
                  </a:cubicBezTo>
                  <a:cubicBezTo>
                    <a:pt x="7384" y="7701"/>
                    <a:pt x="7451" y="7690"/>
                    <a:pt x="7516" y="7667"/>
                  </a:cubicBezTo>
                  <a:cubicBezTo>
                    <a:pt x="7721" y="7592"/>
                    <a:pt x="7872" y="7397"/>
                    <a:pt x="7894" y="7170"/>
                  </a:cubicBezTo>
                  <a:cubicBezTo>
                    <a:pt x="7904" y="6944"/>
                    <a:pt x="7926" y="6685"/>
                    <a:pt x="7937" y="6414"/>
                  </a:cubicBezTo>
                  <a:cubicBezTo>
                    <a:pt x="7937" y="6274"/>
                    <a:pt x="7894" y="6134"/>
                    <a:pt x="7796" y="6026"/>
                  </a:cubicBezTo>
                  <a:cubicBezTo>
                    <a:pt x="7753" y="5972"/>
                    <a:pt x="7700" y="5907"/>
                    <a:pt x="7657" y="5843"/>
                  </a:cubicBezTo>
                  <a:cubicBezTo>
                    <a:pt x="7542" y="5698"/>
                    <a:pt x="7369" y="5612"/>
                    <a:pt x="7193" y="5612"/>
                  </a:cubicBezTo>
                  <a:cubicBezTo>
                    <a:pt x="7120" y="5612"/>
                    <a:pt x="7046" y="5627"/>
                    <a:pt x="6976" y="5659"/>
                  </a:cubicBezTo>
                  <a:lnTo>
                    <a:pt x="6814" y="5723"/>
                  </a:lnTo>
                  <a:cubicBezTo>
                    <a:pt x="6717" y="5756"/>
                    <a:pt x="6642" y="5810"/>
                    <a:pt x="6577" y="5896"/>
                  </a:cubicBezTo>
                  <a:cubicBezTo>
                    <a:pt x="6534" y="5939"/>
                    <a:pt x="6490" y="5972"/>
                    <a:pt x="6447" y="6004"/>
                  </a:cubicBezTo>
                  <a:cubicBezTo>
                    <a:pt x="6404" y="6026"/>
                    <a:pt x="6350" y="6047"/>
                    <a:pt x="6285" y="6047"/>
                  </a:cubicBezTo>
                  <a:cubicBezTo>
                    <a:pt x="6266" y="6050"/>
                    <a:pt x="6248" y="6054"/>
                    <a:pt x="6230" y="6058"/>
                  </a:cubicBezTo>
                  <a:lnTo>
                    <a:pt x="6230" y="6058"/>
                  </a:lnTo>
                  <a:cubicBezTo>
                    <a:pt x="6213" y="6054"/>
                    <a:pt x="6195" y="6050"/>
                    <a:pt x="6177" y="6047"/>
                  </a:cubicBezTo>
                  <a:cubicBezTo>
                    <a:pt x="6155" y="6047"/>
                    <a:pt x="6145" y="6047"/>
                    <a:pt x="6123" y="6037"/>
                  </a:cubicBezTo>
                  <a:cubicBezTo>
                    <a:pt x="6084" y="6027"/>
                    <a:pt x="6043" y="6020"/>
                    <a:pt x="6000" y="6016"/>
                  </a:cubicBezTo>
                  <a:lnTo>
                    <a:pt x="6000" y="6016"/>
                  </a:lnTo>
                  <a:cubicBezTo>
                    <a:pt x="5980" y="5981"/>
                    <a:pt x="5956" y="5948"/>
                    <a:pt x="5929" y="5918"/>
                  </a:cubicBezTo>
                  <a:cubicBezTo>
                    <a:pt x="5896" y="5875"/>
                    <a:pt x="5864" y="5831"/>
                    <a:pt x="5853" y="5788"/>
                  </a:cubicBezTo>
                  <a:cubicBezTo>
                    <a:pt x="5831" y="5745"/>
                    <a:pt x="5821" y="5691"/>
                    <a:pt x="5821" y="5637"/>
                  </a:cubicBezTo>
                  <a:lnTo>
                    <a:pt x="5821" y="5615"/>
                  </a:lnTo>
                  <a:cubicBezTo>
                    <a:pt x="5821" y="5572"/>
                    <a:pt x="5831" y="5519"/>
                    <a:pt x="5843" y="5475"/>
                  </a:cubicBezTo>
                  <a:cubicBezTo>
                    <a:pt x="5864" y="5411"/>
                    <a:pt x="5907" y="5346"/>
                    <a:pt x="5961" y="5291"/>
                  </a:cubicBezTo>
                  <a:cubicBezTo>
                    <a:pt x="5983" y="5270"/>
                    <a:pt x="6015" y="5248"/>
                    <a:pt x="6037" y="5238"/>
                  </a:cubicBezTo>
                  <a:cubicBezTo>
                    <a:pt x="6069" y="5216"/>
                    <a:pt x="6102" y="5205"/>
                    <a:pt x="6134" y="5195"/>
                  </a:cubicBezTo>
                  <a:cubicBezTo>
                    <a:pt x="6285" y="5152"/>
                    <a:pt x="6414" y="5054"/>
                    <a:pt x="6490" y="4914"/>
                  </a:cubicBezTo>
                  <a:cubicBezTo>
                    <a:pt x="6566" y="4773"/>
                    <a:pt x="6577" y="4612"/>
                    <a:pt x="6534" y="4471"/>
                  </a:cubicBezTo>
                  <a:cubicBezTo>
                    <a:pt x="6469" y="4266"/>
                    <a:pt x="6404" y="4039"/>
                    <a:pt x="6361" y="3791"/>
                  </a:cubicBezTo>
                  <a:cubicBezTo>
                    <a:pt x="6318" y="3542"/>
                    <a:pt x="6285" y="3294"/>
                    <a:pt x="6285" y="3046"/>
                  </a:cubicBezTo>
                  <a:cubicBezTo>
                    <a:pt x="6285" y="2873"/>
                    <a:pt x="6306" y="2711"/>
                    <a:pt x="6328" y="2560"/>
                  </a:cubicBezTo>
                  <a:cubicBezTo>
                    <a:pt x="6350" y="2441"/>
                    <a:pt x="6382" y="2333"/>
                    <a:pt x="6414" y="2225"/>
                  </a:cubicBezTo>
                  <a:cubicBezTo>
                    <a:pt x="6469" y="2074"/>
                    <a:pt x="6544" y="1923"/>
                    <a:pt x="6642" y="1793"/>
                  </a:cubicBezTo>
                  <a:cubicBezTo>
                    <a:pt x="6738" y="1653"/>
                    <a:pt x="6868" y="1534"/>
                    <a:pt x="7030" y="1416"/>
                  </a:cubicBezTo>
                  <a:cubicBezTo>
                    <a:pt x="7170" y="1318"/>
                    <a:pt x="7311" y="1253"/>
                    <a:pt x="7441" y="1210"/>
                  </a:cubicBezTo>
                  <a:cubicBezTo>
                    <a:pt x="7570" y="1167"/>
                    <a:pt x="7700" y="1145"/>
                    <a:pt x="7818" y="1145"/>
                  </a:cubicBezTo>
                  <a:close/>
                  <a:moveTo>
                    <a:pt x="23648" y="19390"/>
                  </a:moveTo>
                  <a:cubicBezTo>
                    <a:pt x="23739" y="19451"/>
                    <a:pt x="23846" y="19486"/>
                    <a:pt x="23959" y="19486"/>
                  </a:cubicBezTo>
                  <a:cubicBezTo>
                    <a:pt x="23988" y="19486"/>
                    <a:pt x="24017" y="19484"/>
                    <a:pt x="24047" y="19479"/>
                  </a:cubicBezTo>
                  <a:lnTo>
                    <a:pt x="24132" y="19471"/>
                  </a:lnTo>
                  <a:lnTo>
                    <a:pt x="24132" y="19471"/>
                  </a:lnTo>
                  <a:lnTo>
                    <a:pt x="24803" y="19490"/>
                  </a:lnTo>
                  <a:lnTo>
                    <a:pt x="25364" y="21876"/>
                  </a:lnTo>
                  <a:lnTo>
                    <a:pt x="25364" y="21887"/>
                  </a:lnTo>
                  <a:lnTo>
                    <a:pt x="25364" y="21898"/>
                  </a:lnTo>
                  <a:lnTo>
                    <a:pt x="25612" y="22924"/>
                  </a:lnTo>
                  <a:lnTo>
                    <a:pt x="25158" y="22924"/>
                  </a:lnTo>
                  <a:cubicBezTo>
                    <a:pt x="25050" y="22924"/>
                    <a:pt x="24964" y="22902"/>
                    <a:pt x="24867" y="22881"/>
                  </a:cubicBezTo>
                  <a:cubicBezTo>
                    <a:pt x="24791" y="22859"/>
                    <a:pt x="24705" y="22816"/>
                    <a:pt x="24630" y="22773"/>
                  </a:cubicBezTo>
                  <a:cubicBezTo>
                    <a:pt x="24554" y="22729"/>
                    <a:pt x="24489" y="22675"/>
                    <a:pt x="24414" y="22622"/>
                  </a:cubicBezTo>
                  <a:cubicBezTo>
                    <a:pt x="24284" y="22514"/>
                    <a:pt x="24165" y="22373"/>
                    <a:pt x="24036" y="22211"/>
                  </a:cubicBezTo>
                  <a:cubicBezTo>
                    <a:pt x="23841" y="21962"/>
                    <a:pt x="23658" y="21650"/>
                    <a:pt x="23485" y="21304"/>
                  </a:cubicBezTo>
                  <a:cubicBezTo>
                    <a:pt x="23334" y="21002"/>
                    <a:pt x="23183" y="20667"/>
                    <a:pt x="23032" y="20328"/>
                  </a:cubicBezTo>
                  <a:lnTo>
                    <a:pt x="23032" y="20328"/>
                  </a:lnTo>
                  <a:lnTo>
                    <a:pt x="23154" y="19453"/>
                  </a:lnTo>
                  <a:lnTo>
                    <a:pt x="23154" y="19453"/>
                  </a:lnTo>
                  <a:lnTo>
                    <a:pt x="23356" y="19457"/>
                  </a:lnTo>
                  <a:cubicBezTo>
                    <a:pt x="23363" y="19458"/>
                    <a:pt x="23370" y="19458"/>
                    <a:pt x="23377" y="19458"/>
                  </a:cubicBezTo>
                  <a:cubicBezTo>
                    <a:pt x="23475" y="19458"/>
                    <a:pt x="23568" y="19433"/>
                    <a:pt x="23648" y="19390"/>
                  </a:cubicBezTo>
                  <a:close/>
                  <a:moveTo>
                    <a:pt x="10694" y="19510"/>
                  </a:moveTo>
                  <a:cubicBezTo>
                    <a:pt x="10784" y="19567"/>
                    <a:pt x="10891" y="19600"/>
                    <a:pt x="11006" y="19600"/>
                  </a:cubicBezTo>
                  <a:cubicBezTo>
                    <a:pt x="11019" y="19600"/>
                    <a:pt x="11033" y="19599"/>
                    <a:pt x="11047" y="19598"/>
                  </a:cubicBezTo>
                  <a:lnTo>
                    <a:pt x="11079" y="19587"/>
                  </a:lnTo>
                  <a:lnTo>
                    <a:pt x="11835" y="21919"/>
                  </a:lnTo>
                  <a:lnTo>
                    <a:pt x="11899" y="22114"/>
                  </a:lnTo>
                  <a:lnTo>
                    <a:pt x="12029" y="22502"/>
                  </a:lnTo>
                  <a:lnTo>
                    <a:pt x="12170" y="22924"/>
                  </a:lnTo>
                  <a:lnTo>
                    <a:pt x="12170" y="22924"/>
                  </a:lnTo>
                  <a:lnTo>
                    <a:pt x="12170" y="22924"/>
                  </a:lnTo>
                  <a:cubicBezTo>
                    <a:pt x="12170" y="22924"/>
                    <a:pt x="12170" y="22925"/>
                    <a:pt x="12170" y="22925"/>
                  </a:cubicBezTo>
                  <a:lnTo>
                    <a:pt x="12170" y="22925"/>
                  </a:lnTo>
                  <a:lnTo>
                    <a:pt x="12335" y="23442"/>
                  </a:lnTo>
                  <a:lnTo>
                    <a:pt x="8058" y="23442"/>
                  </a:lnTo>
                  <a:lnTo>
                    <a:pt x="8876" y="19781"/>
                  </a:lnTo>
                  <a:lnTo>
                    <a:pt x="8995" y="19771"/>
                  </a:lnTo>
                  <a:cubicBezTo>
                    <a:pt x="9003" y="19771"/>
                    <a:pt x="9010" y="19770"/>
                    <a:pt x="9017" y="19769"/>
                  </a:cubicBezTo>
                  <a:lnTo>
                    <a:pt x="9017" y="19769"/>
                  </a:lnTo>
                  <a:lnTo>
                    <a:pt x="10377" y="19641"/>
                  </a:lnTo>
                  <a:cubicBezTo>
                    <a:pt x="10497" y="19631"/>
                    <a:pt x="10606" y="19583"/>
                    <a:pt x="10694" y="19510"/>
                  </a:cubicBezTo>
                  <a:close/>
                  <a:moveTo>
                    <a:pt x="22625" y="23173"/>
                  </a:moveTo>
                  <a:cubicBezTo>
                    <a:pt x="22662" y="23223"/>
                    <a:pt x="22700" y="23273"/>
                    <a:pt x="22740" y="23323"/>
                  </a:cubicBezTo>
                  <a:cubicBezTo>
                    <a:pt x="22771" y="23363"/>
                    <a:pt x="22803" y="23403"/>
                    <a:pt x="22836" y="23442"/>
                  </a:cubicBezTo>
                  <a:lnTo>
                    <a:pt x="22587" y="23442"/>
                  </a:lnTo>
                  <a:lnTo>
                    <a:pt x="22625" y="23173"/>
                  </a:lnTo>
                  <a:close/>
                  <a:moveTo>
                    <a:pt x="34336" y="15722"/>
                  </a:moveTo>
                  <a:cubicBezTo>
                    <a:pt x="34499" y="15722"/>
                    <a:pt x="34650" y="15743"/>
                    <a:pt x="34790" y="15786"/>
                  </a:cubicBezTo>
                  <a:cubicBezTo>
                    <a:pt x="34898" y="15808"/>
                    <a:pt x="34995" y="15851"/>
                    <a:pt x="35082" y="15906"/>
                  </a:cubicBezTo>
                  <a:cubicBezTo>
                    <a:pt x="35146" y="15949"/>
                    <a:pt x="35200" y="15992"/>
                    <a:pt x="35254" y="16046"/>
                  </a:cubicBezTo>
                  <a:cubicBezTo>
                    <a:pt x="35341" y="16110"/>
                    <a:pt x="35405" y="16197"/>
                    <a:pt x="35449" y="16294"/>
                  </a:cubicBezTo>
                  <a:cubicBezTo>
                    <a:pt x="35502" y="16402"/>
                    <a:pt x="35535" y="16510"/>
                    <a:pt x="35557" y="16650"/>
                  </a:cubicBezTo>
                  <a:cubicBezTo>
                    <a:pt x="35564" y="16717"/>
                    <a:pt x="35584" y="16781"/>
                    <a:pt x="35615" y="16840"/>
                  </a:cubicBezTo>
                  <a:lnTo>
                    <a:pt x="35615" y="16840"/>
                  </a:lnTo>
                  <a:cubicBezTo>
                    <a:pt x="35584" y="16909"/>
                    <a:pt x="35567" y="16983"/>
                    <a:pt x="35567" y="17060"/>
                  </a:cubicBezTo>
                  <a:lnTo>
                    <a:pt x="35567" y="17406"/>
                  </a:lnTo>
                  <a:lnTo>
                    <a:pt x="35567" y="19112"/>
                  </a:lnTo>
                  <a:cubicBezTo>
                    <a:pt x="35567" y="19263"/>
                    <a:pt x="35632" y="19414"/>
                    <a:pt x="35740" y="19512"/>
                  </a:cubicBezTo>
                  <a:cubicBezTo>
                    <a:pt x="35802" y="19574"/>
                    <a:pt x="35876" y="19622"/>
                    <a:pt x="35956" y="19652"/>
                  </a:cubicBezTo>
                  <a:lnTo>
                    <a:pt x="35956" y="19652"/>
                  </a:lnTo>
                  <a:lnTo>
                    <a:pt x="35956" y="20253"/>
                  </a:lnTo>
                  <a:lnTo>
                    <a:pt x="35956" y="20253"/>
                  </a:lnTo>
                  <a:cubicBezTo>
                    <a:pt x="35876" y="20279"/>
                    <a:pt x="35802" y="20324"/>
                    <a:pt x="35740" y="20386"/>
                  </a:cubicBezTo>
                  <a:cubicBezTo>
                    <a:pt x="35632" y="20494"/>
                    <a:pt x="35567" y="20645"/>
                    <a:pt x="35567" y="20796"/>
                  </a:cubicBezTo>
                  <a:lnTo>
                    <a:pt x="35567" y="22557"/>
                  </a:lnTo>
                  <a:lnTo>
                    <a:pt x="35567" y="23877"/>
                  </a:lnTo>
                  <a:lnTo>
                    <a:pt x="35567" y="23877"/>
                  </a:lnTo>
                  <a:cubicBezTo>
                    <a:pt x="34860" y="23968"/>
                    <a:pt x="34039" y="24067"/>
                    <a:pt x="33116" y="24165"/>
                  </a:cubicBezTo>
                  <a:cubicBezTo>
                    <a:pt x="29769" y="24511"/>
                    <a:pt x="25115" y="24867"/>
                    <a:pt x="19781" y="24867"/>
                  </a:cubicBezTo>
                  <a:cubicBezTo>
                    <a:pt x="16733" y="24867"/>
                    <a:pt x="13871" y="24752"/>
                    <a:pt x="11337" y="24587"/>
                  </a:cubicBezTo>
                  <a:lnTo>
                    <a:pt x="13066" y="24587"/>
                  </a:lnTo>
                  <a:cubicBezTo>
                    <a:pt x="13192" y="24587"/>
                    <a:pt x="13308" y="24547"/>
                    <a:pt x="13403" y="24479"/>
                  </a:cubicBezTo>
                  <a:lnTo>
                    <a:pt x="13403" y="24479"/>
                  </a:lnTo>
                  <a:cubicBezTo>
                    <a:pt x="13443" y="24494"/>
                    <a:pt x="13483" y="24511"/>
                    <a:pt x="13519" y="24532"/>
                  </a:cubicBezTo>
                  <a:cubicBezTo>
                    <a:pt x="13605" y="24565"/>
                    <a:pt x="13681" y="24587"/>
                    <a:pt x="13778" y="24587"/>
                  </a:cubicBezTo>
                  <a:lnTo>
                    <a:pt x="20959" y="24587"/>
                  </a:lnTo>
                  <a:cubicBezTo>
                    <a:pt x="21077" y="24587"/>
                    <a:pt x="21185" y="24554"/>
                    <a:pt x="21283" y="24489"/>
                  </a:cubicBezTo>
                  <a:cubicBezTo>
                    <a:pt x="21343" y="24451"/>
                    <a:pt x="21426" y="24397"/>
                    <a:pt x="21514" y="24342"/>
                  </a:cubicBezTo>
                  <a:lnTo>
                    <a:pt x="21514" y="24342"/>
                  </a:lnTo>
                  <a:cubicBezTo>
                    <a:pt x="21526" y="24359"/>
                    <a:pt x="21539" y="24376"/>
                    <a:pt x="21552" y="24392"/>
                  </a:cubicBezTo>
                  <a:cubicBezTo>
                    <a:pt x="21660" y="24522"/>
                    <a:pt x="21823" y="24587"/>
                    <a:pt x="21984" y="24587"/>
                  </a:cubicBezTo>
                  <a:lnTo>
                    <a:pt x="24803" y="24587"/>
                  </a:lnTo>
                  <a:cubicBezTo>
                    <a:pt x="25090" y="24587"/>
                    <a:pt x="25346" y="24365"/>
                    <a:pt x="25373" y="24068"/>
                  </a:cubicBezTo>
                  <a:lnTo>
                    <a:pt x="26336" y="24068"/>
                  </a:lnTo>
                  <a:cubicBezTo>
                    <a:pt x="26381" y="24068"/>
                    <a:pt x="26426" y="24063"/>
                    <a:pt x="26470" y="24053"/>
                  </a:cubicBezTo>
                  <a:lnTo>
                    <a:pt x="26470" y="24053"/>
                  </a:lnTo>
                  <a:cubicBezTo>
                    <a:pt x="26513" y="24063"/>
                    <a:pt x="26559" y="24068"/>
                    <a:pt x="26605" y="24068"/>
                  </a:cubicBezTo>
                  <a:lnTo>
                    <a:pt x="32533" y="24068"/>
                  </a:lnTo>
                  <a:cubicBezTo>
                    <a:pt x="32685" y="24068"/>
                    <a:pt x="32836" y="24014"/>
                    <a:pt x="32944" y="23906"/>
                  </a:cubicBezTo>
                  <a:cubicBezTo>
                    <a:pt x="33052" y="23798"/>
                    <a:pt x="33116" y="23647"/>
                    <a:pt x="33116" y="23496"/>
                  </a:cubicBezTo>
                  <a:lnTo>
                    <a:pt x="33116" y="20796"/>
                  </a:lnTo>
                  <a:cubicBezTo>
                    <a:pt x="33116" y="20645"/>
                    <a:pt x="33052" y="20494"/>
                    <a:pt x="32944" y="20386"/>
                  </a:cubicBezTo>
                  <a:cubicBezTo>
                    <a:pt x="32894" y="20336"/>
                    <a:pt x="32835" y="20298"/>
                    <a:pt x="32771" y="20271"/>
                  </a:cubicBezTo>
                  <a:lnTo>
                    <a:pt x="32771" y="20271"/>
                  </a:lnTo>
                  <a:lnTo>
                    <a:pt x="32771" y="19632"/>
                  </a:lnTo>
                  <a:lnTo>
                    <a:pt x="32771" y="19632"/>
                  </a:lnTo>
                  <a:cubicBezTo>
                    <a:pt x="32835" y="19602"/>
                    <a:pt x="32894" y="19562"/>
                    <a:pt x="32944" y="19512"/>
                  </a:cubicBezTo>
                  <a:cubicBezTo>
                    <a:pt x="33052" y="19414"/>
                    <a:pt x="33116" y="19263"/>
                    <a:pt x="33116" y="19112"/>
                  </a:cubicBezTo>
                  <a:lnTo>
                    <a:pt x="33116" y="17060"/>
                  </a:lnTo>
                  <a:cubicBezTo>
                    <a:pt x="33116" y="16980"/>
                    <a:pt x="33098" y="16903"/>
                    <a:pt x="33065" y="16832"/>
                  </a:cubicBezTo>
                  <a:lnTo>
                    <a:pt x="33065" y="16832"/>
                  </a:lnTo>
                  <a:cubicBezTo>
                    <a:pt x="33092" y="16775"/>
                    <a:pt x="33109" y="16714"/>
                    <a:pt x="33116" y="16650"/>
                  </a:cubicBezTo>
                  <a:cubicBezTo>
                    <a:pt x="33127" y="16564"/>
                    <a:pt x="33148" y="16489"/>
                    <a:pt x="33170" y="16424"/>
                  </a:cubicBezTo>
                  <a:cubicBezTo>
                    <a:pt x="33192" y="16369"/>
                    <a:pt x="33213" y="16316"/>
                    <a:pt x="33235" y="16273"/>
                  </a:cubicBezTo>
                  <a:cubicBezTo>
                    <a:pt x="33289" y="16186"/>
                    <a:pt x="33354" y="16110"/>
                    <a:pt x="33419" y="16046"/>
                  </a:cubicBezTo>
                  <a:cubicBezTo>
                    <a:pt x="33472" y="15992"/>
                    <a:pt x="33537" y="15949"/>
                    <a:pt x="33602" y="15906"/>
                  </a:cubicBezTo>
                  <a:cubicBezTo>
                    <a:pt x="33710" y="15841"/>
                    <a:pt x="33829" y="15798"/>
                    <a:pt x="33947" y="15765"/>
                  </a:cubicBezTo>
                  <a:cubicBezTo>
                    <a:pt x="34077" y="15733"/>
                    <a:pt x="34207" y="15722"/>
                    <a:pt x="34336" y="15722"/>
                  </a:cubicBezTo>
                  <a:close/>
                  <a:moveTo>
                    <a:pt x="7818" y="1"/>
                  </a:moveTo>
                  <a:cubicBezTo>
                    <a:pt x="7581" y="1"/>
                    <a:pt x="7333" y="34"/>
                    <a:pt x="7095" y="109"/>
                  </a:cubicBezTo>
                  <a:cubicBezTo>
                    <a:pt x="6846" y="195"/>
                    <a:pt x="6609" y="314"/>
                    <a:pt x="6371" y="476"/>
                  </a:cubicBezTo>
                  <a:cubicBezTo>
                    <a:pt x="6134" y="638"/>
                    <a:pt x="5939" y="821"/>
                    <a:pt x="5778" y="1027"/>
                  </a:cubicBezTo>
                  <a:cubicBezTo>
                    <a:pt x="5659" y="1178"/>
                    <a:pt x="5551" y="1340"/>
                    <a:pt x="5464" y="1512"/>
                  </a:cubicBezTo>
                  <a:cubicBezTo>
                    <a:pt x="5346" y="1761"/>
                    <a:pt x="5260" y="2020"/>
                    <a:pt x="5205" y="2279"/>
                  </a:cubicBezTo>
                  <a:cubicBezTo>
                    <a:pt x="5162" y="2539"/>
                    <a:pt x="5140" y="2798"/>
                    <a:pt x="5140" y="3046"/>
                  </a:cubicBezTo>
                  <a:cubicBezTo>
                    <a:pt x="5140" y="3381"/>
                    <a:pt x="5173" y="3705"/>
                    <a:pt x="5227" y="3996"/>
                  </a:cubicBezTo>
                  <a:cubicBezTo>
                    <a:pt x="5248" y="4116"/>
                    <a:pt x="5273" y="4231"/>
                    <a:pt x="5300" y="4341"/>
                  </a:cubicBezTo>
                  <a:lnTo>
                    <a:pt x="5300" y="4341"/>
                  </a:lnTo>
                  <a:cubicBezTo>
                    <a:pt x="5120" y="4485"/>
                    <a:pt x="4968" y="4664"/>
                    <a:pt x="4860" y="4860"/>
                  </a:cubicBezTo>
                  <a:cubicBezTo>
                    <a:pt x="4795" y="4979"/>
                    <a:pt x="4752" y="5097"/>
                    <a:pt x="4720" y="5227"/>
                  </a:cubicBezTo>
                  <a:cubicBezTo>
                    <a:pt x="4687" y="5356"/>
                    <a:pt x="4665" y="5486"/>
                    <a:pt x="4665" y="5615"/>
                  </a:cubicBezTo>
                  <a:lnTo>
                    <a:pt x="4665" y="5670"/>
                  </a:lnTo>
                  <a:cubicBezTo>
                    <a:pt x="4676" y="5864"/>
                    <a:pt x="4708" y="6047"/>
                    <a:pt x="4784" y="6220"/>
                  </a:cubicBezTo>
                  <a:cubicBezTo>
                    <a:pt x="4819" y="6307"/>
                    <a:pt x="4863" y="6393"/>
                    <a:pt x="4914" y="6475"/>
                  </a:cubicBezTo>
                  <a:lnTo>
                    <a:pt x="4914" y="6475"/>
                  </a:lnTo>
                  <a:lnTo>
                    <a:pt x="4914" y="6479"/>
                  </a:lnTo>
                  <a:lnTo>
                    <a:pt x="4914" y="6490"/>
                  </a:lnTo>
                  <a:lnTo>
                    <a:pt x="4914" y="6501"/>
                  </a:lnTo>
                  <a:lnTo>
                    <a:pt x="4924" y="6501"/>
                  </a:lnTo>
                  <a:lnTo>
                    <a:pt x="4924" y="6512"/>
                  </a:lnTo>
                  <a:lnTo>
                    <a:pt x="4924" y="6534"/>
                  </a:lnTo>
                  <a:lnTo>
                    <a:pt x="4924" y="6544"/>
                  </a:lnTo>
                  <a:cubicBezTo>
                    <a:pt x="4924" y="6561"/>
                    <a:pt x="4924" y="6572"/>
                    <a:pt x="4930" y="6586"/>
                  </a:cubicBezTo>
                  <a:lnTo>
                    <a:pt x="4930" y="6586"/>
                  </a:lnTo>
                  <a:lnTo>
                    <a:pt x="4924" y="6587"/>
                  </a:lnTo>
                  <a:lnTo>
                    <a:pt x="4936" y="6598"/>
                  </a:lnTo>
                  <a:lnTo>
                    <a:pt x="4936" y="6609"/>
                  </a:lnTo>
                  <a:lnTo>
                    <a:pt x="4936" y="6620"/>
                  </a:lnTo>
                  <a:lnTo>
                    <a:pt x="4936" y="6630"/>
                  </a:lnTo>
                  <a:lnTo>
                    <a:pt x="4936" y="6642"/>
                  </a:lnTo>
                  <a:lnTo>
                    <a:pt x="4936" y="6652"/>
                  </a:lnTo>
                  <a:lnTo>
                    <a:pt x="4946" y="6652"/>
                  </a:lnTo>
                  <a:lnTo>
                    <a:pt x="4946" y="6663"/>
                  </a:lnTo>
                  <a:lnTo>
                    <a:pt x="4946" y="6674"/>
                  </a:lnTo>
                  <a:lnTo>
                    <a:pt x="4946" y="6685"/>
                  </a:lnTo>
                  <a:lnTo>
                    <a:pt x="4946" y="6695"/>
                  </a:lnTo>
                  <a:lnTo>
                    <a:pt x="4957" y="6695"/>
                  </a:lnTo>
                  <a:lnTo>
                    <a:pt x="4957" y="6706"/>
                  </a:lnTo>
                  <a:lnTo>
                    <a:pt x="4957" y="6717"/>
                  </a:lnTo>
                  <a:lnTo>
                    <a:pt x="4957" y="6728"/>
                  </a:lnTo>
                  <a:lnTo>
                    <a:pt x="4968" y="6738"/>
                  </a:lnTo>
                  <a:lnTo>
                    <a:pt x="4968" y="6750"/>
                  </a:lnTo>
                  <a:lnTo>
                    <a:pt x="4968" y="6760"/>
                  </a:lnTo>
                  <a:cubicBezTo>
                    <a:pt x="4979" y="6781"/>
                    <a:pt x="4979" y="6803"/>
                    <a:pt x="4989" y="6814"/>
                  </a:cubicBezTo>
                  <a:cubicBezTo>
                    <a:pt x="4990" y="6816"/>
                    <a:pt x="4990" y="6817"/>
                    <a:pt x="4991" y="6818"/>
                  </a:cubicBezTo>
                  <a:lnTo>
                    <a:pt x="4991" y="6818"/>
                  </a:lnTo>
                  <a:cubicBezTo>
                    <a:pt x="4952" y="6858"/>
                    <a:pt x="4915" y="6900"/>
                    <a:pt x="4881" y="6944"/>
                  </a:cubicBezTo>
                  <a:cubicBezTo>
                    <a:pt x="4816" y="7019"/>
                    <a:pt x="4763" y="7095"/>
                    <a:pt x="4720" y="7181"/>
                  </a:cubicBezTo>
                  <a:cubicBezTo>
                    <a:pt x="4676" y="7257"/>
                    <a:pt x="4633" y="7354"/>
                    <a:pt x="4612" y="7441"/>
                  </a:cubicBezTo>
                  <a:cubicBezTo>
                    <a:pt x="4600" y="7473"/>
                    <a:pt x="4590" y="7494"/>
                    <a:pt x="4590" y="7516"/>
                  </a:cubicBezTo>
                  <a:cubicBezTo>
                    <a:pt x="4579" y="7570"/>
                    <a:pt x="4569" y="7613"/>
                    <a:pt x="4557" y="7667"/>
                  </a:cubicBezTo>
                  <a:cubicBezTo>
                    <a:pt x="4536" y="7753"/>
                    <a:pt x="4525" y="7861"/>
                    <a:pt x="4514" y="7980"/>
                  </a:cubicBezTo>
                  <a:cubicBezTo>
                    <a:pt x="4493" y="8175"/>
                    <a:pt x="4471" y="8423"/>
                    <a:pt x="4449" y="8703"/>
                  </a:cubicBezTo>
                  <a:cubicBezTo>
                    <a:pt x="4417" y="9125"/>
                    <a:pt x="4396" y="9610"/>
                    <a:pt x="4374" y="10129"/>
                  </a:cubicBezTo>
                  <a:cubicBezTo>
                    <a:pt x="4363" y="10647"/>
                    <a:pt x="4353" y="11176"/>
                    <a:pt x="4353" y="11695"/>
                  </a:cubicBezTo>
                  <a:cubicBezTo>
                    <a:pt x="4353" y="11975"/>
                    <a:pt x="4353" y="12256"/>
                    <a:pt x="4363" y="12526"/>
                  </a:cubicBezTo>
                  <a:cubicBezTo>
                    <a:pt x="4363" y="12694"/>
                    <a:pt x="4368" y="12857"/>
                    <a:pt x="4374" y="13010"/>
                  </a:cubicBezTo>
                  <a:lnTo>
                    <a:pt x="4374" y="13010"/>
                  </a:lnTo>
                  <a:lnTo>
                    <a:pt x="4104" y="13314"/>
                  </a:lnTo>
                  <a:cubicBezTo>
                    <a:pt x="3985" y="13444"/>
                    <a:pt x="3942" y="13617"/>
                    <a:pt x="3964" y="13778"/>
                  </a:cubicBezTo>
                  <a:cubicBezTo>
                    <a:pt x="3985" y="13951"/>
                    <a:pt x="4082" y="14102"/>
                    <a:pt x="4233" y="14188"/>
                  </a:cubicBezTo>
                  <a:lnTo>
                    <a:pt x="4288" y="14221"/>
                  </a:lnTo>
                  <a:cubicBezTo>
                    <a:pt x="4368" y="14273"/>
                    <a:pt x="4457" y="14300"/>
                    <a:pt x="4547" y="14305"/>
                  </a:cubicBezTo>
                  <a:lnTo>
                    <a:pt x="4547" y="14305"/>
                  </a:lnTo>
                  <a:cubicBezTo>
                    <a:pt x="4558" y="14338"/>
                    <a:pt x="4570" y="14372"/>
                    <a:pt x="4590" y="14404"/>
                  </a:cubicBezTo>
                  <a:cubicBezTo>
                    <a:pt x="4600" y="14426"/>
                    <a:pt x="4612" y="14459"/>
                    <a:pt x="4633" y="14491"/>
                  </a:cubicBezTo>
                  <a:cubicBezTo>
                    <a:pt x="4655" y="14524"/>
                    <a:pt x="4676" y="14556"/>
                    <a:pt x="4708" y="14588"/>
                  </a:cubicBezTo>
                  <a:cubicBezTo>
                    <a:pt x="4773" y="14653"/>
                    <a:pt x="4838" y="14718"/>
                    <a:pt x="4903" y="14761"/>
                  </a:cubicBezTo>
                  <a:cubicBezTo>
                    <a:pt x="4957" y="14804"/>
                    <a:pt x="5011" y="14836"/>
                    <a:pt x="5076" y="14869"/>
                  </a:cubicBezTo>
                  <a:cubicBezTo>
                    <a:pt x="5173" y="14923"/>
                    <a:pt x="5281" y="14966"/>
                    <a:pt x="5389" y="14999"/>
                  </a:cubicBezTo>
                  <a:cubicBezTo>
                    <a:pt x="5540" y="15049"/>
                    <a:pt x="5700" y="15080"/>
                    <a:pt x="5861" y="15102"/>
                  </a:cubicBezTo>
                  <a:lnTo>
                    <a:pt x="5861" y="15102"/>
                  </a:lnTo>
                  <a:cubicBezTo>
                    <a:pt x="5887" y="15823"/>
                    <a:pt x="5913" y="16511"/>
                    <a:pt x="5939" y="17115"/>
                  </a:cubicBezTo>
                  <a:lnTo>
                    <a:pt x="5939" y="17137"/>
                  </a:lnTo>
                  <a:lnTo>
                    <a:pt x="5939" y="17190"/>
                  </a:lnTo>
                  <a:lnTo>
                    <a:pt x="5939" y="17266"/>
                  </a:lnTo>
                  <a:cubicBezTo>
                    <a:pt x="5951" y="17288"/>
                    <a:pt x="5951" y="17320"/>
                    <a:pt x="5951" y="17341"/>
                  </a:cubicBezTo>
                  <a:lnTo>
                    <a:pt x="5951" y="17352"/>
                  </a:lnTo>
                  <a:lnTo>
                    <a:pt x="5951" y="17363"/>
                  </a:lnTo>
                  <a:cubicBezTo>
                    <a:pt x="5951" y="17449"/>
                    <a:pt x="5961" y="17525"/>
                    <a:pt x="5961" y="17612"/>
                  </a:cubicBezTo>
                  <a:lnTo>
                    <a:pt x="5961" y="17622"/>
                  </a:lnTo>
                  <a:cubicBezTo>
                    <a:pt x="5983" y="18270"/>
                    <a:pt x="6015" y="18799"/>
                    <a:pt x="6026" y="19112"/>
                  </a:cubicBezTo>
                  <a:lnTo>
                    <a:pt x="6026" y="19145"/>
                  </a:lnTo>
                  <a:lnTo>
                    <a:pt x="6026" y="19166"/>
                  </a:lnTo>
                  <a:cubicBezTo>
                    <a:pt x="6026" y="19188"/>
                    <a:pt x="6026" y="19210"/>
                    <a:pt x="6037" y="19220"/>
                  </a:cubicBezTo>
                  <a:lnTo>
                    <a:pt x="6037" y="19231"/>
                  </a:lnTo>
                  <a:lnTo>
                    <a:pt x="6037" y="19242"/>
                  </a:lnTo>
                  <a:lnTo>
                    <a:pt x="6037" y="19274"/>
                  </a:lnTo>
                  <a:lnTo>
                    <a:pt x="6037" y="19296"/>
                  </a:lnTo>
                  <a:lnTo>
                    <a:pt x="6037" y="19318"/>
                  </a:lnTo>
                  <a:lnTo>
                    <a:pt x="6037" y="19328"/>
                  </a:lnTo>
                  <a:lnTo>
                    <a:pt x="6037" y="19339"/>
                  </a:lnTo>
                  <a:cubicBezTo>
                    <a:pt x="6037" y="19404"/>
                    <a:pt x="6037" y="19447"/>
                    <a:pt x="6047" y="19447"/>
                  </a:cubicBezTo>
                  <a:cubicBezTo>
                    <a:pt x="6047" y="19598"/>
                    <a:pt x="6123" y="19749"/>
                    <a:pt x="6242" y="19857"/>
                  </a:cubicBezTo>
                  <a:cubicBezTo>
                    <a:pt x="6343" y="19940"/>
                    <a:pt x="6468" y="19992"/>
                    <a:pt x="6603" y="19992"/>
                  </a:cubicBezTo>
                  <a:cubicBezTo>
                    <a:pt x="6626" y="19992"/>
                    <a:pt x="6650" y="19990"/>
                    <a:pt x="6674" y="19987"/>
                  </a:cubicBezTo>
                  <a:lnTo>
                    <a:pt x="6695" y="19987"/>
                  </a:lnTo>
                  <a:lnTo>
                    <a:pt x="6642" y="21607"/>
                  </a:lnTo>
                  <a:lnTo>
                    <a:pt x="6630" y="21866"/>
                  </a:lnTo>
                  <a:lnTo>
                    <a:pt x="6630" y="21974"/>
                  </a:lnTo>
                  <a:lnTo>
                    <a:pt x="6620" y="22276"/>
                  </a:lnTo>
                  <a:lnTo>
                    <a:pt x="6598" y="22729"/>
                  </a:lnTo>
                  <a:lnTo>
                    <a:pt x="6572" y="23442"/>
                  </a:lnTo>
                  <a:lnTo>
                    <a:pt x="595" y="23442"/>
                  </a:lnTo>
                  <a:cubicBezTo>
                    <a:pt x="293" y="23442"/>
                    <a:pt x="44" y="23668"/>
                    <a:pt x="22" y="23960"/>
                  </a:cubicBezTo>
                  <a:cubicBezTo>
                    <a:pt x="1" y="24263"/>
                    <a:pt x="206" y="24532"/>
                    <a:pt x="498" y="24587"/>
                  </a:cubicBezTo>
                  <a:cubicBezTo>
                    <a:pt x="509" y="24587"/>
                    <a:pt x="2625" y="24942"/>
                    <a:pt x="6090" y="25299"/>
                  </a:cubicBezTo>
                  <a:cubicBezTo>
                    <a:pt x="9557" y="25655"/>
                    <a:pt x="14372" y="26012"/>
                    <a:pt x="19781" y="26012"/>
                  </a:cubicBezTo>
                  <a:cubicBezTo>
                    <a:pt x="25202" y="26012"/>
                    <a:pt x="29931" y="25655"/>
                    <a:pt x="33300" y="25299"/>
                  </a:cubicBezTo>
                  <a:cubicBezTo>
                    <a:pt x="36680" y="24942"/>
                    <a:pt x="38709" y="24587"/>
                    <a:pt x="38720" y="24575"/>
                  </a:cubicBezTo>
                  <a:cubicBezTo>
                    <a:pt x="39012" y="24532"/>
                    <a:pt x="39216" y="24263"/>
                    <a:pt x="39195" y="23960"/>
                  </a:cubicBezTo>
                  <a:cubicBezTo>
                    <a:pt x="39173" y="23668"/>
                    <a:pt x="38914" y="23442"/>
                    <a:pt x="38623" y="23442"/>
                  </a:cubicBezTo>
                  <a:lnTo>
                    <a:pt x="36723" y="23442"/>
                  </a:lnTo>
                  <a:lnTo>
                    <a:pt x="36723" y="22557"/>
                  </a:lnTo>
                  <a:lnTo>
                    <a:pt x="36723" y="21338"/>
                  </a:lnTo>
                  <a:lnTo>
                    <a:pt x="36723" y="21338"/>
                  </a:lnTo>
                  <a:cubicBezTo>
                    <a:pt x="36803" y="21311"/>
                    <a:pt x="36878" y="21267"/>
                    <a:pt x="36939" y="21207"/>
                  </a:cubicBezTo>
                  <a:cubicBezTo>
                    <a:pt x="37047" y="21099"/>
                    <a:pt x="37111" y="20948"/>
                    <a:pt x="37111" y="20796"/>
                  </a:cubicBezTo>
                  <a:lnTo>
                    <a:pt x="37111" y="19112"/>
                  </a:lnTo>
                  <a:cubicBezTo>
                    <a:pt x="37111" y="18961"/>
                    <a:pt x="37047" y="18810"/>
                    <a:pt x="36939" y="18702"/>
                  </a:cubicBezTo>
                  <a:cubicBezTo>
                    <a:pt x="36878" y="18641"/>
                    <a:pt x="36803" y="18594"/>
                    <a:pt x="36723" y="18564"/>
                  </a:cubicBezTo>
                  <a:lnTo>
                    <a:pt x="36723" y="18564"/>
                  </a:lnTo>
                  <a:lnTo>
                    <a:pt x="36723" y="17564"/>
                  </a:lnTo>
                  <a:lnTo>
                    <a:pt x="36723" y="17564"/>
                  </a:lnTo>
                  <a:cubicBezTo>
                    <a:pt x="36765" y="17538"/>
                    <a:pt x="36805" y="17507"/>
                    <a:pt x="36841" y="17471"/>
                  </a:cubicBezTo>
                  <a:cubicBezTo>
                    <a:pt x="36949" y="17363"/>
                    <a:pt x="37014" y="17212"/>
                    <a:pt x="37014" y="17060"/>
                  </a:cubicBezTo>
                  <a:cubicBezTo>
                    <a:pt x="37014" y="16953"/>
                    <a:pt x="37003" y="16845"/>
                    <a:pt x="36971" y="16748"/>
                  </a:cubicBezTo>
                  <a:cubicBezTo>
                    <a:pt x="36917" y="16585"/>
                    <a:pt x="36841" y="16456"/>
                    <a:pt x="36744" y="16338"/>
                  </a:cubicBezTo>
                  <a:cubicBezTo>
                    <a:pt x="36714" y="16304"/>
                    <a:pt x="36684" y="16273"/>
                    <a:pt x="36652" y="16244"/>
                  </a:cubicBezTo>
                  <a:lnTo>
                    <a:pt x="36652" y="16244"/>
                  </a:lnTo>
                  <a:cubicBezTo>
                    <a:pt x="36635" y="16179"/>
                    <a:pt x="36616" y="16117"/>
                    <a:pt x="36593" y="16057"/>
                  </a:cubicBezTo>
                  <a:cubicBezTo>
                    <a:pt x="36507" y="15808"/>
                    <a:pt x="36388" y="15582"/>
                    <a:pt x="36226" y="15387"/>
                  </a:cubicBezTo>
                  <a:cubicBezTo>
                    <a:pt x="36107" y="15247"/>
                    <a:pt x="35967" y="15128"/>
                    <a:pt x="35826" y="15020"/>
                  </a:cubicBezTo>
                  <a:cubicBezTo>
                    <a:pt x="35600" y="14858"/>
                    <a:pt x="35362" y="14750"/>
                    <a:pt x="35114" y="14675"/>
                  </a:cubicBezTo>
                  <a:cubicBezTo>
                    <a:pt x="34854" y="14599"/>
                    <a:pt x="34595" y="14567"/>
                    <a:pt x="34336" y="14567"/>
                  </a:cubicBezTo>
                  <a:cubicBezTo>
                    <a:pt x="34077" y="14567"/>
                    <a:pt x="33807" y="14599"/>
                    <a:pt x="33559" y="14685"/>
                  </a:cubicBezTo>
                  <a:cubicBezTo>
                    <a:pt x="33364" y="14740"/>
                    <a:pt x="33181" y="14815"/>
                    <a:pt x="32997" y="14923"/>
                  </a:cubicBezTo>
                  <a:cubicBezTo>
                    <a:pt x="32868" y="14999"/>
                    <a:pt x="32749" y="15095"/>
                    <a:pt x="32630" y="15203"/>
                  </a:cubicBezTo>
                  <a:cubicBezTo>
                    <a:pt x="32457" y="15366"/>
                    <a:pt x="32306" y="15560"/>
                    <a:pt x="32198" y="15776"/>
                  </a:cubicBezTo>
                  <a:cubicBezTo>
                    <a:pt x="32121" y="15925"/>
                    <a:pt x="32061" y="16083"/>
                    <a:pt x="32023" y="16248"/>
                  </a:cubicBezTo>
                  <a:lnTo>
                    <a:pt x="32023" y="16248"/>
                  </a:lnTo>
                  <a:cubicBezTo>
                    <a:pt x="31956" y="16309"/>
                    <a:pt x="31896" y="16378"/>
                    <a:pt x="31842" y="16456"/>
                  </a:cubicBezTo>
                  <a:cubicBezTo>
                    <a:pt x="31788" y="16553"/>
                    <a:pt x="31745" y="16640"/>
                    <a:pt x="31713" y="16748"/>
                  </a:cubicBezTo>
                  <a:cubicBezTo>
                    <a:pt x="31680" y="16845"/>
                    <a:pt x="31670" y="16953"/>
                    <a:pt x="31670" y="17060"/>
                  </a:cubicBezTo>
                  <a:cubicBezTo>
                    <a:pt x="31670" y="17212"/>
                    <a:pt x="31723" y="17363"/>
                    <a:pt x="31831" y="17471"/>
                  </a:cubicBezTo>
                  <a:cubicBezTo>
                    <a:pt x="31870" y="17509"/>
                    <a:pt x="31913" y="17542"/>
                    <a:pt x="31961" y="17569"/>
                  </a:cubicBezTo>
                  <a:lnTo>
                    <a:pt x="31961" y="17569"/>
                  </a:lnTo>
                  <a:lnTo>
                    <a:pt x="31961" y="18580"/>
                  </a:lnTo>
                  <a:lnTo>
                    <a:pt x="31961" y="18580"/>
                  </a:lnTo>
                  <a:cubicBezTo>
                    <a:pt x="31897" y="18609"/>
                    <a:pt x="31839" y="18651"/>
                    <a:pt x="31788" y="18702"/>
                  </a:cubicBezTo>
                  <a:cubicBezTo>
                    <a:pt x="31680" y="18810"/>
                    <a:pt x="31615" y="18961"/>
                    <a:pt x="31615" y="19112"/>
                  </a:cubicBezTo>
                  <a:lnTo>
                    <a:pt x="31615" y="20796"/>
                  </a:lnTo>
                  <a:cubicBezTo>
                    <a:pt x="31615" y="20948"/>
                    <a:pt x="31680" y="21099"/>
                    <a:pt x="31788" y="21207"/>
                  </a:cubicBezTo>
                  <a:cubicBezTo>
                    <a:pt x="31839" y="21258"/>
                    <a:pt x="31897" y="21297"/>
                    <a:pt x="31961" y="21324"/>
                  </a:cubicBezTo>
                  <a:lnTo>
                    <a:pt x="31961" y="21324"/>
                  </a:lnTo>
                  <a:lnTo>
                    <a:pt x="31961" y="22924"/>
                  </a:lnTo>
                  <a:lnTo>
                    <a:pt x="27147" y="22924"/>
                  </a:lnTo>
                  <a:cubicBezTo>
                    <a:pt x="27146" y="22913"/>
                    <a:pt x="27146" y="22902"/>
                    <a:pt x="27145" y="22891"/>
                  </a:cubicBezTo>
                  <a:lnTo>
                    <a:pt x="27124" y="22470"/>
                  </a:lnTo>
                  <a:lnTo>
                    <a:pt x="27070" y="21423"/>
                  </a:lnTo>
                  <a:lnTo>
                    <a:pt x="27059" y="21250"/>
                  </a:lnTo>
                  <a:lnTo>
                    <a:pt x="26964" y="19555"/>
                  </a:lnTo>
                  <a:lnTo>
                    <a:pt x="26964" y="19555"/>
                  </a:lnTo>
                  <a:cubicBezTo>
                    <a:pt x="27111" y="19552"/>
                    <a:pt x="27256" y="19497"/>
                    <a:pt x="27361" y="19393"/>
                  </a:cubicBezTo>
                  <a:cubicBezTo>
                    <a:pt x="27480" y="19285"/>
                    <a:pt x="27545" y="19134"/>
                    <a:pt x="27545" y="18982"/>
                  </a:cubicBezTo>
                  <a:lnTo>
                    <a:pt x="27545" y="18248"/>
                  </a:lnTo>
                  <a:lnTo>
                    <a:pt x="27545" y="18000"/>
                  </a:lnTo>
                  <a:lnTo>
                    <a:pt x="27545" y="18000"/>
                  </a:lnTo>
                  <a:cubicBezTo>
                    <a:pt x="27585" y="18000"/>
                    <a:pt x="27619" y="17998"/>
                    <a:pt x="27653" y="17989"/>
                  </a:cubicBezTo>
                  <a:cubicBezTo>
                    <a:pt x="27696" y="17989"/>
                    <a:pt x="27728" y="17979"/>
                    <a:pt x="27761" y="17967"/>
                  </a:cubicBezTo>
                  <a:cubicBezTo>
                    <a:pt x="27793" y="17967"/>
                    <a:pt x="27815" y="17957"/>
                    <a:pt x="27847" y="17957"/>
                  </a:cubicBezTo>
                  <a:lnTo>
                    <a:pt x="27912" y="17924"/>
                  </a:lnTo>
                  <a:cubicBezTo>
                    <a:pt x="27955" y="17914"/>
                    <a:pt x="27999" y="17892"/>
                    <a:pt x="28052" y="17871"/>
                  </a:cubicBezTo>
                  <a:cubicBezTo>
                    <a:pt x="28074" y="17849"/>
                    <a:pt x="28107" y="17828"/>
                    <a:pt x="28138" y="17806"/>
                  </a:cubicBezTo>
                  <a:cubicBezTo>
                    <a:pt x="28160" y="17784"/>
                    <a:pt x="28193" y="17752"/>
                    <a:pt x="28225" y="17708"/>
                  </a:cubicBezTo>
                  <a:lnTo>
                    <a:pt x="28225" y="17698"/>
                  </a:lnTo>
                  <a:lnTo>
                    <a:pt x="28258" y="17665"/>
                  </a:lnTo>
                  <a:cubicBezTo>
                    <a:pt x="28268" y="17655"/>
                    <a:pt x="28268" y="17644"/>
                    <a:pt x="28268" y="17633"/>
                  </a:cubicBezTo>
                  <a:lnTo>
                    <a:pt x="28275" y="17620"/>
                  </a:lnTo>
                  <a:lnTo>
                    <a:pt x="28279" y="17622"/>
                  </a:lnTo>
                  <a:cubicBezTo>
                    <a:pt x="28283" y="17619"/>
                    <a:pt x="28285" y="17615"/>
                    <a:pt x="28287" y="17612"/>
                  </a:cubicBezTo>
                  <a:lnTo>
                    <a:pt x="28290" y="17612"/>
                  </a:lnTo>
                  <a:lnTo>
                    <a:pt x="28287" y="17610"/>
                  </a:lnTo>
                  <a:lnTo>
                    <a:pt x="28287" y="17610"/>
                  </a:lnTo>
                  <a:cubicBezTo>
                    <a:pt x="28291" y="17604"/>
                    <a:pt x="28294" y="17597"/>
                    <a:pt x="28301" y="17590"/>
                  </a:cubicBezTo>
                  <a:lnTo>
                    <a:pt x="28301" y="17579"/>
                  </a:lnTo>
                  <a:lnTo>
                    <a:pt x="28301" y="17568"/>
                  </a:lnTo>
                  <a:cubicBezTo>
                    <a:pt x="28311" y="17568"/>
                    <a:pt x="28311" y="17557"/>
                    <a:pt x="28311" y="17547"/>
                  </a:cubicBezTo>
                  <a:cubicBezTo>
                    <a:pt x="28311" y="17547"/>
                    <a:pt x="28322" y="17547"/>
                    <a:pt x="28322" y="17536"/>
                  </a:cubicBezTo>
                  <a:lnTo>
                    <a:pt x="28322" y="17514"/>
                  </a:lnTo>
                  <a:cubicBezTo>
                    <a:pt x="28333" y="17514"/>
                    <a:pt x="28333" y="17514"/>
                    <a:pt x="28333" y="17504"/>
                  </a:cubicBezTo>
                  <a:lnTo>
                    <a:pt x="28333" y="17492"/>
                  </a:lnTo>
                  <a:cubicBezTo>
                    <a:pt x="28333" y="17482"/>
                    <a:pt x="28333" y="17482"/>
                    <a:pt x="28344" y="17482"/>
                  </a:cubicBezTo>
                  <a:lnTo>
                    <a:pt x="28344" y="17460"/>
                  </a:lnTo>
                  <a:lnTo>
                    <a:pt x="28344" y="17449"/>
                  </a:lnTo>
                  <a:cubicBezTo>
                    <a:pt x="28354" y="17449"/>
                    <a:pt x="28354" y="17439"/>
                    <a:pt x="28354" y="17439"/>
                  </a:cubicBezTo>
                  <a:lnTo>
                    <a:pt x="28354" y="17428"/>
                  </a:lnTo>
                  <a:cubicBezTo>
                    <a:pt x="28354" y="17417"/>
                    <a:pt x="28354" y="17417"/>
                    <a:pt x="28366" y="17406"/>
                  </a:cubicBezTo>
                  <a:lnTo>
                    <a:pt x="28354" y="17406"/>
                  </a:lnTo>
                  <a:cubicBezTo>
                    <a:pt x="28354" y="17406"/>
                    <a:pt x="28366" y="17406"/>
                    <a:pt x="28366" y="17396"/>
                  </a:cubicBezTo>
                  <a:lnTo>
                    <a:pt x="28366" y="17374"/>
                  </a:lnTo>
                  <a:cubicBezTo>
                    <a:pt x="28366" y="17374"/>
                    <a:pt x="28366" y="17363"/>
                    <a:pt x="28376" y="17363"/>
                  </a:cubicBezTo>
                  <a:lnTo>
                    <a:pt x="28376" y="17341"/>
                  </a:lnTo>
                  <a:lnTo>
                    <a:pt x="28376" y="17331"/>
                  </a:lnTo>
                  <a:cubicBezTo>
                    <a:pt x="28376" y="17331"/>
                    <a:pt x="28376" y="17320"/>
                    <a:pt x="28387" y="17320"/>
                  </a:cubicBezTo>
                  <a:lnTo>
                    <a:pt x="28387" y="17309"/>
                  </a:lnTo>
                  <a:lnTo>
                    <a:pt x="28387" y="17298"/>
                  </a:lnTo>
                  <a:lnTo>
                    <a:pt x="28387" y="17288"/>
                  </a:lnTo>
                  <a:cubicBezTo>
                    <a:pt x="28387" y="17276"/>
                    <a:pt x="28387" y="17276"/>
                    <a:pt x="28398" y="17266"/>
                  </a:cubicBezTo>
                  <a:lnTo>
                    <a:pt x="28398" y="17255"/>
                  </a:lnTo>
                  <a:lnTo>
                    <a:pt x="28398" y="17233"/>
                  </a:lnTo>
                  <a:lnTo>
                    <a:pt x="28398" y="17223"/>
                  </a:lnTo>
                  <a:cubicBezTo>
                    <a:pt x="28409" y="17212"/>
                    <a:pt x="28409" y="17212"/>
                    <a:pt x="28409" y="17201"/>
                  </a:cubicBezTo>
                  <a:lnTo>
                    <a:pt x="28409" y="17190"/>
                  </a:lnTo>
                  <a:cubicBezTo>
                    <a:pt x="28409" y="17180"/>
                    <a:pt x="28409" y="17180"/>
                    <a:pt x="28419" y="17168"/>
                  </a:cubicBezTo>
                  <a:lnTo>
                    <a:pt x="28419" y="17158"/>
                  </a:lnTo>
                  <a:cubicBezTo>
                    <a:pt x="28430" y="17072"/>
                    <a:pt x="28452" y="16974"/>
                    <a:pt x="28474" y="16866"/>
                  </a:cubicBezTo>
                  <a:cubicBezTo>
                    <a:pt x="28506" y="16672"/>
                    <a:pt x="28538" y="16445"/>
                    <a:pt x="28570" y="16186"/>
                  </a:cubicBezTo>
                  <a:cubicBezTo>
                    <a:pt x="28662" y="15445"/>
                    <a:pt x="28763" y="14455"/>
                    <a:pt x="28811" y="13334"/>
                  </a:cubicBezTo>
                  <a:lnTo>
                    <a:pt x="28811" y="13334"/>
                  </a:lnTo>
                  <a:cubicBezTo>
                    <a:pt x="28942" y="13193"/>
                    <a:pt x="29072" y="13051"/>
                    <a:pt x="29197" y="12904"/>
                  </a:cubicBezTo>
                  <a:cubicBezTo>
                    <a:pt x="29326" y="12753"/>
                    <a:pt x="29456" y="12590"/>
                    <a:pt x="29564" y="12439"/>
                  </a:cubicBezTo>
                  <a:cubicBezTo>
                    <a:pt x="29650" y="12331"/>
                    <a:pt x="29736" y="12213"/>
                    <a:pt x="29812" y="12105"/>
                  </a:cubicBezTo>
                  <a:lnTo>
                    <a:pt x="29974" y="11846"/>
                  </a:lnTo>
                  <a:cubicBezTo>
                    <a:pt x="30007" y="11781"/>
                    <a:pt x="30039" y="11727"/>
                    <a:pt x="30072" y="11662"/>
                  </a:cubicBezTo>
                  <a:cubicBezTo>
                    <a:pt x="30115" y="11565"/>
                    <a:pt x="30158" y="11468"/>
                    <a:pt x="30190" y="11360"/>
                  </a:cubicBezTo>
                  <a:cubicBezTo>
                    <a:pt x="30201" y="11316"/>
                    <a:pt x="30223" y="11263"/>
                    <a:pt x="30233" y="11198"/>
                  </a:cubicBezTo>
                  <a:cubicBezTo>
                    <a:pt x="30233" y="11144"/>
                    <a:pt x="30244" y="11090"/>
                    <a:pt x="30244" y="11025"/>
                  </a:cubicBezTo>
                  <a:cubicBezTo>
                    <a:pt x="30244" y="10961"/>
                    <a:pt x="30236" y="10897"/>
                    <a:pt x="30221" y="10826"/>
                  </a:cubicBezTo>
                  <a:lnTo>
                    <a:pt x="30221" y="10826"/>
                  </a:lnTo>
                  <a:cubicBezTo>
                    <a:pt x="30217" y="10794"/>
                    <a:pt x="30210" y="10763"/>
                    <a:pt x="30201" y="10734"/>
                  </a:cubicBezTo>
                  <a:lnTo>
                    <a:pt x="30201" y="10734"/>
                  </a:lnTo>
                  <a:cubicBezTo>
                    <a:pt x="30201" y="10734"/>
                    <a:pt x="30201" y="10733"/>
                    <a:pt x="30201" y="10733"/>
                  </a:cubicBezTo>
                  <a:cubicBezTo>
                    <a:pt x="30201" y="10733"/>
                    <a:pt x="30201" y="10733"/>
                    <a:pt x="30201" y="10733"/>
                  </a:cubicBezTo>
                  <a:lnTo>
                    <a:pt x="30201" y="10733"/>
                  </a:lnTo>
                  <a:cubicBezTo>
                    <a:pt x="30198" y="10722"/>
                    <a:pt x="30194" y="10712"/>
                    <a:pt x="30190" y="10701"/>
                  </a:cubicBezTo>
                  <a:lnTo>
                    <a:pt x="30180" y="10690"/>
                  </a:lnTo>
                  <a:lnTo>
                    <a:pt x="30180" y="10680"/>
                  </a:lnTo>
                  <a:cubicBezTo>
                    <a:pt x="30180" y="10680"/>
                    <a:pt x="30180" y="10675"/>
                    <a:pt x="30176" y="10672"/>
                  </a:cubicBezTo>
                  <a:lnTo>
                    <a:pt x="30176" y="10672"/>
                  </a:lnTo>
                  <a:cubicBezTo>
                    <a:pt x="30080" y="10426"/>
                    <a:pt x="29973" y="10181"/>
                    <a:pt x="29844" y="9956"/>
                  </a:cubicBezTo>
                  <a:cubicBezTo>
                    <a:pt x="29650" y="9600"/>
                    <a:pt x="29424" y="9254"/>
                    <a:pt x="29175" y="8931"/>
                  </a:cubicBezTo>
                  <a:cubicBezTo>
                    <a:pt x="28972" y="8654"/>
                    <a:pt x="28754" y="8394"/>
                    <a:pt x="28527" y="8155"/>
                  </a:cubicBezTo>
                  <a:lnTo>
                    <a:pt x="28527" y="8155"/>
                  </a:lnTo>
                  <a:cubicBezTo>
                    <a:pt x="28449" y="7735"/>
                    <a:pt x="28360" y="7329"/>
                    <a:pt x="28246" y="6933"/>
                  </a:cubicBezTo>
                  <a:cubicBezTo>
                    <a:pt x="28225" y="6836"/>
                    <a:pt x="28182" y="6760"/>
                    <a:pt x="28138" y="6674"/>
                  </a:cubicBezTo>
                  <a:cubicBezTo>
                    <a:pt x="28107" y="6609"/>
                    <a:pt x="28063" y="6544"/>
                    <a:pt x="28009" y="6490"/>
                  </a:cubicBezTo>
                  <a:cubicBezTo>
                    <a:pt x="27923" y="6393"/>
                    <a:pt x="27836" y="6306"/>
                    <a:pt x="27728" y="6231"/>
                  </a:cubicBezTo>
                  <a:cubicBezTo>
                    <a:pt x="27719" y="6224"/>
                    <a:pt x="27709" y="6218"/>
                    <a:pt x="27699" y="6211"/>
                  </a:cubicBezTo>
                  <a:lnTo>
                    <a:pt x="27699" y="6211"/>
                  </a:lnTo>
                  <a:cubicBezTo>
                    <a:pt x="27779" y="6132"/>
                    <a:pt x="27850" y="6045"/>
                    <a:pt x="27912" y="5951"/>
                  </a:cubicBezTo>
                  <a:cubicBezTo>
                    <a:pt x="27987" y="5821"/>
                    <a:pt x="28052" y="5691"/>
                    <a:pt x="28095" y="5540"/>
                  </a:cubicBezTo>
                  <a:cubicBezTo>
                    <a:pt x="28138" y="5399"/>
                    <a:pt x="28160" y="5238"/>
                    <a:pt x="28160" y="5087"/>
                  </a:cubicBezTo>
                  <a:cubicBezTo>
                    <a:pt x="28160" y="4860"/>
                    <a:pt x="28117" y="4655"/>
                    <a:pt x="28031" y="4461"/>
                  </a:cubicBezTo>
                  <a:cubicBezTo>
                    <a:pt x="27912" y="4169"/>
                    <a:pt x="27707" y="3921"/>
                    <a:pt x="27447" y="3748"/>
                  </a:cubicBezTo>
                  <a:cubicBezTo>
                    <a:pt x="27318" y="3662"/>
                    <a:pt x="27178" y="3597"/>
                    <a:pt x="27027" y="3554"/>
                  </a:cubicBezTo>
                  <a:cubicBezTo>
                    <a:pt x="26964" y="3531"/>
                    <a:pt x="26899" y="3514"/>
                    <a:pt x="26832" y="3502"/>
                  </a:cubicBezTo>
                  <a:lnTo>
                    <a:pt x="26832" y="3502"/>
                  </a:lnTo>
                  <a:cubicBezTo>
                    <a:pt x="26832" y="3501"/>
                    <a:pt x="26832" y="3500"/>
                    <a:pt x="26832" y="3499"/>
                  </a:cubicBezTo>
                  <a:cubicBezTo>
                    <a:pt x="26832" y="3230"/>
                    <a:pt x="26811" y="2949"/>
                    <a:pt x="26768" y="2635"/>
                  </a:cubicBezTo>
                  <a:cubicBezTo>
                    <a:pt x="26735" y="2409"/>
                    <a:pt x="26681" y="2182"/>
                    <a:pt x="26605" y="1944"/>
                  </a:cubicBezTo>
                  <a:cubicBezTo>
                    <a:pt x="26540" y="1772"/>
                    <a:pt x="26476" y="1599"/>
                    <a:pt x="26379" y="1426"/>
                  </a:cubicBezTo>
                  <a:cubicBezTo>
                    <a:pt x="26314" y="1296"/>
                    <a:pt x="26238" y="1178"/>
                    <a:pt x="26141" y="1059"/>
                  </a:cubicBezTo>
                  <a:cubicBezTo>
                    <a:pt x="26001" y="876"/>
                    <a:pt x="25839" y="713"/>
                    <a:pt x="25645" y="562"/>
                  </a:cubicBezTo>
                  <a:cubicBezTo>
                    <a:pt x="25461" y="422"/>
                    <a:pt x="25234" y="303"/>
                    <a:pt x="24986" y="217"/>
                  </a:cubicBezTo>
                  <a:cubicBezTo>
                    <a:pt x="24846" y="163"/>
                    <a:pt x="24705" y="120"/>
                    <a:pt x="24565" y="98"/>
                  </a:cubicBezTo>
                  <a:cubicBezTo>
                    <a:pt x="24424" y="77"/>
                    <a:pt x="24284" y="55"/>
                    <a:pt x="24155" y="55"/>
                  </a:cubicBezTo>
                  <a:cubicBezTo>
                    <a:pt x="23928" y="55"/>
                    <a:pt x="23701" y="98"/>
                    <a:pt x="23507" y="152"/>
                  </a:cubicBezTo>
                  <a:cubicBezTo>
                    <a:pt x="23323" y="217"/>
                    <a:pt x="23161" y="282"/>
                    <a:pt x="23010" y="379"/>
                  </a:cubicBezTo>
                  <a:cubicBezTo>
                    <a:pt x="22869" y="454"/>
                    <a:pt x="22751" y="541"/>
                    <a:pt x="22632" y="638"/>
                  </a:cubicBezTo>
                  <a:cubicBezTo>
                    <a:pt x="22438" y="800"/>
                    <a:pt x="22254" y="984"/>
                    <a:pt x="22103" y="1178"/>
                  </a:cubicBezTo>
                  <a:cubicBezTo>
                    <a:pt x="21876" y="1469"/>
                    <a:pt x="21693" y="1761"/>
                    <a:pt x="21552" y="2042"/>
                  </a:cubicBezTo>
                  <a:cubicBezTo>
                    <a:pt x="21491" y="2152"/>
                    <a:pt x="21438" y="2258"/>
                    <a:pt x="21392" y="2358"/>
                  </a:cubicBezTo>
                  <a:lnTo>
                    <a:pt x="21392" y="2358"/>
                  </a:lnTo>
                  <a:cubicBezTo>
                    <a:pt x="21328" y="2356"/>
                    <a:pt x="21266" y="2355"/>
                    <a:pt x="21207" y="2355"/>
                  </a:cubicBezTo>
                  <a:cubicBezTo>
                    <a:pt x="20926" y="2355"/>
                    <a:pt x="20700" y="2376"/>
                    <a:pt x="20494" y="2419"/>
                  </a:cubicBezTo>
                  <a:cubicBezTo>
                    <a:pt x="20354" y="2452"/>
                    <a:pt x="20225" y="2495"/>
                    <a:pt x="20105" y="2560"/>
                  </a:cubicBezTo>
                  <a:cubicBezTo>
                    <a:pt x="20019" y="2603"/>
                    <a:pt x="19933" y="2657"/>
                    <a:pt x="19868" y="2722"/>
                  </a:cubicBezTo>
                  <a:cubicBezTo>
                    <a:pt x="19814" y="2765"/>
                    <a:pt x="19771" y="2819"/>
                    <a:pt x="19728" y="2873"/>
                  </a:cubicBezTo>
                  <a:cubicBezTo>
                    <a:pt x="19673" y="2959"/>
                    <a:pt x="19641" y="3046"/>
                    <a:pt x="19620" y="3122"/>
                  </a:cubicBezTo>
                  <a:cubicBezTo>
                    <a:pt x="19598" y="3197"/>
                    <a:pt x="19587" y="3273"/>
                    <a:pt x="19587" y="3326"/>
                  </a:cubicBezTo>
                  <a:cubicBezTo>
                    <a:pt x="19587" y="3359"/>
                    <a:pt x="19587" y="3381"/>
                    <a:pt x="19598" y="3413"/>
                  </a:cubicBezTo>
                  <a:cubicBezTo>
                    <a:pt x="19616" y="3548"/>
                    <a:pt x="19679" y="3675"/>
                    <a:pt x="19780" y="3763"/>
                  </a:cubicBezTo>
                  <a:lnTo>
                    <a:pt x="19780" y="3763"/>
                  </a:lnTo>
                  <a:cubicBezTo>
                    <a:pt x="19793" y="3781"/>
                    <a:pt x="19805" y="3798"/>
                    <a:pt x="19814" y="3813"/>
                  </a:cubicBezTo>
                  <a:cubicBezTo>
                    <a:pt x="19846" y="3834"/>
                    <a:pt x="19868" y="3866"/>
                    <a:pt x="19901" y="3888"/>
                  </a:cubicBezTo>
                  <a:cubicBezTo>
                    <a:pt x="19954" y="3931"/>
                    <a:pt x="19997" y="3964"/>
                    <a:pt x="20052" y="3996"/>
                  </a:cubicBezTo>
                  <a:cubicBezTo>
                    <a:pt x="20095" y="4029"/>
                    <a:pt x="20149" y="4061"/>
                    <a:pt x="20192" y="4082"/>
                  </a:cubicBezTo>
                  <a:cubicBezTo>
                    <a:pt x="20278" y="4137"/>
                    <a:pt x="20376" y="4180"/>
                    <a:pt x="20484" y="4233"/>
                  </a:cubicBezTo>
                  <a:cubicBezTo>
                    <a:pt x="20645" y="4309"/>
                    <a:pt x="20829" y="4396"/>
                    <a:pt x="21034" y="4471"/>
                  </a:cubicBezTo>
                  <a:cubicBezTo>
                    <a:pt x="21109" y="4504"/>
                    <a:pt x="21188" y="4537"/>
                    <a:pt x="21271" y="4570"/>
                  </a:cubicBezTo>
                  <a:lnTo>
                    <a:pt x="21271" y="4570"/>
                  </a:lnTo>
                  <a:cubicBezTo>
                    <a:pt x="21265" y="4676"/>
                    <a:pt x="21261" y="4779"/>
                    <a:pt x="21261" y="4881"/>
                  </a:cubicBezTo>
                  <a:cubicBezTo>
                    <a:pt x="21261" y="5140"/>
                    <a:pt x="21283" y="5378"/>
                    <a:pt x="21304" y="5594"/>
                  </a:cubicBezTo>
                  <a:cubicBezTo>
                    <a:pt x="21336" y="5918"/>
                    <a:pt x="21391" y="6198"/>
                    <a:pt x="21434" y="6393"/>
                  </a:cubicBezTo>
                  <a:cubicBezTo>
                    <a:pt x="21477" y="6587"/>
                    <a:pt x="21509" y="6717"/>
                    <a:pt x="21520" y="6728"/>
                  </a:cubicBezTo>
                  <a:cubicBezTo>
                    <a:pt x="21536" y="6774"/>
                    <a:pt x="21556" y="6826"/>
                    <a:pt x="21587" y="6872"/>
                  </a:cubicBezTo>
                  <a:lnTo>
                    <a:pt x="21587" y="6872"/>
                  </a:lnTo>
                  <a:cubicBezTo>
                    <a:pt x="21534" y="6914"/>
                    <a:pt x="21483" y="6959"/>
                    <a:pt x="21434" y="7009"/>
                  </a:cubicBezTo>
                  <a:cubicBezTo>
                    <a:pt x="21261" y="7192"/>
                    <a:pt x="21110" y="7397"/>
                    <a:pt x="21002" y="7635"/>
                  </a:cubicBezTo>
                  <a:cubicBezTo>
                    <a:pt x="20913" y="7842"/>
                    <a:pt x="20842" y="8067"/>
                    <a:pt x="20814" y="8302"/>
                  </a:cubicBezTo>
                  <a:lnTo>
                    <a:pt x="20814" y="8302"/>
                  </a:lnTo>
                  <a:cubicBezTo>
                    <a:pt x="20814" y="8304"/>
                    <a:pt x="20813" y="8306"/>
                    <a:pt x="20812" y="8309"/>
                  </a:cubicBezTo>
                  <a:lnTo>
                    <a:pt x="20812" y="8309"/>
                  </a:lnTo>
                  <a:cubicBezTo>
                    <a:pt x="20715" y="8512"/>
                    <a:pt x="20611" y="8725"/>
                    <a:pt x="20516" y="8963"/>
                  </a:cubicBezTo>
                  <a:cubicBezTo>
                    <a:pt x="20354" y="9362"/>
                    <a:pt x="20192" y="9805"/>
                    <a:pt x="20041" y="10301"/>
                  </a:cubicBezTo>
                  <a:cubicBezTo>
                    <a:pt x="19890" y="10795"/>
                    <a:pt x="19751" y="11342"/>
                    <a:pt x="19623" y="11920"/>
                  </a:cubicBezTo>
                  <a:lnTo>
                    <a:pt x="19623" y="11920"/>
                  </a:lnTo>
                  <a:cubicBezTo>
                    <a:pt x="19607" y="11959"/>
                    <a:pt x="19589" y="12008"/>
                    <a:pt x="19565" y="12062"/>
                  </a:cubicBezTo>
                  <a:cubicBezTo>
                    <a:pt x="19522" y="12191"/>
                    <a:pt x="19447" y="12364"/>
                    <a:pt x="19361" y="12558"/>
                  </a:cubicBezTo>
                  <a:cubicBezTo>
                    <a:pt x="19231" y="12839"/>
                    <a:pt x="19069" y="13185"/>
                    <a:pt x="18886" y="13541"/>
                  </a:cubicBezTo>
                  <a:cubicBezTo>
                    <a:pt x="18702" y="13897"/>
                    <a:pt x="18497" y="14264"/>
                    <a:pt x="18281" y="14620"/>
                  </a:cubicBezTo>
                  <a:cubicBezTo>
                    <a:pt x="18187" y="14777"/>
                    <a:pt x="18173" y="14973"/>
                    <a:pt x="18241" y="15139"/>
                  </a:cubicBezTo>
                  <a:lnTo>
                    <a:pt x="18241" y="15139"/>
                  </a:lnTo>
                  <a:lnTo>
                    <a:pt x="18195" y="15247"/>
                  </a:lnTo>
                  <a:cubicBezTo>
                    <a:pt x="18149" y="15354"/>
                    <a:pt x="18136" y="15470"/>
                    <a:pt x="18155" y="15580"/>
                  </a:cubicBezTo>
                  <a:lnTo>
                    <a:pt x="18155" y="15580"/>
                  </a:lnTo>
                  <a:cubicBezTo>
                    <a:pt x="18134" y="15586"/>
                    <a:pt x="18111" y="15593"/>
                    <a:pt x="18087" y="15603"/>
                  </a:cubicBezTo>
                  <a:cubicBezTo>
                    <a:pt x="18065" y="15614"/>
                    <a:pt x="18032" y="15625"/>
                    <a:pt x="18000" y="15635"/>
                  </a:cubicBezTo>
                  <a:cubicBezTo>
                    <a:pt x="17967" y="15646"/>
                    <a:pt x="17936" y="15668"/>
                    <a:pt x="17903" y="15690"/>
                  </a:cubicBezTo>
                  <a:cubicBezTo>
                    <a:pt x="17890" y="15694"/>
                    <a:pt x="17877" y="15701"/>
                    <a:pt x="17862" y="15710"/>
                  </a:cubicBezTo>
                  <a:lnTo>
                    <a:pt x="17862" y="15710"/>
                  </a:lnTo>
                  <a:cubicBezTo>
                    <a:pt x="17582" y="15755"/>
                    <a:pt x="17306" y="15822"/>
                    <a:pt x="17050" y="15916"/>
                  </a:cubicBezTo>
                  <a:cubicBezTo>
                    <a:pt x="16872" y="15981"/>
                    <a:pt x="16701" y="16056"/>
                    <a:pt x="16536" y="16137"/>
                  </a:cubicBezTo>
                  <a:lnTo>
                    <a:pt x="16536" y="16137"/>
                  </a:lnTo>
                  <a:cubicBezTo>
                    <a:pt x="16466" y="16104"/>
                    <a:pt x="16388" y="16083"/>
                    <a:pt x="16305" y="16078"/>
                  </a:cubicBezTo>
                  <a:cubicBezTo>
                    <a:pt x="16143" y="16078"/>
                    <a:pt x="15981" y="16143"/>
                    <a:pt x="15862" y="16273"/>
                  </a:cubicBezTo>
                  <a:lnTo>
                    <a:pt x="14896" y="17332"/>
                  </a:lnTo>
                  <a:lnTo>
                    <a:pt x="14896" y="17332"/>
                  </a:lnTo>
                  <a:cubicBezTo>
                    <a:pt x="14730" y="17347"/>
                    <a:pt x="14585" y="17432"/>
                    <a:pt x="14491" y="17568"/>
                  </a:cubicBezTo>
                  <a:lnTo>
                    <a:pt x="14221" y="17936"/>
                  </a:lnTo>
                  <a:cubicBezTo>
                    <a:pt x="14059" y="18162"/>
                    <a:pt x="14080" y="18486"/>
                    <a:pt x="14286" y="18680"/>
                  </a:cubicBezTo>
                  <a:lnTo>
                    <a:pt x="14783" y="19166"/>
                  </a:lnTo>
                  <a:cubicBezTo>
                    <a:pt x="14892" y="19276"/>
                    <a:pt x="15036" y="19333"/>
                    <a:pt x="15182" y="19333"/>
                  </a:cubicBezTo>
                  <a:cubicBezTo>
                    <a:pt x="15266" y="19333"/>
                    <a:pt x="15351" y="19314"/>
                    <a:pt x="15431" y="19274"/>
                  </a:cubicBezTo>
                  <a:lnTo>
                    <a:pt x="15862" y="19069"/>
                  </a:lnTo>
                  <a:cubicBezTo>
                    <a:pt x="16002" y="19004"/>
                    <a:pt x="16111" y="18873"/>
                    <a:pt x="16158" y="18720"/>
                  </a:cubicBezTo>
                  <a:lnTo>
                    <a:pt x="16158" y="18720"/>
                  </a:lnTo>
                  <a:lnTo>
                    <a:pt x="17288" y="17989"/>
                  </a:lnTo>
                  <a:cubicBezTo>
                    <a:pt x="17417" y="17903"/>
                    <a:pt x="17514" y="17763"/>
                    <a:pt x="17536" y="17600"/>
                  </a:cubicBezTo>
                  <a:cubicBezTo>
                    <a:pt x="17539" y="17582"/>
                    <a:pt x="17542" y="17563"/>
                    <a:pt x="17544" y="17545"/>
                  </a:cubicBezTo>
                  <a:lnTo>
                    <a:pt x="17544" y="17545"/>
                  </a:lnTo>
                  <a:cubicBezTo>
                    <a:pt x="17563" y="17538"/>
                    <a:pt x="17581" y="17532"/>
                    <a:pt x="17600" y="17525"/>
                  </a:cubicBezTo>
                  <a:cubicBezTo>
                    <a:pt x="17711" y="17480"/>
                    <a:pt x="17825" y="17446"/>
                    <a:pt x="17938" y="17419"/>
                  </a:cubicBezTo>
                  <a:lnTo>
                    <a:pt x="17938" y="17419"/>
                  </a:lnTo>
                  <a:cubicBezTo>
                    <a:pt x="17962" y="17430"/>
                    <a:pt x="17987" y="17439"/>
                    <a:pt x="18011" y="17449"/>
                  </a:cubicBezTo>
                  <a:cubicBezTo>
                    <a:pt x="18087" y="17482"/>
                    <a:pt x="18151" y="17492"/>
                    <a:pt x="18205" y="17504"/>
                  </a:cubicBezTo>
                  <a:cubicBezTo>
                    <a:pt x="18268" y="17504"/>
                    <a:pt x="18321" y="17513"/>
                    <a:pt x="18363" y="17514"/>
                  </a:cubicBezTo>
                  <a:lnTo>
                    <a:pt x="18363" y="17514"/>
                  </a:lnTo>
                  <a:cubicBezTo>
                    <a:pt x="18373" y="17517"/>
                    <a:pt x="18383" y="17521"/>
                    <a:pt x="18393" y="17524"/>
                  </a:cubicBezTo>
                  <a:lnTo>
                    <a:pt x="18393" y="17524"/>
                  </a:lnTo>
                  <a:cubicBezTo>
                    <a:pt x="18428" y="17539"/>
                    <a:pt x="18462" y="17551"/>
                    <a:pt x="18497" y="17557"/>
                  </a:cubicBezTo>
                  <a:cubicBezTo>
                    <a:pt x="18551" y="17568"/>
                    <a:pt x="18605" y="17568"/>
                    <a:pt x="18648" y="17568"/>
                  </a:cubicBezTo>
                  <a:cubicBezTo>
                    <a:pt x="18658" y="17568"/>
                    <a:pt x="18668" y="17568"/>
                    <a:pt x="18678" y="17568"/>
                  </a:cubicBezTo>
                  <a:lnTo>
                    <a:pt x="18678" y="17568"/>
                  </a:lnTo>
                  <a:cubicBezTo>
                    <a:pt x="18701" y="17578"/>
                    <a:pt x="18724" y="17586"/>
                    <a:pt x="18745" y="17590"/>
                  </a:cubicBezTo>
                  <a:cubicBezTo>
                    <a:pt x="18810" y="17612"/>
                    <a:pt x="18864" y="17612"/>
                    <a:pt x="18918" y="17612"/>
                  </a:cubicBezTo>
                  <a:cubicBezTo>
                    <a:pt x="18982" y="17612"/>
                    <a:pt x="19037" y="17600"/>
                    <a:pt x="19090" y="17590"/>
                  </a:cubicBezTo>
                  <a:cubicBezTo>
                    <a:pt x="19123" y="17579"/>
                    <a:pt x="19166" y="17568"/>
                    <a:pt x="19198" y="17557"/>
                  </a:cubicBezTo>
                  <a:cubicBezTo>
                    <a:pt x="19242" y="17532"/>
                    <a:pt x="19278" y="17513"/>
                    <a:pt x="19307" y="17495"/>
                  </a:cubicBezTo>
                  <a:lnTo>
                    <a:pt x="19307" y="17495"/>
                  </a:lnTo>
                  <a:cubicBezTo>
                    <a:pt x="19329" y="17505"/>
                    <a:pt x="19350" y="17515"/>
                    <a:pt x="19371" y="17525"/>
                  </a:cubicBezTo>
                  <a:cubicBezTo>
                    <a:pt x="19490" y="17579"/>
                    <a:pt x="19598" y="17644"/>
                    <a:pt x="19706" y="17720"/>
                  </a:cubicBezTo>
                  <a:cubicBezTo>
                    <a:pt x="19787" y="17780"/>
                    <a:pt x="19868" y="17850"/>
                    <a:pt x="19948" y="17947"/>
                  </a:cubicBezTo>
                  <a:lnTo>
                    <a:pt x="19948" y="17947"/>
                  </a:lnTo>
                  <a:cubicBezTo>
                    <a:pt x="19954" y="17954"/>
                    <a:pt x="19960" y="17961"/>
                    <a:pt x="19965" y="17967"/>
                  </a:cubicBezTo>
                  <a:cubicBezTo>
                    <a:pt x="20056" y="18075"/>
                    <a:pt x="20153" y="18208"/>
                    <a:pt x="20252" y="18366"/>
                  </a:cubicBezTo>
                  <a:lnTo>
                    <a:pt x="20252" y="18366"/>
                  </a:lnTo>
                  <a:cubicBezTo>
                    <a:pt x="20232" y="18621"/>
                    <a:pt x="20225" y="18766"/>
                    <a:pt x="20225" y="18766"/>
                  </a:cubicBezTo>
                  <a:cubicBezTo>
                    <a:pt x="20213" y="18918"/>
                    <a:pt x="20268" y="19080"/>
                    <a:pt x="20376" y="19198"/>
                  </a:cubicBezTo>
                  <a:cubicBezTo>
                    <a:pt x="20470" y="19303"/>
                    <a:pt x="20615" y="19378"/>
                    <a:pt x="20773" y="19382"/>
                  </a:cubicBezTo>
                  <a:lnTo>
                    <a:pt x="20773" y="19382"/>
                  </a:lnTo>
                  <a:cubicBezTo>
                    <a:pt x="20858" y="19571"/>
                    <a:pt x="20941" y="19769"/>
                    <a:pt x="21024" y="19976"/>
                  </a:cubicBezTo>
                  <a:lnTo>
                    <a:pt x="21024" y="19965"/>
                  </a:lnTo>
                  <a:lnTo>
                    <a:pt x="21034" y="19976"/>
                  </a:lnTo>
                  <a:cubicBezTo>
                    <a:pt x="21035" y="19979"/>
                    <a:pt x="21036" y="19983"/>
                    <a:pt x="21038" y="19987"/>
                  </a:cubicBezTo>
                  <a:lnTo>
                    <a:pt x="21038" y="19987"/>
                  </a:lnTo>
                  <a:lnTo>
                    <a:pt x="21151" y="23214"/>
                  </a:lnTo>
                  <a:lnTo>
                    <a:pt x="21151" y="23214"/>
                  </a:lnTo>
                  <a:cubicBezTo>
                    <a:pt x="21054" y="23272"/>
                    <a:pt x="20959" y="23329"/>
                    <a:pt x="20872" y="23377"/>
                  </a:cubicBezTo>
                  <a:cubicBezTo>
                    <a:pt x="20842" y="23400"/>
                    <a:pt x="20811" y="23422"/>
                    <a:pt x="20781" y="23442"/>
                  </a:cubicBezTo>
                  <a:lnTo>
                    <a:pt x="13912" y="23442"/>
                  </a:lnTo>
                  <a:cubicBezTo>
                    <a:pt x="13884" y="23429"/>
                    <a:pt x="13855" y="23415"/>
                    <a:pt x="13826" y="23403"/>
                  </a:cubicBezTo>
                  <a:lnTo>
                    <a:pt x="13826" y="23403"/>
                  </a:lnTo>
                  <a:lnTo>
                    <a:pt x="13394" y="19386"/>
                  </a:lnTo>
                  <a:lnTo>
                    <a:pt x="13394" y="19386"/>
                  </a:lnTo>
                  <a:cubicBezTo>
                    <a:pt x="13465" y="19350"/>
                    <a:pt x="13529" y="19297"/>
                    <a:pt x="13584" y="19231"/>
                  </a:cubicBezTo>
                  <a:cubicBezTo>
                    <a:pt x="13681" y="19112"/>
                    <a:pt x="13725" y="18950"/>
                    <a:pt x="13703" y="18788"/>
                  </a:cubicBezTo>
                  <a:cubicBezTo>
                    <a:pt x="13703" y="18788"/>
                    <a:pt x="13468" y="17119"/>
                    <a:pt x="13103" y="15081"/>
                  </a:cubicBezTo>
                  <a:lnTo>
                    <a:pt x="13103" y="15081"/>
                  </a:lnTo>
                  <a:cubicBezTo>
                    <a:pt x="13224" y="15024"/>
                    <a:pt x="13340" y="14959"/>
                    <a:pt x="13454" y="14879"/>
                  </a:cubicBezTo>
                  <a:cubicBezTo>
                    <a:pt x="13530" y="14815"/>
                    <a:pt x="13617" y="14750"/>
                    <a:pt x="13692" y="14675"/>
                  </a:cubicBezTo>
                  <a:cubicBezTo>
                    <a:pt x="13725" y="14642"/>
                    <a:pt x="13757" y="14599"/>
                    <a:pt x="13800" y="14567"/>
                  </a:cubicBezTo>
                  <a:cubicBezTo>
                    <a:pt x="13941" y="14404"/>
                    <a:pt x="14070" y="14221"/>
                    <a:pt x="14178" y="14016"/>
                  </a:cubicBezTo>
                  <a:cubicBezTo>
                    <a:pt x="14206" y="13977"/>
                    <a:pt x="14218" y="13948"/>
                    <a:pt x="14228" y="13912"/>
                  </a:cubicBezTo>
                  <a:lnTo>
                    <a:pt x="14228" y="13912"/>
                  </a:lnTo>
                  <a:cubicBezTo>
                    <a:pt x="14474" y="13761"/>
                    <a:pt x="14750" y="13584"/>
                    <a:pt x="15074" y="13379"/>
                  </a:cubicBezTo>
                  <a:cubicBezTo>
                    <a:pt x="15150" y="13336"/>
                    <a:pt x="15215" y="13281"/>
                    <a:pt x="15268" y="13228"/>
                  </a:cubicBezTo>
                  <a:cubicBezTo>
                    <a:pt x="15366" y="13120"/>
                    <a:pt x="15441" y="13012"/>
                    <a:pt x="15495" y="12904"/>
                  </a:cubicBezTo>
                  <a:cubicBezTo>
                    <a:pt x="15539" y="12818"/>
                    <a:pt x="15582" y="12731"/>
                    <a:pt x="15603" y="12645"/>
                  </a:cubicBezTo>
                  <a:cubicBezTo>
                    <a:pt x="15641" y="12540"/>
                    <a:pt x="15670" y="12420"/>
                    <a:pt x="15692" y="12304"/>
                  </a:cubicBezTo>
                  <a:lnTo>
                    <a:pt x="15692" y="12304"/>
                  </a:lnTo>
                  <a:cubicBezTo>
                    <a:pt x="15760" y="12308"/>
                    <a:pt x="15827" y="12310"/>
                    <a:pt x="15894" y="12310"/>
                  </a:cubicBezTo>
                  <a:cubicBezTo>
                    <a:pt x="16035" y="12310"/>
                    <a:pt x="16175" y="12299"/>
                    <a:pt x="16316" y="12288"/>
                  </a:cubicBezTo>
                  <a:cubicBezTo>
                    <a:pt x="16413" y="12278"/>
                    <a:pt x="16510" y="12256"/>
                    <a:pt x="16607" y="12235"/>
                  </a:cubicBezTo>
                  <a:cubicBezTo>
                    <a:pt x="16758" y="12191"/>
                    <a:pt x="16899" y="12148"/>
                    <a:pt x="17039" y="12072"/>
                  </a:cubicBezTo>
                  <a:cubicBezTo>
                    <a:pt x="17104" y="12040"/>
                    <a:pt x="17168" y="11997"/>
                    <a:pt x="17233" y="11943"/>
                  </a:cubicBezTo>
                  <a:cubicBezTo>
                    <a:pt x="17298" y="11899"/>
                    <a:pt x="17363" y="11846"/>
                    <a:pt x="17417" y="11791"/>
                  </a:cubicBezTo>
                  <a:cubicBezTo>
                    <a:pt x="17504" y="11695"/>
                    <a:pt x="17568" y="11597"/>
                    <a:pt x="17633" y="11500"/>
                  </a:cubicBezTo>
                  <a:cubicBezTo>
                    <a:pt x="17720" y="11349"/>
                    <a:pt x="17784" y="11187"/>
                    <a:pt x="17816" y="11025"/>
                  </a:cubicBezTo>
                  <a:cubicBezTo>
                    <a:pt x="17860" y="10863"/>
                    <a:pt x="17871" y="10701"/>
                    <a:pt x="17871" y="10550"/>
                  </a:cubicBezTo>
                  <a:cubicBezTo>
                    <a:pt x="17871" y="10301"/>
                    <a:pt x="17838" y="10075"/>
                    <a:pt x="17773" y="9848"/>
                  </a:cubicBezTo>
                  <a:cubicBezTo>
                    <a:pt x="17730" y="9686"/>
                    <a:pt x="17676" y="9524"/>
                    <a:pt x="17622" y="9373"/>
                  </a:cubicBezTo>
                  <a:cubicBezTo>
                    <a:pt x="17568" y="9265"/>
                    <a:pt x="17525" y="9157"/>
                    <a:pt x="17471" y="9060"/>
                  </a:cubicBezTo>
                  <a:cubicBezTo>
                    <a:pt x="17428" y="8984"/>
                    <a:pt x="17384" y="8909"/>
                    <a:pt x="17341" y="8844"/>
                  </a:cubicBezTo>
                  <a:cubicBezTo>
                    <a:pt x="17324" y="8819"/>
                    <a:pt x="17308" y="8794"/>
                    <a:pt x="17291" y="8769"/>
                  </a:cubicBezTo>
                  <a:lnTo>
                    <a:pt x="17291" y="8769"/>
                  </a:lnTo>
                  <a:cubicBezTo>
                    <a:pt x="17348" y="8657"/>
                    <a:pt x="17401" y="8529"/>
                    <a:pt x="17439" y="8379"/>
                  </a:cubicBezTo>
                  <a:cubicBezTo>
                    <a:pt x="17504" y="8153"/>
                    <a:pt x="17547" y="7894"/>
                    <a:pt x="17547" y="7592"/>
                  </a:cubicBezTo>
                  <a:cubicBezTo>
                    <a:pt x="17547" y="7354"/>
                    <a:pt x="17514" y="7084"/>
                    <a:pt x="17460" y="6793"/>
                  </a:cubicBezTo>
                  <a:cubicBezTo>
                    <a:pt x="17406" y="6501"/>
                    <a:pt x="17309" y="6177"/>
                    <a:pt x="17180" y="5821"/>
                  </a:cubicBezTo>
                  <a:cubicBezTo>
                    <a:pt x="17050" y="5464"/>
                    <a:pt x="16888" y="5140"/>
                    <a:pt x="16693" y="4860"/>
                  </a:cubicBezTo>
                  <a:cubicBezTo>
                    <a:pt x="16564" y="4644"/>
                    <a:pt x="16413" y="4461"/>
                    <a:pt x="16251" y="4288"/>
                  </a:cubicBezTo>
                  <a:cubicBezTo>
                    <a:pt x="16002" y="4039"/>
                    <a:pt x="15743" y="3845"/>
                    <a:pt x="15463" y="3705"/>
                  </a:cubicBezTo>
                  <a:cubicBezTo>
                    <a:pt x="15323" y="3640"/>
                    <a:pt x="15182" y="3585"/>
                    <a:pt x="15031" y="3554"/>
                  </a:cubicBezTo>
                  <a:cubicBezTo>
                    <a:pt x="14891" y="3521"/>
                    <a:pt x="14740" y="3499"/>
                    <a:pt x="14588" y="3499"/>
                  </a:cubicBezTo>
                  <a:cubicBezTo>
                    <a:pt x="14426" y="3499"/>
                    <a:pt x="14264" y="3521"/>
                    <a:pt x="14102" y="3564"/>
                  </a:cubicBezTo>
                  <a:cubicBezTo>
                    <a:pt x="13984" y="3607"/>
                    <a:pt x="13876" y="3662"/>
                    <a:pt x="13768" y="3726"/>
                  </a:cubicBezTo>
                  <a:cubicBezTo>
                    <a:pt x="13605" y="3823"/>
                    <a:pt x="13454" y="3942"/>
                    <a:pt x="13336" y="4093"/>
                  </a:cubicBezTo>
                  <a:cubicBezTo>
                    <a:pt x="13217" y="4245"/>
                    <a:pt x="13120" y="4417"/>
                    <a:pt x="13044" y="4612"/>
                  </a:cubicBezTo>
                  <a:cubicBezTo>
                    <a:pt x="12926" y="4892"/>
                    <a:pt x="12839" y="5130"/>
                    <a:pt x="12763" y="5324"/>
                  </a:cubicBezTo>
                  <a:cubicBezTo>
                    <a:pt x="12731" y="5421"/>
                    <a:pt x="12698" y="5497"/>
                    <a:pt x="12666" y="5572"/>
                  </a:cubicBezTo>
                  <a:cubicBezTo>
                    <a:pt x="12649" y="5623"/>
                    <a:pt x="12632" y="5674"/>
                    <a:pt x="12615" y="5715"/>
                  </a:cubicBezTo>
                  <a:lnTo>
                    <a:pt x="12615" y="5715"/>
                  </a:lnTo>
                  <a:cubicBezTo>
                    <a:pt x="12475" y="5738"/>
                    <a:pt x="12345" y="5811"/>
                    <a:pt x="12256" y="5929"/>
                  </a:cubicBezTo>
                  <a:cubicBezTo>
                    <a:pt x="12233" y="5959"/>
                    <a:pt x="12214" y="5990"/>
                    <a:pt x="12197" y="6022"/>
                  </a:cubicBezTo>
                  <a:lnTo>
                    <a:pt x="12197" y="6022"/>
                  </a:lnTo>
                  <a:cubicBezTo>
                    <a:pt x="12195" y="6016"/>
                    <a:pt x="12193" y="6010"/>
                    <a:pt x="12191" y="6004"/>
                  </a:cubicBezTo>
                  <a:cubicBezTo>
                    <a:pt x="12159" y="5907"/>
                    <a:pt x="12127" y="5810"/>
                    <a:pt x="12072" y="5723"/>
                  </a:cubicBezTo>
                  <a:cubicBezTo>
                    <a:pt x="12007" y="5605"/>
                    <a:pt x="11921" y="5486"/>
                    <a:pt x="11824" y="5389"/>
                  </a:cubicBezTo>
                  <a:cubicBezTo>
                    <a:pt x="11776" y="5341"/>
                    <a:pt x="11726" y="5298"/>
                    <a:pt x="11671" y="5260"/>
                  </a:cubicBezTo>
                  <a:lnTo>
                    <a:pt x="11671" y="5260"/>
                  </a:lnTo>
                  <a:cubicBezTo>
                    <a:pt x="11659" y="4902"/>
                    <a:pt x="11647" y="4521"/>
                    <a:pt x="11638" y="4217"/>
                  </a:cubicBezTo>
                  <a:lnTo>
                    <a:pt x="11638" y="4217"/>
                  </a:lnTo>
                  <a:cubicBezTo>
                    <a:pt x="11780" y="4104"/>
                    <a:pt x="11909" y="3990"/>
                    <a:pt x="12029" y="3877"/>
                  </a:cubicBezTo>
                  <a:cubicBezTo>
                    <a:pt x="12170" y="3758"/>
                    <a:pt x="12299" y="3640"/>
                    <a:pt x="12407" y="3532"/>
                  </a:cubicBezTo>
                  <a:cubicBezTo>
                    <a:pt x="12494" y="3446"/>
                    <a:pt x="12569" y="3359"/>
                    <a:pt x="12634" y="3283"/>
                  </a:cubicBezTo>
                  <a:cubicBezTo>
                    <a:pt x="12688" y="3230"/>
                    <a:pt x="12731" y="3175"/>
                    <a:pt x="12774" y="3122"/>
                  </a:cubicBezTo>
                  <a:lnTo>
                    <a:pt x="12871" y="2992"/>
                  </a:lnTo>
                  <a:cubicBezTo>
                    <a:pt x="12893" y="2959"/>
                    <a:pt x="12914" y="2927"/>
                    <a:pt x="12926" y="2894"/>
                  </a:cubicBezTo>
                  <a:cubicBezTo>
                    <a:pt x="12947" y="2873"/>
                    <a:pt x="12958" y="2841"/>
                    <a:pt x="12969" y="2819"/>
                  </a:cubicBezTo>
                  <a:cubicBezTo>
                    <a:pt x="12990" y="2776"/>
                    <a:pt x="13012" y="2733"/>
                    <a:pt x="13022" y="2679"/>
                  </a:cubicBezTo>
                  <a:cubicBezTo>
                    <a:pt x="13034" y="2647"/>
                    <a:pt x="13044" y="2614"/>
                    <a:pt x="13044" y="2582"/>
                  </a:cubicBezTo>
                  <a:cubicBezTo>
                    <a:pt x="13055" y="2549"/>
                    <a:pt x="13055" y="2506"/>
                    <a:pt x="13055" y="2463"/>
                  </a:cubicBezTo>
                  <a:cubicBezTo>
                    <a:pt x="13055" y="2419"/>
                    <a:pt x="13055" y="2376"/>
                    <a:pt x="13044" y="2323"/>
                  </a:cubicBezTo>
                  <a:cubicBezTo>
                    <a:pt x="13022" y="2268"/>
                    <a:pt x="13001" y="2203"/>
                    <a:pt x="12979" y="2150"/>
                  </a:cubicBezTo>
                  <a:cubicBezTo>
                    <a:pt x="12969" y="2134"/>
                    <a:pt x="12956" y="2118"/>
                    <a:pt x="12943" y="2103"/>
                  </a:cubicBezTo>
                  <a:lnTo>
                    <a:pt x="12943" y="2103"/>
                  </a:lnTo>
                  <a:cubicBezTo>
                    <a:pt x="12916" y="2047"/>
                    <a:pt x="12871" y="1987"/>
                    <a:pt x="12818" y="1934"/>
                  </a:cubicBezTo>
                  <a:cubicBezTo>
                    <a:pt x="12774" y="1880"/>
                    <a:pt x="12720" y="1826"/>
                    <a:pt x="12655" y="1783"/>
                  </a:cubicBezTo>
                  <a:cubicBezTo>
                    <a:pt x="12602" y="1750"/>
                    <a:pt x="12547" y="1728"/>
                    <a:pt x="12494" y="1707"/>
                  </a:cubicBezTo>
                  <a:cubicBezTo>
                    <a:pt x="12407" y="1664"/>
                    <a:pt x="12321" y="1642"/>
                    <a:pt x="12223" y="1620"/>
                  </a:cubicBezTo>
                  <a:cubicBezTo>
                    <a:pt x="12127" y="1610"/>
                    <a:pt x="12029" y="1599"/>
                    <a:pt x="11921" y="1599"/>
                  </a:cubicBezTo>
                  <a:cubicBezTo>
                    <a:pt x="11759" y="1599"/>
                    <a:pt x="11576" y="1620"/>
                    <a:pt x="11371" y="1653"/>
                  </a:cubicBezTo>
                  <a:cubicBezTo>
                    <a:pt x="11346" y="1659"/>
                    <a:pt x="11321" y="1664"/>
                    <a:pt x="11295" y="1670"/>
                  </a:cubicBezTo>
                  <a:lnTo>
                    <a:pt x="11295" y="1670"/>
                  </a:lnTo>
                  <a:cubicBezTo>
                    <a:pt x="11265" y="1608"/>
                    <a:pt x="11233" y="1545"/>
                    <a:pt x="11198" y="1480"/>
                  </a:cubicBezTo>
                  <a:cubicBezTo>
                    <a:pt x="11122" y="1340"/>
                    <a:pt x="11036" y="1210"/>
                    <a:pt x="10939" y="1102"/>
                  </a:cubicBezTo>
                  <a:cubicBezTo>
                    <a:pt x="10863" y="1016"/>
                    <a:pt x="10788" y="929"/>
                    <a:pt x="10712" y="865"/>
                  </a:cubicBezTo>
                  <a:cubicBezTo>
                    <a:pt x="10647" y="811"/>
                    <a:pt x="10582" y="757"/>
                    <a:pt x="10517" y="713"/>
                  </a:cubicBezTo>
                  <a:cubicBezTo>
                    <a:pt x="10421" y="649"/>
                    <a:pt x="10313" y="584"/>
                    <a:pt x="10205" y="541"/>
                  </a:cubicBezTo>
                  <a:cubicBezTo>
                    <a:pt x="10140" y="519"/>
                    <a:pt x="10085" y="497"/>
                    <a:pt x="10021" y="487"/>
                  </a:cubicBezTo>
                  <a:cubicBezTo>
                    <a:pt x="9956" y="476"/>
                    <a:pt x="9881" y="466"/>
                    <a:pt x="9816" y="466"/>
                  </a:cubicBezTo>
                  <a:cubicBezTo>
                    <a:pt x="9751" y="466"/>
                    <a:pt x="9686" y="466"/>
                    <a:pt x="9622" y="487"/>
                  </a:cubicBezTo>
                  <a:cubicBezTo>
                    <a:pt x="9571" y="495"/>
                    <a:pt x="9512" y="510"/>
                    <a:pt x="9458" y="533"/>
                  </a:cubicBezTo>
                  <a:lnTo>
                    <a:pt x="9458" y="533"/>
                  </a:lnTo>
                  <a:cubicBezTo>
                    <a:pt x="9452" y="528"/>
                    <a:pt x="9445" y="524"/>
                    <a:pt x="9438" y="519"/>
                  </a:cubicBezTo>
                  <a:cubicBezTo>
                    <a:pt x="9211" y="379"/>
                    <a:pt x="8963" y="250"/>
                    <a:pt x="8693" y="152"/>
                  </a:cubicBezTo>
                  <a:cubicBezTo>
                    <a:pt x="8564" y="109"/>
                    <a:pt x="8412" y="66"/>
                    <a:pt x="8272" y="44"/>
                  </a:cubicBezTo>
                  <a:cubicBezTo>
                    <a:pt x="8132" y="12"/>
                    <a:pt x="7980" y="1"/>
                    <a:pt x="7818" y="1"/>
                  </a:cubicBezTo>
                  <a:close/>
                </a:path>
              </a:pathLst>
            </a:custGeom>
            <a:solidFill>
              <a:srgbClr val="FFFFFF"/>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5"/>
            <p:cNvSpPr/>
            <p:nvPr/>
          </p:nvSpPr>
          <p:spPr>
            <a:xfrm>
              <a:off x="6386675" y="4080850"/>
              <a:ext cx="20825" cy="42150"/>
            </a:xfrm>
            <a:custGeom>
              <a:avLst/>
              <a:gdLst/>
              <a:ahLst/>
              <a:cxnLst/>
              <a:rect l="l" t="t" r="r" b="b"/>
              <a:pathLst>
                <a:path w="833" h="1686" extrusionOk="0">
                  <a:moveTo>
                    <a:pt x="1" y="1"/>
                  </a:moveTo>
                  <a:lnTo>
                    <a:pt x="1" y="1685"/>
                  </a:lnTo>
                  <a:lnTo>
                    <a:pt x="832" y="1685"/>
                  </a:lnTo>
                  <a:lnTo>
                    <a:pt x="8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5"/>
            <p:cNvSpPr/>
            <p:nvPr/>
          </p:nvSpPr>
          <p:spPr>
            <a:xfrm>
              <a:off x="6332700" y="3983400"/>
              <a:ext cx="59150" cy="26275"/>
            </a:xfrm>
            <a:custGeom>
              <a:avLst/>
              <a:gdLst/>
              <a:ahLst/>
              <a:cxnLst/>
              <a:rect l="l" t="t" r="r" b="b"/>
              <a:pathLst>
                <a:path w="2366" h="1051" extrusionOk="0">
                  <a:moveTo>
                    <a:pt x="846" y="1"/>
                  </a:moveTo>
                  <a:cubicBezTo>
                    <a:pt x="550" y="1"/>
                    <a:pt x="254" y="70"/>
                    <a:pt x="0" y="206"/>
                  </a:cubicBezTo>
                  <a:cubicBezTo>
                    <a:pt x="184" y="498"/>
                    <a:pt x="681" y="779"/>
                    <a:pt x="1307" y="941"/>
                  </a:cubicBezTo>
                  <a:cubicBezTo>
                    <a:pt x="1599" y="1014"/>
                    <a:pt x="1884" y="1050"/>
                    <a:pt x="2132" y="1050"/>
                  </a:cubicBezTo>
                  <a:cubicBezTo>
                    <a:pt x="2214" y="1050"/>
                    <a:pt x="2292" y="1046"/>
                    <a:pt x="2365" y="1038"/>
                  </a:cubicBezTo>
                  <a:cubicBezTo>
                    <a:pt x="2171" y="344"/>
                    <a:pt x="1508" y="1"/>
                    <a:pt x="846" y="1"/>
                  </a:cubicBez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5"/>
            <p:cNvSpPr/>
            <p:nvPr/>
          </p:nvSpPr>
          <p:spPr>
            <a:xfrm>
              <a:off x="6367525" y="4038500"/>
              <a:ext cx="4600" cy="138475"/>
            </a:xfrm>
            <a:custGeom>
              <a:avLst/>
              <a:gdLst/>
              <a:ahLst/>
              <a:cxnLst/>
              <a:rect l="l" t="t" r="r" b="b"/>
              <a:pathLst>
                <a:path w="184" h="5539" extrusionOk="0">
                  <a:moveTo>
                    <a:pt x="0" y="0"/>
                  </a:moveTo>
                  <a:lnTo>
                    <a:pt x="0" y="5539"/>
                  </a:lnTo>
                  <a:lnTo>
                    <a:pt x="184" y="5539"/>
                  </a:lnTo>
                  <a:lnTo>
                    <a:pt x="184" y="0"/>
                  </a:ln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5"/>
            <p:cNvSpPr/>
            <p:nvPr/>
          </p:nvSpPr>
          <p:spPr>
            <a:xfrm>
              <a:off x="6385050" y="4038500"/>
              <a:ext cx="4625" cy="138475"/>
            </a:xfrm>
            <a:custGeom>
              <a:avLst/>
              <a:gdLst/>
              <a:ahLst/>
              <a:cxnLst/>
              <a:rect l="l" t="t" r="r" b="b"/>
              <a:pathLst>
                <a:path w="185" h="5539" extrusionOk="0">
                  <a:moveTo>
                    <a:pt x="1" y="0"/>
                  </a:moveTo>
                  <a:lnTo>
                    <a:pt x="1" y="5539"/>
                  </a:lnTo>
                  <a:lnTo>
                    <a:pt x="185" y="5539"/>
                  </a:lnTo>
                  <a:lnTo>
                    <a:pt x="185" y="0"/>
                  </a:ln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5"/>
            <p:cNvSpPr/>
            <p:nvPr/>
          </p:nvSpPr>
          <p:spPr>
            <a:xfrm>
              <a:off x="6348875" y="4038500"/>
              <a:ext cx="4625" cy="138475"/>
            </a:xfrm>
            <a:custGeom>
              <a:avLst/>
              <a:gdLst/>
              <a:ahLst/>
              <a:cxnLst/>
              <a:rect l="l" t="t" r="r" b="b"/>
              <a:pathLst>
                <a:path w="185" h="5539" extrusionOk="0">
                  <a:moveTo>
                    <a:pt x="1" y="0"/>
                  </a:moveTo>
                  <a:lnTo>
                    <a:pt x="1" y="5539"/>
                  </a:lnTo>
                  <a:lnTo>
                    <a:pt x="185" y="5539"/>
                  </a:lnTo>
                  <a:lnTo>
                    <a:pt x="185" y="0"/>
                  </a:ln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5"/>
            <p:cNvSpPr/>
            <p:nvPr/>
          </p:nvSpPr>
          <p:spPr>
            <a:xfrm>
              <a:off x="6329200" y="4081150"/>
              <a:ext cx="45075" cy="45075"/>
            </a:xfrm>
            <a:custGeom>
              <a:avLst/>
              <a:gdLst/>
              <a:ahLst/>
              <a:cxnLst/>
              <a:rect l="l" t="t" r="r" b="b"/>
              <a:pathLst>
                <a:path w="1803" h="1803" extrusionOk="0">
                  <a:moveTo>
                    <a:pt x="896" y="0"/>
                  </a:moveTo>
                  <a:cubicBezTo>
                    <a:pt x="399" y="0"/>
                    <a:pt x="0" y="399"/>
                    <a:pt x="0" y="896"/>
                  </a:cubicBezTo>
                  <a:cubicBezTo>
                    <a:pt x="0" y="1393"/>
                    <a:pt x="399" y="1803"/>
                    <a:pt x="896" y="1803"/>
                  </a:cubicBezTo>
                  <a:cubicBezTo>
                    <a:pt x="1393" y="1803"/>
                    <a:pt x="1803" y="1393"/>
                    <a:pt x="1803" y="896"/>
                  </a:cubicBezTo>
                  <a:cubicBezTo>
                    <a:pt x="1803" y="399"/>
                    <a:pt x="1393" y="0"/>
                    <a:pt x="896" y="0"/>
                  </a:cubicBez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5"/>
            <p:cNvSpPr/>
            <p:nvPr/>
          </p:nvSpPr>
          <p:spPr>
            <a:xfrm>
              <a:off x="6335675" y="4087625"/>
              <a:ext cx="31875" cy="31875"/>
            </a:xfrm>
            <a:custGeom>
              <a:avLst/>
              <a:gdLst/>
              <a:ahLst/>
              <a:cxnLst/>
              <a:rect l="l" t="t" r="r" b="b"/>
              <a:pathLst>
                <a:path w="1275" h="1275" extrusionOk="0">
                  <a:moveTo>
                    <a:pt x="637" y="0"/>
                  </a:moveTo>
                  <a:cubicBezTo>
                    <a:pt x="291" y="0"/>
                    <a:pt x="0" y="291"/>
                    <a:pt x="0" y="637"/>
                  </a:cubicBezTo>
                  <a:cubicBezTo>
                    <a:pt x="0" y="994"/>
                    <a:pt x="291" y="1274"/>
                    <a:pt x="637" y="1274"/>
                  </a:cubicBezTo>
                  <a:cubicBezTo>
                    <a:pt x="994" y="1274"/>
                    <a:pt x="1274" y="994"/>
                    <a:pt x="1274" y="637"/>
                  </a:cubicBezTo>
                  <a:cubicBezTo>
                    <a:pt x="1274" y="291"/>
                    <a:pt x="994" y="0"/>
                    <a:pt x="637" y="0"/>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5"/>
            <p:cNvSpPr/>
            <p:nvPr/>
          </p:nvSpPr>
          <p:spPr>
            <a:xfrm>
              <a:off x="6339450" y="4091400"/>
              <a:ext cx="24575" cy="24575"/>
            </a:xfrm>
            <a:custGeom>
              <a:avLst/>
              <a:gdLst/>
              <a:ahLst/>
              <a:cxnLst/>
              <a:rect l="l" t="t" r="r" b="b"/>
              <a:pathLst>
                <a:path w="983" h="983" extrusionOk="0">
                  <a:moveTo>
                    <a:pt x="486" y="0"/>
                  </a:moveTo>
                  <a:cubicBezTo>
                    <a:pt x="216" y="0"/>
                    <a:pt x="0" y="216"/>
                    <a:pt x="0" y="486"/>
                  </a:cubicBezTo>
                  <a:cubicBezTo>
                    <a:pt x="0" y="756"/>
                    <a:pt x="216" y="983"/>
                    <a:pt x="486" y="983"/>
                  </a:cubicBezTo>
                  <a:cubicBezTo>
                    <a:pt x="756" y="983"/>
                    <a:pt x="983" y="756"/>
                    <a:pt x="983" y="486"/>
                  </a:cubicBezTo>
                  <a:cubicBezTo>
                    <a:pt x="983" y="216"/>
                    <a:pt x="756" y="0"/>
                    <a:pt x="486" y="0"/>
                  </a:cubicBezTo>
                  <a:close/>
                </a:path>
              </a:pathLst>
            </a:custGeom>
            <a:solidFill>
              <a:srgbClr val="5637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5"/>
            <p:cNvSpPr/>
            <p:nvPr/>
          </p:nvSpPr>
          <p:spPr>
            <a:xfrm>
              <a:off x="6345100" y="4102725"/>
              <a:ext cx="12450" cy="90725"/>
            </a:xfrm>
            <a:custGeom>
              <a:avLst/>
              <a:gdLst/>
              <a:ahLst/>
              <a:cxnLst/>
              <a:rect l="l" t="t" r="r" b="b"/>
              <a:pathLst>
                <a:path w="498" h="3629" extrusionOk="0">
                  <a:moveTo>
                    <a:pt x="1" y="1"/>
                  </a:moveTo>
                  <a:lnTo>
                    <a:pt x="1" y="3629"/>
                  </a:lnTo>
                  <a:lnTo>
                    <a:pt x="497" y="3629"/>
                  </a:lnTo>
                  <a:lnTo>
                    <a:pt x="497" y="1"/>
                  </a:ln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5"/>
            <p:cNvSpPr/>
            <p:nvPr/>
          </p:nvSpPr>
          <p:spPr>
            <a:xfrm>
              <a:off x="6345100" y="4097050"/>
              <a:ext cx="13000" cy="13275"/>
            </a:xfrm>
            <a:custGeom>
              <a:avLst/>
              <a:gdLst/>
              <a:ahLst/>
              <a:cxnLst/>
              <a:rect l="l" t="t" r="r" b="b"/>
              <a:pathLst>
                <a:path w="520" h="531" extrusionOk="0">
                  <a:moveTo>
                    <a:pt x="260" y="1"/>
                  </a:moveTo>
                  <a:cubicBezTo>
                    <a:pt x="120" y="1"/>
                    <a:pt x="1" y="120"/>
                    <a:pt x="1" y="260"/>
                  </a:cubicBezTo>
                  <a:cubicBezTo>
                    <a:pt x="1" y="411"/>
                    <a:pt x="120" y="530"/>
                    <a:pt x="260" y="530"/>
                  </a:cubicBezTo>
                  <a:cubicBezTo>
                    <a:pt x="411" y="530"/>
                    <a:pt x="519" y="411"/>
                    <a:pt x="519" y="260"/>
                  </a:cubicBezTo>
                  <a:cubicBezTo>
                    <a:pt x="519" y="120"/>
                    <a:pt x="411" y="1"/>
                    <a:pt x="260" y="1"/>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5"/>
            <p:cNvSpPr/>
            <p:nvPr/>
          </p:nvSpPr>
          <p:spPr>
            <a:xfrm>
              <a:off x="6298950" y="4080850"/>
              <a:ext cx="21100" cy="42150"/>
            </a:xfrm>
            <a:custGeom>
              <a:avLst/>
              <a:gdLst/>
              <a:ahLst/>
              <a:cxnLst/>
              <a:rect l="l" t="t" r="r" b="b"/>
              <a:pathLst>
                <a:path w="844" h="1686" extrusionOk="0">
                  <a:moveTo>
                    <a:pt x="1" y="1"/>
                  </a:moveTo>
                  <a:lnTo>
                    <a:pt x="1" y="1685"/>
                  </a:lnTo>
                  <a:lnTo>
                    <a:pt x="843" y="1685"/>
                  </a:lnTo>
                  <a:lnTo>
                    <a:pt x="8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35"/>
            <p:cNvSpPr/>
            <p:nvPr/>
          </p:nvSpPr>
          <p:spPr>
            <a:xfrm>
              <a:off x="6307600" y="3981650"/>
              <a:ext cx="90175" cy="222600"/>
            </a:xfrm>
            <a:custGeom>
              <a:avLst/>
              <a:gdLst/>
              <a:ahLst/>
              <a:cxnLst/>
              <a:rect l="l" t="t" r="r" b="b"/>
              <a:pathLst>
                <a:path w="3607" h="8904" extrusionOk="0">
                  <a:moveTo>
                    <a:pt x="1804" y="1"/>
                  </a:moveTo>
                  <a:cubicBezTo>
                    <a:pt x="902" y="1"/>
                    <a:pt x="0" y="557"/>
                    <a:pt x="0" y="1658"/>
                  </a:cubicBezTo>
                  <a:lnTo>
                    <a:pt x="0" y="8904"/>
                  </a:lnTo>
                  <a:lnTo>
                    <a:pt x="3607" y="8904"/>
                  </a:lnTo>
                  <a:lnTo>
                    <a:pt x="3607" y="1680"/>
                  </a:lnTo>
                  <a:cubicBezTo>
                    <a:pt x="3607" y="557"/>
                    <a:pt x="2705" y="1"/>
                    <a:pt x="1804" y="1"/>
                  </a:cubicBez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5"/>
            <p:cNvSpPr/>
            <p:nvPr/>
          </p:nvSpPr>
          <p:spPr>
            <a:xfrm>
              <a:off x="6307600" y="4021475"/>
              <a:ext cx="90175" cy="182775"/>
            </a:xfrm>
            <a:custGeom>
              <a:avLst/>
              <a:gdLst/>
              <a:ahLst/>
              <a:cxnLst/>
              <a:rect l="l" t="t" r="r" b="b"/>
              <a:pathLst>
                <a:path w="3607" h="7311" extrusionOk="0">
                  <a:moveTo>
                    <a:pt x="11" y="1"/>
                  </a:moveTo>
                  <a:cubicBezTo>
                    <a:pt x="11" y="22"/>
                    <a:pt x="0" y="44"/>
                    <a:pt x="0" y="65"/>
                  </a:cubicBezTo>
                  <a:lnTo>
                    <a:pt x="0" y="7311"/>
                  </a:lnTo>
                  <a:lnTo>
                    <a:pt x="3607" y="7311"/>
                  </a:lnTo>
                  <a:lnTo>
                    <a:pt x="3607" y="5821"/>
                  </a:lnTo>
                  <a:cubicBezTo>
                    <a:pt x="3450" y="5857"/>
                    <a:pt x="3288" y="5875"/>
                    <a:pt x="3126" y="5875"/>
                  </a:cubicBezTo>
                  <a:cubicBezTo>
                    <a:pt x="2230" y="5875"/>
                    <a:pt x="1339" y="5317"/>
                    <a:pt x="1339" y="4201"/>
                  </a:cubicBezTo>
                  <a:lnTo>
                    <a:pt x="13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5"/>
            <p:cNvSpPr/>
            <p:nvPr/>
          </p:nvSpPr>
          <p:spPr>
            <a:xfrm>
              <a:off x="6315700" y="4024725"/>
              <a:ext cx="82075" cy="28900"/>
            </a:xfrm>
            <a:custGeom>
              <a:avLst/>
              <a:gdLst/>
              <a:ahLst/>
              <a:cxnLst/>
              <a:rect l="l" t="t" r="r" b="b"/>
              <a:pathLst>
                <a:path w="3283" h="1156" extrusionOk="0">
                  <a:moveTo>
                    <a:pt x="0" y="0"/>
                  </a:moveTo>
                  <a:lnTo>
                    <a:pt x="0" y="1156"/>
                  </a:lnTo>
                  <a:lnTo>
                    <a:pt x="3283" y="540"/>
                  </a:lnTo>
                  <a:lnTo>
                    <a:pt x="32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5"/>
            <p:cNvSpPr/>
            <p:nvPr/>
          </p:nvSpPr>
          <p:spPr>
            <a:xfrm>
              <a:off x="6300300" y="4016350"/>
              <a:ext cx="105025" cy="13250"/>
            </a:xfrm>
            <a:custGeom>
              <a:avLst/>
              <a:gdLst/>
              <a:ahLst/>
              <a:cxnLst/>
              <a:rect l="l" t="t" r="r" b="b"/>
              <a:pathLst>
                <a:path w="4201" h="530" extrusionOk="0">
                  <a:moveTo>
                    <a:pt x="540" y="1"/>
                  </a:moveTo>
                  <a:cubicBezTo>
                    <a:pt x="238" y="1"/>
                    <a:pt x="0" y="238"/>
                    <a:pt x="0" y="529"/>
                  </a:cubicBezTo>
                  <a:lnTo>
                    <a:pt x="4201" y="529"/>
                  </a:lnTo>
                  <a:cubicBezTo>
                    <a:pt x="4201" y="238"/>
                    <a:pt x="3963" y="1"/>
                    <a:pt x="36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5"/>
            <p:cNvSpPr/>
            <p:nvPr/>
          </p:nvSpPr>
          <p:spPr>
            <a:xfrm>
              <a:off x="5958575" y="3983425"/>
              <a:ext cx="22700" cy="40575"/>
            </a:xfrm>
            <a:custGeom>
              <a:avLst/>
              <a:gdLst/>
              <a:ahLst/>
              <a:cxnLst/>
              <a:rect l="l" t="t" r="r" b="b"/>
              <a:pathLst>
                <a:path w="908" h="1623" extrusionOk="0">
                  <a:moveTo>
                    <a:pt x="454" y="1"/>
                  </a:moveTo>
                  <a:cubicBezTo>
                    <a:pt x="454" y="1"/>
                    <a:pt x="87" y="616"/>
                    <a:pt x="119" y="896"/>
                  </a:cubicBezTo>
                  <a:cubicBezTo>
                    <a:pt x="141" y="1177"/>
                    <a:pt x="0" y="1458"/>
                    <a:pt x="65" y="1566"/>
                  </a:cubicBezTo>
                  <a:cubicBezTo>
                    <a:pt x="93" y="1606"/>
                    <a:pt x="170" y="1622"/>
                    <a:pt x="257" y="1622"/>
                  </a:cubicBezTo>
                  <a:cubicBezTo>
                    <a:pt x="404" y="1622"/>
                    <a:pt x="582" y="1577"/>
                    <a:pt x="616" y="1523"/>
                  </a:cubicBezTo>
                  <a:cubicBezTo>
                    <a:pt x="907" y="1026"/>
                    <a:pt x="410" y="637"/>
                    <a:pt x="842" y="217"/>
                  </a:cubicBezTo>
                  <a:lnTo>
                    <a:pt x="454" y="1"/>
                  </a:ln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35"/>
            <p:cNvSpPr/>
            <p:nvPr/>
          </p:nvSpPr>
          <p:spPr>
            <a:xfrm>
              <a:off x="5946975" y="3998675"/>
              <a:ext cx="21275" cy="13525"/>
            </a:xfrm>
            <a:custGeom>
              <a:avLst/>
              <a:gdLst/>
              <a:ahLst/>
              <a:cxnLst/>
              <a:rect l="l" t="t" r="r" b="b"/>
              <a:pathLst>
                <a:path w="851" h="541" extrusionOk="0">
                  <a:moveTo>
                    <a:pt x="704" y="0"/>
                  </a:moveTo>
                  <a:cubicBezTo>
                    <a:pt x="689" y="0"/>
                    <a:pt x="676" y="9"/>
                    <a:pt x="670" y="27"/>
                  </a:cubicBezTo>
                  <a:cubicBezTo>
                    <a:pt x="637" y="114"/>
                    <a:pt x="497" y="233"/>
                    <a:pt x="421" y="265"/>
                  </a:cubicBezTo>
                  <a:cubicBezTo>
                    <a:pt x="324" y="308"/>
                    <a:pt x="0" y="298"/>
                    <a:pt x="65" y="470"/>
                  </a:cubicBezTo>
                  <a:cubicBezTo>
                    <a:pt x="90" y="523"/>
                    <a:pt x="151" y="541"/>
                    <a:pt x="223" y="541"/>
                  </a:cubicBezTo>
                  <a:cubicBezTo>
                    <a:pt x="340" y="541"/>
                    <a:pt x="482" y="494"/>
                    <a:pt x="529" y="481"/>
                  </a:cubicBezTo>
                  <a:cubicBezTo>
                    <a:pt x="615" y="459"/>
                    <a:pt x="766" y="416"/>
                    <a:pt x="799" y="298"/>
                  </a:cubicBezTo>
                  <a:cubicBezTo>
                    <a:pt x="850" y="119"/>
                    <a:pt x="760" y="0"/>
                    <a:pt x="704" y="0"/>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35"/>
            <p:cNvSpPr/>
            <p:nvPr/>
          </p:nvSpPr>
          <p:spPr>
            <a:xfrm>
              <a:off x="5946700" y="4014325"/>
              <a:ext cx="19475" cy="12100"/>
            </a:xfrm>
            <a:custGeom>
              <a:avLst/>
              <a:gdLst/>
              <a:ahLst/>
              <a:cxnLst/>
              <a:rect l="l" t="t" r="r" b="b"/>
              <a:pathLst>
                <a:path w="779" h="484" extrusionOk="0">
                  <a:moveTo>
                    <a:pt x="689" y="0"/>
                  </a:moveTo>
                  <a:cubicBezTo>
                    <a:pt x="655" y="0"/>
                    <a:pt x="618" y="25"/>
                    <a:pt x="605" y="60"/>
                  </a:cubicBezTo>
                  <a:cubicBezTo>
                    <a:pt x="573" y="157"/>
                    <a:pt x="422" y="265"/>
                    <a:pt x="357" y="298"/>
                  </a:cubicBezTo>
                  <a:cubicBezTo>
                    <a:pt x="249" y="330"/>
                    <a:pt x="0" y="308"/>
                    <a:pt x="22" y="373"/>
                  </a:cubicBezTo>
                  <a:cubicBezTo>
                    <a:pt x="41" y="458"/>
                    <a:pt x="159" y="484"/>
                    <a:pt x="268" y="484"/>
                  </a:cubicBezTo>
                  <a:cubicBezTo>
                    <a:pt x="340" y="484"/>
                    <a:pt x="409" y="472"/>
                    <a:pt x="443" y="459"/>
                  </a:cubicBezTo>
                  <a:cubicBezTo>
                    <a:pt x="518" y="438"/>
                    <a:pt x="702" y="298"/>
                    <a:pt x="734" y="190"/>
                  </a:cubicBezTo>
                  <a:cubicBezTo>
                    <a:pt x="779" y="50"/>
                    <a:pt x="738" y="0"/>
                    <a:pt x="689" y="0"/>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35"/>
            <p:cNvSpPr/>
            <p:nvPr/>
          </p:nvSpPr>
          <p:spPr>
            <a:xfrm>
              <a:off x="5964500" y="4009950"/>
              <a:ext cx="11900" cy="19125"/>
            </a:xfrm>
            <a:custGeom>
              <a:avLst/>
              <a:gdLst/>
              <a:ahLst/>
              <a:cxnLst/>
              <a:rect l="l" t="t" r="r" b="b"/>
              <a:pathLst>
                <a:path w="476" h="765" extrusionOk="0">
                  <a:moveTo>
                    <a:pt x="412" y="0"/>
                  </a:moveTo>
                  <a:cubicBezTo>
                    <a:pt x="378" y="0"/>
                    <a:pt x="341" y="55"/>
                    <a:pt x="336" y="116"/>
                  </a:cubicBezTo>
                  <a:cubicBezTo>
                    <a:pt x="336" y="224"/>
                    <a:pt x="249" y="418"/>
                    <a:pt x="206" y="483"/>
                  </a:cubicBezTo>
                  <a:cubicBezTo>
                    <a:pt x="130" y="581"/>
                    <a:pt x="1" y="634"/>
                    <a:pt x="22" y="699"/>
                  </a:cubicBezTo>
                  <a:cubicBezTo>
                    <a:pt x="43" y="746"/>
                    <a:pt x="72" y="764"/>
                    <a:pt x="106" y="764"/>
                  </a:cubicBezTo>
                  <a:cubicBezTo>
                    <a:pt x="179" y="764"/>
                    <a:pt x="270" y="679"/>
                    <a:pt x="314" y="634"/>
                  </a:cubicBezTo>
                  <a:cubicBezTo>
                    <a:pt x="368" y="570"/>
                    <a:pt x="476" y="332"/>
                    <a:pt x="476" y="192"/>
                  </a:cubicBezTo>
                  <a:cubicBezTo>
                    <a:pt x="476" y="50"/>
                    <a:pt x="445" y="0"/>
                    <a:pt x="412" y="0"/>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35"/>
            <p:cNvSpPr/>
            <p:nvPr/>
          </p:nvSpPr>
          <p:spPr>
            <a:xfrm>
              <a:off x="5957225" y="4012400"/>
              <a:ext cx="13950" cy="15475"/>
            </a:xfrm>
            <a:custGeom>
              <a:avLst/>
              <a:gdLst/>
              <a:ahLst/>
              <a:cxnLst/>
              <a:rect l="l" t="t" r="r" b="b"/>
              <a:pathLst>
                <a:path w="558" h="619" extrusionOk="0">
                  <a:moveTo>
                    <a:pt x="487" y="1"/>
                  </a:moveTo>
                  <a:cubicBezTo>
                    <a:pt x="453" y="1"/>
                    <a:pt x="416" y="42"/>
                    <a:pt x="411" y="94"/>
                  </a:cubicBezTo>
                  <a:cubicBezTo>
                    <a:pt x="389" y="191"/>
                    <a:pt x="281" y="342"/>
                    <a:pt x="217" y="396"/>
                  </a:cubicBezTo>
                  <a:cubicBezTo>
                    <a:pt x="130" y="461"/>
                    <a:pt x="1" y="483"/>
                    <a:pt x="22" y="536"/>
                  </a:cubicBezTo>
                  <a:cubicBezTo>
                    <a:pt x="44" y="597"/>
                    <a:pt x="85" y="618"/>
                    <a:pt x="131" y="618"/>
                  </a:cubicBezTo>
                  <a:cubicBezTo>
                    <a:pt x="198" y="618"/>
                    <a:pt x="275" y="573"/>
                    <a:pt x="313" y="548"/>
                  </a:cubicBezTo>
                  <a:cubicBezTo>
                    <a:pt x="389" y="504"/>
                    <a:pt x="529" y="310"/>
                    <a:pt x="540" y="191"/>
                  </a:cubicBezTo>
                  <a:cubicBezTo>
                    <a:pt x="557" y="50"/>
                    <a:pt x="524" y="1"/>
                    <a:pt x="487" y="1"/>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35"/>
            <p:cNvSpPr/>
            <p:nvPr/>
          </p:nvSpPr>
          <p:spPr>
            <a:xfrm>
              <a:off x="6153450" y="3731850"/>
              <a:ext cx="6500" cy="41325"/>
            </a:xfrm>
            <a:custGeom>
              <a:avLst/>
              <a:gdLst/>
              <a:ahLst/>
              <a:cxnLst/>
              <a:rect l="l" t="t" r="r" b="b"/>
              <a:pathLst>
                <a:path w="260" h="1653" extrusionOk="0">
                  <a:moveTo>
                    <a:pt x="1" y="1"/>
                  </a:moveTo>
                  <a:lnTo>
                    <a:pt x="1" y="1652"/>
                  </a:lnTo>
                  <a:lnTo>
                    <a:pt x="260" y="1652"/>
                  </a:lnTo>
                  <a:lnTo>
                    <a:pt x="260" y="1"/>
                  </a:ln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5"/>
            <p:cNvSpPr/>
            <p:nvPr/>
          </p:nvSpPr>
          <p:spPr>
            <a:xfrm>
              <a:off x="6132150" y="3704325"/>
              <a:ext cx="51850" cy="51575"/>
            </a:xfrm>
            <a:custGeom>
              <a:avLst/>
              <a:gdLst/>
              <a:ahLst/>
              <a:cxnLst/>
              <a:rect l="l" t="t" r="r" b="b"/>
              <a:pathLst>
                <a:path w="2074" h="2063" extrusionOk="0">
                  <a:moveTo>
                    <a:pt x="1037" y="0"/>
                  </a:moveTo>
                  <a:cubicBezTo>
                    <a:pt x="464" y="0"/>
                    <a:pt x="0" y="464"/>
                    <a:pt x="0" y="1037"/>
                  </a:cubicBezTo>
                  <a:cubicBezTo>
                    <a:pt x="0" y="1609"/>
                    <a:pt x="464" y="2062"/>
                    <a:pt x="1037" y="2062"/>
                  </a:cubicBezTo>
                  <a:cubicBezTo>
                    <a:pt x="1609" y="2062"/>
                    <a:pt x="2073" y="1609"/>
                    <a:pt x="2073" y="1037"/>
                  </a:cubicBezTo>
                  <a:cubicBezTo>
                    <a:pt x="2073" y="464"/>
                    <a:pt x="1609" y="0"/>
                    <a:pt x="1037" y="0"/>
                  </a:cubicBezTo>
                  <a:close/>
                </a:path>
              </a:pathLst>
            </a:custGeom>
            <a:solidFill>
              <a:srgbClr val="FF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5"/>
            <p:cNvSpPr/>
            <p:nvPr/>
          </p:nvSpPr>
          <p:spPr>
            <a:xfrm>
              <a:off x="6138350" y="3710525"/>
              <a:ext cx="39425" cy="39425"/>
            </a:xfrm>
            <a:custGeom>
              <a:avLst/>
              <a:gdLst/>
              <a:ahLst/>
              <a:cxnLst/>
              <a:rect l="l" t="t" r="r" b="b"/>
              <a:pathLst>
                <a:path w="1577" h="1577" extrusionOk="0">
                  <a:moveTo>
                    <a:pt x="789" y="0"/>
                  </a:moveTo>
                  <a:cubicBezTo>
                    <a:pt x="357" y="0"/>
                    <a:pt x="0" y="357"/>
                    <a:pt x="0" y="789"/>
                  </a:cubicBezTo>
                  <a:cubicBezTo>
                    <a:pt x="0" y="1221"/>
                    <a:pt x="357" y="1577"/>
                    <a:pt x="789" y="1577"/>
                  </a:cubicBezTo>
                  <a:cubicBezTo>
                    <a:pt x="1221" y="1577"/>
                    <a:pt x="1576" y="1221"/>
                    <a:pt x="1576" y="789"/>
                  </a:cubicBezTo>
                  <a:cubicBezTo>
                    <a:pt x="1576" y="357"/>
                    <a:pt x="1221" y="0"/>
                    <a:pt x="789" y="0"/>
                  </a:cubicBezTo>
                  <a:close/>
                </a:path>
              </a:pathLst>
            </a:custGeom>
            <a:solidFill>
              <a:srgbClr val="84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5"/>
            <p:cNvSpPr/>
            <p:nvPr/>
          </p:nvSpPr>
          <p:spPr>
            <a:xfrm>
              <a:off x="6140775" y="3712675"/>
              <a:ext cx="34850" cy="29175"/>
            </a:xfrm>
            <a:custGeom>
              <a:avLst/>
              <a:gdLst/>
              <a:ahLst/>
              <a:cxnLst/>
              <a:rect l="l" t="t" r="r" b="b"/>
              <a:pathLst>
                <a:path w="1394" h="1167" extrusionOk="0">
                  <a:moveTo>
                    <a:pt x="692" y="0"/>
                  </a:moveTo>
                  <a:cubicBezTo>
                    <a:pt x="335" y="0"/>
                    <a:pt x="54" y="260"/>
                    <a:pt x="1" y="595"/>
                  </a:cubicBezTo>
                  <a:cubicBezTo>
                    <a:pt x="130" y="454"/>
                    <a:pt x="313" y="357"/>
                    <a:pt x="529" y="357"/>
                  </a:cubicBezTo>
                  <a:cubicBezTo>
                    <a:pt x="908" y="357"/>
                    <a:pt x="1220" y="670"/>
                    <a:pt x="1220" y="1059"/>
                  </a:cubicBezTo>
                  <a:lnTo>
                    <a:pt x="1220" y="1167"/>
                  </a:lnTo>
                  <a:cubicBezTo>
                    <a:pt x="1328" y="1037"/>
                    <a:pt x="1393" y="876"/>
                    <a:pt x="1393" y="703"/>
                  </a:cubicBezTo>
                  <a:cubicBezTo>
                    <a:pt x="1393" y="314"/>
                    <a:pt x="1080" y="0"/>
                    <a:pt x="692" y="0"/>
                  </a:cubicBezTo>
                  <a:close/>
                </a:path>
              </a:pathLst>
            </a:custGeom>
            <a:solidFill>
              <a:srgbClr val="84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5"/>
            <p:cNvSpPr/>
            <p:nvPr/>
          </p:nvSpPr>
          <p:spPr>
            <a:xfrm>
              <a:off x="6154275" y="3726450"/>
              <a:ext cx="7575" cy="7575"/>
            </a:xfrm>
            <a:custGeom>
              <a:avLst/>
              <a:gdLst/>
              <a:ahLst/>
              <a:cxnLst/>
              <a:rect l="l" t="t" r="r" b="b"/>
              <a:pathLst>
                <a:path w="303" h="303" extrusionOk="0">
                  <a:moveTo>
                    <a:pt x="152" y="1"/>
                  </a:moveTo>
                  <a:cubicBezTo>
                    <a:pt x="65" y="1"/>
                    <a:pt x="1" y="65"/>
                    <a:pt x="1" y="152"/>
                  </a:cubicBezTo>
                  <a:cubicBezTo>
                    <a:pt x="1" y="227"/>
                    <a:pt x="65" y="303"/>
                    <a:pt x="152" y="303"/>
                  </a:cubicBezTo>
                  <a:cubicBezTo>
                    <a:pt x="238" y="303"/>
                    <a:pt x="303" y="227"/>
                    <a:pt x="303" y="152"/>
                  </a:cubicBezTo>
                  <a:cubicBezTo>
                    <a:pt x="303" y="65"/>
                    <a:pt x="238" y="1"/>
                    <a:pt x="152" y="1"/>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5"/>
            <p:cNvSpPr/>
            <p:nvPr/>
          </p:nvSpPr>
          <p:spPr>
            <a:xfrm>
              <a:off x="6160750" y="3719425"/>
              <a:ext cx="9750" cy="8400"/>
            </a:xfrm>
            <a:custGeom>
              <a:avLst/>
              <a:gdLst/>
              <a:ahLst/>
              <a:cxnLst/>
              <a:rect l="l" t="t" r="r" b="b"/>
              <a:pathLst>
                <a:path w="390" h="336" extrusionOk="0">
                  <a:moveTo>
                    <a:pt x="389" y="1"/>
                  </a:moveTo>
                  <a:lnTo>
                    <a:pt x="1" y="238"/>
                  </a:lnTo>
                  <a:lnTo>
                    <a:pt x="97" y="335"/>
                  </a:lnTo>
                  <a:lnTo>
                    <a:pt x="389" y="1"/>
                  </a:ln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5"/>
            <p:cNvSpPr/>
            <p:nvPr/>
          </p:nvSpPr>
          <p:spPr>
            <a:xfrm>
              <a:off x="5884075" y="4008675"/>
              <a:ext cx="472400" cy="195575"/>
            </a:xfrm>
            <a:custGeom>
              <a:avLst/>
              <a:gdLst/>
              <a:ahLst/>
              <a:cxnLst/>
              <a:rect l="l" t="t" r="r" b="b"/>
              <a:pathLst>
                <a:path w="18896" h="7823" extrusionOk="0">
                  <a:moveTo>
                    <a:pt x="2954" y="0"/>
                  </a:moveTo>
                  <a:cubicBezTo>
                    <a:pt x="1755" y="0"/>
                    <a:pt x="605" y="632"/>
                    <a:pt x="0" y="1301"/>
                  </a:cubicBezTo>
                  <a:lnTo>
                    <a:pt x="410" y="1657"/>
                  </a:lnTo>
                  <a:cubicBezTo>
                    <a:pt x="934" y="1091"/>
                    <a:pt x="1920" y="548"/>
                    <a:pt x="2941" y="548"/>
                  </a:cubicBezTo>
                  <a:cubicBezTo>
                    <a:pt x="3457" y="548"/>
                    <a:pt x="3981" y="687"/>
                    <a:pt x="4460" y="1031"/>
                  </a:cubicBezTo>
                  <a:cubicBezTo>
                    <a:pt x="5129" y="1517"/>
                    <a:pt x="5615" y="2672"/>
                    <a:pt x="6123" y="3893"/>
                  </a:cubicBezTo>
                  <a:cubicBezTo>
                    <a:pt x="6932" y="5825"/>
                    <a:pt x="7774" y="7823"/>
                    <a:pt x="9566" y="7823"/>
                  </a:cubicBezTo>
                  <a:lnTo>
                    <a:pt x="18895" y="7823"/>
                  </a:lnTo>
                  <a:lnTo>
                    <a:pt x="18895" y="7272"/>
                  </a:lnTo>
                  <a:lnTo>
                    <a:pt x="9566" y="7272"/>
                  </a:lnTo>
                  <a:cubicBezTo>
                    <a:pt x="8141" y="7272"/>
                    <a:pt x="7375" y="5447"/>
                    <a:pt x="6641" y="3687"/>
                  </a:cubicBezTo>
                  <a:cubicBezTo>
                    <a:pt x="6090" y="2391"/>
                    <a:pt x="5583" y="1160"/>
                    <a:pt x="4784" y="589"/>
                  </a:cubicBezTo>
                  <a:cubicBezTo>
                    <a:pt x="4206" y="169"/>
                    <a:pt x="3573" y="0"/>
                    <a:pt x="2954" y="0"/>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5"/>
            <p:cNvSpPr/>
            <p:nvPr/>
          </p:nvSpPr>
          <p:spPr>
            <a:xfrm>
              <a:off x="5968275" y="4009350"/>
              <a:ext cx="388200" cy="194900"/>
            </a:xfrm>
            <a:custGeom>
              <a:avLst/>
              <a:gdLst/>
              <a:ahLst/>
              <a:cxnLst/>
              <a:rect l="l" t="t" r="r" b="b"/>
              <a:pathLst>
                <a:path w="15528" h="7796" extrusionOk="0">
                  <a:moveTo>
                    <a:pt x="1" y="0"/>
                  </a:moveTo>
                  <a:cubicBezTo>
                    <a:pt x="876" y="248"/>
                    <a:pt x="1459" y="702"/>
                    <a:pt x="1459" y="1220"/>
                  </a:cubicBezTo>
                  <a:cubicBezTo>
                    <a:pt x="1459" y="1263"/>
                    <a:pt x="1448" y="1296"/>
                    <a:pt x="1448" y="1339"/>
                  </a:cubicBezTo>
                  <a:cubicBezTo>
                    <a:pt x="1934" y="1922"/>
                    <a:pt x="2333" y="2872"/>
                    <a:pt x="2755" y="3866"/>
                  </a:cubicBezTo>
                  <a:cubicBezTo>
                    <a:pt x="3564" y="5798"/>
                    <a:pt x="4406" y="7796"/>
                    <a:pt x="6198" y="7796"/>
                  </a:cubicBezTo>
                  <a:lnTo>
                    <a:pt x="15527" y="7796"/>
                  </a:lnTo>
                  <a:lnTo>
                    <a:pt x="15527" y="7245"/>
                  </a:lnTo>
                  <a:lnTo>
                    <a:pt x="6198" y="7245"/>
                  </a:lnTo>
                  <a:cubicBezTo>
                    <a:pt x="4773" y="7245"/>
                    <a:pt x="4007" y="5420"/>
                    <a:pt x="3273" y="3660"/>
                  </a:cubicBezTo>
                  <a:cubicBezTo>
                    <a:pt x="2722" y="2364"/>
                    <a:pt x="2215" y="1133"/>
                    <a:pt x="1416" y="562"/>
                  </a:cubicBezTo>
                  <a:cubicBezTo>
                    <a:pt x="973" y="238"/>
                    <a:pt x="487" y="65"/>
                    <a:pt x="1" y="0"/>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5"/>
            <p:cNvSpPr/>
            <p:nvPr/>
          </p:nvSpPr>
          <p:spPr>
            <a:xfrm>
              <a:off x="6106500" y="3762650"/>
              <a:ext cx="108800" cy="276525"/>
            </a:xfrm>
            <a:custGeom>
              <a:avLst/>
              <a:gdLst/>
              <a:ahLst/>
              <a:cxnLst/>
              <a:rect l="l" t="t" r="r" b="b"/>
              <a:pathLst>
                <a:path w="4352" h="11061" extrusionOk="0">
                  <a:moveTo>
                    <a:pt x="1752" y="0"/>
                  </a:moveTo>
                  <a:cubicBezTo>
                    <a:pt x="1248" y="0"/>
                    <a:pt x="755" y="152"/>
                    <a:pt x="530" y="485"/>
                  </a:cubicBezTo>
                  <a:cubicBezTo>
                    <a:pt x="0" y="1241"/>
                    <a:pt x="605" y="10969"/>
                    <a:pt x="605" y="10969"/>
                  </a:cubicBezTo>
                  <a:cubicBezTo>
                    <a:pt x="605" y="10969"/>
                    <a:pt x="1728" y="11060"/>
                    <a:pt x="2521" y="11060"/>
                  </a:cubicBezTo>
                  <a:cubicBezTo>
                    <a:pt x="2918" y="11060"/>
                    <a:pt x="3232" y="11038"/>
                    <a:pt x="3282" y="10969"/>
                  </a:cubicBezTo>
                  <a:cubicBezTo>
                    <a:pt x="3434" y="10775"/>
                    <a:pt x="4352" y="4761"/>
                    <a:pt x="3207" y="701"/>
                  </a:cubicBezTo>
                  <a:cubicBezTo>
                    <a:pt x="3079" y="256"/>
                    <a:pt x="2406" y="0"/>
                    <a:pt x="1752" y="0"/>
                  </a:cubicBez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5"/>
            <p:cNvSpPr/>
            <p:nvPr/>
          </p:nvSpPr>
          <p:spPr>
            <a:xfrm>
              <a:off x="6106500" y="3762625"/>
              <a:ext cx="104200" cy="276550"/>
            </a:xfrm>
            <a:custGeom>
              <a:avLst/>
              <a:gdLst/>
              <a:ahLst/>
              <a:cxnLst/>
              <a:rect l="l" t="t" r="r" b="b"/>
              <a:pathLst>
                <a:path w="4168" h="11062" extrusionOk="0">
                  <a:moveTo>
                    <a:pt x="1743" y="0"/>
                  </a:moveTo>
                  <a:cubicBezTo>
                    <a:pt x="1241" y="0"/>
                    <a:pt x="751" y="150"/>
                    <a:pt x="530" y="486"/>
                  </a:cubicBezTo>
                  <a:cubicBezTo>
                    <a:pt x="0" y="1242"/>
                    <a:pt x="605" y="10970"/>
                    <a:pt x="605" y="10970"/>
                  </a:cubicBezTo>
                  <a:cubicBezTo>
                    <a:pt x="605" y="10970"/>
                    <a:pt x="1728" y="11061"/>
                    <a:pt x="2521" y="11061"/>
                  </a:cubicBezTo>
                  <a:cubicBezTo>
                    <a:pt x="2918" y="11061"/>
                    <a:pt x="3232" y="11039"/>
                    <a:pt x="3282" y="10970"/>
                  </a:cubicBezTo>
                  <a:cubicBezTo>
                    <a:pt x="3412" y="10798"/>
                    <a:pt x="4168" y="5939"/>
                    <a:pt x="3498" y="2009"/>
                  </a:cubicBezTo>
                  <a:cubicBezTo>
                    <a:pt x="3164" y="1846"/>
                    <a:pt x="2819" y="1512"/>
                    <a:pt x="2559" y="1059"/>
                  </a:cubicBezTo>
                  <a:cubicBezTo>
                    <a:pt x="2365" y="713"/>
                    <a:pt x="2246" y="368"/>
                    <a:pt x="2214" y="44"/>
                  </a:cubicBezTo>
                  <a:cubicBezTo>
                    <a:pt x="2061" y="15"/>
                    <a:pt x="1901" y="0"/>
                    <a:pt x="1743" y="0"/>
                  </a:cubicBez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5"/>
            <p:cNvSpPr/>
            <p:nvPr/>
          </p:nvSpPr>
          <p:spPr>
            <a:xfrm>
              <a:off x="5997725" y="3679875"/>
              <a:ext cx="174650" cy="58275"/>
            </a:xfrm>
            <a:custGeom>
              <a:avLst/>
              <a:gdLst/>
              <a:ahLst/>
              <a:cxnLst/>
              <a:rect l="l" t="t" r="r" b="b"/>
              <a:pathLst>
                <a:path w="6986" h="2331" extrusionOk="0">
                  <a:moveTo>
                    <a:pt x="1117" y="0"/>
                  </a:moveTo>
                  <a:cubicBezTo>
                    <a:pt x="444" y="0"/>
                    <a:pt x="88" y="131"/>
                    <a:pt x="54" y="244"/>
                  </a:cubicBezTo>
                  <a:cubicBezTo>
                    <a:pt x="0" y="460"/>
                    <a:pt x="1490" y="1086"/>
                    <a:pt x="3390" y="1648"/>
                  </a:cubicBezTo>
                  <a:cubicBezTo>
                    <a:pt x="4842" y="2068"/>
                    <a:pt x="6104" y="2331"/>
                    <a:pt x="6649" y="2331"/>
                  </a:cubicBezTo>
                  <a:cubicBezTo>
                    <a:pt x="6817" y="2331"/>
                    <a:pt x="6917" y="2306"/>
                    <a:pt x="6932" y="2252"/>
                  </a:cubicBezTo>
                  <a:cubicBezTo>
                    <a:pt x="6986" y="2036"/>
                    <a:pt x="6133" y="1129"/>
                    <a:pt x="3746" y="438"/>
                  </a:cubicBezTo>
                  <a:cubicBezTo>
                    <a:pt x="2609" y="109"/>
                    <a:pt x="1731" y="0"/>
                    <a:pt x="1117" y="0"/>
                  </a:cubicBez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5"/>
            <p:cNvSpPr/>
            <p:nvPr/>
          </p:nvSpPr>
          <p:spPr>
            <a:xfrm>
              <a:off x="6021200" y="3649575"/>
              <a:ext cx="137150" cy="127725"/>
            </a:xfrm>
            <a:custGeom>
              <a:avLst/>
              <a:gdLst/>
              <a:ahLst/>
              <a:cxnLst/>
              <a:rect l="l" t="t" r="r" b="b"/>
              <a:pathLst>
                <a:path w="5486" h="5109" extrusionOk="0">
                  <a:moveTo>
                    <a:pt x="3331" y="0"/>
                  </a:moveTo>
                  <a:cubicBezTo>
                    <a:pt x="2965" y="0"/>
                    <a:pt x="2562" y="99"/>
                    <a:pt x="2160" y="300"/>
                  </a:cubicBezTo>
                  <a:cubicBezTo>
                    <a:pt x="0" y="1380"/>
                    <a:pt x="993" y="4695"/>
                    <a:pt x="993" y="4695"/>
                  </a:cubicBezTo>
                  <a:cubicBezTo>
                    <a:pt x="1141" y="4873"/>
                    <a:pt x="1905" y="5108"/>
                    <a:pt x="2786" y="5108"/>
                  </a:cubicBezTo>
                  <a:cubicBezTo>
                    <a:pt x="3776" y="5108"/>
                    <a:pt x="4914" y="4810"/>
                    <a:pt x="5485" y="3799"/>
                  </a:cubicBezTo>
                  <a:cubicBezTo>
                    <a:pt x="5485" y="3799"/>
                    <a:pt x="5237" y="3702"/>
                    <a:pt x="5064" y="3388"/>
                  </a:cubicBezTo>
                  <a:cubicBezTo>
                    <a:pt x="4978" y="3216"/>
                    <a:pt x="5043" y="1747"/>
                    <a:pt x="4708" y="873"/>
                  </a:cubicBezTo>
                  <a:cubicBezTo>
                    <a:pt x="4489" y="298"/>
                    <a:pt x="3965" y="0"/>
                    <a:pt x="3331" y="0"/>
                  </a:cubicBezTo>
                  <a:close/>
                </a:path>
              </a:pathLst>
            </a:custGeom>
            <a:solidFill>
              <a:srgbClr val="84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5"/>
            <p:cNvSpPr/>
            <p:nvPr/>
          </p:nvSpPr>
          <p:spPr>
            <a:xfrm>
              <a:off x="6046025" y="3729375"/>
              <a:ext cx="111525" cy="47850"/>
            </a:xfrm>
            <a:custGeom>
              <a:avLst/>
              <a:gdLst/>
              <a:ahLst/>
              <a:cxnLst/>
              <a:rect l="l" t="t" r="r" b="b"/>
              <a:pathLst>
                <a:path w="4461" h="1914" extrusionOk="0">
                  <a:moveTo>
                    <a:pt x="2155" y="1"/>
                  </a:moveTo>
                  <a:cubicBezTo>
                    <a:pt x="2142" y="1"/>
                    <a:pt x="2130" y="1"/>
                    <a:pt x="2117" y="2"/>
                  </a:cubicBezTo>
                  <a:cubicBezTo>
                    <a:pt x="944" y="116"/>
                    <a:pt x="958" y="1514"/>
                    <a:pt x="129" y="1514"/>
                  </a:cubicBezTo>
                  <a:cubicBezTo>
                    <a:pt x="88" y="1514"/>
                    <a:pt x="46" y="1510"/>
                    <a:pt x="0" y="1503"/>
                  </a:cubicBezTo>
                  <a:lnTo>
                    <a:pt x="0" y="1503"/>
                  </a:lnTo>
                  <a:cubicBezTo>
                    <a:pt x="144" y="1678"/>
                    <a:pt x="912" y="1914"/>
                    <a:pt x="1796" y="1914"/>
                  </a:cubicBezTo>
                  <a:cubicBezTo>
                    <a:pt x="2769" y="1914"/>
                    <a:pt x="3883" y="1628"/>
                    <a:pt x="4460" y="661"/>
                  </a:cubicBezTo>
                  <a:lnTo>
                    <a:pt x="4460" y="661"/>
                  </a:lnTo>
                  <a:cubicBezTo>
                    <a:pt x="4134" y="837"/>
                    <a:pt x="3874" y="906"/>
                    <a:pt x="3659" y="906"/>
                  </a:cubicBezTo>
                  <a:cubicBezTo>
                    <a:pt x="3268" y="906"/>
                    <a:pt x="3028" y="678"/>
                    <a:pt x="2819" y="455"/>
                  </a:cubicBezTo>
                  <a:cubicBezTo>
                    <a:pt x="2612" y="228"/>
                    <a:pt x="2435" y="1"/>
                    <a:pt x="2155" y="1"/>
                  </a:cubicBezTo>
                  <a:close/>
                </a:path>
              </a:pathLst>
            </a:custGeom>
            <a:solidFill>
              <a:srgbClr val="84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5"/>
            <p:cNvSpPr/>
            <p:nvPr/>
          </p:nvSpPr>
          <p:spPr>
            <a:xfrm>
              <a:off x="5962350" y="3972100"/>
              <a:ext cx="35400" cy="32950"/>
            </a:xfrm>
            <a:custGeom>
              <a:avLst/>
              <a:gdLst/>
              <a:ahLst/>
              <a:cxnLst/>
              <a:rect l="l" t="t" r="r" b="b"/>
              <a:pathLst>
                <a:path w="1416" h="1318" extrusionOk="0">
                  <a:moveTo>
                    <a:pt x="303" y="0"/>
                  </a:moveTo>
                  <a:lnTo>
                    <a:pt x="0" y="713"/>
                  </a:lnTo>
                  <a:lnTo>
                    <a:pt x="670" y="1317"/>
                  </a:lnTo>
                  <a:lnTo>
                    <a:pt x="1415" y="766"/>
                  </a:lnTo>
                  <a:lnTo>
                    <a:pt x="303" y="0"/>
                  </a:ln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5"/>
            <p:cNvSpPr/>
            <p:nvPr/>
          </p:nvSpPr>
          <p:spPr>
            <a:xfrm>
              <a:off x="6058975" y="4012050"/>
              <a:ext cx="65350" cy="59400"/>
            </a:xfrm>
            <a:custGeom>
              <a:avLst/>
              <a:gdLst/>
              <a:ahLst/>
              <a:cxnLst/>
              <a:rect l="l" t="t" r="r" b="b"/>
              <a:pathLst>
                <a:path w="2614" h="2376" extrusionOk="0">
                  <a:moveTo>
                    <a:pt x="1" y="0"/>
                  </a:moveTo>
                  <a:lnTo>
                    <a:pt x="1" y="2278"/>
                  </a:lnTo>
                  <a:lnTo>
                    <a:pt x="2614" y="2375"/>
                  </a:lnTo>
                  <a:lnTo>
                    <a:pt x="2614" y="86"/>
                  </a:lnTo>
                  <a:lnTo>
                    <a:pt x="1" y="0"/>
                  </a:lnTo>
                  <a:close/>
                </a:path>
              </a:pathLst>
            </a:custGeom>
            <a:solidFill>
              <a:srgbClr val="84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5"/>
            <p:cNvSpPr/>
            <p:nvPr/>
          </p:nvSpPr>
          <p:spPr>
            <a:xfrm>
              <a:off x="5996900" y="3788600"/>
              <a:ext cx="67475" cy="159225"/>
            </a:xfrm>
            <a:custGeom>
              <a:avLst/>
              <a:gdLst/>
              <a:ahLst/>
              <a:cxnLst/>
              <a:rect l="l" t="t" r="r" b="b"/>
              <a:pathLst>
                <a:path w="2699" h="6369" extrusionOk="0">
                  <a:moveTo>
                    <a:pt x="2158" y="1"/>
                  </a:moveTo>
                  <a:cubicBezTo>
                    <a:pt x="2141" y="1"/>
                    <a:pt x="2124" y="3"/>
                    <a:pt x="2106" y="8"/>
                  </a:cubicBezTo>
                  <a:cubicBezTo>
                    <a:pt x="1566" y="171"/>
                    <a:pt x="551" y="2125"/>
                    <a:pt x="0" y="5029"/>
                  </a:cubicBezTo>
                  <a:lnTo>
                    <a:pt x="1382" y="6368"/>
                  </a:lnTo>
                  <a:cubicBezTo>
                    <a:pt x="1382" y="6368"/>
                    <a:pt x="2656" y="3269"/>
                    <a:pt x="2678" y="2676"/>
                  </a:cubicBezTo>
                  <a:cubicBezTo>
                    <a:pt x="2699" y="2101"/>
                    <a:pt x="2650" y="1"/>
                    <a:pt x="2158" y="1"/>
                  </a:cubicBez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5"/>
            <p:cNvSpPr/>
            <p:nvPr/>
          </p:nvSpPr>
          <p:spPr>
            <a:xfrm>
              <a:off x="6009600" y="3788600"/>
              <a:ext cx="54775" cy="159225"/>
            </a:xfrm>
            <a:custGeom>
              <a:avLst/>
              <a:gdLst/>
              <a:ahLst/>
              <a:cxnLst/>
              <a:rect l="l" t="t" r="r" b="b"/>
              <a:pathLst>
                <a:path w="2191" h="6369" extrusionOk="0">
                  <a:moveTo>
                    <a:pt x="1650" y="1"/>
                  </a:moveTo>
                  <a:cubicBezTo>
                    <a:pt x="1633" y="1"/>
                    <a:pt x="1616" y="3"/>
                    <a:pt x="1598" y="8"/>
                  </a:cubicBezTo>
                  <a:cubicBezTo>
                    <a:pt x="0" y="483"/>
                    <a:pt x="1112" y="3485"/>
                    <a:pt x="87" y="5666"/>
                  </a:cubicBezTo>
                  <a:lnTo>
                    <a:pt x="874" y="6368"/>
                  </a:lnTo>
                  <a:cubicBezTo>
                    <a:pt x="874" y="6368"/>
                    <a:pt x="2148" y="3269"/>
                    <a:pt x="2170" y="2676"/>
                  </a:cubicBezTo>
                  <a:cubicBezTo>
                    <a:pt x="2191" y="2101"/>
                    <a:pt x="2142" y="1"/>
                    <a:pt x="1650" y="1"/>
                  </a:cubicBez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5"/>
            <p:cNvSpPr/>
            <p:nvPr/>
          </p:nvSpPr>
          <p:spPr>
            <a:xfrm>
              <a:off x="6024700" y="3777975"/>
              <a:ext cx="43225" cy="183050"/>
            </a:xfrm>
            <a:custGeom>
              <a:avLst/>
              <a:gdLst/>
              <a:ahLst/>
              <a:cxnLst/>
              <a:rect l="l" t="t" r="r" b="b"/>
              <a:pathLst>
                <a:path w="1729" h="7322" extrusionOk="0">
                  <a:moveTo>
                    <a:pt x="1667" y="0"/>
                  </a:moveTo>
                  <a:cubicBezTo>
                    <a:pt x="815" y="0"/>
                    <a:pt x="225" y="648"/>
                    <a:pt x="152" y="1481"/>
                  </a:cubicBezTo>
                  <a:cubicBezTo>
                    <a:pt x="1" y="3349"/>
                    <a:pt x="498" y="6275"/>
                    <a:pt x="821" y="7322"/>
                  </a:cubicBezTo>
                  <a:lnTo>
                    <a:pt x="1177" y="7074"/>
                  </a:lnTo>
                  <a:cubicBezTo>
                    <a:pt x="141" y="1664"/>
                    <a:pt x="1728" y="1"/>
                    <a:pt x="1728" y="1"/>
                  </a:cubicBezTo>
                  <a:cubicBezTo>
                    <a:pt x="1708" y="1"/>
                    <a:pt x="1687" y="0"/>
                    <a:pt x="1667" y="0"/>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5"/>
            <p:cNvSpPr/>
            <p:nvPr/>
          </p:nvSpPr>
          <p:spPr>
            <a:xfrm>
              <a:off x="5963700" y="3902750"/>
              <a:ext cx="71700" cy="102300"/>
            </a:xfrm>
            <a:custGeom>
              <a:avLst/>
              <a:gdLst/>
              <a:ahLst/>
              <a:cxnLst/>
              <a:rect l="l" t="t" r="r" b="b"/>
              <a:pathLst>
                <a:path w="2868" h="4092" extrusionOk="0">
                  <a:moveTo>
                    <a:pt x="1507" y="1"/>
                  </a:moveTo>
                  <a:cubicBezTo>
                    <a:pt x="1456" y="1"/>
                    <a:pt x="1420" y="20"/>
                    <a:pt x="1404" y="64"/>
                  </a:cubicBezTo>
                  <a:cubicBezTo>
                    <a:pt x="1253" y="550"/>
                    <a:pt x="670" y="1813"/>
                    <a:pt x="1" y="2936"/>
                  </a:cubicBezTo>
                  <a:lnTo>
                    <a:pt x="1091" y="4091"/>
                  </a:lnTo>
                  <a:cubicBezTo>
                    <a:pt x="1091" y="4091"/>
                    <a:pt x="2786" y="1954"/>
                    <a:pt x="2830" y="1381"/>
                  </a:cubicBezTo>
                  <a:cubicBezTo>
                    <a:pt x="2867" y="883"/>
                    <a:pt x="1849" y="1"/>
                    <a:pt x="1507" y="1"/>
                  </a:cubicBez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5"/>
            <p:cNvSpPr/>
            <p:nvPr/>
          </p:nvSpPr>
          <p:spPr>
            <a:xfrm>
              <a:off x="5977750" y="3904075"/>
              <a:ext cx="57250" cy="100975"/>
            </a:xfrm>
            <a:custGeom>
              <a:avLst/>
              <a:gdLst/>
              <a:ahLst/>
              <a:cxnLst/>
              <a:rect l="l" t="t" r="r" b="b"/>
              <a:pathLst>
                <a:path w="2290" h="4039" extrusionOk="0">
                  <a:moveTo>
                    <a:pt x="1716" y="0"/>
                  </a:moveTo>
                  <a:cubicBezTo>
                    <a:pt x="1479" y="1090"/>
                    <a:pt x="842" y="2861"/>
                    <a:pt x="0" y="3477"/>
                  </a:cubicBezTo>
                  <a:lnTo>
                    <a:pt x="529" y="4038"/>
                  </a:lnTo>
                  <a:cubicBezTo>
                    <a:pt x="529" y="4038"/>
                    <a:pt x="2224" y="1901"/>
                    <a:pt x="2268" y="1328"/>
                  </a:cubicBezTo>
                  <a:cubicBezTo>
                    <a:pt x="2289" y="1037"/>
                    <a:pt x="2062" y="303"/>
                    <a:pt x="1716" y="0"/>
                  </a:cubicBez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5"/>
            <p:cNvSpPr/>
            <p:nvPr/>
          </p:nvSpPr>
          <p:spPr>
            <a:xfrm>
              <a:off x="6030375" y="3962625"/>
              <a:ext cx="129575" cy="238650"/>
            </a:xfrm>
            <a:custGeom>
              <a:avLst/>
              <a:gdLst/>
              <a:ahLst/>
              <a:cxnLst/>
              <a:rect l="l" t="t" r="r" b="b"/>
              <a:pathLst>
                <a:path w="5183" h="9546" extrusionOk="0">
                  <a:moveTo>
                    <a:pt x="1264" y="1"/>
                  </a:moveTo>
                  <a:lnTo>
                    <a:pt x="1264" y="595"/>
                  </a:lnTo>
                  <a:lnTo>
                    <a:pt x="0" y="1005"/>
                  </a:lnTo>
                  <a:lnTo>
                    <a:pt x="303" y="9546"/>
                  </a:lnTo>
                  <a:lnTo>
                    <a:pt x="497" y="9546"/>
                  </a:lnTo>
                  <a:lnTo>
                    <a:pt x="1512" y="2323"/>
                  </a:lnTo>
                  <a:lnTo>
                    <a:pt x="3304" y="2323"/>
                  </a:lnTo>
                  <a:lnTo>
                    <a:pt x="4989" y="9546"/>
                  </a:lnTo>
                  <a:lnTo>
                    <a:pt x="5183" y="9546"/>
                  </a:lnTo>
                  <a:lnTo>
                    <a:pt x="4665" y="22"/>
                  </a:lnTo>
                  <a:lnTo>
                    <a:pt x="3639" y="142"/>
                  </a:lnTo>
                  <a:lnTo>
                    <a:pt x="3639" y="1"/>
                  </a:ln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5"/>
            <p:cNvSpPr/>
            <p:nvPr/>
          </p:nvSpPr>
          <p:spPr>
            <a:xfrm>
              <a:off x="6036575" y="4163200"/>
              <a:ext cx="11625" cy="15675"/>
            </a:xfrm>
            <a:custGeom>
              <a:avLst/>
              <a:gdLst/>
              <a:ahLst/>
              <a:cxnLst/>
              <a:rect l="l" t="t" r="r" b="b"/>
              <a:pathLst>
                <a:path w="465" h="627" extrusionOk="0">
                  <a:moveTo>
                    <a:pt x="465" y="1"/>
                  </a:moveTo>
                  <a:lnTo>
                    <a:pt x="1" y="22"/>
                  </a:lnTo>
                  <a:lnTo>
                    <a:pt x="23" y="627"/>
                  </a:lnTo>
                  <a:lnTo>
                    <a:pt x="378" y="616"/>
                  </a:lnTo>
                  <a:lnTo>
                    <a:pt x="465" y="1"/>
                  </a:ln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5"/>
            <p:cNvSpPr/>
            <p:nvPr/>
          </p:nvSpPr>
          <p:spPr>
            <a:xfrm>
              <a:off x="6145650" y="4159675"/>
              <a:ext cx="12975" cy="16775"/>
            </a:xfrm>
            <a:custGeom>
              <a:avLst/>
              <a:gdLst/>
              <a:ahLst/>
              <a:cxnLst/>
              <a:rect l="l" t="t" r="r" b="b"/>
              <a:pathLst>
                <a:path w="519" h="671" extrusionOk="0">
                  <a:moveTo>
                    <a:pt x="475" y="1"/>
                  </a:moveTo>
                  <a:lnTo>
                    <a:pt x="0" y="22"/>
                  </a:lnTo>
                  <a:lnTo>
                    <a:pt x="151" y="670"/>
                  </a:lnTo>
                  <a:lnTo>
                    <a:pt x="518" y="660"/>
                  </a:lnTo>
                  <a:lnTo>
                    <a:pt x="475" y="1"/>
                  </a:ln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5"/>
            <p:cNvSpPr/>
            <p:nvPr/>
          </p:nvSpPr>
          <p:spPr>
            <a:xfrm>
              <a:off x="6035775" y="4136475"/>
              <a:ext cx="16200" cy="12725"/>
            </a:xfrm>
            <a:custGeom>
              <a:avLst/>
              <a:gdLst/>
              <a:ahLst/>
              <a:cxnLst/>
              <a:rect l="l" t="t" r="r" b="b"/>
              <a:pathLst>
                <a:path w="648" h="509" extrusionOk="0">
                  <a:moveTo>
                    <a:pt x="648" y="0"/>
                  </a:moveTo>
                  <a:lnTo>
                    <a:pt x="0" y="11"/>
                  </a:lnTo>
                  <a:lnTo>
                    <a:pt x="11" y="508"/>
                  </a:lnTo>
                  <a:lnTo>
                    <a:pt x="573" y="497"/>
                  </a:lnTo>
                  <a:lnTo>
                    <a:pt x="648" y="0"/>
                  </a:ln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5"/>
            <p:cNvSpPr/>
            <p:nvPr/>
          </p:nvSpPr>
          <p:spPr>
            <a:xfrm>
              <a:off x="6139700" y="4135125"/>
              <a:ext cx="17300" cy="11900"/>
            </a:xfrm>
            <a:custGeom>
              <a:avLst/>
              <a:gdLst/>
              <a:ahLst/>
              <a:cxnLst/>
              <a:rect l="l" t="t" r="r" b="b"/>
              <a:pathLst>
                <a:path w="692" h="476" extrusionOk="0">
                  <a:moveTo>
                    <a:pt x="670" y="1"/>
                  </a:moveTo>
                  <a:lnTo>
                    <a:pt x="1" y="11"/>
                  </a:lnTo>
                  <a:lnTo>
                    <a:pt x="108" y="476"/>
                  </a:lnTo>
                  <a:lnTo>
                    <a:pt x="692" y="465"/>
                  </a:lnTo>
                  <a:lnTo>
                    <a:pt x="670" y="1"/>
                  </a:ln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5"/>
            <p:cNvSpPr/>
            <p:nvPr/>
          </p:nvSpPr>
          <p:spPr>
            <a:xfrm>
              <a:off x="6142400" y="4146725"/>
              <a:ext cx="15150" cy="13525"/>
            </a:xfrm>
            <a:custGeom>
              <a:avLst/>
              <a:gdLst/>
              <a:ahLst/>
              <a:cxnLst/>
              <a:rect l="l" t="t" r="r" b="b"/>
              <a:pathLst>
                <a:path w="606" h="541" extrusionOk="0">
                  <a:moveTo>
                    <a:pt x="584" y="1"/>
                  </a:moveTo>
                  <a:lnTo>
                    <a:pt x="0" y="12"/>
                  </a:lnTo>
                  <a:lnTo>
                    <a:pt x="130" y="540"/>
                  </a:lnTo>
                  <a:lnTo>
                    <a:pt x="605" y="519"/>
                  </a:lnTo>
                  <a:lnTo>
                    <a:pt x="584" y="1"/>
                  </a:lnTo>
                  <a:close/>
                </a:path>
              </a:pathLst>
            </a:custGeom>
            <a:solidFill>
              <a:srgbClr val="FF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5"/>
            <p:cNvSpPr/>
            <p:nvPr/>
          </p:nvSpPr>
          <p:spPr>
            <a:xfrm>
              <a:off x="6036050" y="4148875"/>
              <a:ext cx="14050" cy="14900"/>
            </a:xfrm>
            <a:custGeom>
              <a:avLst/>
              <a:gdLst/>
              <a:ahLst/>
              <a:cxnLst/>
              <a:rect l="l" t="t" r="r" b="b"/>
              <a:pathLst>
                <a:path w="562" h="596" extrusionOk="0">
                  <a:moveTo>
                    <a:pt x="562" y="1"/>
                  </a:moveTo>
                  <a:lnTo>
                    <a:pt x="0" y="12"/>
                  </a:lnTo>
                  <a:lnTo>
                    <a:pt x="22" y="595"/>
                  </a:lnTo>
                  <a:lnTo>
                    <a:pt x="486" y="574"/>
                  </a:lnTo>
                  <a:lnTo>
                    <a:pt x="562" y="1"/>
                  </a:lnTo>
                  <a:close/>
                </a:path>
              </a:pathLst>
            </a:custGeom>
            <a:solidFill>
              <a:srgbClr val="FF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5"/>
            <p:cNvSpPr/>
            <p:nvPr/>
          </p:nvSpPr>
          <p:spPr>
            <a:xfrm>
              <a:off x="6042775" y="4074675"/>
              <a:ext cx="17850" cy="126600"/>
            </a:xfrm>
            <a:custGeom>
              <a:avLst/>
              <a:gdLst/>
              <a:ahLst/>
              <a:cxnLst/>
              <a:rect l="l" t="t" r="r" b="b"/>
              <a:pathLst>
                <a:path w="714" h="5064" extrusionOk="0">
                  <a:moveTo>
                    <a:pt x="358" y="2570"/>
                  </a:moveTo>
                  <a:lnTo>
                    <a:pt x="1" y="5064"/>
                  </a:lnTo>
                  <a:close/>
                  <a:moveTo>
                    <a:pt x="713" y="0"/>
                  </a:moveTo>
                  <a:lnTo>
                    <a:pt x="498" y="1533"/>
                  </a:lnTo>
                  <a:lnTo>
                    <a:pt x="498" y="1533"/>
                  </a:lnTo>
                  <a:close/>
                </a:path>
              </a:pathLst>
            </a:custGeom>
            <a:solidFill>
              <a:srgbClr val="FFB4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5"/>
            <p:cNvSpPr/>
            <p:nvPr/>
          </p:nvSpPr>
          <p:spPr>
            <a:xfrm>
              <a:off x="6051700" y="4113000"/>
              <a:ext cx="3525" cy="25925"/>
            </a:xfrm>
            <a:custGeom>
              <a:avLst/>
              <a:gdLst/>
              <a:ahLst/>
              <a:cxnLst/>
              <a:rect l="l" t="t" r="r" b="b"/>
              <a:pathLst>
                <a:path w="141" h="1037" extrusionOk="0">
                  <a:moveTo>
                    <a:pt x="141" y="0"/>
                  </a:moveTo>
                  <a:lnTo>
                    <a:pt x="1" y="1037"/>
                  </a:lnTo>
                  <a:lnTo>
                    <a:pt x="1" y="1037"/>
                  </a:lnTo>
                  <a:close/>
                </a:path>
              </a:pathLst>
            </a:custGeom>
            <a:solidFill>
              <a:srgbClr val="F41D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5"/>
            <p:cNvSpPr/>
            <p:nvPr/>
          </p:nvSpPr>
          <p:spPr>
            <a:xfrm>
              <a:off x="6033600" y="4073850"/>
              <a:ext cx="27025" cy="127425"/>
            </a:xfrm>
            <a:custGeom>
              <a:avLst/>
              <a:gdLst/>
              <a:ahLst/>
              <a:cxnLst/>
              <a:rect l="l" t="t" r="r" b="b"/>
              <a:pathLst>
                <a:path w="1081" h="5097" extrusionOk="0">
                  <a:moveTo>
                    <a:pt x="1" y="0"/>
                  </a:moveTo>
                  <a:lnTo>
                    <a:pt x="22" y="767"/>
                  </a:lnTo>
                  <a:lnTo>
                    <a:pt x="757" y="799"/>
                  </a:lnTo>
                  <a:lnTo>
                    <a:pt x="509" y="2505"/>
                  </a:lnTo>
                  <a:lnTo>
                    <a:pt x="735" y="2505"/>
                  </a:lnTo>
                  <a:lnTo>
                    <a:pt x="660" y="3002"/>
                  </a:lnTo>
                  <a:lnTo>
                    <a:pt x="584" y="3575"/>
                  </a:lnTo>
                  <a:lnTo>
                    <a:pt x="497" y="4190"/>
                  </a:lnTo>
                  <a:lnTo>
                    <a:pt x="271" y="4201"/>
                  </a:lnTo>
                  <a:lnTo>
                    <a:pt x="174" y="4935"/>
                  </a:lnTo>
                  <a:lnTo>
                    <a:pt x="174" y="5097"/>
                  </a:lnTo>
                  <a:lnTo>
                    <a:pt x="368" y="5097"/>
                  </a:lnTo>
                  <a:lnTo>
                    <a:pt x="725" y="2603"/>
                  </a:lnTo>
                  <a:lnTo>
                    <a:pt x="865" y="1566"/>
                  </a:lnTo>
                  <a:lnTo>
                    <a:pt x="1080" y="33"/>
                  </a:lnTo>
                  <a:lnTo>
                    <a:pt x="1" y="0"/>
                  </a:lnTo>
                  <a:close/>
                </a:path>
              </a:pathLst>
            </a:custGeom>
            <a:solidFill>
              <a:srgbClr val="FF68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5"/>
            <p:cNvSpPr/>
            <p:nvPr/>
          </p:nvSpPr>
          <p:spPr>
            <a:xfrm>
              <a:off x="6040375" y="4163200"/>
              <a:ext cx="7825" cy="15675"/>
            </a:xfrm>
            <a:custGeom>
              <a:avLst/>
              <a:gdLst/>
              <a:ahLst/>
              <a:cxnLst/>
              <a:rect l="l" t="t" r="r" b="b"/>
              <a:pathLst>
                <a:path w="313" h="627" extrusionOk="0">
                  <a:moveTo>
                    <a:pt x="313" y="1"/>
                  </a:moveTo>
                  <a:lnTo>
                    <a:pt x="87" y="11"/>
                  </a:lnTo>
                  <a:lnTo>
                    <a:pt x="0" y="627"/>
                  </a:lnTo>
                  <a:lnTo>
                    <a:pt x="226" y="616"/>
                  </a:lnTo>
                  <a:lnTo>
                    <a:pt x="313" y="1"/>
                  </a:lnTo>
                  <a:close/>
                </a:path>
              </a:pathLst>
            </a:custGeom>
            <a:solidFill>
              <a:srgbClr val="FF80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5"/>
            <p:cNvSpPr/>
            <p:nvPr/>
          </p:nvSpPr>
          <p:spPr>
            <a:xfrm>
              <a:off x="6044675" y="4136475"/>
              <a:ext cx="7300" cy="12425"/>
            </a:xfrm>
            <a:custGeom>
              <a:avLst/>
              <a:gdLst/>
              <a:ahLst/>
              <a:cxnLst/>
              <a:rect l="l" t="t" r="r" b="b"/>
              <a:pathLst>
                <a:path w="292" h="497" extrusionOk="0">
                  <a:moveTo>
                    <a:pt x="66" y="0"/>
                  </a:moveTo>
                  <a:lnTo>
                    <a:pt x="1" y="497"/>
                  </a:lnTo>
                  <a:lnTo>
                    <a:pt x="217" y="497"/>
                  </a:lnTo>
                  <a:lnTo>
                    <a:pt x="292" y="0"/>
                  </a:lnTo>
                  <a:close/>
                </a:path>
              </a:pathLst>
            </a:custGeom>
            <a:solidFill>
              <a:srgbClr val="FF80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5"/>
            <p:cNvSpPr/>
            <p:nvPr/>
          </p:nvSpPr>
          <p:spPr>
            <a:xfrm>
              <a:off x="6042525" y="4148875"/>
              <a:ext cx="7575" cy="14600"/>
            </a:xfrm>
            <a:custGeom>
              <a:avLst/>
              <a:gdLst/>
              <a:ahLst/>
              <a:cxnLst/>
              <a:rect l="l" t="t" r="r" b="b"/>
              <a:pathLst>
                <a:path w="303" h="584" extrusionOk="0">
                  <a:moveTo>
                    <a:pt x="87" y="1"/>
                  </a:moveTo>
                  <a:lnTo>
                    <a:pt x="1" y="584"/>
                  </a:lnTo>
                  <a:lnTo>
                    <a:pt x="227" y="574"/>
                  </a:lnTo>
                  <a:lnTo>
                    <a:pt x="303" y="1"/>
                  </a:lnTo>
                  <a:close/>
                </a:path>
              </a:pathLst>
            </a:custGeom>
            <a:solidFill>
              <a:srgbClr val="FF7D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5"/>
            <p:cNvSpPr/>
            <p:nvPr/>
          </p:nvSpPr>
          <p:spPr>
            <a:xfrm>
              <a:off x="6153200" y="4077075"/>
              <a:ext cx="3250" cy="58075"/>
            </a:xfrm>
            <a:custGeom>
              <a:avLst/>
              <a:gdLst/>
              <a:ahLst/>
              <a:cxnLst/>
              <a:rect l="l" t="t" r="r" b="b"/>
              <a:pathLst>
                <a:path w="130" h="2323" extrusionOk="0">
                  <a:moveTo>
                    <a:pt x="0" y="1"/>
                  </a:moveTo>
                  <a:lnTo>
                    <a:pt x="130" y="2323"/>
                  </a:lnTo>
                  <a:lnTo>
                    <a:pt x="130" y="2323"/>
                  </a:lnTo>
                  <a:close/>
                </a:path>
              </a:pathLst>
            </a:custGeom>
            <a:solidFill>
              <a:srgbClr val="FFB4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5"/>
            <p:cNvSpPr/>
            <p:nvPr/>
          </p:nvSpPr>
          <p:spPr>
            <a:xfrm>
              <a:off x="6125925" y="4076275"/>
              <a:ext cx="30525" cy="59150"/>
            </a:xfrm>
            <a:custGeom>
              <a:avLst/>
              <a:gdLst/>
              <a:ahLst/>
              <a:cxnLst/>
              <a:rect l="l" t="t" r="r" b="b"/>
              <a:pathLst>
                <a:path w="1221" h="2366" extrusionOk="0">
                  <a:moveTo>
                    <a:pt x="0" y="1"/>
                  </a:moveTo>
                  <a:lnTo>
                    <a:pt x="216" y="865"/>
                  </a:lnTo>
                  <a:lnTo>
                    <a:pt x="875" y="1026"/>
                  </a:lnTo>
                  <a:lnTo>
                    <a:pt x="972" y="2365"/>
                  </a:lnTo>
                  <a:lnTo>
                    <a:pt x="1221" y="2355"/>
                  </a:lnTo>
                  <a:lnTo>
                    <a:pt x="1091" y="33"/>
                  </a:lnTo>
                  <a:lnTo>
                    <a:pt x="0" y="1"/>
                  </a:lnTo>
                  <a:close/>
                </a:path>
              </a:pathLst>
            </a:custGeom>
            <a:solidFill>
              <a:srgbClr val="FF68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35"/>
            <p:cNvSpPr/>
            <p:nvPr/>
          </p:nvSpPr>
          <p:spPr>
            <a:xfrm>
              <a:off x="6156425" y="4138900"/>
              <a:ext cx="1650" cy="31075"/>
            </a:xfrm>
            <a:custGeom>
              <a:avLst/>
              <a:gdLst/>
              <a:ahLst/>
              <a:cxnLst/>
              <a:rect l="l" t="t" r="r" b="b"/>
              <a:pathLst>
                <a:path w="66" h="1243" extrusionOk="0">
                  <a:moveTo>
                    <a:pt x="1" y="1"/>
                  </a:moveTo>
                  <a:lnTo>
                    <a:pt x="66" y="1242"/>
                  </a:lnTo>
                  <a:lnTo>
                    <a:pt x="66" y="1113"/>
                  </a:lnTo>
                  <a:lnTo>
                    <a:pt x="11" y="66"/>
                  </a:lnTo>
                  <a:lnTo>
                    <a:pt x="1" y="1"/>
                  </a:lnTo>
                  <a:close/>
                </a:path>
              </a:pathLst>
            </a:custGeom>
            <a:solidFill>
              <a:srgbClr val="FFB4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35"/>
            <p:cNvSpPr/>
            <p:nvPr/>
          </p:nvSpPr>
          <p:spPr>
            <a:xfrm>
              <a:off x="6153200" y="4140525"/>
              <a:ext cx="6750" cy="60750"/>
            </a:xfrm>
            <a:custGeom>
              <a:avLst/>
              <a:gdLst/>
              <a:ahLst/>
              <a:cxnLst/>
              <a:rect l="l" t="t" r="r" b="b"/>
              <a:pathLst>
                <a:path w="270" h="2430" extrusionOk="0">
                  <a:moveTo>
                    <a:pt x="140" y="1"/>
                  </a:moveTo>
                  <a:lnTo>
                    <a:pt x="152" y="249"/>
                  </a:lnTo>
                  <a:lnTo>
                    <a:pt x="173" y="767"/>
                  </a:lnTo>
                  <a:lnTo>
                    <a:pt x="195" y="1048"/>
                  </a:lnTo>
                  <a:lnTo>
                    <a:pt x="140" y="1"/>
                  </a:lnTo>
                  <a:close/>
                  <a:moveTo>
                    <a:pt x="0" y="1426"/>
                  </a:moveTo>
                  <a:lnTo>
                    <a:pt x="65" y="2398"/>
                  </a:lnTo>
                  <a:lnTo>
                    <a:pt x="76" y="2430"/>
                  </a:lnTo>
                  <a:lnTo>
                    <a:pt x="270" y="2430"/>
                  </a:lnTo>
                  <a:lnTo>
                    <a:pt x="248" y="1998"/>
                  </a:lnTo>
                  <a:lnTo>
                    <a:pt x="216" y="1426"/>
                  </a:lnTo>
                  <a:close/>
                </a:path>
              </a:pathLst>
            </a:custGeom>
            <a:solidFill>
              <a:srgbClr val="FF68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35"/>
            <p:cNvSpPr/>
            <p:nvPr/>
          </p:nvSpPr>
          <p:spPr>
            <a:xfrm>
              <a:off x="6152125" y="4159675"/>
              <a:ext cx="6500" cy="16500"/>
            </a:xfrm>
            <a:custGeom>
              <a:avLst/>
              <a:gdLst/>
              <a:ahLst/>
              <a:cxnLst/>
              <a:rect l="l" t="t" r="r" b="b"/>
              <a:pathLst>
                <a:path w="260" h="660" extrusionOk="0">
                  <a:moveTo>
                    <a:pt x="216" y="1"/>
                  </a:moveTo>
                  <a:lnTo>
                    <a:pt x="0" y="12"/>
                  </a:lnTo>
                  <a:lnTo>
                    <a:pt x="43" y="660"/>
                  </a:lnTo>
                  <a:lnTo>
                    <a:pt x="259" y="660"/>
                  </a:lnTo>
                  <a:lnTo>
                    <a:pt x="238" y="411"/>
                  </a:lnTo>
                  <a:lnTo>
                    <a:pt x="238" y="282"/>
                  </a:lnTo>
                  <a:lnTo>
                    <a:pt x="216" y="1"/>
                  </a:lnTo>
                  <a:close/>
                </a:path>
              </a:pathLst>
            </a:custGeom>
            <a:solidFill>
              <a:srgbClr val="FF80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35"/>
            <p:cNvSpPr/>
            <p:nvPr/>
          </p:nvSpPr>
          <p:spPr>
            <a:xfrm>
              <a:off x="6150225" y="4135125"/>
              <a:ext cx="6775" cy="11625"/>
            </a:xfrm>
            <a:custGeom>
              <a:avLst/>
              <a:gdLst/>
              <a:ahLst/>
              <a:cxnLst/>
              <a:rect l="l" t="t" r="r" b="b"/>
              <a:pathLst>
                <a:path w="271" h="465" extrusionOk="0">
                  <a:moveTo>
                    <a:pt x="249" y="1"/>
                  </a:moveTo>
                  <a:lnTo>
                    <a:pt x="0" y="11"/>
                  </a:lnTo>
                  <a:lnTo>
                    <a:pt x="33" y="465"/>
                  </a:lnTo>
                  <a:lnTo>
                    <a:pt x="271" y="465"/>
                  </a:lnTo>
                  <a:lnTo>
                    <a:pt x="259" y="217"/>
                  </a:lnTo>
                  <a:lnTo>
                    <a:pt x="249" y="152"/>
                  </a:lnTo>
                  <a:lnTo>
                    <a:pt x="249" y="1"/>
                  </a:lnTo>
                  <a:close/>
                </a:path>
              </a:pathLst>
            </a:custGeom>
            <a:solidFill>
              <a:srgbClr val="FF80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35"/>
            <p:cNvSpPr/>
            <p:nvPr/>
          </p:nvSpPr>
          <p:spPr>
            <a:xfrm>
              <a:off x="6151025" y="4146725"/>
              <a:ext cx="6525" cy="13250"/>
            </a:xfrm>
            <a:custGeom>
              <a:avLst/>
              <a:gdLst/>
              <a:ahLst/>
              <a:cxnLst/>
              <a:rect l="l" t="t" r="r" b="b"/>
              <a:pathLst>
                <a:path w="261" h="530" extrusionOk="0">
                  <a:moveTo>
                    <a:pt x="1" y="1"/>
                  </a:moveTo>
                  <a:lnTo>
                    <a:pt x="44" y="530"/>
                  </a:lnTo>
                  <a:lnTo>
                    <a:pt x="260" y="519"/>
                  </a:lnTo>
                  <a:lnTo>
                    <a:pt x="239" y="1"/>
                  </a:lnTo>
                  <a:close/>
                </a:path>
              </a:pathLst>
            </a:custGeom>
            <a:solidFill>
              <a:srgbClr val="FF7D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35"/>
            <p:cNvSpPr/>
            <p:nvPr/>
          </p:nvSpPr>
          <p:spPr>
            <a:xfrm>
              <a:off x="6014175" y="3765125"/>
              <a:ext cx="156850" cy="312275"/>
            </a:xfrm>
            <a:custGeom>
              <a:avLst/>
              <a:gdLst/>
              <a:ahLst/>
              <a:cxnLst/>
              <a:rect l="l" t="t" r="r" b="b"/>
              <a:pathLst>
                <a:path w="6274" h="12491" extrusionOk="0">
                  <a:moveTo>
                    <a:pt x="3730" y="0"/>
                  </a:moveTo>
                  <a:cubicBezTo>
                    <a:pt x="2705" y="0"/>
                    <a:pt x="1545" y="438"/>
                    <a:pt x="1188" y="1206"/>
                  </a:cubicBezTo>
                  <a:cubicBezTo>
                    <a:pt x="735" y="2146"/>
                    <a:pt x="0" y="12328"/>
                    <a:pt x="0" y="12328"/>
                  </a:cubicBezTo>
                  <a:lnTo>
                    <a:pt x="2570" y="12404"/>
                  </a:lnTo>
                  <a:lnTo>
                    <a:pt x="2689" y="10492"/>
                  </a:lnTo>
                  <a:lnTo>
                    <a:pt x="3218" y="12414"/>
                  </a:lnTo>
                  <a:lnTo>
                    <a:pt x="6166" y="12490"/>
                  </a:lnTo>
                  <a:cubicBezTo>
                    <a:pt x="6166" y="12490"/>
                    <a:pt x="6274" y="1487"/>
                    <a:pt x="5183" y="451"/>
                  </a:cubicBezTo>
                  <a:cubicBezTo>
                    <a:pt x="4861" y="144"/>
                    <a:pt x="4318" y="0"/>
                    <a:pt x="3730" y="0"/>
                  </a:cubicBez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35"/>
            <p:cNvSpPr/>
            <p:nvPr/>
          </p:nvSpPr>
          <p:spPr>
            <a:xfrm>
              <a:off x="6066825" y="3744800"/>
              <a:ext cx="53725" cy="54550"/>
            </a:xfrm>
            <a:custGeom>
              <a:avLst/>
              <a:gdLst/>
              <a:ahLst/>
              <a:cxnLst/>
              <a:rect l="l" t="t" r="r" b="b"/>
              <a:pathLst>
                <a:path w="2149" h="2182" extrusionOk="0">
                  <a:moveTo>
                    <a:pt x="2019" y="1"/>
                  </a:moveTo>
                  <a:cubicBezTo>
                    <a:pt x="2019" y="1"/>
                    <a:pt x="0" y="22"/>
                    <a:pt x="65" y="821"/>
                  </a:cubicBezTo>
                  <a:cubicBezTo>
                    <a:pt x="119" y="1620"/>
                    <a:pt x="734" y="2182"/>
                    <a:pt x="734" y="2182"/>
                  </a:cubicBezTo>
                  <a:cubicBezTo>
                    <a:pt x="1058" y="2031"/>
                    <a:pt x="2148" y="853"/>
                    <a:pt x="2148" y="853"/>
                  </a:cubicBezTo>
                  <a:lnTo>
                    <a:pt x="2019" y="1"/>
                  </a:ln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35"/>
            <p:cNvSpPr/>
            <p:nvPr/>
          </p:nvSpPr>
          <p:spPr>
            <a:xfrm>
              <a:off x="6151825" y="4191400"/>
              <a:ext cx="43225" cy="13925"/>
            </a:xfrm>
            <a:custGeom>
              <a:avLst/>
              <a:gdLst/>
              <a:ahLst/>
              <a:cxnLst/>
              <a:rect l="l" t="t" r="r" b="b"/>
              <a:pathLst>
                <a:path w="1729" h="557" extrusionOk="0">
                  <a:moveTo>
                    <a:pt x="255" y="0"/>
                  </a:moveTo>
                  <a:cubicBezTo>
                    <a:pt x="212" y="0"/>
                    <a:pt x="180" y="9"/>
                    <a:pt x="163" y="27"/>
                  </a:cubicBezTo>
                  <a:cubicBezTo>
                    <a:pt x="1" y="200"/>
                    <a:pt x="109" y="557"/>
                    <a:pt x="109" y="557"/>
                  </a:cubicBezTo>
                  <a:lnTo>
                    <a:pt x="1729" y="557"/>
                  </a:lnTo>
                  <a:cubicBezTo>
                    <a:pt x="1729" y="557"/>
                    <a:pt x="607" y="0"/>
                    <a:pt x="255" y="0"/>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5"/>
            <p:cNvSpPr/>
            <p:nvPr/>
          </p:nvSpPr>
          <p:spPr>
            <a:xfrm>
              <a:off x="6015525" y="4191400"/>
              <a:ext cx="29975" cy="13925"/>
            </a:xfrm>
            <a:custGeom>
              <a:avLst/>
              <a:gdLst/>
              <a:ahLst/>
              <a:cxnLst/>
              <a:rect l="l" t="t" r="r" b="b"/>
              <a:pathLst>
                <a:path w="1199" h="557" extrusionOk="0">
                  <a:moveTo>
                    <a:pt x="1026" y="0"/>
                  </a:moveTo>
                  <a:cubicBezTo>
                    <a:pt x="780" y="0"/>
                    <a:pt x="1" y="557"/>
                    <a:pt x="1" y="557"/>
                  </a:cubicBezTo>
                  <a:lnTo>
                    <a:pt x="1124" y="557"/>
                  </a:lnTo>
                  <a:cubicBezTo>
                    <a:pt x="1124" y="557"/>
                    <a:pt x="1199" y="200"/>
                    <a:pt x="1091" y="27"/>
                  </a:cubicBezTo>
                  <a:cubicBezTo>
                    <a:pt x="1079" y="9"/>
                    <a:pt x="1057" y="0"/>
                    <a:pt x="1026" y="0"/>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5"/>
            <p:cNvSpPr/>
            <p:nvPr/>
          </p:nvSpPr>
          <p:spPr>
            <a:xfrm>
              <a:off x="6082200" y="4029575"/>
              <a:ext cx="86400" cy="17050"/>
            </a:xfrm>
            <a:custGeom>
              <a:avLst/>
              <a:gdLst/>
              <a:ahLst/>
              <a:cxnLst/>
              <a:rect l="l" t="t" r="r" b="b"/>
              <a:pathLst>
                <a:path w="3456" h="682" extrusionOk="0">
                  <a:moveTo>
                    <a:pt x="0" y="0"/>
                  </a:moveTo>
                  <a:lnTo>
                    <a:pt x="173" y="638"/>
                  </a:lnTo>
                  <a:lnTo>
                    <a:pt x="3455" y="681"/>
                  </a:lnTo>
                  <a:cubicBezTo>
                    <a:pt x="3445" y="476"/>
                    <a:pt x="3445" y="249"/>
                    <a:pt x="3445" y="12"/>
                  </a:cubicBezTo>
                  <a:lnTo>
                    <a:pt x="0" y="0"/>
                  </a:ln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5"/>
            <p:cNvSpPr/>
            <p:nvPr/>
          </p:nvSpPr>
          <p:spPr>
            <a:xfrm>
              <a:off x="6018775" y="4002325"/>
              <a:ext cx="149575" cy="14850"/>
            </a:xfrm>
            <a:custGeom>
              <a:avLst/>
              <a:gdLst/>
              <a:ahLst/>
              <a:cxnLst/>
              <a:rect l="l" t="t" r="r" b="b"/>
              <a:pathLst>
                <a:path w="5983" h="594" extrusionOk="0">
                  <a:moveTo>
                    <a:pt x="44" y="0"/>
                  </a:moveTo>
                  <a:cubicBezTo>
                    <a:pt x="22" y="173"/>
                    <a:pt x="11" y="346"/>
                    <a:pt x="0" y="507"/>
                  </a:cubicBezTo>
                  <a:lnTo>
                    <a:pt x="5982" y="594"/>
                  </a:lnTo>
                  <a:cubicBezTo>
                    <a:pt x="5982" y="443"/>
                    <a:pt x="5971" y="291"/>
                    <a:pt x="5971" y="140"/>
                  </a:cubicBezTo>
                  <a:lnTo>
                    <a:pt x="44" y="0"/>
                  </a:ln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5"/>
            <p:cNvSpPr/>
            <p:nvPr/>
          </p:nvSpPr>
          <p:spPr>
            <a:xfrm>
              <a:off x="6016325" y="4029325"/>
              <a:ext cx="65100" cy="16200"/>
            </a:xfrm>
            <a:custGeom>
              <a:avLst/>
              <a:gdLst/>
              <a:ahLst/>
              <a:cxnLst/>
              <a:rect l="l" t="t" r="r" b="b"/>
              <a:pathLst>
                <a:path w="2604" h="648" extrusionOk="0">
                  <a:moveTo>
                    <a:pt x="44" y="0"/>
                  </a:moveTo>
                  <a:cubicBezTo>
                    <a:pt x="34" y="226"/>
                    <a:pt x="12" y="432"/>
                    <a:pt x="1" y="615"/>
                  </a:cubicBezTo>
                  <a:lnTo>
                    <a:pt x="2560" y="648"/>
                  </a:lnTo>
                  <a:lnTo>
                    <a:pt x="2603" y="10"/>
                  </a:lnTo>
                  <a:lnTo>
                    <a:pt x="44" y="0"/>
                  </a:ln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5"/>
            <p:cNvSpPr/>
            <p:nvPr/>
          </p:nvSpPr>
          <p:spPr>
            <a:xfrm>
              <a:off x="6017400" y="4015000"/>
              <a:ext cx="150950" cy="14875"/>
            </a:xfrm>
            <a:custGeom>
              <a:avLst/>
              <a:gdLst/>
              <a:ahLst/>
              <a:cxnLst/>
              <a:rect l="l" t="t" r="r" b="b"/>
              <a:pathLst>
                <a:path w="6038" h="595" extrusionOk="0">
                  <a:moveTo>
                    <a:pt x="55" y="0"/>
                  </a:moveTo>
                  <a:cubicBezTo>
                    <a:pt x="34" y="195"/>
                    <a:pt x="23" y="389"/>
                    <a:pt x="1" y="573"/>
                  </a:cubicBezTo>
                  <a:lnTo>
                    <a:pt x="2560" y="583"/>
                  </a:lnTo>
                  <a:lnTo>
                    <a:pt x="2560" y="497"/>
                  </a:lnTo>
                  <a:lnTo>
                    <a:pt x="2592" y="583"/>
                  </a:lnTo>
                  <a:lnTo>
                    <a:pt x="6037" y="595"/>
                  </a:lnTo>
                  <a:lnTo>
                    <a:pt x="6037" y="87"/>
                  </a:lnTo>
                  <a:lnTo>
                    <a:pt x="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5"/>
            <p:cNvSpPr/>
            <p:nvPr/>
          </p:nvSpPr>
          <p:spPr>
            <a:xfrm>
              <a:off x="6033875" y="3833600"/>
              <a:ext cx="126900" cy="18925"/>
            </a:xfrm>
            <a:custGeom>
              <a:avLst/>
              <a:gdLst/>
              <a:ahLst/>
              <a:cxnLst/>
              <a:rect l="l" t="t" r="r" b="b"/>
              <a:pathLst>
                <a:path w="5076" h="757" extrusionOk="0">
                  <a:moveTo>
                    <a:pt x="5000" y="1"/>
                  </a:moveTo>
                  <a:lnTo>
                    <a:pt x="76" y="141"/>
                  </a:lnTo>
                  <a:cubicBezTo>
                    <a:pt x="55" y="336"/>
                    <a:pt x="33" y="541"/>
                    <a:pt x="1" y="756"/>
                  </a:cubicBezTo>
                  <a:lnTo>
                    <a:pt x="5076" y="649"/>
                  </a:lnTo>
                  <a:cubicBezTo>
                    <a:pt x="5054" y="422"/>
                    <a:pt x="5033" y="206"/>
                    <a:pt x="5000" y="1"/>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5"/>
            <p:cNvSpPr/>
            <p:nvPr/>
          </p:nvSpPr>
          <p:spPr>
            <a:xfrm>
              <a:off x="6037925" y="3809050"/>
              <a:ext cx="119325" cy="13775"/>
            </a:xfrm>
            <a:custGeom>
              <a:avLst/>
              <a:gdLst/>
              <a:ahLst/>
              <a:cxnLst/>
              <a:rect l="l" t="t" r="r" b="b"/>
              <a:pathLst>
                <a:path w="4773" h="551" extrusionOk="0">
                  <a:moveTo>
                    <a:pt x="4687" y="1"/>
                  </a:moveTo>
                  <a:lnTo>
                    <a:pt x="77" y="54"/>
                  </a:lnTo>
                  <a:cubicBezTo>
                    <a:pt x="55" y="195"/>
                    <a:pt x="22" y="368"/>
                    <a:pt x="1" y="551"/>
                  </a:cubicBezTo>
                  <a:lnTo>
                    <a:pt x="4773" y="454"/>
                  </a:lnTo>
                  <a:cubicBezTo>
                    <a:pt x="4741" y="303"/>
                    <a:pt x="4719" y="140"/>
                    <a:pt x="4687" y="1"/>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5"/>
            <p:cNvSpPr/>
            <p:nvPr/>
          </p:nvSpPr>
          <p:spPr>
            <a:xfrm>
              <a:off x="6035775" y="3820400"/>
              <a:ext cx="123100" cy="16750"/>
            </a:xfrm>
            <a:custGeom>
              <a:avLst/>
              <a:gdLst/>
              <a:ahLst/>
              <a:cxnLst/>
              <a:rect l="l" t="t" r="r" b="b"/>
              <a:pathLst>
                <a:path w="4924" h="670" extrusionOk="0">
                  <a:moveTo>
                    <a:pt x="4859" y="0"/>
                  </a:moveTo>
                  <a:lnTo>
                    <a:pt x="87" y="97"/>
                  </a:lnTo>
                  <a:cubicBezTo>
                    <a:pt x="55" y="270"/>
                    <a:pt x="33" y="464"/>
                    <a:pt x="0" y="669"/>
                  </a:cubicBezTo>
                  <a:lnTo>
                    <a:pt x="4924" y="529"/>
                  </a:lnTo>
                  <a:cubicBezTo>
                    <a:pt x="4902" y="346"/>
                    <a:pt x="4880" y="173"/>
                    <a:pt x="48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5"/>
            <p:cNvSpPr/>
            <p:nvPr/>
          </p:nvSpPr>
          <p:spPr>
            <a:xfrm>
              <a:off x="6148600" y="3856275"/>
              <a:ext cx="17575" cy="75600"/>
            </a:xfrm>
            <a:custGeom>
              <a:avLst/>
              <a:gdLst/>
              <a:ahLst/>
              <a:cxnLst/>
              <a:rect l="l" t="t" r="r" b="b"/>
              <a:pathLst>
                <a:path w="703" h="3024" extrusionOk="0">
                  <a:moveTo>
                    <a:pt x="0" y="1"/>
                  </a:moveTo>
                  <a:cubicBezTo>
                    <a:pt x="120" y="811"/>
                    <a:pt x="336" y="1804"/>
                    <a:pt x="703" y="3024"/>
                  </a:cubicBezTo>
                  <a:cubicBezTo>
                    <a:pt x="670" y="2160"/>
                    <a:pt x="616" y="1296"/>
                    <a:pt x="551" y="497"/>
                  </a:cubicBezTo>
                  <a:cubicBezTo>
                    <a:pt x="357" y="336"/>
                    <a:pt x="163" y="163"/>
                    <a:pt x="0" y="1"/>
                  </a:cubicBezTo>
                  <a:close/>
                </a:path>
              </a:pathLst>
            </a:custGeom>
            <a:solidFill>
              <a:srgbClr val="FF70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5"/>
            <p:cNvSpPr/>
            <p:nvPr/>
          </p:nvSpPr>
          <p:spPr>
            <a:xfrm>
              <a:off x="6130775" y="3859250"/>
              <a:ext cx="37825" cy="218150"/>
            </a:xfrm>
            <a:custGeom>
              <a:avLst/>
              <a:gdLst/>
              <a:ahLst/>
              <a:cxnLst/>
              <a:rect l="l" t="t" r="r" b="b"/>
              <a:pathLst>
                <a:path w="1513" h="8726" extrusionOk="0">
                  <a:moveTo>
                    <a:pt x="195" y="1"/>
                  </a:moveTo>
                  <a:lnTo>
                    <a:pt x="195" y="1"/>
                  </a:lnTo>
                  <a:cubicBezTo>
                    <a:pt x="228" y="1912"/>
                    <a:pt x="185" y="4082"/>
                    <a:pt x="120" y="5831"/>
                  </a:cubicBezTo>
                  <a:lnTo>
                    <a:pt x="1491" y="5863"/>
                  </a:lnTo>
                  <a:cubicBezTo>
                    <a:pt x="1491" y="5982"/>
                    <a:pt x="1498" y="6100"/>
                    <a:pt x="1501" y="6218"/>
                  </a:cubicBezTo>
                  <a:lnTo>
                    <a:pt x="1501" y="6218"/>
                  </a:lnTo>
                  <a:cubicBezTo>
                    <a:pt x="1490" y="5418"/>
                    <a:pt x="1471" y="4490"/>
                    <a:pt x="1437" y="3531"/>
                  </a:cubicBezTo>
                  <a:cubicBezTo>
                    <a:pt x="1135" y="2818"/>
                    <a:pt x="562" y="1415"/>
                    <a:pt x="195" y="1"/>
                  </a:cubicBezTo>
                  <a:close/>
                  <a:moveTo>
                    <a:pt x="1501" y="6218"/>
                  </a:moveTo>
                  <a:cubicBezTo>
                    <a:pt x="1501" y="6255"/>
                    <a:pt x="1502" y="6291"/>
                    <a:pt x="1502" y="6326"/>
                  </a:cubicBezTo>
                  <a:lnTo>
                    <a:pt x="1502" y="6326"/>
                  </a:lnTo>
                  <a:lnTo>
                    <a:pt x="1502" y="6317"/>
                  </a:lnTo>
                  <a:cubicBezTo>
                    <a:pt x="1502" y="6284"/>
                    <a:pt x="1501" y="6251"/>
                    <a:pt x="1501" y="6218"/>
                  </a:cubicBezTo>
                  <a:close/>
                  <a:moveTo>
                    <a:pt x="1502" y="6326"/>
                  </a:moveTo>
                  <a:lnTo>
                    <a:pt x="1502" y="6825"/>
                  </a:lnTo>
                  <a:cubicBezTo>
                    <a:pt x="1502" y="7054"/>
                    <a:pt x="1502" y="7272"/>
                    <a:pt x="1511" y="7472"/>
                  </a:cubicBezTo>
                  <a:lnTo>
                    <a:pt x="1511" y="7472"/>
                  </a:lnTo>
                  <a:cubicBezTo>
                    <a:pt x="1510" y="7139"/>
                    <a:pt x="1507" y="6752"/>
                    <a:pt x="1502" y="6326"/>
                  </a:cubicBezTo>
                  <a:close/>
                  <a:moveTo>
                    <a:pt x="1511" y="7472"/>
                  </a:moveTo>
                  <a:lnTo>
                    <a:pt x="1511" y="7472"/>
                  </a:lnTo>
                  <a:cubicBezTo>
                    <a:pt x="1511" y="7479"/>
                    <a:pt x="1511" y="7487"/>
                    <a:pt x="1511" y="7494"/>
                  </a:cubicBezTo>
                  <a:lnTo>
                    <a:pt x="1511" y="7494"/>
                  </a:lnTo>
                  <a:lnTo>
                    <a:pt x="1512" y="7494"/>
                  </a:lnTo>
                  <a:cubicBezTo>
                    <a:pt x="1512" y="7487"/>
                    <a:pt x="1512" y="7479"/>
                    <a:pt x="1511" y="7472"/>
                  </a:cubicBezTo>
                  <a:close/>
                  <a:moveTo>
                    <a:pt x="66" y="7473"/>
                  </a:moveTo>
                  <a:cubicBezTo>
                    <a:pt x="34" y="7991"/>
                    <a:pt x="22" y="8401"/>
                    <a:pt x="1" y="8682"/>
                  </a:cubicBezTo>
                  <a:lnTo>
                    <a:pt x="1502" y="8725"/>
                  </a:lnTo>
                  <a:cubicBezTo>
                    <a:pt x="1502" y="8725"/>
                    <a:pt x="1512" y="8455"/>
                    <a:pt x="1512" y="8001"/>
                  </a:cubicBezTo>
                  <a:cubicBezTo>
                    <a:pt x="1512" y="7852"/>
                    <a:pt x="1512" y="7682"/>
                    <a:pt x="1511" y="7494"/>
                  </a:cubicBezTo>
                  <a:lnTo>
                    <a:pt x="1511" y="7494"/>
                  </a:lnTo>
                  <a:lnTo>
                    <a:pt x="66" y="7473"/>
                  </a:lnTo>
                  <a:close/>
                </a:path>
              </a:pathLst>
            </a:custGeom>
            <a:solidFill>
              <a:srgbClr val="FF70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5"/>
            <p:cNvSpPr/>
            <p:nvPr/>
          </p:nvSpPr>
          <p:spPr>
            <a:xfrm>
              <a:off x="6132400" y="4029850"/>
              <a:ext cx="36200" cy="16775"/>
            </a:xfrm>
            <a:custGeom>
              <a:avLst/>
              <a:gdLst/>
              <a:ahLst/>
              <a:cxnLst/>
              <a:rect l="l" t="t" r="r" b="b"/>
              <a:pathLst>
                <a:path w="1448" h="671" extrusionOk="0">
                  <a:moveTo>
                    <a:pt x="22" y="1"/>
                  </a:moveTo>
                  <a:cubicBezTo>
                    <a:pt x="12" y="227"/>
                    <a:pt x="1" y="443"/>
                    <a:pt x="1" y="649"/>
                  </a:cubicBezTo>
                  <a:lnTo>
                    <a:pt x="1447" y="670"/>
                  </a:lnTo>
                  <a:cubicBezTo>
                    <a:pt x="1437" y="465"/>
                    <a:pt x="1437" y="238"/>
                    <a:pt x="1437" y="1"/>
                  </a:cubicBezTo>
                  <a:close/>
                </a:path>
              </a:pathLst>
            </a:custGeom>
            <a:solidFill>
              <a:srgbClr val="FF88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35"/>
            <p:cNvSpPr/>
            <p:nvPr/>
          </p:nvSpPr>
          <p:spPr>
            <a:xfrm>
              <a:off x="6133475" y="4005025"/>
              <a:ext cx="34875" cy="12150"/>
            </a:xfrm>
            <a:custGeom>
              <a:avLst/>
              <a:gdLst/>
              <a:ahLst/>
              <a:cxnLst/>
              <a:rect l="l" t="t" r="r" b="b"/>
              <a:pathLst>
                <a:path w="1395" h="486" extrusionOk="0">
                  <a:moveTo>
                    <a:pt x="12" y="0"/>
                  </a:moveTo>
                  <a:cubicBezTo>
                    <a:pt x="12" y="162"/>
                    <a:pt x="1" y="313"/>
                    <a:pt x="1" y="464"/>
                  </a:cubicBezTo>
                  <a:lnTo>
                    <a:pt x="1394" y="486"/>
                  </a:lnTo>
                  <a:cubicBezTo>
                    <a:pt x="1394" y="335"/>
                    <a:pt x="1383" y="183"/>
                    <a:pt x="1383" y="32"/>
                  </a:cubicBezTo>
                  <a:lnTo>
                    <a:pt x="12" y="0"/>
                  </a:lnTo>
                  <a:close/>
                </a:path>
              </a:pathLst>
            </a:custGeom>
            <a:solidFill>
              <a:srgbClr val="FF88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5"/>
            <p:cNvSpPr/>
            <p:nvPr/>
          </p:nvSpPr>
          <p:spPr>
            <a:xfrm>
              <a:off x="6132950" y="4016625"/>
              <a:ext cx="35400" cy="13250"/>
            </a:xfrm>
            <a:custGeom>
              <a:avLst/>
              <a:gdLst/>
              <a:ahLst/>
              <a:cxnLst/>
              <a:rect l="l" t="t" r="r" b="b"/>
              <a:pathLst>
                <a:path w="1416" h="530" extrusionOk="0">
                  <a:moveTo>
                    <a:pt x="22" y="0"/>
                  </a:moveTo>
                  <a:cubicBezTo>
                    <a:pt x="11" y="184"/>
                    <a:pt x="11" y="357"/>
                    <a:pt x="0" y="530"/>
                  </a:cubicBezTo>
                  <a:lnTo>
                    <a:pt x="1415" y="530"/>
                  </a:lnTo>
                  <a:lnTo>
                    <a:pt x="1415" y="22"/>
                  </a:lnTo>
                  <a:lnTo>
                    <a:pt x="22" y="0"/>
                  </a:lnTo>
                  <a:close/>
                </a:path>
              </a:pathLst>
            </a:custGeom>
            <a:solidFill>
              <a:srgbClr val="FF86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35"/>
            <p:cNvSpPr/>
            <p:nvPr/>
          </p:nvSpPr>
          <p:spPr>
            <a:xfrm>
              <a:off x="6124050" y="3775675"/>
              <a:ext cx="111500" cy="115175"/>
            </a:xfrm>
            <a:custGeom>
              <a:avLst/>
              <a:gdLst/>
              <a:ahLst/>
              <a:cxnLst/>
              <a:rect l="l" t="t" r="r" b="b"/>
              <a:pathLst>
                <a:path w="4460" h="4607" extrusionOk="0">
                  <a:moveTo>
                    <a:pt x="623" y="0"/>
                  </a:moveTo>
                  <a:cubicBezTo>
                    <a:pt x="601" y="0"/>
                    <a:pt x="580" y="2"/>
                    <a:pt x="562" y="7"/>
                  </a:cubicBezTo>
                  <a:cubicBezTo>
                    <a:pt x="0" y="148"/>
                    <a:pt x="195" y="2037"/>
                    <a:pt x="519" y="2545"/>
                  </a:cubicBezTo>
                  <a:cubicBezTo>
                    <a:pt x="831" y="3052"/>
                    <a:pt x="2645" y="4607"/>
                    <a:pt x="2645" y="4607"/>
                  </a:cubicBezTo>
                  <a:lnTo>
                    <a:pt x="4459" y="4002"/>
                  </a:lnTo>
                  <a:cubicBezTo>
                    <a:pt x="3697" y="1966"/>
                    <a:pt x="1288" y="0"/>
                    <a:pt x="623" y="0"/>
                  </a:cubicBez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5"/>
            <p:cNvSpPr/>
            <p:nvPr/>
          </p:nvSpPr>
          <p:spPr>
            <a:xfrm>
              <a:off x="6124050" y="3775650"/>
              <a:ext cx="75600" cy="115200"/>
            </a:xfrm>
            <a:custGeom>
              <a:avLst/>
              <a:gdLst/>
              <a:ahLst/>
              <a:cxnLst/>
              <a:rect l="l" t="t" r="r" b="b"/>
              <a:pathLst>
                <a:path w="3024" h="4608" extrusionOk="0">
                  <a:moveTo>
                    <a:pt x="628" y="0"/>
                  </a:moveTo>
                  <a:cubicBezTo>
                    <a:pt x="604" y="0"/>
                    <a:pt x="582" y="3"/>
                    <a:pt x="562" y="8"/>
                  </a:cubicBezTo>
                  <a:cubicBezTo>
                    <a:pt x="0" y="149"/>
                    <a:pt x="238" y="2254"/>
                    <a:pt x="550" y="2762"/>
                  </a:cubicBezTo>
                  <a:cubicBezTo>
                    <a:pt x="864" y="3269"/>
                    <a:pt x="2645" y="4608"/>
                    <a:pt x="2645" y="4608"/>
                  </a:cubicBezTo>
                  <a:lnTo>
                    <a:pt x="3024" y="4478"/>
                  </a:lnTo>
                  <a:cubicBezTo>
                    <a:pt x="1335" y="3205"/>
                    <a:pt x="544" y="704"/>
                    <a:pt x="1552" y="704"/>
                  </a:cubicBezTo>
                  <a:cubicBezTo>
                    <a:pt x="1698" y="704"/>
                    <a:pt x="1882" y="756"/>
                    <a:pt x="2105" y="872"/>
                  </a:cubicBezTo>
                  <a:cubicBezTo>
                    <a:pt x="1480" y="336"/>
                    <a:pt x="909" y="0"/>
                    <a:pt x="628" y="0"/>
                  </a:cubicBez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35"/>
            <p:cNvSpPr/>
            <p:nvPr/>
          </p:nvSpPr>
          <p:spPr>
            <a:xfrm>
              <a:off x="6041175" y="3799050"/>
              <a:ext cx="55075" cy="276725"/>
            </a:xfrm>
            <a:custGeom>
              <a:avLst/>
              <a:gdLst/>
              <a:ahLst/>
              <a:cxnLst/>
              <a:rect l="l" t="t" r="r" b="b"/>
              <a:pathLst>
                <a:path w="2203" h="11069" extrusionOk="0">
                  <a:moveTo>
                    <a:pt x="1706" y="1"/>
                  </a:moveTo>
                  <a:lnTo>
                    <a:pt x="1706" y="1"/>
                  </a:lnTo>
                  <a:cubicBezTo>
                    <a:pt x="0" y="5183"/>
                    <a:pt x="2073" y="11014"/>
                    <a:pt x="2095" y="11068"/>
                  </a:cubicBezTo>
                  <a:lnTo>
                    <a:pt x="2203" y="11057"/>
                  </a:lnTo>
                  <a:cubicBezTo>
                    <a:pt x="2181" y="11003"/>
                    <a:pt x="108" y="5183"/>
                    <a:pt x="1804" y="22"/>
                  </a:cubicBezTo>
                  <a:lnTo>
                    <a:pt x="1706" y="1"/>
                  </a:ln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35"/>
            <p:cNvSpPr/>
            <p:nvPr/>
          </p:nvSpPr>
          <p:spPr>
            <a:xfrm>
              <a:off x="6020400" y="3924300"/>
              <a:ext cx="154425" cy="25150"/>
            </a:xfrm>
            <a:custGeom>
              <a:avLst/>
              <a:gdLst/>
              <a:ahLst/>
              <a:cxnLst/>
              <a:rect l="l" t="t" r="r" b="b"/>
              <a:pathLst>
                <a:path w="6177" h="1006" extrusionOk="0">
                  <a:moveTo>
                    <a:pt x="0" y="1"/>
                  </a:moveTo>
                  <a:lnTo>
                    <a:pt x="0" y="908"/>
                  </a:lnTo>
                  <a:lnTo>
                    <a:pt x="6176" y="1005"/>
                  </a:lnTo>
                  <a:lnTo>
                    <a:pt x="6176" y="98"/>
                  </a:lnTo>
                  <a:lnTo>
                    <a:pt x="0" y="1"/>
                  </a:ln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35"/>
            <p:cNvSpPr/>
            <p:nvPr/>
          </p:nvSpPr>
          <p:spPr>
            <a:xfrm>
              <a:off x="6059525" y="3923225"/>
              <a:ext cx="27825" cy="27025"/>
            </a:xfrm>
            <a:custGeom>
              <a:avLst/>
              <a:gdLst/>
              <a:ahLst/>
              <a:cxnLst/>
              <a:rect l="l" t="t" r="r" b="b"/>
              <a:pathLst>
                <a:path w="1113" h="1081" extrusionOk="0">
                  <a:moveTo>
                    <a:pt x="0" y="0"/>
                  </a:moveTo>
                  <a:lnTo>
                    <a:pt x="0" y="1037"/>
                  </a:lnTo>
                  <a:lnTo>
                    <a:pt x="1113" y="1080"/>
                  </a:lnTo>
                  <a:lnTo>
                    <a:pt x="1113" y="44"/>
                  </a:lnTo>
                  <a:lnTo>
                    <a:pt x="0" y="0"/>
                  </a:ln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35"/>
            <p:cNvSpPr/>
            <p:nvPr/>
          </p:nvSpPr>
          <p:spPr>
            <a:xfrm>
              <a:off x="6064125" y="3928900"/>
              <a:ext cx="17025" cy="16750"/>
            </a:xfrm>
            <a:custGeom>
              <a:avLst/>
              <a:gdLst/>
              <a:ahLst/>
              <a:cxnLst/>
              <a:rect l="l" t="t" r="r" b="b"/>
              <a:pathLst>
                <a:path w="681" h="670" extrusionOk="0">
                  <a:moveTo>
                    <a:pt x="0" y="1"/>
                  </a:moveTo>
                  <a:lnTo>
                    <a:pt x="0" y="637"/>
                  </a:lnTo>
                  <a:lnTo>
                    <a:pt x="680" y="670"/>
                  </a:lnTo>
                  <a:lnTo>
                    <a:pt x="680" y="22"/>
                  </a:lnTo>
                  <a:lnTo>
                    <a:pt x="0" y="1"/>
                  </a:ln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5"/>
            <p:cNvSpPr/>
            <p:nvPr/>
          </p:nvSpPr>
          <p:spPr>
            <a:xfrm>
              <a:off x="6070325" y="3935100"/>
              <a:ext cx="8125" cy="3800"/>
            </a:xfrm>
            <a:custGeom>
              <a:avLst/>
              <a:gdLst/>
              <a:ahLst/>
              <a:cxnLst/>
              <a:rect l="l" t="t" r="r" b="b"/>
              <a:pathLst>
                <a:path w="325" h="152" extrusionOk="0">
                  <a:moveTo>
                    <a:pt x="11" y="0"/>
                  </a:moveTo>
                  <a:lnTo>
                    <a:pt x="0" y="141"/>
                  </a:lnTo>
                  <a:lnTo>
                    <a:pt x="314" y="152"/>
                  </a:lnTo>
                  <a:lnTo>
                    <a:pt x="324" y="12"/>
                  </a:lnTo>
                  <a:lnTo>
                    <a:pt x="11" y="0"/>
                  </a:ln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35"/>
            <p:cNvSpPr/>
            <p:nvPr/>
          </p:nvSpPr>
          <p:spPr>
            <a:xfrm>
              <a:off x="6048175" y="3931850"/>
              <a:ext cx="4900" cy="6800"/>
            </a:xfrm>
            <a:custGeom>
              <a:avLst/>
              <a:gdLst/>
              <a:ahLst/>
              <a:cxnLst/>
              <a:rect l="l" t="t" r="r" b="b"/>
              <a:pathLst>
                <a:path w="196" h="272" extrusionOk="0">
                  <a:moveTo>
                    <a:pt x="98" y="1"/>
                  </a:moveTo>
                  <a:cubicBezTo>
                    <a:pt x="44" y="1"/>
                    <a:pt x="1" y="66"/>
                    <a:pt x="1" y="142"/>
                  </a:cubicBezTo>
                  <a:cubicBezTo>
                    <a:pt x="1" y="217"/>
                    <a:pt x="44" y="271"/>
                    <a:pt x="98" y="271"/>
                  </a:cubicBezTo>
                  <a:cubicBezTo>
                    <a:pt x="152" y="271"/>
                    <a:pt x="195" y="206"/>
                    <a:pt x="195" y="130"/>
                  </a:cubicBezTo>
                  <a:cubicBezTo>
                    <a:pt x="195" y="55"/>
                    <a:pt x="152" y="1"/>
                    <a:pt x="98" y="1"/>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35"/>
            <p:cNvSpPr/>
            <p:nvPr/>
          </p:nvSpPr>
          <p:spPr>
            <a:xfrm>
              <a:off x="6032275" y="3932675"/>
              <a:ext cx="4875" cy="6775"/>
            </a:xfrm>
            <a:custGeom>
              <a:avLst/>
              <a:gdLst/>
              <a:ahLst/>
              <a:cxnLst/>
              <a:rect l="l" t="t" r="r" b="b"/>
              <a:pathLst>
                <a:path w="195" h="271" extrusionOk="0">
                  <a:moveTo>
                    <a:pt x="97" y="1"/>
                  </a:moveTo>
                  <a:cubicBezTo>
                    <a:pt x="43" y="1"/>
                    <a:pt x="0" y="65"/>
                    <a:pt x="0" y="141"/>
                  </a:cubicBezTo>
                  <a:cubicBezTo>
                    <a:pt x="0" y="217"/>
                    <a:pt x="43" y="270"/>
                    <a:pt x="97" y="270"/>
                  </a:cubicBezTo>
                  <a:cubicBezTo>
                    <a:pt x="151" y="270"/>
                    <a:pt x="195" y="205"/>
                    <a:pt x="195" y="130"/>
                  </a:cubicBezTo>
                  <a:cubicBezTo>
                    <a:pt x="195" y="54"/>
                    <a:pt x="151" y="1"/>
                    <a:pt x="97" y="1"/>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35"/>
            <p:cNvSpPr/>
            <p:nvPr/>
          </p:nvSpPr>
          <p:spPr>
            <a:xfrm>
              <a:off x="6097600" y="3933225"/>
              <a:ext cx="4875" cy="6750"/>
            </a:xfrm>
            <a:custGeom>
              <a:avLst/>
              <a:gdLst/>
              <a:ahLst/>
              <a:cxnLst/>
              <a:rect l="l" t="t" r="r" b="b"/>
              <a:pathLst>
                <a:path w="195" h="270" extrusionOk="0">
                  <a:moveTo>
                    <a:pt x="97" y="0"/>
                  </a:moveTo>
                  <a:cubicBezTo>
                    <a:pt x="43" y="0"/>
                    <a:pt x="0" y="65"/>
                    <a:pt x="0" y="140"/>
                  </a:cubicBezTo>
                  <a:cubicBezTo>
                    <a:pt x="0" y="216"/>
                    <a:pt x="43" y="270"/>
                    <a:pt x="97" y="270"/>
                  </a:cubicBezTo>
                  <a:cubicBezTo>
                    <a:pt x="151" y="270"/>
                    <a:pt x="194" y="205"/>
                    <a:pt x="194" y="130"/>
                  </a:cubicBezTo>
                  <a:cubicBezTo>
                    <a:pt x="194" y="54"/>
                    <a:pt x="151" y="0"/>
                    <a:pt x="97" y="0"/>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35"/>
            <p:cNvSpPr/>
            <p:nvPr/>
          </p:nvSpPr>
          <p:spPr>
            <a:xfrm>
              <a:off x="6118375" y="3933200"/>
              <a:ext cx="5150" cy="6775"/>
            </a:xfrm>
            <a:custGeom>
              <a:avLst/>
              <a:gdLst/>
              <a:ahLst/>
              <a:cxnLst/>
              <a:rect l="l" t="t" r="r" b="b"/>
              <a:pathLst>
                <a:path w="206" h="271" extrusionOk="0">
                  <a:moveTo>
                    <a:pt x="120" y="0"/>
                  </a:moveTo>
                  <a:cubicBezTo>
                    <a:pt x="116" y="0"/>
                    <a:pt x="112" y="0"/>
                    <a:pt x="108" y="1"/>
                  </a:cubicBezTo>
                  <a:cubicBezTo>
                    <a:pt x="43" y="1"/>
                    <a:pt x="0" y="66"/>
                    <a:pt x="0" y="141"/>
                  </a:cubicBezTo>
                  <a:cubicBezTo>
                    <a:pt x="0" y="206"/>
                    <a:pt x="43" y="271"/>
                    <a:pt x="108" y="271"/>
                  </a:cubicBezTo>
                  <a:cubicBezTo>
                    <a:pt x="162" y="260"/>
                    <a:pt x="206" y="206"/>
                    <a:pt x="206" y="131"/>
                  </a:cubicBezTo>
                  <a:cubicBezTo>
                    <a:pt x="206" y="61"/>
                    <a:pt x="169" y="0"/>
                    <a:pt x="120" y="0"/>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35"/>
            <p:cNvSpPr/>
            <p:nvPr/>
          </p:nvSpPr>
          <p:spPr>
            <a:xfrm>
              <a:off x="6107300" y="3768550"/>
              <a:ext cx="62650" cy="180600"/>
            </a:xfrm>
            <a:custGeom>
              <a:avLst/>
              <a:gdLst/>
              <a:ahLst/>
              <a:cxnLst/>
              <a:rect l="l" t="t" r="r" b="b"/>
              <a:pathLst>
                <a:path w="2506" h="7224" extrusionOk="0">
                  <a:moveTo>
                    <a:pt x="1134" y="1"/>
                  </a:moveTo>
                  <a:lnTo>
                    <a:pt x="1134" y="1"/>
                  </a:lnTo>
                  <a:cubicBezTo>
                    <a:pt x="1" y="1350"/>
                    <a:pt x="1815" y="5863"/>
                    <a:pt x="2408" y="7224"/>
                  </a:cubicBezTo>
                  <a:lnTo>
                    <a:pt x="2506" y="7019"/>
                  </a:lnTo>
                  <a:cubicBezTo>
                    <a:pt x="853" y="1760"/>
                    <a:pt x="1750" y="346"/>
                    <a:pt x="1750" y="346"/>
                  </a:cubicBezTo>
                  <a:lnTo>
                    <a:pt x="1134" y="1"/>
                  </a:ln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35"/>
            <p:cNvSpPr/>
            <p:nvPr/>
          </p:nvSpPr>
          <p:spPr>
            <a:xfrm>
              <a:off x="6123500" y="3943200"/>
              <a:ext cx="32150" cy="32200"/>
            </a:xfrm>
            <a:custGeom>
              <a:avLst/>
              <a:gdLst/>
              <a:ahLst/>
              <a:cxnLst/>
              <a:rect l="l" t="t" r="r" b="b"/>
              <a:pathLst>
                <a:path w="1286" h="1288" extrusionOk="0">
                  <a:moveTo>
                    <a:pt x="1080" y="0"/>
                  </a:moveTo>
                  <a:cubicBezTo>
                    <a:pt x="1080" y="0"/>
                    <a:pt x="260" y="367"/>
                    <a:pt x="281" y="638"/>
                  </a:cubicBezTo>
                  <a:cubicBezTo>
                    <a:pt x="292" y="897"/>
                    <a:pt x="1" y="1005"/>
                    <a:pt x="54" y="1113"/>
                  </a:cubicBezTo>
                  <a:cubicBezTo>
                    <a:pt x="87" y="1194"/>
                    <a:pt x="460" y="1287"/>
                    <a:pt x="667" y="1287"/>
                  </a:cubicBezTo>
                  <a:cubicBezTo>
                    <a:pt x="736" y="1287"/>
                    <a:pt x="786" y="1277"/>
                    <a:pt x="800" y="1253"/>
                  </a:cubicBezTo>
                  <a:cubicBezTo>
                    <a:pt x="1167" y="659"/>
                    <a:pt x="1134" y="314"/>
                    <a:pt x="1285" y="195"/>
                  </a:cubicBezTo>
                  <a:lnTo>
                    <a:pt x="1080" y="0"/>
                  </a:ln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35"/>
            <p:cNvSpPr/>
            <p:nvPr/>
          </p:nvSpPr>
          <p:spPr>
            <a:xfrm>
              <a:off x="6114050" y="3951750"/>
              <a:ext cx="27675" cy="9575"/>
            </a:xfrm>
            <a:custGeom>
              <a:avLst/>
              <a:gdLst/>
              <a:ahLst/>
              <a:cxnLst/>
              <a:rect l="l" t="t" r="r" b="b"/>
              <a:pathLst>
                <a:path w="1107" h="383" extrusionOk="0">
                  <a:moveTo>
                    <a:pt x="956" y="1"/>
                  </a:moveTo>
                  <a:cubicBezTo>
                    <a:pt x="943" y="1"/>
                    <a:pt x="930" y="5"/>
                    <a:pt x="919" y="15"/>
                  </a:cubicBezTo>
                  <a:cubicBezTo>
                    <a:pt x="843" y="90"/>
                    <a:pt x="627" y="155"/>
                    <a:pt x="530" y="155"/>
                  </a:cubicBezTo>
                  <a:cubicBezTo>
                    <a:pt x="389" y="166"/>
                    <a:pt x="33" y="166"/>
                    <a:pt x="22" y="231"/>
                  </a:cubicBezTo>
                  <a:cubicBezTo>
                    <a:pt x="0" y="371"/>
                    <a:pt x="454" y="382"/>
                    <a:pt x="562" y="382"/>
                  </a:cubicBezTo>
                  <a:cubicBezTo>
                    <a:pt x="581" y="382"/>
                    <a:pt x="603" y="383"/>
                    <a:pt x="626" y="383"/>
                  </a:cubicBezTo>
                  <a:cubicBezTo>
                    <a:pt x="735" y="383"/>
                    <a:pt x="879" y="376"/>
                    <a:pt x="950" y="296"/>
                  </a:cubicBezTo>
                  <a:cubicBezTo>
                    <a:pt x="1106" y="140"/>
                    <a:pt x="1029" y="1"/>
                    <a:pt x="956" y="1"/>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35"/>
            <p:cNvSpPr/>
            <p:nvPr/>
          </p:nvSpPr>
          <p:spPr>
            <a:xfrm>
              <a:off x="6109175" y="3963100"/>
              <a:ext cx="25375" cy="16250"/>
            </a:xfrm>
            <a:custGeom>
              <a:avLst/>
              <a:gdLst/>
              <a:ahLst/>
              <a:cxnLst/>
              <a:rect l="l" t="t" r="r" b="b"/>
              <a:pathLst>
                <a:path w="1015" h="650" extrusionOk="0">
                  <a:moveTo>
                    <a:pt x="863" y="1"/>
                  </a:moveTo>
                  <a:cubicBezTo>
                    <a:pt x="839" y="1"/>
                    <a:pt x="816" y="12"/>
                    <a:pt x="800" y="36"/>
                  </a:cubicBezTo>
                  <a:cubicBezTo>
                    <a:pt x="746" y="144"/>
                    <a:pt x="541" y="295"/>
                    <a:pt x="454" y="339"/>
                  </a:cubicBezTo>
                  <a:cubicBezTo>
                    <a:pt x="325" y="392"/>
                    <a:pt x="1" y="533"/>
                    <a:pt x="12" y="598"/>
                  </a:cubicBezTo>
                  <a:cubicBezTo>
                    <a:pt x="18" y="635"/>
                    <a:pt x="57" y="649"/>
                    <a:pt x="111" y="649"/>
                  </a:cubicBezTo>
                  <a:cubicBezTo>
                    <a:pt x="245" y="649"/>
                    <a:pt x="475" y="564"/>
                    <a:pt x="552" y="533"/>
                  </a:cubicBezTo>
                  <a:cubicBezTo>
                    <a:pt x="649" y="500"/>
                    <a:pt x="843" y="435"/>
                    <a:pt x="908" y="306"/>
                  </a:cubicBezTo>
                  <a:cubicBezTo>
                    <a:pt x="1014" y="110"/>
                    <a:pt x="936" y="1"/>
                    <a:pt x="863" y="1"/>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5"/>
            <p:cNvSpPr/>
            <p:nvPr/>
          </p:nvSpPr>
          <p:spPr>
            <a:xfrm>
              <a:off x="6118650" y="3964025"/>
              <a:ext cx="21100" cy="21900"/>
            </a:xfrm>
            <a:custGeom>
              <a:avLst/>
              <a:gdLst/>
              <a:ahLst/>
              <a:cxnLst/>
              <a:rect l="l" t="t" r="r" b="b"/>
              <a:pathLst>
                <a:path w="844" h="876" extrusionOk="0">
                  <a:moveTo>
                    <a:pt x="701" y="0"/>
                  </a:moveTo>
                  <a:cubicBezTo>
                    <a:pt x="670" y="0"/>
                    <a:pt x="644" y="22"/>
                    <a:pt x="637" y="64"/>
                  </a:cubicBezTo>
                  <a:cubicBezTo>
                    <a:pt x="605" y="182"/>
                    <a:pt x="454" y="388"/>
                    <a:pt x="389" y="453"/>
                  </a:cubicBezTo>
                  <a:cubicBezTo>
                    <a:pt x="281" y="549"/>
                    <a:pt x="0" y="787"/>
                    <a:pt x="32" y="841"/>
                  </a:cubicBezTo>
                  <a:cubicBezTo>
                    <a:pt x="42" y="865"/>
                    <a:pt x="62" y="875"/>
                    <a:pt x="88" y="875"/>
                  </a:cubicBezTo>
                  <a:cubicBezTo>
                    <a:pt x="205" y="875"/>
                    <a:pt x="448" y="678"/>
                    <a:pt x="519" y="625"/>
                  </a:cubicBezTo>
                  <a:cubicBezTo>
                    <a:pt x="605" y="561"/>
                    <a:pt x="766" y="431"/>
                    <a:pt x="799" y="290"/>
                  </a:cubicBezTo>
                  <a:cubicBezTo>
                    <a:pt x="843" y="94"/>
                    <a:pt x="764" y="0"/>
                    <a:pt x="701" y="0"/>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35"/>
            <p:cNvSpPr/>
            <p:nvPr/>
          </p:nvSpPr>
          <p:spPr>
            <a:xfrm>
              <a:off x="6129700" y="3965425"/>
              <a:ext cx="14875" cy="21325"/>
            </a:xfrm>
            <a:custGeom>
              <a:avLst/>
              <a:gdLst/>
              <a:ahLst/>
              <a:cxnLst/>
              <a:rect l="l" t="t" r="r" b="b"/>
              <a:pathLst>
                <a:path w="595" h="853" extrusionOk="0">
                  <a:moveTo>
                    <a:pt x="465" y="1"/>
                  </a:moveTo>
                  <a:cubicBezTo>
                    <a:pt x="434" y="1"/>
                    <a:pt x="411" y="23"/>
                    <a:pt x="411" y="62"/>
                  </a:cubicBezTo>
                  <a:cubicBezTo>
                    <a:pt x="411" y="181"/>
                    <a:pt x="314" y="375"/>
                    <a:pt x="271" y="450"/>
                  </a:cubicBezTo>
                  <a:cubicBezTo>
                    <a:pt x="195" y="548"/>
                    <a:pt x="1" y="785"/>
                    <a:pt x="33" y="829"/>
                  </a:cubicBezTo>
                  <a:cubicBezTo>
                    <a:pt x="45" y="845"/>
                    <a:pt x="60" y="852"/>
                    <a:pt x="78" y="852"/>
                  </a:cubicBezTo>
                  <a:cubicBezTo>
                    <a:pt x="177" y="852"/>
                    <a:pt x="356" y="635"/>
                    <a:pt x="411" y="580"/>
                  </a:cubicBezTo>
                  <a:cubicBezTo>
                    <a:pt x="476" y="505"/>
                    <a:pt x="584" y="375"/>
                    <a:pt x="595" y="246"/>
                  </a:cubicBezTo>
                  <a:cubicBezTo>
                    <a:pt x="595" y="72"/>
                    <a:pt x="519" y="1"/>
                    <a:pt x="465" y="1"/>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35"/>
            <p:cNvSpPr/>
            <p:nvPr/>
          </p:nvSpPr>
          <p:spPr>
            <a:xfrm>
              <a:off x="6137800" y="3928350"/>
              <a:ext cx="32700" cy="31900"/>
            </a:xfrm>
            <a:custGeom>
              <a:avLst/>
              <a:gdLst/>
              <a:ahLst/>
              <a:cxnLst/>
              <a:rect l="l" t="t" r="r" b="b"/>
              <a:pathLst>
                <a:path w="1308" h="1276" extrusionOk="0">
                  <a:moveTo>
                    <a:pt x="314" y="1"/>
                  </a:moveTo>
                  <a:lnTo>
                    <a:pt x="0" y="659"/>
                  </a:lnTo>
                  <a:lnTo>
                    <a:pt x="670" y="1275"/>
                  </a:lnTo>
                  <a:lnTo>
                    <a:pt x="1307" y="1059"/>
                  </a:lnTo>
                  <a:lnTo>
                    <a:pt x="314" y="1"/>
                  </a:ln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35"/>
            <p:cNvSpPr/>
            <p:nvPr/>
          </p:nvSpPr>
          <p:spPr>
            <a:xfrm>
              <a:off x="6141050" y="3867350"/>
              <a:ext cx="99625" cy="92900"/>
            </a:xfrm>
            <a:custGeom>
              <a:avLst/>
              <a:gdLst/>
              <a:ahLst/>
              <a:cxnLst/>
              <a:rect l="l" t="t" r="r" b="b"/>
              <a:pathLst>
                <a:path w="3985" h="3716" extrusionOk="0">
                  <a:moveTo>
                    <a:pt x="3078" y="1"/>
                  </a:moveTo>
                  <a:cubicBezTo>
                    <a:pt x="2727" y="1"/>
                    <a:pt x="2348" y="96"/>
                    <a:pt x="2181" y="152"/>
                  </a:cubicBezTo>
                  <a:cubicBezTo>
                    <a:pt x="1684" y="325"/>
                    <a:pt x="746" y="1512"/>
                    <a:pt x="0" y="2527"/>
                  </a:cubicBezTo>
                  <a:lnTo>
                    <a:pt x="1101" y="3715"/>
                  </a:lnTo>
                  <a:cubicBezTo>
                    <a:pt x="1101" y="3715"/>
                    <a:pt x="3985" y="1124"/>
                    <a:pt x="3790" y="368"/>
                  </a:cubicBezTo>
                  <a:cubicBezTo>
                    <a:pt x="3712" y="85"/>
                    <a:pt x="3407" y="1"/>
                    <a:pt x="3078" y="1"/>
                  </a:cubicBez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35"/>
            <p:cNvSpPr/>
            <p:nvPr/>
          </p:nvSpPr>
          <p:spPr>
            <a:xfrm>
              <a:off x="6140775" y="3871400"/>
              <a:ext cx="50500" cy="64550"/>
            </a:xfrm>
            <a:custGeom>
              <a:avLst/>
              <a:gdLst/>
              <a:ahLst/>
              <a:cxnLst/>
              <a:rect l="l" t="t" r="r" b="b"/>
              <a:pathLst>
                <a:path w="2020" h="2582" extrusionOk="0">
                  <a:moveTo>
                    <a:pt x="2019" y="0"/>
                  </a:moveTo>
                  <a:lnTo>
                    <a:pt x="2019" y="0"/>
                  </a:lnTo>
                  <a:cubicBezTo>
                    <a:pt x="1501" y="303"/>
                    <a:pt x="788" y="1447"/>
                    <a:pt x="1" y="2332"/>
                  </a:cubicBezTo>
                  <a:lnTo>
                    <a:pt x="217" y="2581"/>
                  </a:lnTo>
                  <a:cubicBezTo>
                    <a:pt x="411" y="2236"/>
                    <a:pt x="940" y="1123"/>
                    <a:pt x="2019" y="0"/>
                  </a:cubicBez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35"/>
            <p:cNvSpPr/>
            <p:nvPr/>
          </p:nvSpPr>
          <p:spPr>
            <a:xfrm>
              <a:off x="6165625" y="3872225"/>
              <a:ext cx="75050" cy="89100"/>
            </a:xfrm>
            <a:custGeom>
              <a:avLst/>
              <a:gdLst/>
              <a:ahLst/>
              <a:cxnLst/>
              <a:rect l="l" t="t" r="r" b="b"/>
              <a:pathLst>
                <a:path w="3002" h="3564" extrusionOk="0">
                  <a:moveTo>
                    <a:pt x="2710" y="0"/>
                  </a:moveTo>
                  <a:cubicBezTo>
                    <a:pt x="2440" y="1037"/>
                    <a:pt x="1101" y="2472"/>
                    <a:pt x="0" y="3390"/>
                  </a:cubicBezTo>
                  <a:lnTo>
                    <a:pt x="162" y="3563"/>
                  </a:lnTo>
                  <a:cubicBezTo>
                    <a:pt x="162" y="3563"/>
                    <a:pt x="3002" y="929"/>
                    <a:pt x="2807" y="173"/>
                  </a:cubicBezTo>
                  <a:cubicBezTo>
                    <a:pt x="2786" y="108"/>
                    <a:pt x="2753" y="43"/>
                    <a:pt x="2710" y="0"/>
                  </a:cubicBez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35"/>
            <p:cNvSpPr/>
            <p:nvPr/>
          </p:nvSpPr>
          <p:spPr>
            <a:xfrm>
              <a:off x="5865175" y="4019600"/>
              <a:ext cx="53200" cy="49700"/>
            </a:xfrm>
            <a:custGeom>
              <a:avLst/>
              <a:gdLst/>
              <a:ahLst/>
              <a:cxnLst/>
              <a:rect l="l" t="t" r="r" b="b"/>
              <a:pathLst>
                <a:path w="2128" h="1988" extrusionOk="0">
                  <a:moveTo>
                    <a:pt x="1447" y="0"/>
                  </a:moveTo>
                  <a:lnTo>
                    <a:pt x="0" y="1587"/>
                  </a:lnTo>
                  <a:lnTo>
                    <a:pt x="389" y="1987"/>
                  </a:lnTo>
                  <a:lnTo>
                    <a:pt x="2128" y="843"/>
                  </a:lnTo>
                  <a:lnTo>
                    <a:pt x="1447" y="0"/>
                  </a:lnTo>
                  <a:close/>
                </a:path>
              </a:pathLst>
            </a:custGeom>
            <a:solidFill>
              <a:srgbClr val="5FB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35"/>
            <p:cNvSpPr/>
            <p:nvPr/>
          </p:nvSpPr>
          <p:spPr>
            <a:xfrm>
              <a:off x="5861400" y="4050625"/>
              <a:ext cx="22975" cy="21375"/>
            </a:xfrm>
            <a:custGeom>
              <a:avLst/>
              <a:gdLst/>
              <a:ahLst/>
              <a:cxnLst/>
              <a:rect l="l" t="t" r="r" b="b"/>
              <a:pathLst>
                <a:path w="919" h="855" extrusionOk="0">
                  <a:moveTo>
                    <a:pt x="270" y="1"/>
                  </a:moveTo>
                  <a:lnTo>
                    <a:pt x="0" y="368"/>
                  </a:lnTo>
                  <a:lnTo>
                    <a:pt x="497" y="854"/>
                  </a:lnTo>
                  <a:lnTo>
                    <a:pt x="918" y="649"/>
                  </a:lnTo>
                  <a:lnTo>
                    <a:pt x="270" y="1"/>
                  </a:lnTo>
                  <a:close/>
                </a:path>
              </a:pathLst>
            </a:custGeom>
            <a:solidFill>
              <a:srgbClr val="5FB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35"/>
            <p:cNvSpPr/>
            <p:nvPr/>
          </p:nvSpPr>
          <p:spPr>
            <a:xfrm>
              <a:off x="6053325" y="3986375"/>
              <a:ext cx="12450" cy="88325"/>
            </a:xfrm>
            <a:custGeom>
              <a:avLst/>
              <a:gdLst/>
              <a:ahLst/>
              <a:cxnLst/>
              <a:rect l="l" t="t" r="r" b="b"/>
              <a:pathLst>
                <a:path w="498" h="3533" extrusionOk="0">
                  <a:moveTo>
                    <a:pt x="260" y="1"/>
                  </a:moveTo>
                  <a:lnTo>
                    <a:pt x="205" y="682"/>
                  </a:lnTo>
                  <a:lnTo>
                    <a:pt x="303" y="682"/>
                  </a:lnTo>
                  <a:lnTo>
                    <a:pt x="260" y="1"/>
                  </a:lnTo>
                  <a:close/>
                  <a:moveTo>
                    <a:pt x="87" y="2355"/>
                  </a:moveTo>
                  <a:lnTo>
                    <a:pt x="0" y="3521"/>
                  </a:lnTo>
                  <a:lnTo>
                    <a:pt x="497" y="3532"/>
                  </a:lnTo>
                  <a:lnTo>
                    <a:pt x="421" y="2355"/>
                  </a:lnTo>
                  <a:close/>
                </a:path>
              </a:pathLst>
            </a:custGeom>
            <a:solidFill>
              <a:srgbClr val="FF70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35"/>
            <p:cNvSpPr/>
            <p:nvPr/>
          </p:nvSpPr>
          <p:spPr>
            <a:xfrm>
              <a:off x="6057650" y="4003400"/>
              <a:ext cx="4050" cy="12175"/>
            </a:xfrm>
            <a:custGeom>
              <a:avLst/>
              <a:gdLst/>
              <a:ahLst/>
              <a:cxnLst/>
              <a:rect l="l" t="t" r="r" b="b"/>
              <a:pathLst>
                <a:path w="162" h="487" extrusionOk="0">
                  <a:moveTo>
                    <a:pt x="32" y="1"/>
                  </a:moveTo>
                  <a:lnTo>
                    <a:pt x="0" y="486"/>
                  </a:lnTo>
                  <a:lnTo>
                    <a:pt x="162" y="486"/>
                  </a:lnTo>
                  <a:lnTo>
                    <a:pt x="130" y="1"/>
                  </a:lnTo>
                  <a:close/>
                </a:path>
              </a:pathLst>
            </a:custGeom>
            <a:solidFill>
              <a:srgbClr val="FF88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35"/>
            <p:cNvSpPr/>
            <p:nvPr/>
          </p:nvSpPr>
          <p:spPr>
            <a:xfrm>
              <a:off x="6055475" y="4029575"/>
              <a:ext cx="8400" cy="15675"/>
            </a:xfrm>
            <a:custGeom>
              <a:avLst/>
              <a:gdLst/>
              <a:ahLst/>
              <a:cxnLst/>
              <a:rect l="l" t="t" r="r" b="b"/>
              <a:pathLst>
                <a:path w="336" h="627" extrusionOk="0">
                  <a:moveTo>
                    <a:pt x="44" y="0"/>
                  </a:moveTo>
                  <a:lnTo>
                    <a:pt x="1" y="627"/>
                  </a:lnTo>
                  <a:lnTo>
                    <a:pt x="335" y="627"/>
                  </a:lnTo>
                  <a:lnTo>
                    <a:pt x="292" y="0"/>
                  </a:lnTo>
                  <a:close/>
                </a:path>
              </a:pathLst>
            </a:custGeom>
            <a:solidFill>
              <a:srgbClr val="FF88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35"/>
            <p:cNvSpPr/>
            <p:nvPr/>
          </p:nvSpPr>
          <p:spPr>
            <a:xfrm>
              <a:off x="6056550" y="4015550"/>
              <a:ext cx="6225" cy="14050"/>
            </a:xfrm>
            <a:custGeom>
              <a:avLst/>
              <a:gdLst/>
              <a:ahLst/>
              <a:cxnLst/>
              <a:rect l="l" t="t" r="r" b="b"/>
              <a:pathLst>
                <a:path w="249" h="562" extrusionOk="0">
                  <a:moveTo>
                    <a:pt x="44" y="0"/>
                  </a:moveTo>
                  <a:lnTo>
                    <a:pt x="1" y="561"/>
                  </a:lnTo>
                  <a:lnTo>
                    <a:pt x="249" y="561"/>
                  </a:lnTo>
                  <a:lnTo>
                    <a:pt x="206" y="0"/>
                  </a:lnTo>
                  <a:close/>
                </a:path>
              </a:pathLst>
            </a:custGeom>
            <a:solidFill>
              <a:srgbClr val="FF86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35"/>
            <p:cNvSpPr/>
            <p:nvPr/>
          </p:nvSpPr>
          <p:spPr>
            <a:xfrm>
              <a:off x="6161825" y="3763700"/>
              <a:ext cx="10825" cy="8125"/>
            </a:xfrm>
            <a:custGeom>
              <a:avLst/>
              <a:gdLst/>
              <a:ahLst/>
              <a:cxnLst/>
              <a:rect l="l" t="t" r="r" b="b"/>
              <a:pathLst>
                <a:path w="433" h="325" extrusionOk="0">
                  <a:moveTo>
                    <a:pt x="1" y="1"/>
                  </a:moveTo>
                  <a:cubicBezTo>
                    <a:pt x="11" y="109"/>
                    <a:pt x="33" y="217"/>
                    <a:pt x="66" y="325"/>
                  </a:cubicBezTo>
                  <a:cubicBezTo>
                    <a:pt x="195" y="238"/>
                    <a:pt x="325" y="173"/>
                    <a:pt x="433" y="130"/>
                  </a:cubicBezTo>
                  <a:cubicBezTo>
                    <a:pt x="303" y="76"/>
                    <a:pt x="162" y="33"/>
                    <a:pt x="1" y="1"/>
                  </a:cubicBezTo>
                  <a:close/>
                </a:path>
              </a:pathLst>
            </a:custGeom>
            <a:solidFill>
              <a:srgbClr val="F528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35"/>
            <p:cNvSpPr/>
            <p:nvPr/>
          </p:nvSpPr>
          <p:spPr>
            <a:xfrm>
              <a:off x="6131600" y="3762625"/>
              <a:ext cx="31875" cy="17025"/>
            </a:xfrm>
            <a:custGeom>
              <a:avLst/>
              <a:gdLst/>
              <a:ahLst/>
              <a:cxnLst/>
              <a:rect l="l" t="t" r="r" b="b"/>
              <a:pathLst>
                <a:path w="1275" h="681" extrusionOk="0">
                  <a:moveTo>
                    <a:pt x="605" y="0"/>
                  </a:moveTo>
                  <a:cubicBezTo>
                    <a:pt x="605" y="0"/>
                    <a:pt x="594" y="11"/>
                    <a:pt x="584" y="11"/>
                  </a:cubicBezTo>
                  <a:lnTo>
                    <a:pt x="486" y="11"/>
                  </a:lnTo>
                  <a:cubicBezTo>
                    <a:pt x="486" y="11"/>
                    <a:pt x="476" y="11"/>
                    <a:pt x="464" y="22"/>
                  </a:cubicBezTo>
                  <a:lnTo>
                    <a:pt x="400" y="22"/>
                  </a:lnTo>
                  <a:cubicBezTo>
                    <a:pt x="270" y="119"/>
                    <a:pt x="141" y="195"/>
                    <a:pt x="1" y="260"/>
                  </a:cubicBezTo>
                  <a:cubicBezTo>
                    <a:pt x="33" y="270"/>
                    <a:pt x="76" y="292"/>
                    <a:pt x="109" y="303"/>
                  </a:cubicBezTo>
                  <a:cubicBezTo>
                    <a:pt x="130" y="281"/>
                    <a:pt x="141" y="260"/>
                    <a:pt x="162" y="238"/>
                  </a:cubicBezTo>
                  <a:lnTo>
                    <a:pt x="778" y="583"/>
                  </a:lnTo>
                  <a:cubicBezTo>
                    <a:pt x="778" y="583"/>
                    <a:pt x="767" y="605"/>
                    <a:pt x="745" y="659"/>
                  </a:cubicBezTo>
                  <a:cubicBezTo>
                    <a:pt x="767" y="659"/>
                    <a:pt x="788" y="670"/>
                    <a:pt x="800" y="680"/>
                  </a:cubicBezTo>
                  <a:cubicBezTo>
                    <a:pt x="972" y="562"/>
                    <a:pt x="1124" y="454"/>
                    <a:pt x="1275" y="368"/>
                  </a:cubicBezTo>
                  <a:cubicBezTo>
                    <a:pt x="1242" y="260"/>
                    <a:pt x="1220" y="152"/>
                    <a:pt x="1210" y="44"/>
                  </a:cubicBezTo>
                  <a:cubicBezTo>
                    <a:pt x="1059" y="22"/>
                    <a:pt x="896" y="0"/>
                    <a:pt x="735" y="0"/>
                  </a:cubicBezTo>
                  <a:close/>
                </a:path>
              </a:pathLst>
            </a:custGeom>
            <a:solidFill>
              <a:srgbClr val="F528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35"/>
            <p:cNvSpPr/>
            <p:nvPr/>
          </p:nvSpPr>
          <p:spPr>
            <a:xfrm>
              <a:off x="6131600" y="3763175"/>
              <a:ext cx="10000" cy="5950"/>
            </a:xfrm>
            <a:custGeom>
              <a:avLst/>
              <a:gdLst/>
              <a:ahLst/>
              <a:cxnLst/>
              <a:rect l="l" t="t" r="r" b="b"/>
              <a:pathLst>
                <a:path w="400" h="238" extrusionOk="0">
                  <a:moveTo>
                    <a:pt x="389" y="0"/>
                  </a:moveTo>
                  <a:cubicBezTo>
                    <a:pt x="270" y="97"/>
                    <a:pt x="130" y="173"/>
                    <a:pt x="1" y="238"/>
                  </a:cubicBezTo>
                  <a:cubicBezTo>
                    <a:pt x="141" y="173"/>
                    <a:pt x="270" y="97"/>
                    <a:pt x="400" y="0"/>
                  </a:cubicBezTo>
                  <a:close/>
                </a:path>
              </a:pathLst>
            </a:custGeom>
            <a:solidFill>
              <a:srgbClr val="801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35"/>
            <p:cNvSpPr/>
            <p:nvPr/>
          </p:nvSpPr>
          <p:spPr>
            <a:xfrm>
              <a:off x="6126750" y="3763175"/>
              <a:ext cx="14600" cy="5950"/>
            </a:xfrm>
            <a:custGeom>
              <a:avLst/>
              <a:gdLst/>
              <a:ahLst/>
              <a:cxnLst/>
              <a:rect l="l" t="t" r="r" b="b"/>
              <a:pathLst>
                <a:path w="584" h="238" extrusionOk="0">
                  <a:moveTo>
                    <a:pt x="583" y="0"/>
                  </a:moveTo>
                  <a:lnTo>
                    <a:pt x="583" y="0"/>
                  </a:lnTo>
                  <a:cubicBezTo>
                    <a:pt x="579" y="3"/>
                    <a:pt x="575" y="7"/>
                    <a:pt x="570" y="10"/>
                  </a:cubicBezTo>
                  <a:lnTo>
                    <a:pt x="572" y="10"/>
                  </a:lnTo>
                  <a:cubicBezTo>
                    <a:pt x="572" y="10"/>
                    <a:pt x="583" y="10"/>
                    <a:pt x="583" y="0"/>
                  </a:cubicBezTo>
                  <a:close/>
                  <a:moveTo>
                    <a:pt x="0" y="173"/>
                  </a:moveTo>
                  <a:lnTo>
                    <a:pt x="17" y="178"/>
                  </a:lnTo>
                  <a:lnTo>
                    <a:pt x="17" y="178"/>
                  </a:lnTo>
                  <a:cubicBezTo>
                    <a:pt x="11" y="176"/>
                    <a:pt x="6" y="173"/>
                    <a:pt x="0" y="173"/>
                  </a:cubicBezTo>
                  <a:close/>
                  <a:moveTo>
                    <a:pt x="17" y="178"/>
                  </a:moveTo>
                  <a:cubicBezTo>
                    <a:pt x="22" y="181"/>
                    <a:pt x="27" y="183"/>
                    <a:pt x="31" y="183"/>
                  </a:cubicBezTo>
                  <a:lnTo>
                    <a:pt x="31" y="183"/>
                  </a:lnTo>
                  <a:lnTo>
                    <a:pt x="17" y="178"/>
                  </a:lnTo>
                  <a:close/>
                  <a:moveTo>
                    <a:pt x="540" y="10"/>
                  </a:moveTo>
                  <a:cubicBezTo>
                    <a:pt x="507" y="22"/>
                    <a:pt x="475" y="22"/>
                    <a:pt x="442" y="32"/>
                  </a:cubicBezTo>
                  <a:lnTo>
                    <a:pt x="432" y="32"/>
                  </a:lnTo>
                  <a:cubicBezTo>
                    <a:pt x="356" y="54"/>
                    <a:pt x="291" y="75"/>
                    <a:pt x="216" y="97"/>
                  </a:cubicBezTo>
                  <a:cubicBezTo>
                    <a:pt x="205" y="97"/>
                    <a:pt x="205" y="108"/>
                    <a:pt x="195" y="108"/>
                  </a:cubicBezTo>
                  <a:cubicBezTo>
                    <a:pt x="173" y="118"/>
                    <a:pt x="140" y="130"/>
                    <a:pt x="119" y="140"/>
                  </a:cubicBezTo>
                  <a:cubicBezTo>
                    <a:pt x="108" y="140"/>
                    <a:pt x="97" y="151"/>
                    <a:pt x="87" y="151"/>
                  </a:cubicBezTo>
                  <a:cubicBezTo>
                    <a:pt x="65" y="162"/>
                    <a:pt x="54" y="173"/>
                    <a:pt x="32" y="183"/>
                  </a:cubicBezTo>
                  <a:cubicBezTo>
                    <a:pt x="32" y="183"/>
                    <a:pt x="32" y="183"/>
                    <a:pt x="31" y="183"/>
                  </a:cubicBezTo>
                  <a:lnTo>
                    <a:pt x="31" y="183"/>
                  </a:lnTo>
                  <a:lnTo>
                    <a:pt x="195" y="238"/>
                  </a:lnTo>
                  <a:cubicBezTo>
                    <a:pt x="319" y="175"/>
                    <a:pt x="454" y="102"/>
                    <a:pt x="570" y="10"/>
                  </a:cubicBezTo>
                  <a:close/>
                </a:path>
              </a:pathLst>
            </a:custGeom>
            <a:solidFill>
              <a:srgbClr val="801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35"/>
            <p:cNvSpPr/>
            <p:nvPr/>
          </p:nvSpPr>
          <p:spPr>
            <a:xfrm>
              <a:off x="6050625" y="3778550"/>
              <a:ext cx="8375" cy="6775"/>
            </a:xfrm>
            <a:custGeom>
              <a:avLst/>
              <a:gdLst/>
              <a:ahLst/>
              <a:cxnLst/>
              <a:rect l="l" t="t" r="r" b="b"/>
              <a:pathLst>
                <a:path w="335" h="271" extrusionOk="0">
                  <a:moveTo>
                    <a:pt x="335" y="0"/>
                  </a:moveTo>
                  <a:lnTo>
                    <a:pt x="335" y="0"/>
                  </a:lnTo>
                  <a:cubicBezTo>
                    <a:pt x="216" y="33"/>
                    <a:pt x="97" y="65"/>
                    <a:pt x="0" y="119"/>
                  </a:cubicBezTo>
                  <a:cubicBezTo>
                    <a:pt x="0" y="162"/>
                    <a:pt x="0" y="216"/>
                    <a:pt x="11" y="270"/>
                  </a:cubicBezTo>
                  <a:cubicBezTo>
                    <a:pt x="108" y="173"/>
                    <a:pt x="216" y="86"/>
                    <a:pt x="335" y="0"/>
                  </a:cubicBezTo>
                  <a:close/>
                </a:path>
              </a:pathLst>
            </a:custGeom>
            <a:solidFill>
              <a:srgbClr val="ED15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35"/>
            <p:cNvSpPr/>
            <p:nvPr/>
          </p:nvSpPr>
          <p:spPr>
            <a:xfrm>
              <a:off x="6050875" y="3766125"/>
              <a:ext cx="83450" cy="44025"/>
            </a:xfrm>
            <a:custGeom>
              <a:avLst/>
              <a:gdLst/>
              <a:ahLst/>
              <a:cxnLst/>
              <a:rect l="l" t="t" r="r" b="b"/>
              <a:pathLst>
                <a:path w="3338" h="1761" extrusionOk="0">
                  <a:moveTo>
                    <a:pt x="2786" y="0"/>
                  </a:moveTo>
                  <a:cubicBezTo>
                    <a:pt x="2786" y="0"/>
                    <a:pt x="1696" y="1178"/>
                    <a:pt x="1372" y="1329"/>
                  </a:cubicBezTo>
                  <a:lnTo>
                    <a:pt x="1416" y="1339"/>
                  </a:lnTo>
                  <a:cubicBezTo>
                    <a:pt x="1372" y="1480"/>
                    <a:pt x="1329" y="1610"/>
                    <a:pt x="1286" y="1750"/>
                  </a:cubicBezTo>
                  <a:lnTo>
                    <a:pt x="2203" y="1739"/>
                  </a:lnTo>
                  <a:cubicBezTo>
                    <a:pt x="2484" y="1610"/>
                    <a:pt x="2765" y="1437"/>
                    <a:pt x="3035" y="1253"/>
                  </a:cubicBezTo>
                  <a:cubicBezTo>
                    <a:pt x="3046" y="962"/>
                    <a:pt x="3089" y="691"/>
                    <a:pt x="3175" y="465"/>
                  </a:cubicBezTo>
                  <a:cubicBezTo>
                    <a:pt x="3165" y="337"/>
                    <a:pt x="3133" y="208"/>
                    <a:pt x="3111" y="80"/>
                  </a:cubicBezTo>
                  <a:lnTo>
                    <a:pt x="3111" y="80"/>
                  </a:lnTo>
                  <a:lnTo>
                    <a:pt x="3230" y="120"/>
                  </a:lnTo>
                  <a:cubicBezTo>
                    <a:pt x="3262" y="130"/>
                    <a:pt x="3305" y="152"/>
                    <a:pt x="3338" y="163"/>
                  </a:cubicBezTo>
                  <a:cubicBezTo>
                    <a:pt x="3273" y="130"/>
                    <a:pt x="3197" y="108"/>
                    <a:pt x="3110" y="76"/>
                  </a:cubicBezTo>
                  <a:lnTo>
                    <a:pt x="3110" y="76"/>
                  </a:lnTo>
                  <a:cubicBezTo>
                    <a:pt x="3111" y="78"/>
                    <a:pt x="3111" y="79"/>
                    <a:pt x="3111" y="80"/>
                  </a:cubicBezTo>
                  <a:lnTo>
                    <a:pt x="3111" y="80"/>
                  </a:lnTo>
                  <a:lnTo>
                    <a:pt x="3035" y="55"/>
                  </a:lnTo>
                  <a:cubicBezTo>
                    <a:pt x="2949" y="33"/>
                    <a:pt x="2873" y="22"/>
                    <a:pt x="2786" y="0"/>
                  </a:cubicBezTo>
                  <a:close/>
                  <a:moveTo>
                    <a:pt x="746" y="271"/>
                  </a:moveTo>
                  <a:cubicBezTo>
                    <a:pt x="595" y="336"/>
                    <a:pt x="454" y="411"/>
                    <a:pt x="325" y="497"/>
                  </a:cubicBezTo>
                  <a:cubicBezTo>
                    <a:pt x="206" y="583"/>
                    <a:pt x="98" y="670"/>
                    <a:pt x="1" y="767"/>
                  </a:cubicBezTo>
                  <a:cubicBezTo>
                    <a:pt x="44" y="1166"/>
                    <a:pt x="217" y="1534"/>
                    <a:pt x="509" y="1761"/>
                  </a:cubicBezTo>
                  <a:lnTo>
                    <a:pt x="1188" y="1750"/>
                  </a:lnTo>
                  <a:cubicBezTo>
                    <a:pt x="1232" y="1598"/>
                    <a:pt x="1275" y="1458"/>
                    <a:pt x="1318" y="1318"/>
                  </a:cubicBezTo>
                  <a:lnTo>
                    <a:pt x="1372" y="1329"/>
                  </a:lnTo>
                  <a:cubicBezTo>
                    <a:pt x="1372" y="1329"/>
                    <a:pt x="908" y="907"/>
                    <a:pt x="746" y="27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35"/>
            <p:cNvSpPr/>
            <p:nvPr/>
          </p:nvSpPr>
          <p:spPr>
            <a:xfrm>
              <a:off x="6068450" y="3744800"/>
              <a:ext cx="52100" cy="54550"/>
            </a:xfrm>
            <a:custGeom>
              <a:avLst/>
              <a:gdLst/>
              <a:ahLst/>
              <a:cxnLst/>
              <a:rect l="l" t="t" r="r" b="b"/>
              <a:pathLst>
                <a:path w="2084" h="2182" extrusionOk="0">
                  <a:moveTo>
                    <a:pt x="1954" y="1"/>
                  </a:moveTo>
                  <a:cubicBezTo>
                    <a:pt x="1954" y="1"/>
                    <a:pt x="0" y="22"/>
                    <a:pt x="0" y="789"/>
                  </a:cubicBezTo>
                  <a:lnTo>
                    <a:pt x="0" y="821"/>
                  </a:lnTo>
                  <a:cubicBezTo>
                    <a:pt x="10" y="929"/>
                    <a:pt x="22" y="1026"/>
                    <a:pt x="43" y="1124"/>
                  </a:cubicBezTo>
                  <a:cubicBezTo>
                    <a:pt x="205" y="1760"/>
                    <a:pt x="669" y="2182"/>
                    <a:pt x="669" y="2182"/>
                  </a:cubicBezTo>
                  <a:cubicBezTo>
                    <a:pt x="993" y="2031"/>
                    <a:pt x="2083" y="853"/>
                    <a:pt x="2083" y="853"/>
                  </a:cubicBezTo>
                  <a:lnTo>
                    <a:pt x="19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35"/>
            <p:cNvSpPr/>
            <p:nvPr/>
          </p:nvSpPr>
          <p:spPr>
            <a:xfrm>
              <a:off x="6063575" y="3809600"/>
              <a:ext cx="42400" cy="6225"/>
            </a:xfrm>
            <a:custGeom>
              <a:avLst/>
              <a:gdLst/>
              <a:ahLst/>
              <a:cxnLst/>
              <a:rect l="l" t="t" r="r" b="b"/>
              <a:pathLst>
                <a:path w="1696" h="249" extrusionOk="0">
                  <a:moveTo>
                    <a:pt x="680" y="11"/>
                  </a:moveTo>
                  <a:lnTo>
                    <a:pt x="1" y="22"/>
                  </a:lnTo>
                  <a:cubicBezTo>
                    <a:pt x="152" y="130"/>
                    <a:pt x="335" y="205"/>
                    <a:pt x="551" y="238"/>
                  </a:cubicBezTo>
                  <a:lnTo>
                    <a:pt x="616" y="238"/>
                  </a:lnTo>
                  <a:lnTo>
                    <a:pt x="680" y="11"/>
                  </a:lnTo>
                  <a:close/>
                  <a:moveTo>
                    <a:pt x="1695" y="0"/>
                  </a:moveTo>
                  <a:lnTo>
                    <a:pt x="778" y="11"/>
                  </a:lnTo>
                  <a:cubicBezTo>
                    <a:pt x="756" y="87"/>
                    <a:pt x="735" y="162"/>
                    <a:pt x="713" y="248"/>
                  </a:cubicBezTo>
                  <a:lnTo>
                    <a:pt x="735" y="248"/>
                  </a:lnTo>
                  <a:cubicBezTo>
                    <a:pt x="1048" y="248"/>
                    <a:pt x="1372" y="151"/>
                    <a:pt x="1695" y="0"/>
                  </a:cubicBezTo>
                  <a:close/>
                </a:path>
              </a:pathLst>
            </a:custGeom>
            <a:solidFill>
              <a:srgbClr val="F85A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35"/>
            <p:cNvSpPr/>
            <p:nvPr/>
          </p:nvSpPr>
          <p:spPr>
            <a:xfrm>
              <a:off x="6128625" y="3768025"/>
              <a:ext cx="5700" cy="9750"/>
            </a:xfrm>
            <a:custGeom>
              <a:avLst/>
              <a:gdLst/>
              <a:ahLst/>
              <a:cxnLst/>
              <a:rect l="l" t="t" r="r" b="b"/>
              <a:pathLst>
                <a:path w="228" h="390" extrusionOk="0">
                  <a:moveTo>
                    <a:pt x="0" y="0"/>
                  </a:moveTo>
                  <a:cubicBezTo>
                    <a:pt x="22" y="130"/>
                    <a:pt x="55" y="260"/>
                    <a:pt x="65" y="389"/>
                  </a:cubicBezTo>
                  <a:cubicBezTo>
                    <a:pt x="108" y="281"/>
                    <a:pt x="163" y="183"/>
                    <a:pt x="228" y="87"/>
                  </a:cubicBezTo>
                  <a:cubicBezTo>
                    <a:pt x="163" y="54"/>
                    <a:pt x="87" y="32"/>
                    <a:pt x="0" y="0"/>
                  </a:cubicBezTo>
                  <a:close/>
                </a:path>
              </a:pathLst>
            </a:custGeom>
            <a:solidFill>
              <a:srgbClr val="F838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35"/>
            <p:cNvSpPr/>
            <p:nvPr/>
          </p:nvSpPr>
          <p:spPr>
            <a:xfrm>
              <a:off x="6150225" y="3779075"/>
              <a:ext cx="1375" cy="575"/>
            </a:xfrm>
            <a:custGeom>
              <a:avLst/>
              <a:gdLst/>
              <a:ahLst/>
              <a:cxnLst/>
              <a:rect l="l" t="t" r="r" b="b"/>
              <a:pathLst>
                <a:path w="55" h="23" extrusionOk="0">
                  <a:moveTo>
                    <a:pt x="0" y="1"/>
                  </a:moveTo>
                  <a:lnTo>
                    <a:pt x="0" y="1"/>
                  </a:lnTo>
                  <a:cubicBezTo>
                    <a:pt x="22" y="1"/>
                    <a:pt x="43" y="12"/>
                    <a:pt x="55" y="22"/>
                  </a:cubicBezTo>
                  <a:lnTo>
                    <a:pt x="55" y="22"/>
                  </a:lnTo>
                  <a:cubicBezTo>
                    <a:pt x="43" y="12"/>
                    <a:pt x="22" y="1"/>
                    <a:pt x="0" y="1"/>
                  </a:cubicBezTo>
                  <a:close/>
                </a:path>
              </a:pathLst>
            </a:custGeom>
            <a:solidFill>
              <a:srgbClr val="F84A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35"/>
            <p:cNvSpPr/>
            <p:nvPr/>
          </p:nvSpPr>
          <p:spPr>
            <a:xfrm>
              <a:off x="6149425" y="3779075"/>
              <a:ext cx="2175" cy="2175"/>
            </a:xfrm>
            <a:custGeom>
              <a:avLst/>
              <a:gdLst/>
              <a:ahLst/>
              <a:cxnLst/>
              <a:rect l="l" t="t" r="r" b="b"/>
              <a:pathLst>
                <a:path w="87" h="87" extrusionOk="0">
                  <a:moveTo>
                    <a:pt x="32" y="1"/>
                  </a:moveTo>
                  <a:cubicBezTo>
                    <a:pt x="22" y="22"/>
                    <a:pt x="11" y="55"/>
                    <a:pt x="0" y="87"/>
                  </a:cubicBezTo>
                  <a:cubicBezTo>
                    <a:pt x="32" y="65"/>
                    <a:pt x="65" y="44"/>
                    <a:pt x="87" y="22"/>
                  </a:cubicBezTo>
                  <a:cubicBezTo>
                    <a:pt x="75" y="12"/>
                    <a:pt x="54" y="1"/>
                    <a:pt x="32" y="1"/>
                  </a:cubicBezTo>
                  <a:close/>
                </a:path>
              </a:pathLst>
            </a:custGeom>
            <a:solidFill>
              <a:srgbClr val="F84A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35"/>
            <p:cNvSpPr/>
            <p:nvPr/>
          </p:nvSpPr>
          <p:spPr>
            <a:xfrm>
              <a:off x="6078950" y="3799050"/>
              <a:ext cx="7325" cy="16775"/>
            </a:xfrm>
            <a:custGeom>
              <a:avLst/>
              <a:gdLst/>
              <a:ahLst/>
              <a:cxnLst/>
              <a:rect l="l" t="t" r="r" b="b"/>
              <a:pathLst>
                <a:path w="293" h="671" extrusionOk="0">
                  <a:moveTo>
                    <a:pt x="195" y="1"/>
                  </a:moveTo>
                  <a:cubicBezTo>
                    <a:pt x="152" y="141"/>
                    <a:pt x="109" y="281"/>
                    <a:pt x="65" y="433"/>
                  </a:cubicBezTo>
                  <a:lnTo>
                    <a:pt x="1" y="660"/>
                  </a:lnTo>
                  <a:cubicBezTo>
                    <a:pt x="34" y="670"/>
                    <a:pt x="65" y="670"/>
                    <a:pt x="98" y="670"/>
                  </a:cubicBezTo>
                  <a:cubicBezTo>
                    <a:pt x="120" y="584"/>
                    <a:pt x="141" y="509"/>
                    <a:pt x="163" y="433"/>
                  </a:cubicBezTo>
                  <a:cubicBezTo>
                    <a:pt x="206" y="293"/>
                    <a:pt x="249" y="163"/>
                    <a:pt x="293" y="22"/>
                  </a:cubicBezTo>
                  <a:lnTo>
                    <a:pt x="249" y="12"/>
                  </a:lnTo>
                  <a:lnTo>
                    <a:pt x="19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35"/>
            <p:cNvSpPr/>
            <p:nvPr/>
          </p:nvSpPr>
          <p:spPr>
            <a:xfrm>
              <a:off x="6126750" y="3768550"/>
              <a:ext cx="24300" cy="28900"/>
            </a:xfrm>
            <a:custGeom>
              <a:avLst/>
              <a:gdLst/>
              <a:ahLst/>
              <a:cxnLst/>
              <a:rect l="l" t="t" r="r" b="b"/>
              <a:pathLst>
                <a:path w="972" h="1156" extrusionOk="0">
                  <a:moveTo>
                    <a:pt x="356" y="1"/>
                  </a:moveTo>
                  <a:cubicBezTo>
                    <a:pt x="335" y="23"/>
                    <a:pt x="324" y="44"/>
                    <a:pt x="303" y="66"/>
                  </a:cubicBezTo>
                  <a:cubicBezTo>
                    <a:pt x="238" y="162"/>
                    <a:pt x="183" y="260"/>
                    <a:pt x="140" y="368"/>
                  </a:cubicBezTo>
                  <a:cubicBezTo>
                    <a:pt x="54" y="594"/>
                    <a:pt x="11" y="865"/>
                    <a:pt x="0" y="1156"/>
                  </a:cubicBezTo>
                  <a:cubicBezTo>
                    <a:pt x="313" y="951"/>
                    <a:pt x="626" y="714"/>
                    <a:pt x="907" y="508"/>
                  </a:cubicBezTo>
                  <a:cubicBezTo>
                    <a:pt x="918" y="476"/>
                    <a:pt x="929" y="443"/>
                    <a:pt x="939" y="422"/>
                  </a:cubicBezTo>
                  <a:cubicBezTo>
                    <a:pt x="961" y="368"/>
                    <a:pt x="972" y="346"/>
                    <a:pt x="972" y="346"/>
                  </a:cubicBezTo>
                  <a:lnTo>
                    <a:pt x="356" y="1"/>
                  </a:lnTo>
                  <a:close/>
                </a:path>
              </a:pathLst>
            </a:custGeom>
            <a:solidFill>
              <a:srgbClr val="ED15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35"/>
            <p:cNvSpPr/>
            <p:nvPr/>
          </p:nvSpPr>
          <p:spPr>
            <a:xfrm>
              <a:off x="6038475" y="3664250"/>
              <a:ext cx="78825" cy="93550"/>
            </a:xfrm>
            <a:custGeom>
              <a:avLst/>
              <a:gdLst/>
              <a:ahLst/>
              <a:cxnLst/>
              <a:rect l="l" t="t" r="r" b="b"/>
              <a:pathLst>
                <a:path w="3153" h="3742" extrusionOk="0">
                  <a:moveTo>
                    <a:pt x="1632" y="1"/>
                  </a:moveTo>
                  <a:cubicBezTo>
                    <a:pt x="1037" y="1"/>
                    <a:pt x="404" y="438"/>
                    <a:pt x="227" y="1215"/>
                  </a:cubicBezTo>
                  <a:cubicBezTo>
                    <a:pt x="0" y="2186"/>
                    <a:pt x="357" y="3007"/>
                    <a:pt x="1296" y="3741"/>
                  </a:cubicBezTo>
                  <a:cubicBezTo>
                    <a:pt x="1296" y="3741"/>
                    <a:pt x="3153" y="1333"/>
                    <a:pt x="2538" y="469"/>
                  </a:cubicBezTo>
                  <a:cubicBezTo>
                    <a:pt x="2315" y="150"/>
                    <a:pt x="1980" y="1"/>
                    <a:pt x="1632" y="1"/>
                  </a:cubicBezTo>
                  <a:close/>
                </a:path>
              </a:pathLst>
            </a:custGeom>
            <a:solidFill>
              <a:srgbClr val="84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35"/>
            <p:cNvSpPr/>
            <p:nvPr/>
          </p:nvSpPr>
          <p:spPr>
            <a:xfrm>
              <a:off x="6047375" y="3671600"/>
              <a:ext cx="78325" cy="109400"/>
            </a:xfrm>
            <a:custGeom>
              <a:avLst/>
              <a:gdLst/>
              <a:ahLst/>
              <a:cxnLst/>
              <a:rect l="l" t="t" r="r" b="b"/>
              <a:pathLst>
                <a:path w="3133" h="4376" extrusionOk="0">
                  <a:moveTo>
                    <a:pt x="1563" y="1"/>
                  </a:moveTo>
                  <a:cubicBezTo>
                    <a:pt x="1041" y="1"/>
                    <a:pt x="527" y="258"/>
                    <a:pt x="357" y="942"/>
                  </a:cubicBezTo>
                  <a:cubicBezTo>
                    <a:pt x="1" y="2378"/>
                    <a:pt x="529" y="3609"/>
                    <a:pt x="1199" y="4376"/>
                  </a:cubicBezTo>
                  <a:cubicBezTo>
                    <a:pt x="1199" y="4376"/>
                    <a:pt x="2516" y="3760"/>
                    <a:pt x="2711" y="3263"/>
                  </a:cubicBezTo>
                  <a:cubicBezTo>
                    <a:pt x="2916" y="2766"/>
                    <a:pt x="3132" y="1482"/>
                    <a:pt x="2862" y="715"/>
                  </a:cubicBezTo>
                  <a:cubicBezTo>
                    <a:pt x="2720" y="313"/>
                    <a:pt x="2137" y="1"/>
                    <a:pt x="1563" y="1"/>
                  </a:cubicBezTo>
                  <a:close/>
                </a:path>
              </a:pathLst>
            </a:custGeom>
            <a:solidFill>
              <a:srgbClr val="FF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35"/>
            <p:cNvSpPr/>
            <p:nvPr/>
          </p:nvSpPr>
          <p:spPr>
            <a:xfrm>
              <a:off x="6104600" y="3687575"/>
              <a:ext cx="25675" cy="54550"/>
            </a:xfrm>
            <a:custGeom>
              <a:avLst/>
              <a:gdLst/>
              <a:ahLst/>
              <a:cxnLst/>
              <a:rect l="l" t="t" r="r" b="b"/>
              <a:pathLst>
                <a:path w="1027" h="2182" extrusionOk="0">
                  <a:moveTo>
                    <a:pt x="627" y="1"/>
                  </a:moveTo>
                  <a:cubicBezTo>
                    <a:pt x="627" y="1"/>
                    <a:pt x="1" y="1340"/>
                    <a:pt x="303" y="2182"/>
                  </a:cubicBezTo>
                  <a:cubicBezTo>
                    <a:pt x="303" y="2182"/>
                    <a:pt x="940" y="1609"/>
                    <a:pt x="983" y="1112"/>
                  </a:cubicBezTo>
                  <a:cubicBezTo>
                    <a:pt x="1026" y="616"/>
                    <a:pt x="627" y="1"/>
                    <a:pt x="627" y="1"/>
                  </a:cubicBezTo>
                  <a:close/>
                </a:path>
              </a:pathLst>
            </a:custGeom>
            <a:solidFill>
              <a:srgbClr val="84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35"/>
            <p:cNvSpPr/>
            <p:nvPr/>
          </p:nvSpPr>
          <p:spPr>
            <a:xfrm>
              <a:off x="6036050" y="3618975"/>
              <a:ext cx="127700" cy="97250"/>
            </a:xfrm>
            <a:custGeom>
              <a:avLst/>
              <a:gdLst/>
              <a:ahLst/>
              <a:cxnLst/>
              <a:rect l="l" t="t" r="r" b="b"/>
              <a:pathLst>
                <a:path w="5108" h="3890" extrusionOk="0">
                  <a:moveTo>
                    <a:pt x="2478" y="0"/>
                  </a:moveTo>
                  <a:cubicBezTo>
                    <a:pt x="793" y="0"/>
                    <a:pt x="0" y="2594"/>
                    <a:pt x="0" y="2594"/>
                  </a:cubicBezTo>
                  <a:cubicBezTo>
                    <a:pt x="35" y="2592"/>
                    <a:pt x="71" y="2591"/>
                    <a:pt x="107" y="2591"/>
                  </a:cubicBezTo>
                  <a:cubicBezTo>
                    <a:pt x="1638" y="2591"/>
                    <a:pt x="4492" y="3889"/>
                    <a:pt x="4492" y="3889"/>
                  </a:cubicBezTo>
                  <a:cubicBezTo>
                    <a:pt x="4492" y="3889"/>
                    <a:pt x="5107" y="844"/>
                    <a:pt x="3120" y="121"/>
                  </a:cubicBezTo>
                  <a:cubicBezTo>
                    <a:pt x="2893" y="38"/>
                    <a:pt x="2679" y="0"/>
                    <a:pt x="2478" y="0"/>
                  </a:cubicBez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35"/>
            <p:cNvSpPr/>
            <p:nvPr/>
          </p:nvSpPr>
          <p:spPr>
            <a:xfrm>
              <a:off x="6036050" y="3618975"/>
              <a:ext cx="87750" cy="64850"/>
            </a:xfrm>
            <a:custGeom>
              <a:avLst/>
              <a:gdLst/>
              <a:ahLst/>
              <a:cxnLst/>
              <a:rect l="l" t="t" r="r" b="b"/>
              <a:pathLst>
                <a:path w="3510" h="2594" extrusionOk="0">
                  <a:moveTo>
                    <a:pt x="2478" y="0"/>
                  </a:moveTo>
                  <a:cubicBezTo>
                    <a:pt x="793" y="0"/>
                    <a:pt x="0" y="2594"/>
                    <a:pt x="0" y="2594"/>
                  </a:cubicBezTo>
                  <a:cubicBezTo>
                    <a:pt x="3110" y="2258"/>
                    <a:pt x="3509" y="564"/>
                    <a:pt x="3218" y="164"/>
                  </a:cubicBezTo>
                  <a:cubicBezTo>
                    <a:pt x="3185" y="142"/>
                    <a:pt x="3153" y="132"/>
                    <a:pt x="3120" y="121"/>
                  </a:cubicBezTo>
                  <a:cubicBezTo>
                    <a:pt x="2893" y="38"/>
                    <a:pt x="2679" y="0"/>
                    <a:pt x="2478" y="0"/>
                  </a:cubicBez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35"/>
            <p:cNvSpPr/>
            <p:nvPr/>
          </p:nvSpPr>
          <p:spPr>
            <a:xfrm>
              <a:off x="6054125" y="3621650"/>
              <a:ext cx="57775" cy="32750"/>
            </a:xfrm>
            <a:custGeom>
              <a:avLst/>
              <a:gdLst/>
              <a:ahLst/>
              <a:cxnLst/>
              <a:rect l="l" t="t" r="r" b="b"/>
              <a:pathLst>
                <a:path w="2311" h="1310" extrusionOk="0">
                  <a:moveTo>
                    <a:pt x="1764" y="0"/>
                  </a:moveTo>
                  <a:cubicBezTo>
                    <a:pt x="959" y="0"/>
                    <a:pt x="375" y="643"/>
                    <a:pt x="0" y="1256"/>
                  </a:cubicBezTo>
                  <a:cubicBezTo>
                    <a:pt x="173" y="1299"/>
                    <a:pt x="357" y="1309"/>
                    <a:pt x="562" y="1309"/>
                  </a:cubicBezTo>
                  <a:cubicBezTo>
                    <a:pt x="1523" y="1309"/>
                    <a:pt x="2311" y="889"/>
                    <a:pt x="2311" y="359"/>
                  </a:cubicBezTo>
                  <a:cubicBezTo>
                    <a:pt x="2311" y="251"/>
                    <a:pt x="2279" y="154"/>
                    <a:pt x="2225" y="68"/>
                  </a:cubicBezTo>
                  <a:cubicBezTo>
                    <a:pt x="2064" y="22"/>
                    <a:pt x="1910" y="0"/>
                    <a:pt x="1764" y="0"/>
                  </a:cubicBezTo>
                  <a:close/>
                </a:path>
              </a:pathLst>
            </a:custGeom>
            <a:solidFill>
              <a:srgbClr val="FFE8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35"/>
            <p:cNvSpPr/>
            <p:nvPr/>
          </p:nvSpPr>
          <p:spPr>
            <a:xfrm>
              <a:off x="6104650" y="3724250"/>
              <a:ext cx="32375" cy="25450"/>
            </a:xfrm>
            <a:custGeom>
              <a:avLst/>
              <a:gdLst/>
              <a:ahLst/>
              <a:cxnLst/>
              <a:rect l="l" t="t" r="r" b="b"/>
              <a:pathLst>
                <a:path w="1295" h="1018" extrusionOk="0">
                  <a:moveTo>
                    <a:pt x="909" y="0"/>
                  </a:moveTo>
                  <a:cubicBezTo>
                    <a:pt x="543" y="0"/>
                    <a:pt x="0" y="1017"/>
                    <a:pt x="409" y="1017"/>
                  </a:cubicBezTo>
                  <a:cubicBezTo>
                    <a:pt x="1046" y="1017"/>
                    <a:pt x="1295" y="423"/>
                    <a:pt x="1067" y="89"/>
                  </a:cubicBezTo>
                  <a:cubicBezTo>
                    <a:pt x="1022" y="27"/>
                    <a:pt x="968" y="0"/>
                    <a:pt x="909" y="0"/>
                  </a:cubicBezTo>
                  <a:close/>
                </a:path>
              </a:pathLst>
            </a:custGeom>
            <a:solidFill>
              <a:srgbClr val="FF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35"/>
            <p:cNvSpPr/>
            <p:nvPr/>
          </p:nvSpPr>
          <p:spPr>
            <a:xfrm>
              <a:off x="6111025" y="3730700"/>
              <a:ext cx="20050" cy="15750"/>
            </a:xfrm>
            <a:custGeom>
              <a:avLst/>
              <a:gdLst/>
              <a:ahLst/>
              <a:cxnLst/>
              <a:rect l="l" t="t" r="r" b="b"/>
              <a:pathLst>
                <a:path w="802" h="630" extrusionOk="0">
                  <a:moveTo>
                    <a:pt x="563" y="0"/>
                  </a:moveTo>
                  <a:cubicBezTo>
                    <a:pt x="340" y="0"/>
                    <a:pt x="1" y="630"/>
                    <a:pt x="251" y="630"/>
                  </a:cubicBezTo>
                  <a:cubicBezTo>
                    <a:pt x="651" y="630"/>
                    <a:pt x="802" y="262"/>
                    <a:pt x="661" y="57"/>
                  </a:cubicBezTo>
                  <a:cubicBezTo>
                    <a:pt x="634" y="17"/>
                    <a:pt x="600" y="0"/>
                    <a:pt x="563" y="0"/>
                  </a:cubicBezTo>
                  <a:close/>
                </a:path>
              </a:pathLst>
            </a:custGeom>
            <a:solidFill>
              <a:srgbClr val="84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35"/>
            <p:cNvSpPr/>
            <p:nvPr/>
          </p:nvSpPr>
          <p:spPr>
            <a:xfrm>
              <a:off x="6112650" y="3740375"/>
              <a:ext cx="9525" cy="7425"/>
            </a:xfrm>
            <a:custGeom>
              <a:avLst/>
              <a:gdLst/>
              <a:ahLst/>
              <a:cxnLst/>
              <a:rect l="l" t="t" r="r" b="b"/>
              <a:pathLst>
                <a:path w="381" h="297" extrusionOk="0">
                  <a:moveTo>
                    <a:pt x="268" y="1"/>
                  </a:moveTo>
                  <a:cubicBezTo>
                    <a:pt x="160" y="1"/>
                    <a:pt x="1" y="296"/>
                    <a:pt x="121" y="296"/>
                  </a:cubicBezTo>
                  <a:cubicBezTo>
                    <a:pt x="305" y="296"/>
                    <a:pt x="380" y="123"/>
                    <a:pt x="315" y="27"/>
                  </a:cubicBezTo>
                  <a:cubicBezTo>
                    <a:pt x="302" y="9"/>
                    <a:pt x="286" y="1"/>
                    <a:pt x="268" y="1"/>
                  </a:cubicBezTo>
                  <a:close/>
                </a:path>
              </a:pathLst>
            </a:custGeom>
            <a:solidFill>
              <a:srgbClr val="FF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35"/>
            <p:cNvSpPr/>
            <p:nvPr/>
          </p:nvSpPr>
          <p:spPr>
            <a:xfrm>
              <a:off x="6053325" y="3638750"/>
              <a:ext cx="33500" cy="49100"/>
            </a:xfrm>
            <a:custGeom>
              <a:avLst/>
              <a:gdLst/>
              <a:ahLst/>
              <a:cxnLst/>
              <a:rect l="l" t="t" r="r" b="b"/>
              <a:pathLst>
                <a:path w="1340" h="1964" extrusionOk="0">
                  <a:moveTo>
                    <a:pt x="644" y="1"/>
                  </a:moveTo>
                  <a:cubicBezTo>
                    <a:pt x="326" y="1"/>
                    <a:pt x="62" y="359"/>
                    <a:pt x="32" y="852"/>
                  </a:cubicBezTo>
                  <a:cubicBezTo>
                    <a:pt x="0" y="1392"/>
                    <a:pt x="248" y="1889"/>
                    <a:pt x="605" y="1954"/>
                  </a:cubicBezTo>
                  <a:cubicBezTo>
                    <a:pt x="635" y="1960"/>
                    <a:pt x="666" y="1963"/>
                    <a:pt x="695" y="1963"/>
                  </a:cubicBezTo>
                  <a:cubicBezTo>
                    <a:pt x="1012" y="1963"/>
                    <a:pt x="1277" y="1606"/>
                    <a:pt x="1306" y="1122"/>
                  </a:cubicBezTo>
                  <a:cubicBezTo>
                    <a:pt x="1339" y="582"/>
                    <a:pt x="1080" y="85"/>
                    <a:pt x="735" y="10"/>
                  </a:cubicBezTo>
                  <a:cubicBezTo>
                    <a:pt x="704" y="4"/>
                    <a:pt x="674" y="1"/>
                    <a:pt x="644" y="1"/>
                  </a:cubicBez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35"/>
            <p:cNvSpPr/>
            <p:nvPr/>
          </p:nvSpPr>
          <p:spPr>
            <a:xfrm>
              <a:off x="6045225" y="3638750"/>
              <a:ext cx="38900" cy="46425"/>
            </a:xfrm>
            <a:custGeom>
              <a:avLst/>
              <a:gdLst/>
              <a:ahLst/>
              <a:cxnLst/>
              <a:rect l="l" t="t" r="r" b="b"/>
              <a:pathLst>
                <a:path w="1556" h="1857" extrusionOk="0">
                  <a:moveTo>
                    <a:pt x="942" y="0"/>
                  </a:moveTo>
                  <a:cubicBezTo>
                    <a:pt x="619" y="0"/>
                    <a:pt x="268" y="337"/>
                    <a:pt x="140" y="798"/>
                  </a:cubicBezTo>
                  <a:cubicBezTo>
                    <a:pt x="0" y="1306"/>
                    <a:pt x="173" y="1770"/>
                    <a:pt x="529" y="1846"/>
                  </a:cubicBezTo>
                  <a:cubicBezTo>
                    <a:pt x="561" y="1853"/>
                    <a:pt x="593" y="1856"/>
                    <a:pt x="625" y="1856"/>
                  </a:cubicBezTo>
                  <a:cubicBezTo>
                    <a:pt x="946" y="1856"/>
                    <a:pt x="1287" y="1528"/>
                    <a:pt x="1414" y="1057"/>
                  </a:cubicBezTo>
                  <a:cubicBezTo>
                    <a:pt x="1555" y="550"/>
                    <a:pt x="1393" y="85"/>
                    <a:pt x="1037" y="10"/>
                  </a:cubicBezTo>
                  <a:cubicBezTo>
                    <a:pt x="1006" y="3"/>
                    <a:pt x="974" y="0"/>
                    <a:pt x="942" y="0"/>
                  </a:cubicBez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35"/>
            <p:cNvSpPr/>
            <p:nvPr/>
          </p:nvSpPr>
          <p:spPr>
            <a:xfrm>
              <a:off x="6048475" y="3643625"/>
              <a:ext cx="31575" cy="37400"/>
            </a:xfrm>
            <a:custGeom>
              <a:avLst/>
              <a:gdLst/>
              <a:ahLst/>
              <a:cxnLst/>
              <a:rect l="l" t="t" r="r" b="b"/>
              <a:pathLst>
                <a:path w="1263" h="1496" extrusionOk="0">
                  <a:moveTo>
                    <a:pt x="797" y="1"/>
                  </a:moveTo>
                  <a:cubicBezTo>
                    <a:pt x="543" y="1"/>
                    <a:pt x="256" y="274"/>
                    <a:pt x="130" y="646"/>
                  </a:cubicBezTo>
                  <a:cubicBezTo>
                    <a:pt x="0" y="1057"/>
                    <a:pt x="108" y="1435"/>
                    <a:pt x="378" y="1488"/>
                  </a:cubicBezTo>
                  <a:cubicBezTo>
                    <a:pt x="400" y="1493"/>
                    <a:pt x="423" y="1495"/>
                    <a:pt x="446" y="1495"/>
                  </a:cubicBezTo>
                  <a:cubicBezTo>
                    <a:pt x="702" y="1495"/>
                    <a:pt x="994" y="1228"/>
                    <a:pt x="1123" y="852"/>
                  </a:cubicBezTo>
                  <a:cubicBezTo>
                    <a:pt x="1263" y="442"/>
                    <a:pt x="1155" y="63"/>
                    <a:pt x="874" y="10"/>
                  </a:cubicBezTo>
                  <a:cubicBezTo>
                    <a:pt x="849" y="4"/>
                    <a:pt x="823" y="1"/>
                    <a:pt x="797" y="1"/>
                  </a:cubicBez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35"/>
            <p:cNvSpPr/>
            <p:nvPr/>
          </p:nvSpPr>
          <p:spPr>
            <a:xfrm>
              <a:off x="6051175" y="3647225"/>
              <a:ext cx="27000" cy="32125"/>
            </a:xfrm>
            <a:custGeom>
              <a:avLst/>
              <a:gdLst/>
              <a:ahLst/>
              <a:cxnLst/>
              <a:rect l="l" t="t" r="r" b="b"/>
              <a:pathLst>
                <a:path w="1080" h="1285" extrusionOk="0">
                  <a:moveTo>
                    <a:pt x="690" y="0"/>
                  </a:moveTo>
                  <a:cubicBezTo>
                    <a:pt x="473" y="0"/>
                    <a:pt x="217" y="228"/>
                    <a:pt x="108" y="557"/>
                  </a:cubicBezTo>
                  <a:cubicBezTo>
                    <a:pt x="0" y="902"/>
                    <a:pt x="86" y="1226"/>
                    <a:pt x="324" y="1280"/>
                  </a:cubicBezTo>
                  <a:cubicBezTo>
                    <a:pt x="343" y="1283"/>
                    <a:pt x="362" y="1285"/>
                    <a:pt x="381" y="1285"/>
                  </a:cubicBezTo>
                  <a:cubicBezTo>
                    <a:pt x="605" y="1285"/>
                    <a:pt x="852" y="1057"/>
                    <a:pt x="961" y="729"/>
                  </a:cubicBezTo>
                  <a:cubicBezTo>
                    <a:pt x="1080" y="384"/>
                    <a:pt x="982" y="60"/>
                    <a:pt x="745" y="6"/>
                  </a:cubicBezTo>
                  <a:cubicBezTo>
                    <a:pt x="727" y="2"/>
                    <a:pt x="709" y="0"/>
                    <a:pt x="690" y="0"/>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35"/>
            <p:cNvSpPr/>
            <p:nvPr/>
          </p:nvSpPr>
          <p:spPr>
            <a:xfrm>
              <a:off x="5997075" y="3676225"/>
              <a:ext cx="178825" cy="60225"/>
            </a:xfrm>
            <a:custGeom>
              <a:avLst/>
              <a:gdLst/>
              <a:ahLst/>
              <a:cxnLst/>
              <a:rect l="l" t="t" r="r" b="b"/>
              <a:pathLst>
                <a:path w="7153" h="2409" extrusionOk="0">
                  <a:moveTo>
                    <a:pt x="1102" y="0"/>
                  </a:moveTo>
                  <a:cubicBezTo>
                    <a:pt x="0" y="0"/>
                    <a:pt x="58" y="412"/>
                    <a:pt x="58" y="412"/>
                  </a:cubicBezTo>
                  <a:cubicBezTo>
                    <a:pt x="246" y="356"/>
                    <a:pt x="493" y="330"/>
                    <a:pt x="781" y="330"/>
                  </a:cubicBezTo>
                  <a:cubicBezTo>
                    <a:pt x="1551" y="330"/>
                    <a:pt x="2624" y="512"/>
                    <a:pt x="3708" y="779"/>
                  </a:cubicBezTo>
                  <a:cubicBezTo>
                    <a:pt x="5284" y="1156"/>
                    <a:pt x="6774" y="2020"/>
                    <a:pt x="6980" y="2409"/>
                  </a:cubicBezTo>
                  <a:cubicBezTo>
                    <a:pt x="6980" y="2409"/>
                    <a:pt x="7152" y="1211"/>
                    <a:pt x="3729" y="400"/>
                  </a:cubicBezTo>
                  <a:cubicBezTo>
                    <a:pt x="2473" y="101"/>
                    <a:pt x="1646" y="0"/>
                    <a:pt x="1102" y="0"/>
                  </a:cubicBezTo>
                  <a:close/>
                </a:path>
              </a:pathLst>
            </a:custGeom>
            <a:solidFill>
              <a:srgbClr val="FFE8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35"/>
            <p:cNvSpPr/>
            <p:nvPr/>
          </p:nvSpPr>
          <p:spPr>
            <a:xfrm>
              <a:off x="6085425" y="3713750"/>
              <a:ext cx="12450" cy="15700"/>
            </a:xfrm>
            <a:custGeom>
              <a:avLst/>
              <a:gdLst/>
              <a:ahLst/>
              <a:cxnLst/>
              <a:rect l="l" t="t" r="r" b="b"/>
              <a:pathLst>
                <a:path w="498" h="628" extrusionOk="0">
                  <a:moveTo>
                    <a:pt x="253" y="0"/>
                  </a:moveTo>
                  <a:cubicBezTo>
                    <a:pt x="248" y="0"/>
                    <a:pt x="243" y="0"/>
                    <a:pt x="238" y="1"/>
                  </a:cubicBezTo>
                  <a:cubicBezTo>
                    <a:pt x="98" y="12"/>
                    <a:pt x="1" y="163"/>
                    <a:pt x="12" y="336"/>
                  </a:cubicBezTo>
                  <a:cubicBezTo>
                    <a:pt x="12" y="502"/>
                    <a:pt x="121" y="628"/>
                    <a:pt x="244" y="628"/>
                  </a:cubicBezTo>
                  <a:cubicBezTo>
                    <a:pt x="250" y="628"/>
                    <a:pt x="255" y="627"/>
                    <a:pt x="260" y="627"/>
                  </a:cubicBezTo>
                  <a:cubicBezTo>
                    <a:pt x="401" y="617"/>
                    <a:pt x="498" y="465"/>
                    <a:pt x="487" y="293"/>
                  </a:cubicBezTo>
                  <a:cubicBezTo>
                    <a:pt x="487" y="126"/>
                    <a:pt x="377" y="0"/>
                    <a:pt x="253" y="0"/>
                  </a:cubicBezTo>
                  <a:close/>
                </a:path>
              </a:pathLst>
            </a:custGeom>
            <a:solidFill>
              <a:srgbClr val="84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35"/>
            <p:cNvSpPr/>
            <p:nvPr/>
          </p:nvSpPr>
          <p:spPr>
            <a:xfrm>
              <a:off x="6059525" y="3711875"/>
              <a:ext cx="10550" cy="15950"/>
            </a:xfrm>
            <a:custGeom>
              <a:avLst/>
              <a:gdLst/>
              <a:ahLst/>
              <a:cxnLst/>
              <a:rect l="l" t="t" r="r" b="b"/>
              <a:pathLst>
                <a:path w="422" h="638" extrusionOk="0">
                  <a:moveTo>
                    <a:pt x="216" y="1"/>
                  </a:moveTo>
                  <a:cubicBezTo>
                    <a:pt x="98" y="11"/>
                    <a:pt x="0" y="152"/>
                    <a:pt x="0" y="324"/>
                  </a:cubicBezTo>
                  <a:cubicBezTo>
                    <a:pt x="0" y="497"/>
                    <a:pt x="87" y="637"/>
                    <a:pt x="206" y="637"/>
                  </a:cubicBezTo>
                  <a:cubicBezTo>
                    <a:pt x="324" y="627"/>
                    <a:pt x="422" y="486"/>
                    <a:pt x="422" y="313"/>
                  </a:cubicBezTo>
                  <a:cubicBezTo>
                    <a:pt x="422" y="140"/>
                    <a:pt x="335" y="1"/>
                    <a:pt x="216" y="1"/>
                  </a:cubicBezTo>
                  <a:close/>
                </a:path>
              </a:pathLst>
            </a:custGeom>
            <a:solidFill>
              <a:srgbClr val="84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35"/>
            <p:cNvSpPr/>
            <p:nvPr/>
          </p:nvSpPr>
          <p:spPr>
            <a:xfrm>
              <a:off x="6055200" y="3708325"/>
              <a:ext cx="16500" cy="9225"/>
            </a:xfrm>
            <a:custGeom>
              <a:avLst/>
              <a:gdLst/>
              <a:ahLst/>
              <a:cxnLst/>
              <a:rect l="l" t="t" r="r" b="b"/>
              <a:pathLst>
                <a:path w="660" h="369" extrusionOk="0">
                  <a:moveTo>
                    <a:pt x="393" y="1"/>
                  </a:moveTo>
                  <a:cubicBezTo>
                    <a:pt x="185" y="1"/>
                    <a:pt x="1" y="369"/>
                    <a:pt x="1" y="369"/>
                  </a:cubicBezTo>
                  <a:cubicBezTo>
                    <a:pt x="1" y="369"/>
                    <a:pt x="215" y="214"/>
                    <a:pt x="436" y="214"/>
                  </a:cubicBezTo>
                  <a:cubicBezTo>
                    <a:pt x="513" y="214"/>
                    <a:pt x="590" y="232"/>
                    <a:pt x="660" y="282"/>
                  </a:cubicBezTo>
                  <a:cubicBezTo>
                    <a:pt x="660" y="282"/>
                    <a:pt x="638" y="13"/>
                    <a:pt x="411" y="2"/>
                  </a:cubicBezTo>
                  <a:cubicBezTo>
                    <a:pt x="405" y="1"/>
                    <a:pt x="399" y="1"/>
                    <a:pt x="393" y="1"/>
                  </a:cubicBezTo>
                  <a:close/>
                </a:path>
              </a:pathLst>
            </a:custGeom>
            <a:solidFill>
              <a:srgbClr val="84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35"/>
            <p:cNvSpPr/>
            <p:nvPr/>
          </p:nvSpPr>
          <p:spPr>
            <a:xfrm>
              <a:off x="6084350" y="3710400"/>
              <a:ext cx="17300" cy="12300"/>
            </a:xfrm>
            <a:custGeom>
              <a:avLst/>
              <a:gdLst/>
              <a:ahLst/>
              <a:cxnLst/>
              <a:rect l="l" t="t" r="r" b="b"/>
              <a:pathLst>
                <a:path w="692" h="492" extrusionOk="0">
                  <a:moveTo>
                    <a:pt x="315" y="0"/>
                  </a:moveTo>
                  <a:cubicBezTo>
                    <a:pt x="103" y="0"/>
                    <a:pt x="1" y="232"/>
                    <a:pt x="1" y="232"/>
                  </a:cubicBezTo>
                  <a:cubicBezTo>
                    <a:pt x="52" y="214"/>
                    <a:pt x="102" y="206"/>
                    <a:pt x="151" y="206"/>
                  </a:cubicBezTo>
                  <a:cubicBezTo>
                    <a:pt x="446" y="206"/>
                    <a:pt x="692" y="491"/>
                    <a:pt x="692" y="491"/>
                  </a:cubicBezTo>
                  <a:cubicBezTo>
                    <a:pt x="692" y="491"/>
                    <a:pt x="617" y="48"/>
                    <a:pt x="368" y="5"/>
                  </a:cubicBezTo>
                  <a:cubicBezTo>
                    <a:pt x="349" y="2"/>
                    <a:pt x="332" y="0"/>
                    <a:pt x="315" y="0"/>
                  </a:cubicBezTo>
                  <a:close/>
                </a:path>
              </a:pathLst>
            </a:custGeom>
            <a:solidFill>
              <a:srgbClr val="84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35"/>
            <p:cNvSpPr/>
            <p:nvPr/>
          </p:nvSpPr>
          <p:spPr>
            <a:xfrm>
              <a:off x="6054950" y="3701400"/>
              <a:ext cx="20000" cy="6975"/>
            </a:xfrm>
            <a:custGeom>
              <a:avLst/>
              <a:gdLst/>
              <a:ahLst/>
              <a:cxnLst/>
              <a:rect l="l" t="t" r="r" b="b"/>
              <a:pathLst>
                <a:path w="800" h="279" extrusionOk="0">
                  <a:moveTo>
                    <a:pt x="680" y="0"/>
                  </a:moveTo>
                  <a:cubicBezTo>
                    <a:pt x="471" y="0"/>
                    <a:pt x="169" y="69"/>
                    <a:pt x="0" y="247"/>
                  </a:cubicBezTo>
                  <a:lnTo>
                    <a:pt x="11" y="279"/>
                  </a:lnTo>
                  <a:cubicBezTo>
                    <a:pt x="163" y="172"/>
                    <a:pt x="406" y="125"/>
                    <a:pt x="589" y="125"/>
                  </a:cubicBezTo>
                  <a:cubicBezTo>
                    <a:pt x="666" y="125"/>
                    <a:pt x="733" y="133"/>
                    <a:pt x="778" y="149"/>
                  </a:cubicBezTo>
                  <a:lnTo>
                    <a:pt x="799" y="9"/>
                  </a:lnTo>
                  <a:cubicBezTo>
                    <a:pt x="765" y="3"/>
                    <a:pt x="725" y="0"/>
                    <a:pt x="680" y="0"/>
                  </a:cubicBezTo>
                  <a:close/>
                </a:path>
              </a:pathLst>
            </a:custGeom>
            <a:solidFill>
              <a:srgbClr val="84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35"/>
            <p:cNvSpPr/>
            <p:nvPr/>
          </p:nvSpPr>
          <p:spPr>
            <a:xfrm>
              <a:off x="6084900" y="3703250"/>
              <a:ext cx="20525" cy="11075"/>
            </a:xfrm>
            <a:custGeom>
              <a:avLst/>
              <a:gdLst/>
              <a:ahLst/>
              <a:cxnLst/>
              <a:rect l="l" t="t" r="r" b="b"/>
              <a:pathLst>
                <a:path w="821" h="443" extrusionOk="0">
                  <a:moveTo>
                    <a:pt x="43" y="0"/>
                  </a:moveTo>
                  <a:lnTo>
                    <a:pt x="0" y="118"/>
                  </a:lnTo>
                  <a:cubicBezTo>
                    <a:pt x="119" y="118"/>
                    <a:pt x="573" y="216"/>
                    <a:pt x="778" y="442"/>
                  </a:cubicBezTo>
                  <a:lnTo>
                    <a:pt x="821" y="399"/>
                  </a:lnTo>
                  <a:cubicBezTo>
                    <a:pt x="583" y="130"/>
                    <a:pt x="163" y="10"/>
                    <a:pt x="43" y="0"/>
                  </a:cubicBezTo>
                  <a:close/>
                </a:path>
              </a:pathLst>
            </a:custGeom>
            <a:solidFill>
              <a:srgbClr val="84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35"/>
            <p:cNvSpPr/>
            <p:nvPr/>
          </p:nvSpPr>
          <p:spPr>
            <a:xfrm>
              <a:off x="6067900" y="3749125"/>
              <a:ext cx="25650" cy="8550"/>
            </a:xfrm>
            <a:custGeom>
              <a:avLst/>
              <a:gdLst/>
              <a:ahLst/>
              <a:cxnLst/>
              <a:rect l="l" t="t" r="r" b="b"/>
              <a:pathLst>
                <a:path w="1026" h="342" extrusionOk="0">
                  <a:moveTo>
                    <a:pt x="972" y="1"/>
                  </a:moveTo>
                  <a:cubicBezTo>
                    <a:pt x="711" y="222"/>
                    <a:pt x="467" y="276"/>
                    <a:pt x="292" y="276"/>
                  </a:cubicBezTo>
                  <a:cubicBezTo>
                    <a:pt x="135" y="276"/>
                    <a:pt x="32" y="232"/>
                    <a:pt x="22" y="227"/>
                  </a:cubicBezTo>
                  <a:lnTo>
                    <a:pt x="0" y="270"/>
                  </a:lnTo>
                  <a:cubicBezTo>
                    <a:pt x="87" y="307"/>
                    <a:pt x="203" y="341"/>
                    <a:pt x="342" y="341"/>
                  </a:cubicBezTo>
                  <a:cubicBezTo>
                    <a:pt x="532" y="341"/>
                    <a:pt x="764" y="277"/>
                    <a:pt x="1026" y="65"/>
                  </a:cubicBezTo>
                  <a:lnTo>
                    <a:pt x="972" y="1"/>
                  </a:lnTo>
                  <a:close/>
                </a:path>
              </a:pathLst>
            </a:custGeom>
            <a:solidFill>
              <a:srgbClr val="84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35"/>
            <p:cNvSpPr/>
            <p:nvPr/>
          </p:nvSpPr>
          <p:spPr>
            <a:xfrm>
              <a:off x="6073825" y="3761000"/>
              <a:ext cx="7600" cy="2175"/>
            </a:xfrm>
            <a:custGeom>
              <a:avLst/>
              <a:gdLst/>
              <a:ahLst/>
              <a:cxnLst/>
              <a:rect l="l" t="t" r="r" b="b"/>
              <a:pathLst>
                <a:path w="304" h="87" extrusionOk="0">
                  <a:moveTo>
                    <a:pt x="256" y="0"/>
                  </a:moveTo>
                  <a:cubicBezTo>
                    <a:pt x="230" y="0"/>
                    <a:pt x="195" y="6"/>
                    <a:pt x="152" y="11"/>
                  </a:cubicBezTo>
                  <a:cubicBezTo>
                    <a:pt x="76" y="22"/>
                    <a:pt x="1" y="22"/>
                    <a:pt x="11" y="44"/>
                  </a:cubicBezTo>
                  <a:cubicBezTo>
                    <a:pt x="11" y="76"/>
                    <a:pt x="76" y="87"/>
                    <a:pt x="152" y="87"/>
                  </a:cubicBezTo>
                  <a:cubicBezTo>
                    <a:pt x="239" y="76"/>
                    <a:pt x="303" y="44"/>
                    <a:pt x="303" y="22"/>
                  </a:cubicBezTo>
                  <a:cubicBezTo>
                    <a:pt x="298" y="6"/>
                    <a:pt x="281" y="0"/>
                    <a:pt x="256" y="0"/>
                  </a:cubicBezTo>
                  <a:close/>
                </a:path>
              </a:pathLst>
            </a:custGeom>
            <a:solidFill>
              <a:srgbClr val="84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35"/>
            <p:cNvSpPr/>
            <p:nvPr/>
          </p:nvSpPr>
          <p:spPr>
            <a:xfrm>
              <a:off x="6067900" y="3733725"/>
              <a:ext cx="10825" cy="10500"/>
            </a:xfrm>
            <a:custGeom>
              <a:avLst/>
              <a:gdLst/>
              <a:ahLst/>
              <a:cxnLst/>
              <a:rect l="l" t="t" r="r" b="b"/>
              <a:pathLst>
                <a:path w="433" h="420" extrusionOk="0">
                  <a:moveTo>
                    <a:pt x="292" y="1"/>
                  </a:moveTo>
                  <a:cubicBezTo>
                    <a:pt x="0" y="260"/>
                    <a:pt x="32" y="303"/>
                    <a:pt x="130" y="379"/>
                  </a:cubicBezTo>
                  <a:cubicBezTo>
                    <a:pt x="178" y="411"/>
                    <a:pt x="253" y="419"/>
                    <a:pt x="316" y="419"/>
                  </a:cubicBezTo>
                  <a:cubicBezTo>
                    <a:pt x="380" y="419"/>
                    <a:pt x="432" y="411"/>
                    <a:pt x="432" y="411"/>
                  </a:cubicBezTo>
                  <a:lnTo>
                    <a:pt x="292" y="1"/>
                  </a:lnTo>
                  <a:close/>
                </a:path>
              </a:pathLst>
            </a:custGeom>
            <a:solidFill>
              <a:srgbClr val="84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35"/>
            <p:cNvSpPr/>
            <p:nvPr/>
          </p:nvSpPr>
          <p:spPr>
            <a:xfrm>
              <a:off x="6070050" y="3732925"/>
              <a:ext cx="10825" cy="10475"/>
            </a:xfrm>
            <a:custGeom>
              <a:avLst/>
              <a:gdLst/>
              <a:ahLst/>
              <a:cxnLst/>
              <a:rect l="l" t="t" r="r" b="b"/>
              <a:pathLst>
                <a:path w="433" h="419" extrusionOk="0">
                  <a:moveTo>
                    <a:pt x="282" y="1"/>
                  </a:moveTo>
                  <a:cubicBezTo>
                    <a:pt x="1" y="260"/>
                    <a:pt x="22" y="303"/>
                    <a:pt x="119" y="378"/>
                  </a:cubicBezTo>
                  <a:cubicBezTo>
                    <a:pt x="168" y="411"/>
                    <a:pt x="247" y="419"/>
                    <a:pt x="314" y="419"/>
                  </a:cubicBezTo>
                  <a:cubicBezTo>
                    <a:pt x="379" y="419"/>
                    <a:pt x="433" y="411"/>
                    <a:pt x="433" y="411"/>
                  </a:cubicBezTo>
                  <a:lnTo>
                    <a:pt x="282" y="1"/>
                  </a:lnTo>
                  <a:close/>
                </a:path>
              </a:pathLst>
            </a:custGeom>
            <a:solidFill>
              <a:srgbClr val="FF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35"/>
            <p:cNvSpPr/>
            <p:nvPr/>
          </p:nvSpPr>
          <p:spPr>
            <a:xfrm>
              <a:off x="5944525" y="4016475"/>
              <a:ext cx="7325" cy="9025"/>
            </a:xfrm>
            <a:custGeom>
              <a:avLst/>
              <a:gdLst/>
              <a:ahLst/>
              <a:cxnLst/>
              <a:rect l="l" t="t" r="r" b="b"/>
              <a:pathLst>
                <a:path w="293" h="361" extrusionOk="0">
                  <a:moveTo>
                    <a:pt x="88" y="1"/>
                  </a:moveTo>
                  <a:cubicBezTo>
                    <a:pt x="77" y="1"/>
                    <a:pt x="66" y="3"/>
                    <a:pt x="55" y="6"/>
                  </a:cubicBezTo>
                  <a:cubicBezTo>
                    <a:pt x="1" y="28"/>
                    <a:pt x="1" y="104"/>
                    <a:pt x="44" y="212"/>
                  </a:cubicBezTo>
                  <a:cubicBezTo>
                    <a:pt x="79" y="301"/>
                    <a:pt x="144" y="360"/>
                    <a:pt x="196" y="360"/>
                  </a:cubicBezTo>
                  <a:cubicBezTo>
                    <a:pt x="208" y="360"/>
                    <a:pt x="218" y="358"/>
                    <a:pt x="228" y="352"/>
                  </a:cubicBezTo>
                  <a:cubicBezTo>
                    <a:pt x="293" y="330"/>
                    <a:pt x="281" y="244"/>
                    <a:pt x="238" y="136"/>
                  </a:cubicBezTo>
                  <a:cubicBezTo>
                    <a:pt x="202" y="46"/>
                    <a:pt x="144" y="1"/>
                    <a:pt x="88" y="1"/>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35"/>
            <p:cNvSpPr/>
            <p:nvPr/>
          </p:nvSpPr>
          <p:spPr>
            <a:xfrm>
              <a:off x="5953175" y="4019175"/>
              <a:ext cx="8400" cy="8525"/>
            </a:xfrm>
            <a:custGeom>
              <a:avLst/>
              <a:gdLst/>
              <a:ahLst/>
              <a:cxnLst/>
              <a:rect l="l" t="t" r="r" b="b"/>
              <a:pathLst>
                <a:path w="336" h="341" extrusionOk="0">
                  <a:moveTo>
                    <a:pt x="103" y="1"/>
                  </a:moveTo>
                  <a:cubicBezTo>
                    <a:pt x="85" y="1"/>
                    <a:pt x="69" y="6"/>
                    <a:pt x="55" y="17"/>
                  </a:cubicBezTo>
                  <a:cubicBezTo>
                    <a:pt x="0" y="49"/>
                    <a:pt x="11" y="125"/>
                    <a:pt x="76" y="222"/>
                  </a:cubicBezTo>
                  <a:cubicBezTo>
                    <a:pt x="127" y="298"/>
                    <a:pt x="190" y="341"/>
                    <a:pt x="241" y="341"/>
                  </a:cubicBezTo>
                  <a:cubicBezTo>
                    <a:pt x="255" y="341"/>
                    <a:pt x="269" y="337"/>
                    <a:pt x="281" y="330"/>
                  </a:cubicBezTo>
                  <a:cubicBezTo>
                    <a:pt x="335" y="298"/>
                    <a:pt x="314" y="212"/>
                    <a:pt x="259" y="114"/>
                  </a:cubicBezTo>
                  <a:cubicBezTo>
                    <a:pt x="212" y="43"/>
                    <a:pt x="152" y="1"/>
                    <a:pt x="103" y="1"/>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35"/>
            <p:cNvSpPr/>
            <p:nvPr/>
          </p:nvSpPr>
          <p:spPr>
            <a:xfrm>
              <a:off x="5961275" y="4020375"/>
              <a:ext cx="8400" cy="8425"/>
            </a:xfrm>
            <a:custGeom>
              <a:avLst/>
              <a:gdLst/>
              <a:ahLst/>
              <a:cxnLst/>
              <a:rect l="l" t="t" r="r" b="b"/>
              <a:pathLst>
                <a:path w="336" h="337" extrusionOk="0">
                  <a:moveTo>
                    <a:pt x="100" y="0"/>
                  </a:moveTo>
                  <a:cubicBezTo>
                    <a:pt x="83" y="0"/>
                    <a:pt x="68" y="4"/>
                    <a:pt x="55" y="13"/>
                  </a:cubicBezTo>
                  <a:cubicBezTo>
                    <a:pt x="0" y="45"/>
                    <a:pt x="11" y="121"/>
                    <a:pt x="76" y="217"/>
                  </a:cubicBezTo>
                  <a:cubicBezTo>
                    <a:pt x="118" y="293"/>
                    <a:pt x="186" y="336"/>
                    <a:pt x="239" y="336"/>
                  </a:cubicBezTo>
                  <a:cubicBezTo>
                    <a:pt x="255" y="336"/>
                    <a:pt x="269" y="333"/>
                    <a:pt x="281" y="325"/>
                  </a:cubicBezTo>
                  <a:cubicBezTo>
                    <a:pt x="335" y="293"/>
                    <a:pt x="314" y="207"/>
                    <a:pt x="249" y="109"/>
                  </a:cubicBezTo>
                  <a:cubicBezTo>
                    <a:pt x="208" y="37"/>
                    <a:pt x="149" y="0"/>
                    <a:pt x="100" y="0"/>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35"/>
            <p:cNvSpPr/>
            <p:nvPr/>
          </p:nvSpPr>
          <p:spPr>
            <a:xfrm>
              <a:off x="5947775" y="4007250"/>
              <a:ext cx="11350" cy="5950"/>
            </a:xfrm>
            <a:custGeom>
              <a:avLst/>
              <a:gdLst/>
              <a:ahLst/>
              <a:cxnLst/>
              <a:rect l="l" t="t" r="r" b="b"/>
              <a:pathLst>
                <a:path w="454" h="238" extrusionOk="0">
                  <a:moveTo>
                    <a:pt x="134" y="0"/>
                  </a:moveTo>
                  <a:cubicBezTo>
                    <a:pt x="60" y="0"/>
                    <a:pt x="11" y="24"/>
                    <a:pt x="11" y="73"/>
                  </a:cubicBezTo>
                  <a:cubicBezTo>
                    <a:pt x="0" y="138"/>
                    <a:pt x="76" y="192"/>
                    <a:pt x="195" y="224"/>
                  </a:cubicBezTo>
                  <a:cubicBezTo>
                    <a:pt x="241" y="232"/>
                    <a:pt x="282" y="238"/>
                    <a:pt x="317" y="238"/>
                  </a:cubicBezTo>
                  <a:cubicBezTo>
                    <a:pt x="373" y="238"/>
                    <a:pt x="413" y="225"/>
                    <a:pt x="432" y="192"/>
                  </a:cubicBezTo>
                  <a:cubicBezTo>
                    <a:pt x="454" y="116"/>
                    <a:pt x="335" y="41"/>
                    <a:pt x="216" y="8"/>
                  </a:cubicBezTo>
                  <a:cubicBezTo>
                    <a:pt x="187" y="3"/>
                    <a:pt x="159" y="0"/>
                    <a:pt x="134" y="0"/>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35"/>
            <p:cNvSpPr/>
            <p:nvPr/>
          </p:nvSpPr>
          <p:spPr>
            <a:xfrm>
              <a:off x="5678925" y="4010425"/>
              <a:ext cx="113675" cy="70200"/>
            </a:xfrm>
            <a:custGeom>
              <a:avLst/>
              <a:gdLst/>
              <a:ahLst/>
              <a:cxnLst/>
              <a:rect l="l" t="t" r="r" b="b"/>
              <a:pathLst>
                <a:path w="4547" h="2808" extrusionOk="0">
                  <a:moveTo>
                    <a:pt x="4546" y="0"/>
                  </a:moveTo>
                  <a:lnTo>
                    <a:pt x="0" y="648"/>
                  </a:lnTo>
                  <a:lnTo>
                    <a:pt x="0" y="2808"/>
                  </a:lnTo>
                  <a:lnTo>
                    <a:pt x="4546" y="2160"/>
                  </a:lnTo>
                  <a:lnTo>
                    <a:pt x="4546" y="0"/>
                  </a:lnTo>
                  <a:close/>
                </a:path>
              </a:pathLst>
            </a:custGeom>
            <a:solidFill>
              <a:srgbClr val="84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35"/>
            <p:cNvSpPr/>
            <p:nvPr/>
          </p:nvSpPr>
          <p:spPr>
            <a:xfrm>
              <a:off x="5753950" y="3969925"/>
              <a:ext cx="73200" cy="233250"/>
            </a:xfrm>
            <a:custGeom>
              <a:avLst/>
              <a:gdLst/>
              <a:ahLst/>
              <a:cxnLst/>
              <a:rect l="l" t="t" r="r" b="b"/>
              <a:pathLst>
                <a:path w="2928" h="9330" extrusionOk="0">
                  <a:moveTo>
                    <a:pt x="1912" y="1"/>
                  </a:moveTo>
                  <a:lnTo>
                    <a:pt x="1" y="918"/>
                  </a:lnTo>
                  <a:lnTo>
                    <a:pt x="2733" y="9330"/>
                  </a:lnTo>
                  <a:lnTo>
                    <a:pt x="2927" y="9330"/>
                  </a:lnTo>
                  <a:lnTo>
                    <a:pt x="1912" y="1"/>
                  </a:ln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35"/>
            <p:cNvSpPr/>
            <p:nvPr/>
          </p:nvSpPr>
          <p:spPr>
            <a:xfrm>
              <a:off x="5672450" y="3967225"/>
              <a:ext cx="54275" cy="237575"/>
            </a:xfrm>
            <a:custGeom>
              <a:avLst/>
              <a:gdLst/>
              <a:ahLst/>
              <a:cxnLst/>
              <a:rect l="l" t="t" r="r" b="b"/>
              <a:pathLst>
                <a:path w="2171" h="9503" extrusionOk="0">
                  <a:moveTo>
                    <a:pt x="335" y="1"/>
                  </a:moveTo>
                  <a:lnTo>
                    <a:pt x="0" y="9502"/>
                  </a:lnTo>
                  <a:lnTo>
                    <a:pt x="194" y="9502"/>
                  </a:lnTo>
                  <a:lnTo>
                    <a:pt x="2171" y="724"/>
                  </a:lnTo>
                  <a:lnTo>
                    <a:pt x="335" y="1"/>
                  </a:ln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35"/>
            <p:cNvSpPr/>
            <p:nvPr/>
          </p:nvSpPr>
          <p:spPr>
            <a:xfrm>
              <a:off x="5673800" y="4160225"/>
              <a:ext cx="13525" cy="11350"/>
            </a:xfrm>
            <a:custGeom>
              <a:avLst/>
              <a:gdLst/>
              <a:ahLst/>
              <a:cxnLst/>
              <a:rect l="l" t="t" r="r" b="b"/>
              <a:pathLst>
                <a:path w="541" h="454" extrusionOk="0">
                  <a:moveTo>
                    <a:pt x="11" y="0"/>
                  </a:moveTo>
                  <a:lnTo>
                    <a:pt x="0" y="454"/>
                  </a:lnTo>
                  <a:lnTo>
                    <a:pt x="443" y="454"/>
                  </a:lnTo>
                  <a:lnTo>
                    <a:pt x="540" y="12"/>
                  </a:lnTo>
                  <a:lnTo>
                    <a:pt x="11" y="0"/>
                  </a:ln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35"/>
            <p:cNvSpPr/>
            <p:nvPr/>
          </p:nvSpPr>
          <p:spPr>
            <a:xfrm>
              <a:off x="5674350" y="4143475"/>
              <a:ext cx="16750" cy="8125"/>
            </a:xfrm>
            <a:custGeom>
              <a:avLst/>
              <a:gdLst/>
              <a:ahLst/>
              <a:cxnLst/>
              <a:rect l="l" t="t" r="r" b="b"/>
              <a:pathLst>
                <a:path w="670" h="325" extrusionOk="0">
                  <a:moveTo>
                    <a:pt x="669" y="1"/>
                  </a:moveTo>
                  <a:lnTo>
                    <a:pt x="10" y="12"/>
                  </a:lnTo>
                  <a:lnTo>
                    <a:pt x="0" y="325"/>
                  </a:lnTo>
                  <a:lnTo>
                    <a:pt x="605" y="325"/>
                  </a:lnTo>
                  <a:lnTo>
                    <a:pt x="669" y="1"/>
                  </a:ln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35"/>
            <p:cNvSpPr/>
            <p:nvPr/>
          </p:nvSpPr>
          <p:spPr>
            <a:xfrm>
              <a:off x="5808775" y="4161300"/>
              <a:ext cx="14850" cy="10575"/>
            </a:xfrm>
            <a:custGeom>
              <a:avLst/>
              <a:gdLst/>
              <a:ahLst/>
              <a:cxnLst/>
              <a:rect l="l" t="t" r="r" b="b"/>
              <a:pathLst>
                <a:path w="594" h="423" extrusionOk="0">
                  <a:moveTo>
                    <a:pt x="0" y="1"/>
                  </a:moveTo>
                  <a:lnTo>
                    <a:pt x="130" y="422"/>
                  </a:lnTo>
                  <a:lnTo>
                    <a:pt x="593" y="422"/>
                  </a:lnTo>
                  <a:lnTo>
                    <a:pt x="550" y="1"/>
                  </a:ln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35"/>
            <p:cNvSpPr/>
            <p:nvPr/>
          </p:nvSpPr>
          <p:spPr>
            <a:xfrm>
              <a:off x="5802825" y="4142675"/>
              <a:ext cx="18650" cy="8675"/>
            </a:xfrm>
            <a:custGeom>
              <a:avLst/>
              <a:gdLst/>
              <a:ahLst/>
              <a:cxnLst/>
              <a:rect l="l" t="t" r="r" b="b"/>
              <a:pathLst>
                <a:path w="746" h="347" extrusionOk="0">
                  <a:moveTo>
                    <a:pt x="713" y="1"/>
                  </a:moveTo>
                  <a:lnTo>
                    <a:pt x="1" y="11"/>
                  </a:lnTo>
                  <a:lnTo>
                    <a:pt x="109" y="346"/>
                  </a:lnTo>
                  <a:lnTo>
                    <a:pt x="745" y="346"/>
                  </a:lnTo>
                  <a:lnTo>
                    <a:pt x="713" y="1"/>
                  </a:ln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35"/>
            <p:cNvSpPr/>
            <p:nvPr/>
          </p:nvSpPr>
          <p:spPr>
            <a:xfrm>
              <a:off x="5805525" y="4151325"/>
              <a:ext cx="17025" cy="10000"/>
            </a:xfrm>
            <a:custGeom>
              <a:avLst/>
              <a:gdLst/>
              <a:ahLst/>
              <a:cxnLst/>
              <a:rect l="l" t="t" r="r" b="b"/>
              <a:pathLst>
                <a:path w="681" h="400" extrusionOk="0">
                  <a:moveTo>
                    <a:pt x="1" y="0"/>
                  </a:moveTo>
                  <a:lnTo>
                    <a:pt x="130" y="400"/>
                  </a:lnTo>
                  <a:lnTo>
                    <a:pt x="680" y="400"/>
                  </a:lnTo>
                  <a:lnTo>
                    <a:pt x="637" y="0"/>
                  </a:lnTo>
                  <a:close/>
                </a:path>
              </a:pathLst>
            </a:custGeom>
            <a:solidFill>
              <a:srgbClr val="FF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35"/>
            <p:cNvSpPr/>
            <p:nvPr/>
          </p:nvSpPr>
          <p:spPr>
            <a:xfrm>
              <a:off x="5674050" y="4151575"/>
              <a:ext cx="15425" cy="8950"/>
            </a:xfrm>
            <a:custGeom>
              <a:avLst/>
              <a:gdLst/>
              <a:ahLst/>
              <a:cxnLst/>
              <a:rect l="l" t="t" r="r" b="b"/>
              <a:pathLst>
                <a:path w="617" h="358" extrusionOk="0">
                  <a:moveTo>
                    <a:pt x="12" y="1"/>
                  </a:moveTo>
                  <a:lnTo>
                    <a:pt x="1" y="346"/>
                  </a:lnTo>
                  <a:lnTo>
                    <a:pt x="530" y="358"/>
                  </a:lnTo>
                  <a:lnTo>
                    <a:pt x="617" y="1"/>
                  </a:lnTo>
                  <a:close/>
                </a:path>
              </a:pathLst>
            </a:custGeom>
            <a:solidFill>
              <a:srgbClr val="FF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35"/>
            <p:cNvSpPr/>
            <p:nvPr/>
          </p:nvSpPr>
          <p:spPr>
            <a:xfrm>
              <a:off x="5645975" y="3745075"/>
              <a:ext cx="7600" cy="40775"/>
            </a:xfrm>
            <a:custGeom>
              <a:avLst/>
              <a:gdLst/>
              <a:ahLst/>
              <a:cxnLst/>
              <a:rect l="l" t="t" r="r" b="b"/>
              <a:pathLst>
                <a:path w="304" h="1631" extrusionOk="0">
                  <a:moveTo>
                    <a:pt x="260" y="0"/>
                  </a:moveTo>
                  <a:lnTo>
                    <a:pt x="1" y="11"/>
                  </a:lnTo>
                  <a:lnTo>
                    <a:pt x="55" y="1631"/>
                  </a:lnTo>
                  <a:lnTo>
                    <a:pt x="303" y="1620"/>
                  </a:lnTo>
                  <a:lnTo>
                    <a:pt x="260" y="0"/>
                  </a:ln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35"/>
            <p:cNvSpPr/>
            <p:nvPr/>
          </p:nvSpPr>
          <p:spPr>
            <a:xfrm>
              <a:off x="5624925" y="3718050"/>
              <a:ext cx="51050" cy="50825"/>
            </a:xfrm>
            <a:custGeom>
              <a:avLst/>
              <a:gdLst/>
              <a:ahLst/>
              <a:cxnLst/>
              <a:rect l="l" t="t" r="r" b="b"/>
              <a:pathLst>
                <a:path w="2042" h="2033" extrusionOk="0">
                  <a:moveTo>
                    <a:pt x="1023" y="1"/>
                  </a:moveTo>
                  <a:cubicBezTo>
                    <a:pt x="1010" y="1"/>
                    <a:pt x="997" y="1"/>
                    <a:pt x="984" y="1"/>
                  </a:cubicBezTo>
                  <a:cubicBezTo>
                    <a:pt x="433" y="23"/>
                    <a:pt x="1" y="498"/>
                    <a:pt x="12" y="1049"/>
                  </a:cubicBezTo>
                  <a:cubicBezTo>
                    <a:pt x="33" y="1597"/>
                    <a:pt x="476" y="2032"/>
                    <a:pt x="1010" y="2032"/>
                  </a:cubicBezTo>
                  <a:cubicBezTo>
                    <a:pt x="1023" y="2032"/>
                    <a:pt x="1036" y="2032"/>
                    <a:pt x="1048" y="2031"/>
                  </a:cubicBezTo>
                  <a:cubicBezTo>
                    <a:pt x="1610" y="2010"/>
                    <a:pt x="2042" y="1546"/>
                    <a:pt x="2020" y="984"/>
                  </a:cubicBezTo>
                  <a:cubicBezTo>
                    <a:pt x="2009" y="436"/>
                    <a:pt x="1567" y="1"/>
                    <a:pt x="1023" y="1"/>
                  </a:cubicBezTo>
                  <a:close/>
                </a:path>
              </a:pathLst>
            </a:custGeom>
            <a:solidFill>
              <a:srgbClr val="FF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35"/>
            <p:cNvSpPr/>
            <p:nvPr/>
          </p:nvSpPr>
          <p:spPr>
            <a:xfrm>
              <a:off x="5630875" y="3724275"/>
              <a:ext cx="38900" cy="38650"/>
            </a:xfrm>
            <a:custGeom>
              <a:avLst/>
              <a:gdLst/>
              <a:ahLst/>
              <a:cxnLst/>
              <a:rect l="l" t="t" r="r" b="b"/>
              <a:pathLst>
                <a:path w="1556" h="1546" extrusionOk="0">
                  <a:moveTo>
                    <a:pt x="795" y="0"/>
                  </a:moveTo>
                  <a:cubicBezTo>
                    <a:pt x="782" y="0"/>
                    <a:pt x="769" y="1"/>
                    <a:pt x="756" y="1"/>
                  </a:cubicBezTo>
                  <a:cubicBezTo>
                    <a:pt x="335" y="12"/>
                    <a:pt x="0" y="368"/>
                    <a:pt x="22" y="800"/>
                  </a:cubicBezTo>
                  <a:cubicBezTo>
                    <a:pt x="33" y="1214"/>
                    <a:pt x="367" y="1545"/>
                    <a:pt x="789" y="1545"/>
                  </a:cubicBezTo>
                  <a:cubicBezTo>
                    <a:pt x="796" y="1545"/>
                    <a:pt x="803" y="1545"/>
                    <a:pt x="810" y="1545"/>
                  </a:cubicBezTo>
                  <a:cubicBezTo>
                    <a:pt x="1231" y="1523"/>
                    <a:pt x="1555" y="1167"/>
                    <a:pt x="1545" y="746"/>
                  </a:cubicBezTo>
                  <a:cubicBezTo>
                    <a:pt x="1534" y="327"/>
                    <a:pt x="1199" y="0"/>
                    <a:pt x="795" y="0"/>
                  </a:cubicBezTo>
                  <a:close/>
                </a:path>
              </a:pathLst>
            </a:custGeom>
            <a:solidFill>
              <a:srgbClr val="84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35"/>
            <p:cNvSpPr/>
            <p:nvPr/>
          </p:nvSpPr>
          <p:spPr>
            <a:xfrm>
              <a:off x="5633575" y="3726175"/>
              <a:ext cx="34025" cy="28375"/>
            </a:xfrm>
            <a:custGeom>
              <a:avLst/>
              <a:gdLst/>
              <a:ahLst/>
              <a:cxnLst/>
              <a:rect l="l" t="t" r="r" b="b"/>
              <a:pathLst>
                <a:path w="1361" h="1135" extrusionOk="0">
                  <a:moveTo>
                    <a:pt x="667" y="0"/>
                  </a:moveTo>
                  <a:cubicBezTo>
                    <a:pt x="661" y="0"/>
                    <a:pt x="654" y="0"/>
                    <a:pt x="648" y="0"/>
                  </a:cubicBezTo>
                  <a:cubicBezTo>
                    <a:pt x="314" y="12"/>
                    <a:pt x="33" y="281"/>
                    <a:pt x="0" y="616"/>
                  </a:cubicBezTo>
                  <a:cubicBezTo>
                    <a:pt x="119" y="465"/>
                    <a:pt x="303" y="367"/>
                    <a:pt x="497" y="357"/>
                  </a:cubicBezTo>
                  <a:cubicBezTo>
                    <a:pt x="504" y="357"/>
                    <a:pt x="511" y="357"/>
                    <a:pt x="517" y="357"/>
                  </a:cubicBezTo>
                  <a:cubicBezTo>
                    <a:pt x="886" y="357"/>
                    <a:pt x="1188" y="655"/>
                    <a:pt x="1199" y="1027"/>
                  </a:cubicBezTo>
                  <a:lnTo>
                    <a:pt x="1199" y="1135"/>
                  </a:lnTo>
                  <a:cubicBezTo>
                    <a:pt x="1296" y="1005"/>
                    <a:pt x="1361" y="843"/>
                    <a:pt x="1350" y="670"/>
                  </a:cubicBezTo>
                  <a:cubicBezTo>
                    <a:pt x="1339" y="299"/>
                    <a:pt x="1037" y="0"/>
                    <a:pt x="667" y="0"/>
                  </a:cubicBezTo>
                  <a:close/>
                </a:path>
              </a:pathLst>
            </a:custGeom>
            <a:solidFill>
              <a:srgbClr val="84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35"/>
            <p:cNvSpPr/>
            <p:nvPr/>
          </p:nvSpPr>
          <p:spPr>
            <a:xfrm>
              <a:off x="5646800" y="3739675"/>
              <a:ext cx="7300" cy="7575"/>
            </a:xfrm>
            <a:custGeom>
              <a:avLst/>
              <a:gdLst/>
              <a:ahLst/>
              <a:cxnLst/>
              <a:rect l="l" t="t" r="r" b="b"/>
              <a:pathLst>
                <a:path w="292" h="303" extrusionOk="0">
                  <a:moveTo>
                    <a:pt x="141" y="0"/>
                  </a:moveTo>
                  <a:cubicBezTo>
                    <a:pt x="54" y="11"/>
                    <a:pt x="1" y="76"/>
                    <a:pt x="1" y="163"/>
                  </a:cubicBezTo>
                  <a:cubicBezTo>
                    <a:pt x="1" y="238"/>
                    <a:pt x="66" y="303"/>
                    <a:pt x="152" y="303"/>
                  </a:cubicBezTo>
                  <a:cubicBezTo>
                    <a:pt x="227" y="303"/>
                    <a:pt x="292" y="227"/>
                    <a:pt x="292" y="151"/>
                  </a:cubicBezTo>
                  <a:cubicBezTo>
                    <a:pt x="292" y="65"/>
                    <a:pt x="217" y="0"/>
                    <a:pt x="141" y="0"/>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35"/>
            <p:cNvSpPr/>
            <p:nvPr/>
          </p:nvSpPr>
          <p:spPr>
            <a:xfrm>
              <a:off x="5652750" y="3732650"/>
              <a:ext cx="9200" cy="8400"/>
            </a:xfrm>
            <a:custGeom>
              <a:avLst/>
              <a:gdLst/>
              <a:ahLst/>
              <a:cxnLst/>
              <a:rect l="l" t="t" r="r" b="b"/>
              <a:pathLst>
                <a:path w="368" h="336" extrusionOk="0">
                  <a:moveTo>
                    <a:pt x="367" y="0"/>
                  </a:moveTo>
                  <a:lnTo>
                    <a:pt x="0" y="249"/>
                  </a:lnTo>
                  <a:lnTo>
                    <a:pt x="97" y="336"/>
                  </a:lnTo>
                  <a:lnTo>
                    <a:pt x="367" y="0"/>
                  </a:ln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35"/>
            <p:cNvSpPr/>
            <p:nvPr/>
          </p:nvSpPr>
          <p:spPr>
            <a:xfrm>
              <a:off x="5799850" y="3704875"/>
              <a:ext cx="137425" cy="191525"/>
            </a:xfrm>
            <a:custGeom>
              <a:avLst/>
              <a:gdLst/>
              <a:ahLst/>
              <a:cxnLst/>
              <a:rect l="l" t="t" r="r" b="b"/>
              <a:pathLst>
                <a:path w="5497" h="7661" extrusionOk="0">
                  <a:moveTo>
                    <a:pt x="2364" y="1"/>
                  </a:moveTo>
                  <a:cubicBezTo>
                    <a:pt x="1930" y="1"/>
                    <a:pt x="1554" y="248"/>
                    <a:pt x="1361" y="744"/>
                  </a:cubicBezTo>
                  <a:cubicBezTo>
                    <a:pt x="902" y="1901"/>
                    <a:pt x="832" y="2228"/>
                    <a:pt x="591" y="2228"/>
                  </a:cubicBezTo>
                  <a:cubicBezTo>
                    <a:pt x="559" y="2228"/>
                    <a:pt x="525" y="2223"/>
                    <a:pt x="487" y="2213"/>
                  </a:cubicBezTo>
                  <a:lnTo>
                    <a:pt x="487" y="2213"/>
                  </a:lnTo>
                  <a:cubicBezTo>
                    <a:pt x="487" y="2213"/>
                    <a:pt x="657" y="2505"/>
                    <a:pt x="1016" y="2505"/>
                  </a:cubicBezTo>
                  <a:cubicBezTo>
                    <a:pt x="1099" y="2505"/>
                    <a:pt x="1192" y="2489"/>
                    <a:pt x="1296" y="2450"/>
                  </a:cubicBezTo>
                  <a:cubicBezTo>
                    <a:pt x="1342" y="2433"/>
                    <a:pt x="1387" y="2425"/>
                    <a:pt x="1431" y="2425"/>
                  </a:cubicBezTo>
                  <a:cubicBezTo>
                    <a:pt x="1912" y="2425"/>
                    <a:pt x="2210" y="3385"/>
                    <a:pt x="1221" y="3800"/>
                  </a:cubicBezTo>
                  <a:cubicBezTo>
                    <a:pt x="151" y="4243"/>
                    <a:pt x="0" y="5614"/>
                    <a:pt x="475" y="6262"/>
                  </a:cubicBezTo>
                  <a:cubicBezTo>
                    <a:pt x="1106" y="7110"/>
                    <a:pt x="2586" y="7660"/>
                    <a:pt x="3673" y="7660"/>
                  </a:cubicBezTo>
                  <a:cubicBezTo>
                    <a:pt x="4151" y="7660"/>
                    <a:pt x="4552" y="7554"/>
                    <a:pt x="4773" y="7320"/>
                  </a:cubicBezTo>
                  <a:cubicBezTo>
                    <a:pt x="5497" y="6553"/>
                    <a:pt x="4741" y="4999"/>
                    <a:pt x="4330" y="4751"/>
                  </a:cubicBezTo>
                  <a:cubicBezTo>
                    <a:pt x="4330" y="4751"/>
                    <a:pt x="5205" y="4048"/>
                    <a:pt x="4417" y="1954"/>
                  </a:cubicBezTo>
                  <a:cubicBezTo>
                    <a:pt x="3935" y="656"/>
                    <a:pt x="3072" y="1"/>
                    <a:pt x="2364" y="1"/>
                  </a:cubicBezTo>
                  <a:close/>
                </a:path>
              </a:pathLst>
            </a:custGeom>
            <a:solidFill>
              <a:srgbClr val="84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35"/>
            <p:cNvSpPr/>
            <p:nvPr/>
          </p:nvSpPr>
          <p:spPr>
            <a:xfrm>
              <a:off x="5799850" y="3724200"/>
              <a:ext cx="137425" cy="172200"/>
            </a:xfrm>
            <a:custGeom>
              <a:avLst/>
              <a:gdLst/>
              <a:ahLst/>
              <a:cxnLst/>
              <a:rect l="l" t="t" r="r" b="b"/>
              <a:pathLst>
                <a:path w="5497" h="6888" extrusionOk="0">
                  <a:moveTo>
                    <a:pt x="1784" y="0"/>
                  </a:moveTo>
                  <a:cubicBezTo>
                    <a:pt x="1590" y="0"/>
                    <a:pt x="1417" y="21"/>
                    <a:pt x="1318" y="69"/>
                  </a:cubicBezTo>
                  <a:cubicBezTo>
                    <a:pt x="895" y="1153"/>
                    <a:pt x="823" y="1453"/>
                    <a:pt x="585" y="1453"/>
                  </a:cubicBezTo>
                  <a:cubicBezTo>
                    <a:pt x="555" y="1453"/>
                    <a:pt x="523" y="1448"/>
                    <a:pt x="487" y="1440"/>
                  </a:cubicBezTo>
                  <a:lnTo>
                    <a:pt x="487" y="1440"/>
                  </a:lnTo>
                  <a:cubicBezTo>
                    <a:pt x="487" y="1440"/>
                    <a:pt x="657" y="1732"/>
                    <a:pt x="1016" y="1732"/>
                  </a:cubicBezTo>
                  <a:cubicBezTo>
                    <a:pt x="1099" y="1732"/>
                    <a:pt x="1192" y="1716"/>
                    <a:pt x="1296" y="1677"/>
                  </a:cubicBezTo>
                  <a:cubicBezTo>
                    <a:pt x="1342" y="1660"/>
                    <a:pt x="1387" y="1652"/>
                    <a:pt x="1431" y="1652"/>
                  </a:cubicBezTo>
                  <a:cubicBezTo>
                    <a:pt x="1912" y="1652"/>
                    <a:pt x="2210" y="2612"/>
                    <a:pt x="1221" y="3027"/>
                  </a:cubicBezTo>
                  <a:cubicBezTo>
                    <a:pt x="151" y="3470"/>
                    <a:pt x="0" y="4841"/>
                    <a:pt x="475" y="5489"/>
                  </a:cubicBezTo>
                  <a:cubicBezTo>
                    <a:pt x="1106" y="6337"/>
                    <a:pt x="2586" y="6887"/>
                    <a:pt x="3673" y="6887"/>
                  </a:cubicBezTo>
                  <a:cubicBezTo>
                    <a:pt x="4151" y="6887"/>
                    <a:pt x="4552" y="6781"/>
                    <a:pt x="4773" y="6547"/>
                  </a:cubicBezTo>
                  <a:cubicBezTo>
                    <a:pt x="5497" y="5780"/>
                    <a:pt x="4741" y="4226"/>
                    <a:pt x="4330" y="3978"/>
                  </a:cubicBezTo>
                  <a:cubicBezTo>
                    <a:pt x="4330" y="3978"/>
                    <a:pt x="5183" y="3287"/>
                    <a:pt x="4438" y="1224"/>
                  </a:cubicBezTo>
                  <a:lnTo>
                    <a:pt x="4438" y="1224"/>
                  </a:lnTo>
                  <a:cubicBezTo>
                    <a:pt x="4384" y="1332"/>
                    <a:pt x="4330" y="1418"/>
                    <a:pt x="4244" y="1494"/>
                  </a:cubicBezTo>
                  <a:cubicBezTo>
                    <a:pt x="4169" y="1565"/>
                    <a:pt x="4096" y="1596"/>
                    <a:pt x="4024" y="1596"/>
                  </a:cubicBezTo>
                  <a:cubicBezTo>
                    <a:pt x="3591" y="1596"/>
                    <a:pt x="3208" y="472"/>
                    <a:pt x="2689" y="166"/>
                  </a:cubicBezTo>
                  <a:cubicBezTo>
                    <a:pt x="2512" y="64"/>
                    <a:pt x="2118" y="0"/>
                    <a:pt x="1784" y="0"/>
                  </a:cubicBezTo>
                  <a:close/>
                </a:path>
              </a:pathLst>
            </a:custGeom>
            <a:solidFill>
              <a:srgbClr val="84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35"/>
            <p:cNvSpPr/>
            <p:nvPr/>
          </p:nvSpPr>
          <p:spPr>
            <a:xfrm>
              <a:off x="5813875" y="3785825"/>
              <a:ext cx="82900" cy="110600"/>
            </a:xfrm>
            <a:custGeom>
              <a:avLst/>
              <a:gdLst/>
              <a:ahLst/>
              <a:cxnLst/>
              <a:rect l="l" t="t" r="r" b="b"/>
              <a:pathLst>
                <a:path w="3316" h="4424" extrusionOk="0">
                  <a:moveTo>
                    <a:pt x="1934" y="1"/>
                  </a:moveTo>
                  <a:cubicBezTo>
                    <a:pt x="941" y="1"/>
                    <a:pt x="1" y="1469"/>
                    <a:pt x="1" y="2970"/>
                  </a:cubicBezTo>
                  <a:lnTo>
                    <a:pt x="1" y="3132"/>
                  </a:lnTo>
                  <a:cubicBezTo>
                    <a:pt x="667" y="3920"/>
                    <a:pt x="2070" y="4424"/>
                    <a:pt x="3106" y="4424"/>
                  </a:cubicBezTo>
                  <a:cubicBezTo>
                    <a:pt x="3178" y="4424"/>
                    <a:pt x="3248" y="4422"/>
                    <a:pt x="3316" y="4417"/>
                  </a:cubicBezTo>
                  <a:cubicBezTo>
                    <a:pt x="1664" y="2538"/>
                    <a:pt x="3273" y="1"/>
                    <a:pt x="1934" y="1"/>
                  </a:cubicBezTo>
                  <a:close/>
                </a:path>
              </a:pathLst>
            </a:custGeom>
            <a:solidFill>
              <a:srgbClr val="84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35"/>
            <p:cNvSpPr/>
            <p:nvPr/>
          </p:nvSpPr>
          <p:spPr>
            <a:xfrm>
              <a:off x="5716700" y="3786625"/>
              <a:ext cx="128800" cy="63475"/>
            </a:xfrm>
            <a:custGeom>
              <a:avLst/>
              <a:gdLst/>
              <a:ahLst/>
              <a:cxnLst/>
              <a:rect l="l" t="t" r="r" b="b"/>
              <a:pathLst>
                <a:path w="5152" h="2539" extrusionOk="0">
                  <a:moveTo>
                    <a:pt x="87" y="1"/>
                  </a:moveTo>
                  <a:lnTo>
                    <a:pt x="1" y="77"/>
                  </a:lnTo>
                  <a:cubicBezTo>
                    <a:pt x="1480" y="1037"/>
                    <a:pt x="4428" y="2539"/>
                    <a:pt x="4655" y="2539"/>
                  </a:cubicBezTo>
                  <a:cubicBezTo>
                    <a:pt x="4871" y="2539"/>
                    <a:pt x="5152" y="2247"/>
                    <a:pt x="5000" y="2052"/>
                  </a:cubicBezTo>
                  <a:cubicBezTo>
                    <a:pt x="4849" y="1869"/>
                    <a:pt x="87" y="1"/>
                    <a:pt x="87" y="1"/>
                  </a:cubicBezTo>
                  <a:close/>
                </a:path>
              </a:pathLst>
            </a:custGeom>
            <a:solidFill>
              <a:srgbClr val="FF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35"/>
            <p:cNvSpPr/>
            <p:nvPr/>
          </p:nvSpPr>
          <p:spPr>
            <a:xfrm>
              <a:off x="5716700" y="3786625"/>
              <a:ext cx="128800" cy="63475"/>
            </a:xfrm>
            <a:custGeom>
              <a:avLst/>
              <a:gdLst/>
              <a:ahLst/>
              <a:cxnLst/>
              <a:rect l="l" t="t" r="r" b="b"/>
              <a:pathLst>
                <a:path w="5152" h="2539" extrusionOk="0">
                  <a:moveTo>
                    <a:pt x="87" y="1"/>
                  </a:moveTo>
                  <a:lnTo>
                    <a:pt x="1" y="77"/>
                  </a:lnTo>
                  <a:cubicBezTo>
                    <a:pt x="1480" y="1037"/>
                    <a:pt x="4428" y="2539"/>
                    <a:pt x="4655" y="2539"/>
                  </a:cubicBezTo>
                  <a:cubicBezTo>
                    <a:pt x="4871" y="2539"/>
                    <a:pt x="5152" y="2247"/>
                    <a:pt x="5000" y="2052"/>
                  </a:cubicBezTo>
                  <a:cubicBezTo>
                    <a:pt x="4979" y="2020"/>
                    <a:pt x="4849" y="1956"/>
                    <a:pt x="4644" y="1858"/>
                  </a:cubicBezTo>
                  <a:cubicBezTo>
                    <a:pt x="4568" y="1977"/>
                    <a:pt x="4428" y="2064"/>
                    <a:pt x="4309" y="2064"/>
                  </a:cubicBezTo>
                  <a:cubicBezTo>
                    <a:pt x="4137" y="2064"/>
                    <a:pt x="2247" y="1113"/>
                    <a:pt x="725" y="250"/>
                  </a:cubicBezTo>
                  <a:cubicBezTo>
                    <a:pt x="336" y="99"/>
                    <a:pt x="87" y="1"/>
                    <a:pt x="87" y="1"/>
                  </a:cubicBezTo>
                  <a:close/>
                </a:path>
              </a:pathLst>
            </a:custGeom>
            <a:solidFill>
              <a:srgbClr val="84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35"/>
            <p:cNvSpPr/>
            <p:nvPr/>
          </p:nvSpPr>
          <p:spPr>
            <a:xfrm>
              <a:off x="5722950" y="3794650"/>
              <a:ext cx="122800" cy="156025"/>
            </a:xfrm>
            <a:custGeom>
              <a:avLst/>
              <a:gdLst/>
              <a:ahLst/>
              <a:cxnLst/>
              <a:rect l="l" t="t" r="r" b="b"/>
              <a:pathLst>
                <a:path w="4912" h="6241" extrusionOk="0">
                  <a:moveTo>
                    <a:pt x="904" y="0"/>
                  </a:moveTo>
                  <a:cubicBezTo>
                    <a:pt x="1" y="0"/>
                    <a:pt x="458" y="3730"/>
                    <a:pt x="1036" y="4625"/>
                  </a:cubicBezTo>
                  <a:cubicBezTo>
                    <a:pt x="1767" y="5746"/>
                    <a:pt x="2799" y="6240"/>
                    <a:pt x="3507" y="6240"/>
                  </a:cubicBezTo>
                  <a:cubicBezTo>
                    <a:pt x="3604" y="6240"/>
                    <a:pt x="3695" y="6231"/>
                    <a:pt x="3779" y="6213"/>
                  </a:cubicBezTo>
                  <a:cubicBezTo>
                    <a:pt x="4912" y="5975"/>
                    <a:pt x="3995" y="4301"/>
                    <a:pt x="3757" y="4118"/>
                  </a:cubicBezTo>
                  <a:cubicBezTo>
                    <a:pt x="3519" y="3924"/>
                    <a:pt x="2558" y="1181"/>
                    <a:pt x="1295" y="177"/>
                  </a:cubicBezTo>
                  <a:cubicBezTo>
                    <a:pt x="1143" y="55"/>
                    <a:pt x="1014" y="0"/>
                    <a:pt x="904" y="0"/>
                  </a:cubicBez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35"/>
            <p:cNvSpPr/>
            <p:nvPr/>
          </p:nvSpPr>
          <p:spPr>
            <a:xfrm>
              <a:off x="5784725" y="3877500"/>
              <a:ext cx="92925" cy="75450"/>
            </a:xfrm>
            <a:custGeom>
              <a:avLst/>
              <a:gdLst/>
              <a:ahLst/>
              <a:cxnLst/>
              <a:rect l="l" t="t" r="r" b="b"/>
              <a:pathLst>
                <a:path w="3717" h="3018" extrusionOk="0">
                  <a:moveTo>
                    <a:pt x="3143" y="1"/>
                  </a:moveTo>
                  <a:cubicBezTo>
                    <a:pt x="3109" y="1"/>
                    <a:pt x="3073" y="9"/>
                    <a:pt x="3035" y="27"/>
                  </a:cubicBezTo>
                  <a:cubicBezTo>
                    <a:pt x="2376" y="339"/>
                    <a:pt x="1426" y="642"/>
                    <a:pt x="1070" y="955"/>
                  </a:cubicBezTo>
                  <a:cubicBezTo>
                    <a:pt x="713" y="1268"/>
                    <a:pt x="1" y="2294"/>
                    <a:pt x="519" y="2791"/>
                  </a:cubicBezTo>
                  <a:cubicBezTo>
                    <a:pt x="678" y="2939"/>
                    <a:pt x="825" y="3018"/>
                    <a:pt x="1012" y="3018"/>
                  </a:cubicBezTo>
                  <a:cubicBezTo>
                    <a:pt x="1398" y="3018"/>
                    <a:pt x="1957" y="2680"/>
                    <a:pt x="3143" y="1916"/>
                  </a:cubicBezTo>
                  <a:cubicBezTo>
                    <a:pt x="3716" y="1544"/>
                    <a:pt x="3605" y="1"/>
                    <a:pt x="3143" y="1"/>
                  </a:cubicBez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35"/>
            <p:cNvSpPr/>
            <p:nvPr/>
          </p:nvSpPr>
          <p:spPr>
            <a:xfrm>
              <a:off x="5613600" y="3773750"/>
              <a:ext cx="84775" cy="193575"/>
            </a:xfrm>
            <a:custGeom>
              <a:avLst/>
              <a:gdLst/>
              <a:ahLst/>
              <a:cxnLst/>
              <a:rect l="l" t="t" r="r" b="b"/>
              <a:pathLst>
                <a:path w="3391" h="7743" extrusionOk="0">
                  <a:moveTo>
                    <a:pt x="1688" y="1"/>
                  </a:moveTo>
                  <a:cubicBezTo>
                    <a:pt x="1146" y="1"/>
                    <a:pt x="557" y="255"/>
                    <a:pt x="379" y="797"/>
                  </a:cubicBezTo>
                  <a:cubicBezTo>
                    <a:pt x="173" y="1445"/>
                    <a:pt x="0" y="6973"/>
                    <a:pt x="367" y="7383"/>
                  </a:cubicBezTo>
                  <a:cubicBezTo>
                    <a:pt x="597" y="7634"/>
                    <a:pt x="1148" y="7742"/>
                    <a:pt x="1698" y="7742"/>
                  </a:cubicBezTo>
                  <a:cubicBezTo>
                    <a:pt x="2262" y="7742"/>
                    <a:pt x="2826" y="7628"/>
                    <a:pt x="3045" y="7437"/>
                  </a:cubicBezTo>
                  <a:cubicBezTo>
                    <a:pt x="3391" y="7135"/>
                    <a:pt x="3131" y="1261"/>
                    <a:pt x="2635" y="419"/>
                  </a:cubicBezTo>
                  <a:cubicBezTo>
                    <a:pt x="2477" y="145"/>
                    <a:pt x="2096" y="1"/>
                    <a:pt x="1688" y="1"/>
                  </a:cubicBez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35"/>
            <p:cNvSpPr/>
            <p:nvPr/>
          </p:nvSpPr>
          <p:spPr>
            <a:xfrm>
              <a:off x="5621425" y="3783250"/>
              <a:ext cx="76700" cy="184075"/>
            </a:xfrm>
            <a:custGeom>
              <a:avLst/>
              <a:gdLst/>
              <a:ahLst/>
              <a:cxnLst/>
              <a:rect l="l" t="t" r="r" b="b"/>
              <a:pathLst>
                <a:path w="3068" h="7363" extrusionOk="0">
                  <a:moveTo>
                    <a:pt x="1856" y="1"/>
                  </a:moveTo>
                  <a:cubicBezTo>
                    <a:pt x="1276" y="1"/>
                    <a:pt x="635" y="269"/>
                    <a:pt x="443" y="827"/>
                  </a:cubicBezTo>
                  <a:cubicBezTo>
                    <a:pt x="238" y="1410"/>
                    <a:pt x="1" y="5719"/>
                    <a:pt x="195" y="7111"/>
                  </a:cubicBezTo>
                  <a:cubicBezTo>
                    <a:pt x="472" y="7286"/>
                    <a:pt x="932" y="7362"/>
                    <a:pt x="1391" y="7362"/>
                  </a:cubicBezTo>
                  <a:cubicBezTo>
                    <a:pt x="1952" y="7362"/>
                    <a:pt x="2512" y="7248"/>
                    <a:pt x="2732" y="7057"/>
                  </a:cubicBezTo>
                  <a:cubicBezTo>
                    <a:pt x="3067" y="6755"/>
                    <a:pt x="2818" y="1011"/>
                    <a:pt x="2343" y="71"/>
                  </a:cubicBezTo>
                  <a:cubicBezTo>
                    <a:pt x="2195" y="24"/>
                    <a:pt x="2028" y="1"/>
                    <a:pt x="1856" y="1"/>
                  </a:cubicBez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35"/>
            <p:cNvSpPr/>
            <p:nvPr/>
          </p:nvSpPr>
          <p:spPr>
            <a:xfrm>
              <a:off x="5700500" y="4084375"/>
              <a:ext cx="4100" cy="17575"/>
            </a:xfrm>
            <a:custGeom>
              <a:avLst/>
              <a:gdLst/>
              <a:ahLst/>
              <a:cxnLst/>
              <a:rect l="l" t="t" r="r" b="b"/>
              <a:pathLst>
                <a:path w="164" h="703" extrusionOk="0">
                  <a:moveTo>
                    <a:pt x="163" y="1"/>
                  </a:moveTo>
                  <a:lnTo>
                    <a:pt x="163" y="1"/>
                  </a:lnTo>
                  <a:lnTo>
                    <a:pt x="1" y="702"/>
                  </a:lnTo>
                  <a:close/>
                </a:path>
              </a:pathLst>
            </a:custGeom>
            <a:solidFill>
              <a:srgbClr val="FFB4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35"/>
            <p:cNvSpPr/>
            <p:nvPr/>
          </p:nvSpPr>
          <p:spPr>
            <a:xfrm>
              <a:off x="5672450" y="4084375"/>
              <a:ext cx="32150" cy="120425"/>
            </a:xfrm>
            <a:custGeom>
              <a:avLst/>
              <a:gdLst/>
              <a:ahLst/>
              <a:cxnLst/>
              <a:rect l="l" t="t" r="r" b="b"/>
              <a:pathLst>
                <a:path w="1286" h="4817" extrusionOk="0">
                  <a:moveTo>
                    <a:pt x="1285" y="1"/>
                  </a:moveTo>
                  <a:lnTo>
                    <a:pt x="162" y="98"/>
                  </a:lnTo>
                  <a:lnTo>
                    <a:pt x="76" y="2646"/>
                  </a:lnTo>
                  <a:lnTo>
                    <a:pt x="86" y="2376"/>
                  </a:lnTo>
                  <a:lnTo>
                    <a:pt x="357" y="2376"/>
                  </a:lnTo>
                  <a:lnTo>
                    <a:pt x="518" y="810"/>
                  </a:lnTo>
                  <a:lnTo>
                    <a:pt x="1123" y="702"/>
                  </a:lnTo>
                  <a:lnTo>
                    <a:pt x="1285" y="1"/>
                  </a:lnTo>
                  <a:close/>
                  <a:moveTo>
                    <a:pt x="76" y="2830"/>
                  </a:moveTo>
                  <a:lnTo>
                    <a:pt x="65" y="3034"/>
                  </a:lnTo>
                  <a:lnTo>
                    <a:pt x="60" y="3255"/>
                  </a:lnTo>
                  <a:lnTo>
                    <a:pt x="76" y="2830"/>
                  </a:lnTo>
                  <a:close/>
                  <a:moveTo>
                    <a:pt x="60" y="3255"/>
                  </a:moveTo>
                  <a:lnTo>
                    <a:pt x="60" y="3255"/>
                  </a:lnTo>
                  <a:lnTo>
                    <a:pt x="60" y="3255"/>
                  </a:lnTo>
                  <a:close/>
                  <a:moveTo>
                    <a:pt x="60" y="3255"/>
                  </a:moveTo>
                  <a:lnTo>
                    <a:pt x="0" y="4816"/>
                  </a:lnTo>
                  <a:lnTo>
                    <a:pt x="98" y="4816"/>
                  </a:lnTo>
                  <a:lnTo>
                    <a:pt x="238" y="3488"/>
                  </a:lnTo>
                  <a:lnTo>
                    <a:pt x="54" y="3488"/>
                  </a:lnTo>
                  <a:lnTo>
                    <a:pt x="60" y="3255"/>
                  </a:lnTo>
                  <a:close/>
                </a:path>
              </a:pathLst>
            </a:custGeom>
            <a:solidFill>
              <a:srgbClr val="FF68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35"/>
            <p:cNvSpPr/>
            <p:nvPr/>
          </p:nvSpPr>
          <p:spPr>
            <a:xfrm>
              <a:off x="5673800" y="4160225"/>
              <a:ext cx="5675" cy="11350"/>
            </a:xfrm>
            <a:custGeom>
              <a:avLst/>
              <a:gdLst/>
              <a:ahLst/>
              <a:cxnLst/>
              <a:rect l="l" t="t" r="r" b="b"/>
              <a:pathLst>
                <a:path w="227" h="454" extrusionOk="0">
                  <a:moveTo>
                    <a:pt x="11" y="0"/>
                  </a:moveTo>
                  <a:lnTo>
                    <a:pt x="0" y="454"/>
                  </a:lnTo>
                  <a:lnTo>
                    <a:pt x="184" y="454"/>
                  </a:lnTo>
                  <a:lnTo>
                    <a:pt x="227" y="12"/>
                  </a:lnTo>
                  <a:lnTo>
                    <a:pt x="11" y="0"/>
                  </a:lnTo>
                  <a:close/>
                </a:path>
              </a:pathLst>
            </a:custGeom>
            <a:solidFill>
              <a:srgbClr val="FF80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35"/>
            <p:cNvSpPr/>
            <p:nvPr/>
          </p:nvSpPr>
          <p:spPr>
            <a:xfrm>
              <a:off x="5674350" y="4143775"/>
              <a:ext cx="7025" cy="7825"/>
            </a:xfrm>
            <a:custGeom>
              <a:avLst/>
              <a:gdLst/>
              <a:ahLst/>
              <a:cxnLst/>
              <a:rect l="l" t="t" r="r" b="b"/>
              <a:pathLst>
                <a:path w="281" h="313" extrusionOk="0">
                  <a:moveTo>
                    <a:pt x="10" y="0"/>
                  </a:moveTo>
                  <a:lnTo>
                    <a:pt x="0" y="270"/>
                  </a:lnTo>
                  <a:lnTo>
                    <a:pt x="0" y="313"/>
                  </a:lnTo>
                  <a:lnTo>
                    <a:pt x="248" y="313"/>
                  </a:lnTo>
                  <a:lnTo>
                    <a:pt x="281" y="0"/>
                  </a:lnTo>
                  <a:close/>
                </a:path>
              </a:pathLst>
            </a:custGeom>
            <a:solidFill>
              <a:srgbClr val="FF80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35"/>
            <p:cNvSpPr/>
            <p:nvPr/>
          </p:nvSpPr>
          <p:spPr>
            <a:xfrm>
              <a:off x="5674050" y="4151575"/>
              <a:ext cx="6500" cy="8950"/>
            </a:xfrm>
            <a:custGeom>
              <a:avLst/>
              <a:gdLst/>
              <a:ahLst/>
              <a:cxnLst/>
              <a:rect l="l" t="t" r="r" b="b"/>
              <a:pathLst>
                <a:path w="260" h="358" extrusionOk="0">
                  <a:moveTo>
                    <a:pt x="12" y="1"/>
                  </a:moveTo>
                  <a:lnTo>
                    <a:pt x="12" y="142"/>
                  </a:lnTo>
                  <a:lnTo>
                    <a:pt x="1" y="346"/>
                  </a:lnTo>
                  <a:lnTo>
                    <a:pt x="217" y="358"/>
                  </a:lnTo>
                  <a:lnTo>
                    <a:pt x="260" y="1"/>
                  </a:lnTo>
                  <a:close/>
                </a:path>
              </a:pathLst>
            </a:custGeom>
            <a:solidFill>
              <a:srgbClr val="FF7D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35"/>
            <p:cNvSpPr/>
            <p:nvPr/>
          </p:nvSpPr>
          <p:spPr>
            <a:xfrm>
              <a:off x="5781500" y="4075475"/>
              <a:ext cx="42125" cy="127700"/>
            </a:xfrm>
            <a:custGeom>
              <a:avLst/>
              <a:gdLst/>
              <a:ahLst/>
              <a:cxnLst/>
              <a:rect l="l" t="t" r="r" b="b"/>
              <a:pathLst>
                <a:path w="1685" h="5108" extrusionOk="0">
                  <a:moveTo>
                    <a:pt x="1274" y="0"/>
                  </a:moveTo>
                  <a:lnTo>
                    <a:pt x="0" y="86"/>
                  </a:lnTo>
                  <a:lnTo>
                    <a:pt x="907" y="2872"/>
                  </a:lnTo>
                  <a:lnTo>
                    <a:pt x="854" y="2699"/>
                  </a:lnTo>
                  <a:lnTo>
                    <a:pt x="1242" y="2699"/>
                  </a:lnTo>
                  <a:lnTo>
                    <a:pt x="897" y="832"/>
                  </a:lnTo>
                  <a:lnTo>
                    <a:pt x="1339" y="681"/>
                  </a:lnTo>
                  <a:lnTo>
                    <a:pt x="1329" y="583"/>
                  </a:lnTo>
                  <a:lnTo>
                    <a:pt x="1274" y="0"/>
                  </a:lnTo>
                  <a:close/>
                  <a:moveTo>
                    <a:pt x="1221" y="3855"/>
                  </a:moveTo>
                  <a:lnTo>
                    <a:pt x="1631" y="5108"/>
                  </a:lnTo>
                  <a:lnTo>
                    <a:pt x="1684" y="5108"/>
                  </a:lnTo>
                  <a:lnTo>
                    <a:pt x="1458" y="3855"/>
                  </a:lnTo>
                  <a:close/>
                </a:path>
              </a:pathLst>
            </a:custGeom>
            <a:solidFill>
              <a:srgbClr val="FF68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35"/>
            <p:cNvSpPr/>
            <p:nvPr/>
          </p:nvSpPr>
          <p:spPr>
            <a:xfrm>
              <a:off x="5808775" y="4161300"/>
              <a:ext cx="9200" cy="10575"/>
            </a:xfrm>
            <a:custGeom>
              <a:avLst/>
              <a:gdLst/>
              <a:ahLst/>
              <a:cxnLst/>
              <a:rect l="l" t="t" r="r" b="b"/>
              <a:pathLst>
                <a:path w="368" h="423" extrusionOk="0">
                  <a:moveTo>
                    <a:pt x="0" y="1"/>
                  </a:moveTo>
                  <a:lnTo>
                    <a:pt x="130" y="422"/>
                  </a:lnTo>
                  <a:lnTo>
                    <a:pt x="367" y="422"/>
                  </a:lnTo>
                  <a:lnTo>
                    <a:pt x="291" y="1"/>
                  </a:lnTo>
                  <a:close/>
                </a:path>
              </a:pathLst>
            </a:custGeom>
            <a:solidFill>
              <a:srgbClr val="FF80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35"/>
            <p:cNvSpPr/>
            <p:nvPr/>
          </p:nvSpPr>
          <p:spPr>
            <a:xfrm>
              <a:off x="5802825" y="4142950"/>
              <a:ext cx="11375" cy="8400"/>
            </a:xfrm>
            <a:custGeom>
              <a:avLst/>
              <a:gdLst/>
              <a:ahLst/>
              <a:cxnLst/>
              <a:rect l="l" t="t" r="r" b="b"/>
              <a:pathLst>
                <a:path w="455" h="336" extrusionOk="0">
                  <a:moveTo>
                    <a:pt x="1" y="0"/>
                  </a:moveTo>
                  <a:lnTo>
                    <a:pt x="54" y="173"/>
                  </a:lnTo>
                  <a:lnTo>
                    <a:pt x="109" y="335"/>
                  </a:lnTo>
                  <a:lnTo>
                    <a:pt x="454" y="335"/>
                  </a:lnTo>
                  <a:lnTo>
                    <a:pt x="389" y="0"/>
                  </a:lnTo>
                  <a:close/>
                </a:path>
              </a:pathLst>
            </a:custGeom>
            <a:solidFill>
              <a:srgbClr val="FF80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35"/>
            <p:cNvSpPr/>
            <p:nvPr/>
          </p:nvSpPr>
          <p:spPr>
            <a:xfrm>
              <a:off x="5805525" y="4151325"/>
              <a:ext cx="10550" cy="10000"/>
            </a:xfrm>
            <a:custGeom>
              <a:avLst/>
              <a:gdLst/>
              <a:ahLst/>
              <a:cxnLst/>
              <a:rect l="l" t="t" r="r" b="b"/>
              <a:pathLst>
                <a:path w="422" h="400" extrusionOk="0">
                  <a:moveTo>
                    <a:pt x="1" y="0"/>
                  </a:moveTo>
                  <a:lnTo>
                    <a:pt x="130" y="400"/>
                  </a:lnTo>
                  <a:lnTo>
                    <a:pt x="421" y="400"/>
                  </a:lnTo>
                  <a:lnTo>
                    <a:pt x="346" y="0"/>
                  </a:lnTo>
                  <a:close/>
                </a:path>
              </a:pathLst>
            </a:custGeom>
            <a:solidFill>
              <a:srgbClr val="FF7D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35"/>
            <p:cNvSpPr/>
            <p:nvPr/>
          </p:nvSpPr>
          <p:spPr>
            <a:xfrm>
              <a:off x="5725625" y="3784450"/>
              <a:ext cx="78850" cy="173625"/>
            </a:xfrm>
            <a:custGeom>
              <a:avLst/>
              <a:gdLst/>
              <a:ahLst/>
              <a:cxnLst/>
              <a:rect l="l" t="t" r="r" b="b"/>
              <a:pathLst>
                <a:path w="3154" h="6945" extrusionOk="0">
                  <a:moveTo>
                    <a:pt x="472" y="0"/>
                  </a:moveTo>
                  <a:cubicBezTo>
                    <a:pt x="222" y="0"/>
                    <a:pt x="52" y="211"/>
                    <a:pt x="1" y="304"/>
                  </a:cubicBezTo>
                  <a:cubicBezTo>
                    <a:pt x="1188" y="433"/>
                    <a:pt x="2419" y="2885"/>
                    <a:pt x="1814" y="6707"/>
                  </a:cubicBezTo>
                  <a:lnTo>
                    <a:pt x="2095" y="6945"/>
                  </a:lnTo>
                  <a:cubicBezTo>
                    <a:pt x="3153" y="2259"/>
                    <a:pt x="1555" y="78"/>
                    <a:pt x="508" y="2"/>
                  </a:cubicBezTo>
                  <a:cubicBezTo>
                    <a:pt x="495" y="1"/>
                    <a:pt x="484" y="0"/>
                    <a:pt x="472" y="0"/>
                  </a:cubicBez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35"/>
            <p:cNvSpPr/>
            <p:nvPr/>
          </p:nvSpPr>
          <p:spPr>
            <a:xfrm>
              <a:off x="5646275" y="3784050"/>
              <a:ext cx="176275" cy="304400"/>
            </a:xfrm>
            <a:custGeom>
              <a:avLst/>
              <a:gdLst/>
              <a:ahLst/>
              <a:cxnLst/>
              <a:rect l="l" t="t" r="r" b="b"/>
              <a:pathLst>
                <a:path w="7051" h="12176" extrusionOk="0">
                  <a:moveTo>
                    <a:pt x="2180" y="0"/>
                  </a:moveTo>
                  <a:cubicBezTo>
                    <a:pt x="1374" y="0"/>
                    <a:pt x="636" y="212"/>
                    <a:pt x="389" y="633"/>
                  </a:cubicBezTo>
                  <a:cubicBezTo>
                    <a:pt x="0" y="1292"/>
                    <a:pt x="540" y="12175"/>
                    <a:pt x="540" y="12175"/>
                  </a:cubicBezTo>
                  <a:lnTo>
                    <a:pt x="4243" y="11830"/>
                  </a:lnTo>
                  <a:lnTo>
                    <a:pt x="4686" y="9833"/>
                  </a:lnTo>
                  <a:lnTo>
                    <a:pt x="4924" y="11776"/>
                  </a:lnTo>
                  <a:lnTo>
                    <a:pt x="7050" y="11635"/>
                  </a:lnTo>
                  <a:cubicBezTo>
                    <a:pt x="7050" y="11635"/>
                    <a:pt x="5723" y="2383"/>
                    <a:pt x="4621" y="893"/>
                  </a:cubicBezTo>
                  <a:cubicBezTo>
                    <a:pt x="4177" y="296"/>
                    <a:pt x="3131" y="0"/>
                    <a:pt x="2180" y="0"/>
                  </a:cubicBez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35"/>
            <p:cNvSpPr/>
            <p:nvPr/>
          </p:nvSpPr>
          <p:spPr>
            <a:xfrm>
              <a:off x="5656775" y="4008800"/>
              <a:ext cx="157425" cy="27275"/>
            </a:xfrm>
            <a:custGeom>
              <a:avLst/>
              <a:gdLst/>
              <a:ahLst/>
              <a:cxnLst/>
              <a:rect l="l" t="t" r="r" b="b"/>
              <a:pathLst>
                <a:path w="6297" h="1091" extrusionOk="0">
                  <a:moveTo>
                    <a:pt x="6220" y="1"/>
                  </a:moveTo>
                  <a:lnTo>
                    <a:pt x="1" y="627"/>
                  </a:lnTo>
                  <a:cubicBezTo>
                    <a:pt x="12" y="788"/>
                    <a:pt x="22" y="939"/>
                    <a:pt x="22" y="1091"/>
                  </a:cubicBezTo>
                  <a:lnTo>
                    <a:pt x="6296" y="508"/>
                  </a:lnTo>
                  <a:cubicBezTo>
                    <a:pt x="6274" y="346"/>
                    <a:pt x="6242" y="184"/>
                    <a:pt x="6220" y="1"/>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35"/>
            <p:cNvSpPr/>
            <p:nvPr/>
          </p:nvSpPr>
          <p:spPr>
            <a:xfrm>
              <a:off x="5657850" y="4040900"/>
              <a:ext cx="103150" cy="25400"/>
            </a:xfrm>
            <a:custGeom>
              <a:avLst/>
              <a:gdLst/>
              <a:ahLst/>
              <a:cxnLst/>
              <a:rect l="l" t="t" r="r" b="b"/>
              <a:pathLst>
                <a:path w="4126" h="1016" extrusionOk="0">
                  <a:moveTo>
                    <a:pt x="4126" y="1"/>
                  </a:moveTo>
                  <a:lnTo>
                    <a:pt x="1" y="336"/>
                  </a:lnTo>
                  <a:cubicBezTo>
                    <a:pt x="12" y="584"/>
                    <a:pt x="23" y="811"/>
                    <a:pt x="34" y="1016"/>
                  </a:cubicBezTo>
                  <a:lnTo>
                    <a:pt x="3974" y="660"/>
                  </a:lnTo>
                  <a:lnTo>
                    <a:pt x="4126" y="1"/>
                  </a:ln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35"/>
            <p:cNvSpPr/>
            <p:nvPr/>
          </p:nvSpPr>
          <p:spPr>
            <a:xfrm>
              <a:off x="5764750" y="4036325"/>
              <a:ext cx="54300" cy="20275"/>
            </a:xfrm>
            <a:custGeom>
              <a:avLst/>
              <a:gdLst/>
              <a:ahLst/>
              <a:cxnLst/>
              <a:rect l="l" t="t" r="r" b="b"/>
              <a:pathLst>
                <a:path w="2172" h="811" extrusionOk="0">
                  <a:moveTo>
                    <a:pt x="2074" y="1"/>
                  </a:moveTo>
                  <a:lnTo>
                    <a:pt x="1" y="174"/>
                  </a:lnTo>
                  <a:lnTo>
                    <a:pt x="77" y="810"/>
                  </a:lnTo>
                  <a:lnTo>
                    <a:pt x="2171" y="616"/>
                  </a:lnTo>
                  <a:cubicBezTo>
                    <a:pt x="2150" y="433"/>
                    <a:pt x="2117" y="227"/>
                    <a:pt x="2074" y="1"/>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35"/>
            <p:cNvSpPr/>
            <p:nvPr/>
          </p:nvSpPr>
          <p:spPr>
            <a:xfrm>
              <a:off x="5657325" y="4021475"/>
              <a:ext cx="159275" cy="27850"/>
            </a:xfrm>
            <a:custGeom>
              <a:avLst/>
              <a:gdLst/>
              <a:ahLst/>
              <a:cxnLst/>
              <a:rect l="l" t="t" r="r" b="b"/>
              <a:pathLst>
                <a:path w="6371" h="1114" extrusionOk="0">
                  <a:moveTo>
                    <a:pt x="6274" y="1"/>
                  </a:moveTo>
                  <a:lnTo>
                    <a:pt x="0" y="584"/>
                  </a:lnTo>
                  <a:cubicBezTo>
                    <a:pt x="12" y="768"/>
                    <a:pt x="12" y="951"/>
                    <a:pt x="22" y="1113"/>
                  </a:cubicBezTo>
                  <a:lnTo>
                    <a:pt x="4147" y="778"/>
                  </a:lnTo>
                  <a:lnTo>
                    <a:pt x="4244" y="336"/>
                  </a:lnTo>
                  <a:lnTo>
                    <a:pt x="4298" y="768"/>
                  </a:lnTo>
                  <a:lnTo>
                    <a:pt x="6371" y="595"/>
                  </a:lnTo>
                  <a:cubicBezTo>
                    <a:pt x="6349" y="411"/>
                    <a:pt x="6317" y="217"/>
                    <a:pt x="62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35"/>
            <p:cNvSpPr/>
            <p:nvPr/>
          </p:nvSpPr>
          <p:spPr>
            <a:xfrm>
              <a:off x="5652475" y="3854950"/>
              <a:ext cx="132025" cy="27550"/>
            </a:xfrm>
            <a:custGeom>
              <a:avLst/>
              <a:gdLst/>
              <a:ahLst/>
              <a:cxnLst/>
              <a:rect l="l" t="t" r="r" b="b"/>
              <a:pathLst>
                <a:path w="5281" h="1102" extrusionOk="0">
                  <a:moveTo>
                    <a:pt x="5118" y="0"/>
                  </a:moveTo>
                  <a:lnTo>
                    <a:pt x="0" y="421"/>
                  </a:lnTo>
                  <a:cubicBezTo>
                    <a:pt x="0" y="637"/>
                    <a:pt x="0" y="864"/>
                    <a:pt x="11" y="1101"/>
                  </a:cubicBezTo>
                  <a:lnTo>
                    <a:pt x="5280" y="626"/>
                  </a:lnTo>
                  <a:cubicBezTo>
                    <a:pt x="5226" y="410"/>
                    <a:pt x="5172" y="205"/>
                    <a:pt x="5118" y="0"/>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35"/>
            <p:cNvSpPr/>
            <p:nvPr/>
          </p:nvSpPr>
          <p:spPr>
            <a:xfrm>
              <a:off x="5652475" y="3828475"/>
              <a:ext cx="123925" cy="23800"/>
            </a:xfrm>
            <a:custGeom>
              <a:avLst/>
              <a:gdLst/>
              <a:ahLst/>
              <a:cxnLst/>
              <a:rect l="l" t="t" r="r" b="b"/>
              <a:pathLst>
                <a:path w="4957" h="952" extrusionOk="0">
                  <a:moveTo>
                    <a:pt x="4794" y="1"/>
                  </a:moveTo>
                  <a:lnTo>
                    <a:pt x="0" y="486"/>
                  </a:lnTo>
                  <a:lnTo>
                    <a:pt x="0" y="951"/>
                  </a:lnTo>
                  <a:lnTo>
                    <a:pt x="4956" y="486"/>
                  </a:lnTo>
                  <a:cubicBezTo>
                    <a:pt x="4902" y="314"/>
                    <a:pt x="4848" y="152"/>
                    <a:pt x="4794" y="1"/>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35"/>
            <p:cNvSpPr/>
            <p:nvPr/>
          </p:nvSpPr>
          <p:spPr>
            <a:xfrm>
              <a:off x="5652475" y="3840625"/>
              <a:ext cx="127950" cy="24850"/>
            </a:xfrm>
            <a:custGeom>
              <a:avLst/>
              <a:gdLst/>
              <a:ahLst/>
              <a:cxnLst/>
              <a:rect l="l" t="t" r="r" b="b"/>
              <a:pathLst>
                <a:path w="5118" h="994" extrusionOk="0">
                  <a:moveTo>
                    <a:pt x="4956" y="0"/>
                  </a:moveTo>
                  <a:lnTo>
                    <a:pt x="0" y="465"/>
                  </a:lnTo>
                  <a:lnTo>
                    <a:pt x="0" y="994"/>
                  </a:lnTo>
                  <a:lnTo>
                    <a:pt x="5118" y="573"/>
                  </a:lnTo>
                  <a:cubicBezTo>
                    <a:pt x="5064" y="379"/>
                    <a:pt x="5010" y="184"/>
                    <a:pt x="495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35"/>
            <p:cNvSpPr/>
            <p:nvPr/>
          </p:nvSpPr>
          <p:spPr>
            <a:xfrm>
              <a:off x="5629525" y="3661475"/>
              <a:ext cx="179525" cy="107275"/>
            </a:xfrm>
            <a:custGeom>
              <a:avLst/>
              <a:gdLst/>
              <a:ahLst/>
              <a:cxnLst/>
              <a:rect l="l" t="t" r="r" b="b"/>
              <a:pathLst>
                <a:path w="7181" h="4291" extrusionOk="0">
                  <a:moveTo>
                    <a:pt x="6705" y="0"/>
                  </a:moveTo>
                  <a:cubicBezTo>
                    <a:pt x="6126" y="0"/>
                    <a:pt x="4876" y="304"/>
                    <a:pt x="3089" y="1357"/>
                  </a:cubicBezTo>
                  <a:cubicBezTo>
                    <a:pt x="680" y="2783"/>
                    <a:pt x="1" y="4025"/>
                    <a:pt x="119" y="4241"/>
                  </a:cubicBezTo>
                  <a:cubicBezTo>
                    <a:pt x="136" y="4274"/>
                    <a:pt x="190" y="4290"/>
                    <a:pt x="275" y="4290"/>
                  </a:cubicBezTo>
                  <a:cubicBezTo>
                    <a:pt x="769" y="4290"/>
                    <a:pt x="2322" y="3738"/>
                    <a:pt x="3963" y="2761"/>
                  </a:cubicBezTo>
                  <a:cubicBezTo>
                    <a:pt x="5874" y="1606"/>
                    <a:pt x="7180" y="321"/>
                    <a:pt x="7062" y="95"/>
                  </a:cubicBezTo>
                  <a:cubicBezTo>
                    <a:pt x="7031" y="38"/>
                    <a:pt x="6910" y="0"/>
                    <a:pt x="6705" y="0"/>
                  </a:cubicBez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35"/>
            <p:cNvSpPr/>
            <p:nvPr/>
          </p:nvSpPr>
          <p:spPr>
            <a:xfrm>
              <a:off x="5651675" y="3694325"/>
              <a:ext cx="45375" cy="69650"/>
            </a:xfrm>
            <a:custGeom>
              <a:avLst/>
              <a:gdLst/>
              <a:ahLst/>
              <a:cxnLst/>
              <a:rect l="l" t="t" r="r" b="b"/>
              <a:pathLst>
                <a:path w="1815" h="2786" extrusionOk="0">
                  <a:moveTo>
                    <a:pt x="1565" y="0"/>
                  </a:moveTo>
                  <a:lnTo>
                    <a:pt x="0" y="1156"/>
                  </a:lnTo>
                  <a:cubicBezTo>
                    <a:pt x="0" y="1156"/>
                    <a:pt x="648" y="2279"/>
                    <a:pt x="1101" y="2786"/>
                  </a:cubicBezTo>
                  <a:lnTo>
                    <a:pt x="1814" y="1987"/>
                  </a:lnTo>
                  <a:lnTo>
                    <a:pt x="1565" y="0"/>
                  </a:ln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35"/>
            <p:cNvSpPr/>
            <p:nvPr/>
          </p:nvSpPr>
          <p:spPr>
            <a:xfrm>
              <a:off x="5676225" y="3692700"/>
              <a:ext cx="61850" cy="118525"/>
            </a:xfrm>
            <a:custGeom>
              <a:avLst/>
              <a:gdLst/>
              <a:ahLst/>
              <a:cxnLst/>
              <a:rect l="l" t="t" r="r" b="b"/>
              <a:pathLst>
                <a:path w="2474" h="4741" extrusionOk="0">
                  <a:moveTo>
                    <a:pt x="2344" y="0"/>
                  </a:moveTo>
                  <a:lnTo>
                    <a:pt x="98" y="584"/>
                  </a:lnTo>
                  <a:cubicBezTo>
                    <a:pt x="98" y="584"/>
                    <a:pt x="141" y="2862"/>
                    <a:pt x="0" y="3844"/>
                  </a:cubicBezTo>
                  <a:lnTo>
                    <a:pt x="2181" y="4741"/>
                  </a:lnTo>
                  <a:lnTo>
                    <a:pt x="2473" y="3942"/>
                  </a:lnTo>
                  <a:lnTo>
                    <a:pt x="2344" y="0"/>
                  </a:ln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35"/>
            <p:cNvSpPr/>
            <p:nvPr/>
          </p:nvSpPr>
          <p:spPr>
            <a:xfrm>
              <a:off x="5801750" y="3950225"/>
              <a:ext cx="2175" cy="5950"/>
            </a:xfrm>
            <a:custGeom>
              <a:avLst/>
              <a:gdLst/>
              <a:ahLst/>
              <a:cxnLst/>
              <a:rect l="l" t="t" r="r" b="b"/>
              <a:pathLst>
                <a:path w="87" h="238" extrusionOk="0">
                  <a:moveTo>
                    <a:pt x="0" y="0"/>
                  </a:moveTo>
                  <a:lnTo>
                    <a:pt x="0" y="0"/>
                  </a:lnTo>
                  <a:cubicBezTo>
                    <a:pt x="11" y="86"/>
                    <a:pt x="32" y="162"/>
                    <a:pt x="44" y="238"/>
                  </a:cubicBezTo>
                  <a:lnTo>
                    <a:pt x="87" y="238"/>
                  </a:lnTo>
                  <a:lnTo>
                    <a:pt x="54" y="33"/>
                  </a:lnTo>
                  <a:cubicBezTo>
                    <a:pt x="32" y="22"/>
                    <a:pt x="22" y="11"/>
                    <a:pt x="0" y="0"/>
                  </a:cubicBezTo>
                  <a:close/>
                </a:path>
              </a:pathLst>
            </a:custGeom>
            <a:solidFill>
              <a:srgbClr val="FFC0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35"/>
            <p:cNvSpPr/>
            <p:nvPr/>
          </p:nvSpPr>
          <p:spPr>
            <a:xfrm>
              <a:off x="5802825" y="3956150"/>
              <a:ext cx="4600" cy="25950"/>
            </a:xfrm>
            <a:custGeom>
              <a:avLst/>
              <a:gdLst/>
              <a:ahLst/>
              <a:cxnLst/>
              <a:rect l="l" t="t" r="r" b="b"/>
              <a:pathLst>
                <a:path w="184" h="1038" extrusionOk="0">
                  <a:moveTo>
                    <a:pt x="1" y="1"/>
                  </a:moveTo>
                  <a:cubicBezTo>
                    <a:pt x="65" y="357"/>
                    <a:pt x="130" y="703"/>
                    <a:pt x="184" y="1037"/>
                  </a:cubicBezTo>
                  <a:lnTo>
                    <a:pt x="44" y="1"/>
                  </a:lnTo>
                  <a:close/>
                </a:path>
              </a:pathLst>
            </a:custGeom>
            <a:solidFill>
              <a:srgbClr val="FFC0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35"/>
            <p:cNvSpPr/>
            <p:nvPr/>
          </p:nvSpPr>
          <p:spPr>
            <a:xfrm>
              <a:off x="5798775" y="3934850"/>
              <a:ext cx="4325" cy="16200"/>
            </a:xfrm>
            <a:custGeom>
              <a:avLst/>
              <a:gdLst/>
              <a:ahLst/>
              <a:cxnLst/>
              <a:rect l="l" t="t" r="r" b="b"/>
              <a:pathLst>
                <a:path w="173" h="648" extrusionOk="0">
                  <a:moveTo>
                    <a:pt x="0" y="0"/>
                  </a:moveTo>
                  <a:cubicBezTo>
                    <a:pt x="43" y="205"/>
                    <a:pt x="76" y="410"/>
                    <a:pt x="119" y="615"/>
                  </a:cubicBezTo>
                  <a:cubicBezTo>
                    <a:pt x="141" y="626"/>
                    <a:pt x="151" y="637"/>
                    <a:pt x="173" y="648"/>
                  </a:cubicBezTo>
                  <a:lnTo>
                    <a:pt x="87" y="32"/>
                  </a:lnTo>
                  <a:lnTo>
                    <a:pt x="0" y="0"/>
                  </a:lnTo>
                  <a:close/>
                </a:path>
              </a:pathLst>
            </a:custGeom>
            <a:solidFill>
              <a:srgbClr val="FF70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35"/>
            <p:cNvSpPr/>
            <p:nvPr/>
          </p:nvSpPr>
          <p:spPr>
            <a:xfrm>
              <a:off x="5704575" y="4084375"/>
              <a:ext cx="25" cy="25"/>
            </a:xfrm>
            <a:custGeom>
              <a:avLst/>
              <a:gdLst/>
              <a:ahLst/>
              <a:cxnLst/>
              <a:rect l="l" t="t" r="r" b="b"/>
              <a:pathLst>
                <a:path w="1" h="1" extrusionOk="0">
                  <a:moveTo>
                    <a:pt x="0" y="1"/>
                  </a:moveTo>
                  <a:lnTo>
                    <a:pt x="0" y="1"/>
                  </a:lnTo>
                  <a:lnTo>
                    <a:pt x="0" y="1"/>
                  </a:lnTo>
                  <a:close/>
                </a:path>
              </a:pathLst>
            </a:custGeom>
            <a:solidFill>
              <a:srgbClr val="FF87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35"/>
            <p:cNvSpPr/>
            <p:nvPr/>
          </p:nvSpPr>
          <p:spPr>
            <a:xfrm>
              <a:off x="5676500" y="4084375"/>
              <a:ext cx="28100" cy="2450"/>
            </a:xfrm>
            <a:custGeom>
              <a:avLst/>
              <a:gdLst/>
              <a:ahLst/>
              <a:cxnLst/>
              <a:rect l="l" t="t" r="r" b="b"/>
              <a:pathLst>
                <a:path w="1124" h="98" extrusionOk="0">
                  <a:moveTo>
                    <a:pt x="1123" y="1"/>
                  </a:moveTo>
                  <a:lnTo>
                    <a:pt x="0" y="98"/>
                  </a:lnTo>
                  <a:lnTo>
                    <a:pt x="0" y="98"/>
                  </a:lnTo>
                  <a:close/>
                </a:path>
              </a:pathLst>
            </a:custGeom>
            <a:solidFill>
              <a:srgbClr val="FF4E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35"/>
            <p:cNvSpPr/>
            <p:nvPr/>
          </p:nvSpPr>
          <p:spPr>
            <a:xfrm>
              <a:off x="5654375" y="3832275"/>
              <a:ext cx="153050" cy="256175"/>
            </a:xfrm>
            <a:custGeom>
              <a:avLst/>
              <a:gdLst/>
              <a:ahLst/>
              <a:cxnLst/>
              <a:rect l="l" t="t" r="r" b="b"/>
              <a:pathLst>
                <a:path w="6122" h="10247" extrusionOk="0">
                  <a:moveTo>
                    <a:pt x="1836" y="0"/>
                  </a:moveTo>
                  <a:cubicBezTo>
                    <a:pt x="1824" y="43"/>
                    <a:pt x="1824" y="97"/>
                    <a:pt x="1824" y="140"/>
                  </a:cubicBezTo>
                  <a:lnTo>
                    <a:pt x="1868" y="140"/>
                  </a:lnTo>
                  <a:cubicBezTo>
                    <a:pt x="1857" y="86"/>
                    <a:pt x="1846" y="43"/>
                    <a:pt x="1836" y="0"/>
                  </a:cubicBezTo>
                  <a:close/>
                  <a:moveTo>
                    <a:pt x="2191" y="1803"/>
                  </a:moveTo>
                  <a:lnTo>
                    <a:pt x="1425" y="1868"/>
                  </a:lnTo>
                  <a:cubicBezTo>
                    <a:pt x="1349" y="2084"/>
                    <a:pt x="1263" y="2311"/>
                    <a:pt x="1166" y="2548"/>
                  </a:cubicBezTo>
                  <a:cubicBezTo>
                    <a:pt x="1058" y="3067"/>
                    <a:pt x="929" y="3498"/>
                    <a:pt x="864" y="3693"/>
                  </a:cubicBezTo>
                  <a:cubicBezTo>
                    <a:pt x="756" y="4049"/>
                    <a:pt x="464" y="4394"/>
                    <a:pt x="140" y="4589"/>
                  </a:cubicBezTo>
                  <a:cubicBezTo>
                    <a:pt x="97" y="4665"/>
                    <a:pt x="43" y="4751"/>
                    <a:pt x="0" y="4837"/>
                  </a:cubicBezTo>
                  <a:cubicBezTo>
                    <a:pt x="32" y="5841"/>
                    <a:pt x="65" y="6834"/>
                    <a:pt x="97" y="7688"/>
                  </a:cubicBezTo>
                  <a:lnTo>
                    <a:pt x="2548" y="7450"/>
                  </a:lnTo>
                  <a:cubicBezTo>
                    <a:pt x="2559" y="6878"/>
                    <a:pt x="2559" y="6294"/>
                    <a:pt x="2537" y="5701"/>
                  </a:cubicBezTo>
                  <a:lnTo>
                    <a:pt x="2537" y="5701"/>
                  </a:lnTo>
                  <a:cubicBezTo>
                    <a:pt x="3098" y="6230"/>
                    <a:pt x="3844" y="6586"/>
                    <a:pt x="4600" y="6586"/>
                  </a:cubicBezTo>
                  <a:cubicBezTo>
                    <a:pt x="5128" y="6586"/>
                    <a:pt x="5658" y="6414"/>
                    <a:pt x="6122" y="5992"/>
                  </a:cubicBezTo>
                  <a:cubicBezTo>
                    <a:pt x="6068" y="5658"/>
                    <a:pt x="6003" y="5312"/>
                    <a:pt x="5939" y="4956"/>
                  </a:cubicBezTo>
                  <a:cubicBezTo>
                    <a:pt x="5927" y="4880"/>
                    <a:pt x="5906" y="4804"/>
                    <a:pt x="5895" y="4718"/>
                  </a:cubicBezTo>
                  <a:cubicBezTo>
                    <a:pt x="5852" y="4513"/>
                    <a:pt x="5819" y="4308"/>
                    <a:pt x="5776" y="4103"/>
                  </a:cubicBezTo>
                  <a:lnTo>
                    <a:pt x="2289" y="2699"/>
                  </a:lnTo>
                  <a:cubicBezTo>
                    <a:pt x="2256" y="2397"/>
                    <a:pt x="2224" y="2095"/>
                    <a:pt x="2191" y="1803"/>
                  </a:cubicBezTo>
                  <a:close/>
                  <a:moveTo>
                    <a:pt x="2527" y="9145"/>
                  </a:moveTo>
                  <a:lnTo>
                    <a:pt x="173" y="9361"/>
                  </a:lnTo>
                  <a:cubicBezTo>
                    <a:pt x="183" y="9718"/>
                    <a:pt x="205" y="9977"/>
                    <a:pt x="205" y="10128"/>
                  </a:cubicBezTo>
                  <a:lnTo>
                    <a:pt x="205" y="10160"/>
                  </a:lnTo>
                  <a:lnTo>
                    <a:pt x="205" y="10171"/>
                  </a:lnTo>
                  <a:lnTo>
                    <a:pt x="205" y="10182"/>
                  </a:lnTo>
                  <a:cubicBezTo>
                    <a:pt x="216" y="10193"/>
                    <a:pt x="216" y="10203"/>
                    <a:pt x="216" y="10214"/>
                  </a:cubicBezTo>
                  <a:lnTo>
                    <a:pt x="216" y="10225"/>
                  </a:lnTo>
                  <a:lnTo>
                    <a:pt x="216" y="10236"/>
                  </a:lnTo>
                  <a:lnTo>
                    <a:pt x="216" y="10246"/>
                  </a:lnTo>
                  <a:lnTo>
                    <a:pt x="885" y="10182"/>
                  </a:lnTo>
                  <a:lnTo>
                    <a:pt x="2008" y="10085"/>
                  </a:lnTo>
                  <a:lnTo>
                    <a:pt x="2537" y="10030"/>
                  </a:lnTo>
                  <a:cubicBezTo>
                    <a:pt x="2527" y="9739"/>
                    <a:pt x="2527" y="9447"/>
                    <a:pt x="2527" y="9145"/>
                  </a:cubicBezTo>
                  <a:close/>
                </a:path>
              </a:pathLst>
            </a:custGeom>
            <a:solidFill>
              <a:srgbClr val="FF70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35"/>
            <p:cNvSpPr/>
            <p:nvPr/>
          </p:nvSpPr>
          <p:spPr>
            <a:xfrm>
              <a:off x="5656775" y="4018525"/>
              <a:ext cx="61325" cy="17550"/>
            </a:xfrm>
            <a:custGeom>
              <a:avLst/>
              <a:gdLst/>
              <a:ahLst/>
              <a:cxnLst/>
              <a:rect l="l" t="t" r="r" b="b"/>
              <a:pathLst>
                <a:path w="2453" h="702" extrusionOk="0">
                  <a:moveTo>
                    <a:pt x="2452" y="0"/>
                  </a:moveTo>
                  <a:lnTo>
                    <a:pt x="1" y="238"/>
                  </a:lnTo>
                  <a:cubicBezTo>
                    <a:pt x="12" y="399"/>
                    <a:pt x="22" y="550"/>
                    <a:pt x="22" y="702"/>
                  </a:cubicBezTo>
                  <a:lnTo>
                    <a:pt x="2441" y="475"/>
                  </a:lnTo>
                  <a:cubicBezTo>
                    <a:pt x="2452" y="324"/>
                    <a:pt x="2452" y="162"/>
                    <a:pt x="2452" y="0"/>
                  </a:cubicBezTo>
                  <a:close/>
                </a:path>
              </a:pathLst>
            </a:custGeom>
            <a:solidFill>
              <a:srgbClr val="FF88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35"/>
            <p:cNvSpPr/>
            <p:nvPr/>
          </p:nvSpPr>
          <p:spPr>
            <a:xfrm>
              <a:off x="5657850" y="4044425"/>
              <a:ext cx="59950" cy="21875"/>
            </a:xfrm>
            <a:custGeom>
              <a:avLst/>
              <a:gdLst/>
              <a:ahLst/>
              <a:cxnLst/>
              <a:rect l="l" t="t" r="r" b="b"/>
              <a:pathLst>
                <a:path w="2398" h="875" extrusionOk="0">
                  <a:moveTo>
                    <a:pt x="2398" y="1"/>
                  </a:moveTo>
                  <a:lnTo>
                    <a:pt x="1" y="195"/>
                  </a:lnTo>
                  <a:cubicBezTo>
                    <a:pt x="12" y="443"/>
                    <a:pt x="23" y="670"/>
                    <a:pt x="34" y="875"/>
                  </a:cubicBezTo>
                  <a:lnTo>
                    <a:pt x="2388" y="659"/>
                  </a:lnTo>
                  <a:cubicBezTo>
                    <a:pt x="2388" y="443"/>
                    <a:pt x="2388" y="227"/>
                    <a:pt x="2398" y="1"/>
                  </a:cubicBezTo>
                  <a:close/>
                </a:path>
              </a:pathLst>
            </a:custGeom>
            <a:solidFill>
              <a:srgbClr val="FF88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35"/>
            <p:cNvSpPr/>
            <p:nvPr/>
          </p:nvSpPr>
          <p:spPr>
            <a:xfrm>
              <a:off x="5657325" y="4030400"/>
              <a:ext cx="60475" cy="18925"/>
            </a:xfrm>
            <a:custGeom>
              <a:avLst/>
              <a:gdLst/>
              <a:ahLst/>
              <a:cxnLst/>
              <a:rect l="l" t="t" r="r" b="b"/>
              <a:pathLst>
                <a:path w="2419" h="757" extrusionOk="0">
                  <a:moveTo>
                    <a:pt x="2419" y="0"/>
                  </a:moveTo>
                  <a:lnTo>
                    <a:pt x="0" y="227"/>
                  </a:lnTo>
                  <a:cubicBezTo>
                    <a:pt x="12" y="411"/>
                    <a:pt x="12" y="594"/>
                    <a:pt x="22" y="756"/>
                  </a:cubicBezTo>
                  <a:lnTo>
                    <a:pt x="2419" y="562"/>
                  </a:lnTo>
                  <a:lnTo>
                    <a:pt x="2419" y="0"/>
                  </a:lnTo>
                  <a:close/>
                </a:path>
              </a:pathLst>
            </a:custGeom>
            <a:solidFill>
              <a:srgbClr val="FF86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35"/>
            <p:cNvSpPr/>
            <p:nvPr/>
          </p:nvSpPr>
          <p:spPr>
            <a:xfrm>
              <a:off x="5690000" y="3860875"/>
              <a:ext cx="19175" cy="18100"/>
            </a:xfrm>
            <a:custGeom>
              <a:avLst/>
              <a:gdLst/>
              <a:ahLst/>
              <a:cxnLst/>
              <a:rect l="l" t="t" r="r" b="b"/>
              <a:pathLst>
                <a:path w="767" h="724" extrusionOk="0">
                  <a:moveTo>
                    <a:pt x="670" y="1"/>
                  </a:moveTo>
                  <a:lnTo>
                    <a:pt x="205" y="44"/>
                  </a:lnTo>
                  <a:cubicBezTo>
                    <a:pt x="151" y="260"/>
                    <a:pt x="87" y="486"/>
                    <a:pt x="0" y="724"/>
                  </a:cubicBezTo>
                  <a:lnTo>
                    <a:pt x="766" y="659"/>
                  </a:lnTo>
                  <a:cubicBezTo>
                    <a:pt x="735" y="433"/>
                    <a:pt x="702" y="217"/>
                    <a:pt x="670" y="1"/>
                  </a:cubicBezTo>
                  <a:close/>
                </a:path>
              </a:pathLst>
            </a:custGeom>
            <a:solidFill>
              <a:srgbClr val="FF88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35"/>
            <p:cNvSpPr/>
            <p:nvPr/>
          </p:nvSpPr>
          <p:spPr>
            <a:xfrm>
              <a:off x="5698350" y="3835775"/>
              <a:ext cx="5700" cy="12175"/>
            </a:xfrm>
            <a:custGeom>
              <a:avLst/>
              <a:gdLst/>
              <a:ahLst/>
              <a:cxnLst/>
              <a:rect l="l" t="t" r="r" b="b"/>
              <a:pathLst>
                <a:path w="228" h="487" extrusionOk="0">
                  <a:moveTo>
                    <a:pt x="65" y="0"/>
                  </a:moveTo>
                  <a:cubicBezTo>
                    <a:pt x="44" y="151"/>
                    <a:pt x="22" y="314"/>
                    <a:pt x="1" y="486"/>
                  </a:cubicBezTo>
                  <a:lnTo>
                    <a:pt x="228" y="465"/>
                  </a:lnTo>
                  <a:cubicBezTo>
                    <a:pt x="195" y="302"/>
                    <a:pt x="152" y="141"/>
                    <a:pt x="109" y="0"/>
                  </a:cubicBezTo>
                  <a:close/>
                </a:path>
              </a:pathLst>
            </a:custGeom>
            <a:solidFill>
              <a:srgbClr val="FF88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35"/>
            <p:cNvSpPr/>
            <p:nvPr/>
          </p:nvSpPr>
          <p:spPr>
            <a:xfrm>
              <a:off x="5695125" y="3847375"/>
              <a:ext cx="11625" cy="14600"/>
            </a:xfrm>
            <a:custGeom>
              <a:avLst/>
              <a:gdLst/>
              <a:ahLst/>
              <a:cxnLst/>
              <a:rect l="l" t="t" r="r" b="b"/>
              <a:pathLst>
                <a:path w="465" h="584" extrusionOk="0">
                  <a:moveTo>
                    <a:pt x="357" y="1"/>
                  </a:moveTo>
                  <a:lnTo>
                    <a:pt x="130" y="22"/>
                  </a:lnTo>
                  <a:cubicBezTo>
                    <a:pt x="98" y="205"/>
                    <a:pt x="54" y="389"/>
                    <a:pt x="0" y="584"/>
                  </a:cubicBezTo>
                  <a:lnTo>
                    <a:pt x="465" y="541"/>
                  </a:lnTo>
                  <a:cubicBezTo>
                    <a:pt x="432" y="357"/>
                    <a:pt x="400" y="174"/>
                    <a:pt x="357" y="1"/>
                  </a:cubicBezTo>
                  <a:close/>
                </a:path>
              </a:pathLst>
            </a:custGeom>
            <a:solidFill>
              <a:srgbClr val="FF86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35"/>
            <p:cNvSpPr/>
            <p:nvPr/>
          </p:nvSpPr>
          <p:spPr>
            <a:xfrm>
              <a:off x="5653825" y="3930525"/>
              <a:ext cx="150100" cy="32950"/>
            </a:xfrm>
            <a:custGeom>
              <a:avLst/>
              <a:gdLst/>
              <a:ahLst/>
              <a:cxnLst/>
              <a:rect l="l" t="t" r="r" b="b"/>
              <a:pathLst>
                <a:path w="6004" h="1318" extrusionOk="0">
                  <a:moveTo>
                    <a:pt x="5928" y="0"/>
                  </a:moveTo>
                  <a:lnTo>
                    <a:pt x="11" y="389"/>
                  </a:lnTo>
                  <a:lnTo>
                    <a:pt x="0" y="1318"/>
                  </a:lnTo>
                  <a:lnTo>
                    <a:pt x="6004" y="961"/>
                  </a:lnTo>
                  <a:lnTo>
                    <a:pt x="5928" y="0"/>
                  </a:ln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35"/>
            <p:cNvSpPr/>
            <p:nvPr/>
          </p:nvSpPr>
          <p:spPr>
            <a:xfrm>
              <a:off x="5742075" y="3930775"/>
              <a:ext cx="30275" cy="30250"/>
            </a:xfrm>
            <a:custGeom>
              <a:avLst/>
              <a:gdLst/>
              <a:ahLst/>
              <a:cxnLst/>
              <a:rect l="l" t="t" r="r" b="b"/>
              <a:pathLst>
                <a:path w="1211" h="1210" extrusionOk="0">
                  <a:moveTo>
                    <a:pt x="1124" y="1"/>
                  </a:moveTo>
                  <a:lnTo>
                    <a:pt x="1" y="98"/>
                  </a:lnTo>
                  <a:lnTo>
                    <a:pt x="87" y="1210"/>
                  </a:lnTo>
                  <a:lnTo>
                    <a:pt x="1210" y="1113"/>
                  </a:lnTo>
                  <a:lnTo>
                    <a:pt x="1124" y="1"/>
                  </a:ln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35"/>
            <p:cNvSpPr/>
            <p:nvPr/>
          </p:nvSpPr>
          <p:spPr>
            <a:xfrm>
              <a:off x="5748850" y="3937000"/>
              <a:ext cx="18625" cy="18650"/>
            </a:xfrm>
            <a:custGeom>
              <a:avLst/>
              <a:gdLst/>
              <a:ahLst/>
              <a:cxnLst/>
              <a:rect l="l" t="t" r="r" b="b"/>
              <a:pathLst>
                <a:path w="745" h="746" extrusionOk="0">
                  <a:moveTo>
                    <a:pt x="691" y="0"/>
                  </a:moveTo>
                  <a:lnTo>
                    <a:pt x="0" y="54"/>
                  </a:lnTo>
                  <a:lnTo>
                    <a:pt x="43" y="745"/>
                  </a:lnTo>
                  <a:lnTo>
                    <a:pt x="745" y="680"/>
                  </a:lnTo>
                  <a:lnTo>
                    <a:pt x="691" y="0"/>
                  </a:ln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35"/>
            <p:cNvSpPr/>
            <p:nvPr/>
          </p:nvSpPr>
          <p:spPr>
            <a:xfrm>
              <a:off x="5752075" y="3944025"/>
              <a:ext cx="8375" cy="4325"/>
            </a:xfrm>
            <a:custGeom>
              <a:avLst/>
              <a:gdLst/>
              <a:ahLst/>
              <a:cxnLst/>
              <a:rect l="l" t="t" r="r" b="b"/>
              <a:pathLst>
                <a:path w="335" h="173" extrusionOk="0">
                  <a:moveTo>
                    <a:pt x="313" y="0"/>
                  </a:moveTo>
                  <a:lnTo>
                    <a:pt x="1" y="22"/>
                  </a:lnTo>
                  <a:lnTo>
                    <a:pt x="22" y="173"/>
                  </a:lnTo>
                  <a:lnTo>
                    <a:pt x="335" y="140"/>
                  </a:lnTo>
                  <a:lnTo>
                    <a:pt x="313" y="0"/>
                  </a:ln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35"/>
            <p:cNvSpPr/>
            <p:nvPr/>
          </p:nvSpPr>
          <p:spPr>
            <a:xfrm>
              <a:off x="5777450" y="3939700"/>
              <a:ext cx="5150" cy="7050"/>
            </a:xfrm>
            <a:custGeom>
              <a:avLst/>
              <a:gdLst/>
              <a:ahLst/>
              <a:cxnLst/>
              <a:rect l="l" t="t" r="r" b="b"/>
              <a:pathLst>
                <a:path w="206" h="282" extrusionOk="0">
                  <a:moveTo>
                    <a:pt x="87" y="0"/>
                  </a:moveTo>
                  <a:cubicBezTo>
                    <a:pt x="33" y="0"/>
                    <a:pt x="1" y="65"/>
                    <a:pt x="1" y="140"/>
                  </a:cubicBezTo>
                  <a:cubicBezTo>
                    <a:pt x="11" y="216"/>
                    <a:pt x="54" y="281"/>
                    <a:pt x="119" y="281"/>
                  </a:cubicBezTo>
                  <a:cubicBezTo>
                    <a:pt x="173" y="281"/>
                    <a:pt x="205" y="216"/>
                    <a:pt x="205" y="140"/>
                  </a:cubicBezTo>
                  <a:cubicBezTo>
                    <a:pt x="195" y="65"/>
                    <a:pt x="152" y="0"/>
                    <a:pt x="87" y="0"/>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35"/>
            <p:cNvSpPr/>
            <p:nvPr/>
          </p:nvSpPr>
          <p:spPr>
            <a:xfrm>
              <a:off x="5793650" y="3939425"/>
              <a:ext cx="5150" cy="7325"/>
            </a:xfrm>
            <a:custGeom>
              <a:avLst/>
              <a:gdLst/>
              <a:ahLst/>
              <a:cxnLst/>
              <a:rect l="l" t="t" r="r" b="b"/>
              <a:pathLst>
                <a:path w="206" h="293" extrusionOk="0">
                  <a:moveTo>
                    <a:pt x="87" y="0"/>
                  </a:moveTo>
                  <a:cubicBezTo>
                    <a:pt x="32" y="0"/>
                    <a:pt x="0" y="65"/>
                    <a:pt x="0" y="151"/>
                  </a:cubicBezTo>
                  <a:cubicBezTo>
                    <a:pt x="11" y="227"/>
                    <a:pt x="54" y="292"/>
                    <a:pt x="119" y="292"/>
                  </a:cubicBezTo>
                  <a:cubicBezTo>
                    <a:pt x="173" y="292"/>
                    <a:pt x="205" y="227"/>
                    <a:pt x="205" y="151"/>
                  </a:cubicBezTo>
                  <a:cubicBezTo>
                    <a:pt x="195" y="65"/>
                    <a:pt x="152" y="0"/>
                    <a:pt x="87" y="0"/>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35"/>
            <p:cNvSpPr/>
            <p:nvPr/>
          </p:nvSpPr>
          <p:spPr>
            <a:xfrm>
              <a:off x="5727775" y="3943475"/>
              <a:ext cx="5150" cy="7050"/>
            </a:xfrm>
            <a:custGeom>
              <a:avLst/>
              <a:gdLst/>
              <a:ahLst/>
              <a:cxnLst/>
              <a:rect l="l" t="t" r="r" b="b"/>
              <a:pathLst>
                <a:path w="206" h="282" extrusionOk="0">
                  <a:moveTo>
                    <a:pt x="87" y="1"/>
                  </a:moveTo>
                  <a:cubicBezTo>
                    <a:pt x="33" y="1"/>
                    <a:pt x="1" y="65"/>
                    <a:pt x="1" y="141"/>
                  </a:cubicBezTo>
                  <a:cubicBezTo>
                    <a:pt x="11" y="217"/>
                    <a:pt x="54" y="281"/>
                    <a:pt x="109" y="281"/>
                  </a:cubicBezTo>
                  <a:cubicBezTo>
                    <a:pt x="162" y="281"/>
                    <a:pt x="206" y="217"/>
                    <a:pt x="206" y="141"/>
                  </a:cubicBezTo>
                  <a:cubicBezTo>
                    <a:pt x="195" y="65"/>
                    <a:pt x="141" y="1"/>
                    <a:pt x="87" y="1"/>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35"/>
            <p:cNvSpPr/>
            <p:nvPr/>
          </p:nvSpPr>
          <p:spPr>
            <a:xfrm>
              <a:off x="5706450" y="3944275"/>
              <a:ext cx="5425" cy="7325"/>
            </a:xfrm>
            <a:custGeom>
              <a:avLst/>
              <a:gdLst/>
              <a:ahLst/>
              <a:cxnLst/>
              <a:rect l="l" t="t" r="r" b="b"/>
              <a:pathLst>
                <a:path w="217" h="293" extrusionOk="0">
                  <a:moveTo>
                    <a:pt x="98" y="1"/>
                  </a:moveTo>
                  <a:cubicBezTo>
                    <a:pt x="44" y="1"/>
                    <a:pt x="0" y="65"/>
                    <a:pt x="12" y="141"/>
                  </a:cubicBezTo>
                  <a:cubicBezTo>
                    <a:pt x="12" y="228"/>
                    <a:pt x="65" y="293"/>
                    <a:pt x="120" y="293"/>
                  </a:cubicBezTo>
                  <a:cubicBezTo>
                    <a:pt x="173" y="293"/>
                    <a:pt x="216" y="228"/>
                    <a:pt x="206" y="141"/>
                  </a:cubicBezTo>
                  <a:cubicBezTo>
                    <a:pt x="206" y="65"/>
                    <a:pt x="152" y="1"/>
                    <a:pt x="98" y="1"/>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35"/>
            <p:cNvSpPr/>
            <p:nvPr/>
          </p:nvSpPr>
          <p:spPr>
            <a:xfrm>
              <a:off x="5648150" y="3784175"/>
              <a:ext cx="58075" cy="170925"/>
            </a:xfrm>
            <a:custGeom>
              <a:avLst/>
              <a:gdLst/>
              <a:ahLst/>
              <a:cxnLst/>
              <a:rect l="l" t="t" r="r" b="b"/>
              <a:pathLst>
                <a:path w="2323" h="6837" extrusionOk="0">
                  <a:moveTo>
                    <a:pt x="1096" y="1"/>
                  </a:moveTo>
                  <a:cubicBezTo>
                    <a:pt x="840" y="1"/>
                    <a:pt x="601" y="201"/>
                    <a:pt x="519" y="293"/>
                  </a:cubicBezTo>
                  <a:cubicBezTo>
                    <a:pt x="1653" y="423"/>
                    <a:pt x="1998" y="2841"/>
                    <a:pt x="0" y="6610"/>
                  </a:cubicBezTo>
                  <a:lnTo>
                    <a:pt x="195" y="6836"/>
                  </a:lnTo>
                  <a:cubicBezTo>
                    <a:pt x="1998" y="3824"/>
                    <a:pt x="2322" y="1859"/>
                    <a:pt x="1955" y="758"/>
                  </a:cubicBezTo>
                  <a:cubicBezTo>
                    <a:pt x="1804" y="305"/>
                    <a:pt x="1296" y="13"/>
                    <a:pt x="1134" y="2"/>
                  </a:cubicBezTo>
                  <a:cubicBezTo>
                    <a:pt x="1122" y="1"/>
                    <a:pt x="1109" y="1"/>
                    <a:pt x="1096" y="1"/>
                  </a:cubicBez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35"/>
            <p:cNvSpPr/>
            <p:nvPr/>
          </p:nvSpPr>
          <p:spPr>
            <a:xfrm>
              <a:off x="5622500" y="3793125"/>
              <a:ext cx="68050" cy="156700"/>
            </a:xfrm>
            <a:custGeom>
              <a:avLst/>
              <a:gdLst/>
              <a:ahLst/>
              <a:cxnLst/>
              <a:rect l="l" t="t" r="r" b="b"/>
              <a:pathLst>
                <a:path w="2722" h="6268" extrusionOk="0">
                  <a:moveTo>
                    <a:pt x="1740" y="0"/>
                  </a:moveTo>
                  <a:cubicBezTo>
                    <a:pt x="1560" y="0"/>
                    <a:pt x="1351" y="175"/>
                    <a:pt x="1102" y="551"/>
                  </a:cubicBezTo>
                  <a:cubicBezTo>
                    <a:pt x="66" y="2106"/>
                    <a:pt x="1" y="5571"/>
                    <a:pt x="486" y="6101"/>
                  </a:cubicBezTo>
                  <a:cubicBezTo>
                    <a:pt x="594" y="6217"/>
                    <a:pt x="715" y="6268"/>
                    <a:pt x="842" y="6268"/>
                  </a:cubicBezTo>
                  <a:cubicBezTo>
                    <a:pt x="1315" y="6268"/>
                    <a:pt x="1863" y="5570"/>
                    <a:pt x="2041" y="5000"/>
                  </a:cubicBezTo>
                  <a:cubicBezTo>
                    <a:pt x="2192" y="4546"/>
                    <a:pt x="2722" y="3045"/>
                    <a:pt x="2516" y="1814"/>
                  </a:cubicBezTo>
                  <a:cubicBezTo>
                    <a:pt x="2330" y="671"/>
                    <a:pt x="2093" y="0"/>
                    <a:pt x="1740" y="0"/>
                  </a:cubicBez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35"/>
            <p:cNvSpPr/>
            <p:nvPr/>
          </p:nvSpPr>
          <p:spPr>
            <a:xfrm>
              <a:off x="5627375" y="3791800"/>
              <a:ext cx="65350" cy="158925"/>
            </a:xfrm>
            <a:custGeom>
              <a:avLst/>
              <a:gdLst/>
              <a:ahLst/>
              <a:cxnLst/>
              <a:rect l="l" t="t" r="r" b="b"/>
              <a:pathLst>
                <a:path w="2614" h="6357" extrusionOk="0">
                  <a:moveTo>
                    <a:pt x="1535" y="1"/>
                  </a:moveTo>
                  <a:cubicBezTo>
                    <a:pt x="1510" y="1"/>
                    <a:pt x="1484" y="4"/>
                    <a:pt x="1458" y="10"/>
                  </a:cubicBezTo>
                  <a:cubicBezTo>
                    <a:pt x="1976" y="323"/>
                    <a:pt x="2149" y="1446"/>
                    <a:pt x="1771" y="2591"/>
                  </a:cubicBezTo>
                  <a:cubicBezTo>
                    <a:pt x="1404" y="3703"/>
                    <a:pt x="689" y="4488"/>
                    <a:pt x="101" y="4488"/>
                  </a:cubicBezTo>
                  <a:cubicBezTo>
                    <a:pt x="67" y="4488"/>
                    <a:pt x="33" y="4485"/>
                    <a:pt x="0" y="4480"/>
                  </a:cubicBezTo>
                  <a:lnTo>
                    <a:pt x="0" y="4480"/>
                  </a:lnTo>
                  <a:cubicBezTo>
                    <a:pt x="0" y="5290"/>
                    <a:pt x="97" y="5948"/>
                    <a:pt x="291" y="6154"/>
                  </a:cubicBezTo>
                  <a:cubicBezTo>
                    <a:pt x="422" y="6295"/>
                    <a:pt x="580" y="6356"/>
                    <a:pt x="746" y="6356"/>
                  </a:cubicBezTo>
                  <a:cubicBezTo>
                    <a:pt x="1226" y="6356"/>
                    <a:pt x="1775" y="5849"/>
                    <a:pt x="1944" y="5312"/>
                  </a:cubicBezTo>
                  <a:cubicBezTo>
                    <a:pt x="2095" y="4858"/>
                    <a:pt x="2613" y="3012"/>
                    <a:pt x="2419" y="1781"/>
                  </a:cubicBezTo>
                  <a:cubicBezTo>
                    <a:pt x="2237" y="659"/>
                    <a:pt x="1913" y="1"/>
                    <a:pt x="1535" y="1"/>
                  </a:cubicBez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35"/>
            <p:cNvSpPr/>
            <p:nvPr/>
          </p:nvSpPr>
          <p:spPr>
            <a:xfrm>
              <a:off x="5687300" y="3832000"/>
              <a:ext cx="176025" cy="138975"/>
            </a:xfrm>
            <a:custGeom>
              <a:avLst/>
              <a:gdLst/>
              <a:ahLst/>
              <a:cxnLst/>
              <a:rect l="l" t="t" r="r" b="b"/>
              <a:pathLst>
                <a:path w="7041" h="5559" extrusionOk="0">
                  <a:moveTo>
                    <a:pt x="5843" y="1"/>
                  </a:moveTo>
                  <a:cubicBezTo>
                    <a:pt x="5640" y="1"/>
                    <a:pt x="5455" y="55"/>
                    <a:pt x="5334" y="184"/>
                  </a:cubicBezTo>
                  <a:cubicBezTo>
                    <a:pt x="4999" y="551"/>
                    <a:pt x="4362" y="1890"/>
                    <a:pt x="4341" y="2159"/>
                  </a:cubicBezTo>
                  <a:cubicBezTo>
                    <a:pt x="4330" y="2267"/>
                    <a:pt x="4837" y="2279"/>
                    <a:pt x="4837" y="2279"/>
                  </a:cubicBezTo>
                  <a:cubicBezTo>
                    <a:pt x="4837" y="2279"/>
                    <a:pt x="4610" y="2914"/>
                    <a:pt x="4074" y="2914"/>
                  </a:cubicBezTo>
                  <a:cubicBezTo>
                    <a:pt x="4038" y="2914"/>
                    <a:pt x="4001" y="2911"/>
                    <a:pt x="3962" y="2905"/>
                  </a:cubicBezTo>
                  <a:cubicBezTo>
                    <a:pt x="3639" y="2854"/>
                    <a:pt x="1756" y="1262"/>
                    <a:pt x="949" y="1262"/>
                  </a:cubicBezTo>
                  <a:cubicBezTo>
                    <a:pt x="894" y="1262"/>
                    <a:pt x="844" y="1269"/>
                    <a:pt x="799" y="1285"/>
                  </a:cubicBezTo>
                  <a:cubicBezTo>
                    <a:pt x="97" y="1533"/>
                    <a:pt x="0" y="2894"/>
                    <a:pt x="0" y="2894"/>
                  </a:cubicBezTo>
                  <a:cubicBezTo>
                    <a:pt x="566" y="3412"/>
                    <a:pt x="2719" y="5559"/>
                    <a:pt x="4417" y="5559"/>
                  </a:cubicBezTo>
                  <a:cubicBezTo>
                    <a:pt x="5019" y="5559"/>
                    <a:pt x="5564" y="5288"/>
                    <a:pt x="5960" y="4578"/>
                  </a:cubicBezTo>
                  <a:cubicBezTo>
                    <a:pt x="6122" y="4287"/>
                    <a:pt x="6025" y="3509"/>
                    <a:pt x="6155" y="2970"/>
                  </a:cubicBezTo>
                  <a:cubicBezTo>
                    <a:pt x="6424" y="1803"/>
                    <a:pt x="7040" y="702"/>
                    <a:pt x="6846" y="432"/>
                  </a:cubicBezTo>
                  <a:cubicBezTo>
                    <a:pt x="6650" y="187"/>
                    <a:pt x="6217" y="1"/>
                    <a:pt x="5843" y="1"/>
                  </a:cubicBez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35"/>
            <p:cNvSpPr/>
            <p:nvPr/>
          </p:nvSpPr>
          <p:spPr>
            <a:xfrm>
              <a:off x="5687300" y="3840125"/>
              <a:ext cx="176025" cy="130850"/>
            </a:xfrm>
            <a:custGeom>
              <a:avLst/>
              <a:gdLst/>
              <a:ahLst/>
              <a:cxnLst/>
              <a:rect l="l" t="t" r="r" b="b"/>
              <a:pathLst>
                <a:path w="7041" h="5234" extrusionOk="0">
                  <a:moveTo>
                    <a:pt x="6566" y="1"/>
                  </a:moveTo>
                  <a:cubicBezTo>
                    <a:pt x="5984" y="1"/>
                    <a:pt x="5725" y="1563"/>
                    <a:pt x="5582" y="1705"/>
                  </a:cubicBezTo>
                  <a:cubicBezTo>
                    <a:pt x="5470" y="1817"/>
                    <a:pt x="5179" y="1929"/>
                    <a:pt x="4739" y="1929"/>
                  </a:cubicBezTo>
                  <a:cubicBezTo>
                    <a:pt x="4671" y="1929"/>
                    <a:pt x="4599" y="1927"/>
                    <a:pt x="4524" y="1921"/>
                  </a:cubicBezTo>
                  <a:lnTo>
                    <a:pt x="4524" y="1921"/>
                  </a:lnTo>
                  <a:cubicBezTo>
                    <a:pt x="4665" y="1954"/>
                    <a:pt x="4837" y="1954"/>
                    <a:pt x="4837" y="1954"/>
                  </a:cubicBezTo>
                  <a:cubicBezTo>
                    <a:pt x="4837" y="1954"/>
                    <a:pt x="4761" y="2158"/>
                    <a:pt x="4610" y="2331"/>
                  </a:cubicBezTo>
                  <a:cubicBezTo>
                    <a:pt x="5733" y="2882"/>
                    <a:pt x="5593" y="3811"/>
                    <a:pt x="4697" y="4048"/>
                  </a:cubicBezTo>
                  <a:cubicBezTo>
                    <a:pt x="4642" y="4063"/>
                    <a:pt x="4590" y="4070"/>
                    <a:pt x="4541" y="4070"/>
                  </a:cubicBezTo>
                  <a:cubicBezTo>
                    <a:pt x="3775" y="4070"/>
                    <a:pt x="3565" y="2438"/>
                    <a:pt x="2926" y="1910"/>
                  </a:cubicBezTo>
                  <a:cubicBezTo>
                    <a:pt x="2741" y="1849"/>
                    <a:pt x="1750" y="1388"/>
                    <a:pt x="1539" y="1388"/>
                  </a:cubicBezTo>
                  <a:cubicBezTo>
                    <a:pt x="1528" y="1388"/>
                    <a:pt x="1518" y="1389"/>
                    <a:pt x="1512" y="1392"/>
                  </a:cubicBezTo>
                  <a:cubicBezTo>
                    <a:pt x="810" y="1640"/>
                    <a:pt x="0" y="2569"/>
                    <a:pt x="0" y="2569"/>
                  </a:cubicBezTo>
                  <a:cubicBezTo>
                    <a:pt x="566" y="3087"/>
                    <a:pt x="2719" y="5234"/>
                    <a:pt x="4417" y="5234"/>
                  </a:cubicBezTo>
                  <a:cubicBezTo>
                    <a:pt x="5019" y="5234"/>
                    <a:pt x="5564" y="4963"/>
                    <a:pt x="5960" y="4253"/>
                  </a:cubicBezTo>
                  <a:cubicBezTo>
                    <a:pt x="6122" y="3962"/>
                    <a:pt x="6025" y="3184"/>
                    <a:pt x="6155" y="2645"/>
                  </a:cubicBezTo>
                  <a:cubicBezTo>
                    <a:pt x="6424" y="1478"/>
                    <a:pt x="7040" y="377"/>
                    <a:pt x="6846" y="107"/>
                  </a:cubicBezTo>
                  <a:cubicBezTo>
                    <a:pt x="6835" y="107"/>
                    <a:pt x="6835" y="96"/>
                    <a:pt x="6824" y="96"/>
                  </a:cubicBezTo>
                  <a:cubicBezTo>
                    <a:pt x="6732" y="30"/>
                    <a:pt x="6646" y="1"/>
                    <a:pt x="6566" y="1"/>
                  </a:cubicBez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35"/>
            <p:cNvSpPr/>
            <p:nvPr/>
          </p:nvSpPr>
          <p:spPr>
            <a:xfrm>
              <a:off x="5701050" y="3871125"/>
              <a:ext cx="58325" cy="42150"/>
            </a:xfrm>
            <a:custGeom>
              <a:avLst/>
              <a:gdLst/>
              <a:ahLst/>
              <a:cxnLst/>
              <a:rect l="l" t="t" r="r" b="b"/>
              <a:pathLst>
                <a:path w="2333" h="1686" extrusionOk="0">
                  <a:moveTo>
                    <a:pt x="1179" y="1"/>
                  </a:moveTo>
                  <a:cubicBezTo>
                    <a:pt x="1033" y="1"/>
                    <a:pt x="662" y="264"/>
                    <a:pt x="293" y="476"/>
                  </a:cubicBezTo>
                  <a:cubicBezTo>
                    <a:pt x="1" y="649"/>
                    <a:pt x="789" y="1664"/>
                    <a:pt x="1048" y="1685"/>
                  </a:cubicBezTo>
                  <a:cubicBezTo>
                    <a:pt x="1053" y="1686"/>
                    <a:pt x="1058" y="1686"/>
                    <a:pt x="1064" y="1686"/>
                  </a:cubicBezTo>
                  <a:cubicBezTo>
                    <a:pt x="1341" y="1686"/>
                    <a:pt x="2204" y="1151"/>
                    <a:pt x="2268" y="886"/>
                  </a:cubicBezTo>
                  <a:cubicBezTo>
                    <a:pt x="2333" y="627"/>
                    <a:pt x="1329" y="1"/>
                    <a:pt x="1188" y="1"/>
                  </a:cubicBezTo>
                  <a:cubicBezTo>
                    <a:pt x="1185" y="1"/>
                    <a:pt x="1182" y="1"/>
                    <a:pt x="1179" y="1"/>
                  </a:cubicBezTo>
                  <a:close/>
                </a:path>
              </a:pathLst>
            </a:custGeom>
            <a:solidFill>
              <a:srgbClr val="FF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35"/>
            <p:cNvSpPr/>
            <p:nvPr/>
          </p:nvSpPr>
          <p:spPr>
            <a:xfrm>
              <a:off x="5700500" y="3879775"/>
              <a:ext cx="30800" cy="38900"/>
            </a:xfrm>
            <a:custGeom>
              <a:avLst/>
              <a:gdLst/>
              <a:ahLst/>
              <a:cxnLst/>
              <a:rect l="l" t="t" r="r" b="b"/>
              <a:pathLst>
                <a:path w="1232" h="1556" extrusionOk="0">
                  <a:moveTo>
                    <a:pt x="401" y="0"/>
                  </a:moveTo>
                  <a:lnTo>
                    <a:pt x="1" y="205"/>
                  </a:lnTo>
                  <a:lnTo>
                    <a:pt x="833" y="1555"/>
                  </a:lnTo>
                  <a:lnTo>
                    <a:pt x="1232" y="1328"/>
                  </a:lnTo>
                  <a:lnTo>
                    <a:pt x="401" y="0"/>
                  </a:ln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35"/>
            <p:cNvSpPr/>
            <p:nvPr/>
          </p:nvSpPr>
          <p:spPr>
            <a:xfrm>
              <a:off x="5622225" y="3882725"/>
              <a:ext cx="105300" cy="67800"/>
            </a:xfrm>
            <a:custGeom>
              <a:avLst/>
              <a:gdLst/>
              <a:ahLst/>
              <a:cxnLst/>
              <a:rect l="l" t="t" r="r" b="b"/>
              <a:pathLst>
                <a:path w="4212" h="2712" extrusionOk="0">
                  <a:moveTo>
                    <a:pt x="3175" y="1"/>
                  </a:moveTo>
                  <a:cubicBezTo>
                    <a:pt x="3175" y="1"/>
                    <a:pt x="1826" y="509"/>
                    <a:pt x="1556" y="811"/>
                  </a:cubicBezTo>
                  <a:cubicBezTo>
                    <a:pt x="1286" y="1113"/>
                    <a:pt x="1" y="2258"/>
                    <a:pt x="595" y="2592"/>
                  </a:cubicBezTo>
                  <a:cubicBezTo>
                    <a:pt x="731" y="2671"/>
                    <a:pt x="935" y="2712"/>
                    <a:pt x="1187" y="2712"/>
                  </a:cubicBezTo>
                  <a:cubicBezTo>
                    <a:pt x="1933" y="2712"/>
                    <a:pt x="3106" y="2355"/>
                    <a:pt x="4212" y="1588"/>
                  </a:cubicBezTo>
                  <a:lnTo>
                    <a:pt x="3175" y="1"/>
                  </a:ln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35"/>
            <p:cNvSpPr/>
            <p:nvPr/>
          </p:nvSpPr>
          <p:spPr>
            <a:xfrm>
              <a:off x="5622225" y="3882725"/>
              <a:ext cx="105300" cy="67800"/>
            </a:xfrm>
            <a:custGeom>
              <a:avLst/>
              <a:gdLst/>
              <a:ahLst/>
              <a:cxnLst/>
              <a:rect l="l" t="t" r="r" b="b"/>
              <a:pathLst>
                <a:path w="4212" h="2712" extrusionOk="0">
                  <a:moveTo>
                    <a:pt x="3175" y="1"/>
                  </a:moveTo>
                  <a:cubicBezTo>
                    <a:pt x="3175" y="1"/>
                    <a:pt x="1826" y="509"/>
                    <a:pt x="1556" y="811"/>
                  </a:cubicBezTo>
                  <a:cubicBezTo>
                    <a:pt x="1286" y="1113"/>
                    <a:pt x="1" y="2258"/>
                    <a:pt x="595" y="2592"/>
                  </a:cubicBezTo>
                  <a:cubicBezTo>
                    <a:pt x="731" y="2671"/>
                    <a:pt x="935" y="2712"/>
                    <a:pt x="1187" y="2712"/>
                  </a:cubicBezTo>
                  <a:cubicBezTo>
                    <a:pt x="1933" y="2712"/>
                    <a:pt x="3106" y="2355"/>
                    <a:pt x="4212" y="1588"/>
                  </a:cubicBezTo>
                  <a:lnTo>
                    <a:pt x="4158" y="1502"/>
                  </a:lnTo>
                  <a:cubicBezTo>
                    <a:pt x="3750" y="1756"/>
                    <a:pt x="3134" y="2037"/>
                    <a:pt x="2739" y="2037"/>
                  </a:cubicBezTo>
                  <a:cubicBezTo>
                    <a:pt x="2580" y="2037"/>
                    <a:pt x="2457" y="1991"/>
                    <a:pt x="2398" y="1879"/>
                  </a:cubicBezTo>
                  <a:cubicBezTo>
                    <a:pt x="2236" y="1588"/>
                    <a:pt x="2711" y="1059"/>
                    <a:pt x="3391" y="325"/>
                  </a:cubicBezTo>
                  <a:lnTo>
                    <a:pt x="3175" y="1"/>
                  </a:ln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35"/>
            <p:cNvSpPr/>
            <p:nvPr/>
          </p:nvSpPr>
          <p:spPr>
            <a:xfrm>
              <a:off x="5607650" y="3863825"/>
              <a:ext cx="129050" cy="82375"/>
            </a:xfrm>
            <a:custGeom>
              <a:avLst/>
              <a:gdLst/>
              <a:ahLst/>
              <a:cxnLst/>
              <a:rect l="l" t="t" r="r" b="b"/>
              <a:pathLst>
                <a:path w="5162" h="3295" extrusionOk="0">
                  <a:moveTo>
                    <a:pt x="3590" y="0"/>
                  </a:moveTo>
                  <a:cubicBezTo>
                    <a:pt x="2869" y="0"/>
                    <a:pt x="1" y="3262"/>
                    <a:pt x="1" y="3262"/>
                  </a:cubicBezTo>
                  <a:lnTo>
                    <a:pt x="55" y="3295"/>
                  </a:lnTo>
                  <a:cubicBezTo>
                    <a:pt x="55" y="3295"/>
                    <a:pt x="5162" y="120"/>
                    <a:pt x="3607" y="1"/>
                  </a:cubicBezTo>
                  <a:cubicBezTo>
                    <a:pt x="3601" y="1"/>
                    <a:pt x="3596" y="0"/>
                    <a:pt x="3590" y="0"/>
                  </a:cubicBezTo>
                  <a:close/>
                </a:path>
              </a:pathLst>
            </a:custGeom>
            <a:solidFill>
              <a:srgbClr val="FF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35"/>
            <p:cNvSpPr/>
            <p:nvPr/>
          </p:nvSpPr>
          <p:spPr>
            <a:xfrm>
              <a:off x="5624125" y="3863025"/>
              <a:ext cx="117050" cy="92350"/>
            </a:xfrm>
            <a:custGeom>
              <a:avLst/>
              <a:gdLst/>
              <a:ahLst/>
              <a:cxnLst/>
              <a:rect l="l" t="t" r="r" b="b"/>
              <a:pathLst>
                <a:path w="4682" h="3694" extrusionOk="0">
                  <a:moveTo>
                    <a:pt x="3246" y="0"/>
                  </a:moveTo>
                  <a:cubicBezTo>
                    <a:pt x="3233" y="0"/>
                    <a:pt x="3220" y="0"/>
                    <a:pt x="3207" y="1"/>
                  </a:cubicBezTo>
                  <a:cubicBezTo>
                    <a:pt x="2516" y="23"/>
                    <a:pt x="1" y="3661"/>
                    <a:pt x="1" y="3661"/>
                  </a:cubicBezTo>
                  <a:lnTo>
                    <a:pt x="54" y="3694"/>
                  </a:lnTo>
                  <a:cubicBezTo>
                    <a:pt x="54" y="3694"/>
                    <a:pt x="4682" y="0"/>
                    <a:pt x="3246" y="0"/>
                  </a:cubicBezTo>
                  <a:close/>
                </a:path>
              </a:pathLst>
            </a:custGeom>
            <a:solidFill>
              <a:srgbClr val="FF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35"/>
            <p:cNvSpPr/>
            <p:nvPr/>
          </p:nvSpPr>
          <p:spPr>
            <a:xfrm>
              <a:off x="5832250" y="3792025"/>
              <a:ext cx="31875" cy="45125"/>
            </a:xfrm>
            <a:custGeom>
              <a:avLst/>
              <a:gdLst/>
              <a:ahLst/>
              <a:cxnLst/>
              <a:rect l="l" t="t" r="r" b="b"/>
              <a:pathLst>
                <a:path w="1275" h="1805" extrusionOk="0">
                  <a:moveTo>
                    <a:pt x="1274" y="1"/>
                  </a:moveTo>
                  <a:lnTo>
                    <a:pt x="422" y="562"/>
                  </a:lnTo>
                  <a:lnTo>
                    <a:pt x="0" y="1761"/>
                  </a:lnTo>
                  <a:lnTo>
                    <a:pt x="756" y="1804"/>
                  </a:lnTo>
                  <a:lnTo>
                    <a:pt x="1274" y="1"/>
                  </a:lnTo>
                  <a:close/>
                </a:path>
              </a:pathLst>
            </a:custGeom>
            <a:solidFill>
              <a:srgbClr val="FF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35"/>
            <p:cNvSpPr/>
            <p:nvPr/>
          </p:nvSpPr>
          <p:spPr>
            <a:xfrm>
              <a:off x="5837100" y="3870475"/>
              <a:ext cx="35925" cy="48600"/>
            </a:xfrm>
            <a:custGeom>
              <a:avLst/>
              <a:gdLst/>
              <a:ahLst/>
              <a:cxnLst/>
              <a:rect l="l" t="t" r="r" b="b"/>
              <a:pathLst>
                <a:path w="1437" h="1944" extrusionOk="0">
                  <a:moveTo>
                    <a:pt x="466" y="1"/>
                  </a:moveTo>
                  <a:cubicBezTo>
                    <a:pt x="454" y="1"/>
                    <a:pt x="443" y="2"/>
                    <a:pt x="432" y="5"/>
                  </a:cubicBezTo>
                  <a:cubicBezTo>
                    <a:pt x="216" y="59"/>
                    <a:pt x="0" y="1495"/>
                    <a:pt x="76" y="1635"/>
                  </a:cubicBezTo>
                  <a:cubicBezTo>
                    <a:pt x="144" y="1772"/>
                    <a:pt x="380" y="1944"/>
                    <a:pt x="728" y="1944"/>
                  </a:cubicBezTo>
                  <a:cubicBezTo>
                    <a:pt x="765" y="1944"/>
                    <a:pt x="803" y="1942"/>
                    <a:pt x="843" y="1938"/>
                  </a:cubicBezTo>
                  <a:cubicBezTo>
                    <a:pt x="1135" y="1916"/>
                    <a:pt x="1437" y="1139"/>
                    <a:pt x="1318" y="858"/>
                  </a:cubicBezTo>
                  <a:cubicBezTo>
                    <a:pt x="1205" y="591"/>
                    <a:pt x="700" y="1"/>
                    <a:pt x="466" y="1"/>
                  </a:cubicBezTo>
                  <a:close/>
                </a:path>
              </a:pathLst>
            </a:custGeom>
            <a:solidFill>
              <a:srgbClr val="FF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35"/>
            <p:cNvSpPr/>
            <p:nvPr/>
          </p:nvSpPr>
          <p:spPr>
            <a:xfrm>
              <a:off x="5811475" y="3729325"/>
              <a:ext cx="83950" cy="91100"/>
            </a:xfrm>
            <a:custGeom>
              <a:avLst/>
              <a:gdLst/>
              <a:ahLst/>
              <a:cxnLst/>
              <a:rect l="l" t="t" r="r" b="b"/>
              <a:pathLst>
                <a:path w="3358" h="3644" extrusionOk="0">
                  <a:moveTo>
                    <a:pt x="1372" y="1"/>
                  </a:moveTo>
                  <a:cubicBezTo>
                    <a:pt x="1218" y="1"/>
                    <a:pt x="1092" y="25"/>
                    <a:pt x="1025" y="58"/>
                  </a:cubicBezTo>
                  <a:cubicBezTo>
                    <a:pt x="809" y="177"/>
                    <a:pt x="151" y="1926"/>
                    <a:pt x="75" y="2304"/>
                  </a:cubicBezTo>
                  <a:cubicBezTo>
                    <a:pt x="0" y="2693"/>
                    <a:pt x="346" y="3589"/>
                    <a:pt x="346" y="3589"/>
                  </a:cubicBezTo>
                  <a:cubicBezTo>
                    <a:pt x="439" y="3623"/>
                    <a:pt x="599" y="3644"/>
                    <a:pt x="796" y="3644"/>
                  </a:cubicBezTo>
                  <a:cubicBezTo>
                    <a:pt x="1416" y="3644"/>
                    <a:pt x="2398" y="3432"/>
                    <a:pt x="2807" y="2736"/>
                  </a:cubicBezTo>
                  <a:cubicBezTo>
                    <a:pt x="3358" y="1818"/>
                    <a:pt x="2980" y="1105"/>
                    <a:pt x="2527" y="522"/>
                  </a:cubicBezTo>
                  <a:cubicBezTo>
                    <a:pt x="2206" y="120"/>
                    <a:pt x="1716" y="1"/>
                    <a:pt x="1372" y="1"/>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35"/>
            <p:cNvSpPr/>
            <p:nvPr/>
          </p:nvSpPr>
          <p:spPr>
            <a:xfrm>
              <a:off x="5818750" y="3732400"/>
              <a:ext cx="63450" cy="68050"/>
            </a:xfrm>
            <a:custGeom>
              <a:avLst/>
              <a:gdLst/>
              <a:ahLst/>
              <a:cxnLst/>
              <a:rect l="l" t="t" r="r" b="b"/>
              <a:pathLst>
                <a:path w="2538" h="2722" extrusionOk="0">
                  <a:moveTo>
                    <a:pt x="1015" y="1"/>
                  </a:moveTo>
                  <a:cubicBezTo>
                    <a:pt x="880" y="1"/>
                    <a:pt x="771" y="23"/>
                    <a:pt x="713" y="54"/>
                  </a:cubicBezTo>
                  <a:cubicBezTo>
                    <a:pt x="573" y="130"/>
                    <a:pt x="184" y="1112"/>
                    <a:pt x="0" y="1641"/>
                  </a:cubicBezTo>
                  <a:cubicBezTo>
                    <a:pt x="378" y="1792"/>
                    <a:pt x="659" y="2321"/>
                    <a:pt x="702" y="2721"/>
                  </a:cubicBezTo>
                  <a:cubicBezTo>
                    <a:pt x="1879" y="2203"/>
                    <a:pt x="2538" y="1166"/>
                    <a:pt x="1965" y="442"/>
                  </a:cubicBezTo>
                  <a:cubicBezTo>
                    <a:pt x="1708" y="103"/>
                    <a:pt x="1304" y="1"/>
                    <a:pt x="1015" y="1"/>
                  </a:cubicBezTo>
                  <a:close/>
                </a:path>
              </a:pathLst>
            </a:custGeom>
            <a:solidFill>
              <a:srgbClr val="4B9E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35"/>
            <p:cNvSpPr/>
            <p:nvPr/>
          </p:nvSpPr>
          <p:spPr>
            <a:xfrm>
              <a:off x="5819025" y="4198325"/>
              <a:ext cx="38600" cy="15650"/>
            </a:xfrm>
            <a:custGeom>
              <a:avLst/>
              <a:gdLst/>
              <a:ahLst/>
              <a:cxnLst/>
              <a:rect l="l" t="t" r="r" b="b"/>
              <a:pathLst>
                <a:path w="1544" h="626" extrusionOk="0">
                  <a:moveTo>
                    <a:pt x="200" y="0"/>
                  </a:moveTo>
                  <a:cubicBezTo>
                    <a:pt x="161" y="0"/>
                    <a:pt x="133" y="10"/>
                    <a:pt x="119" y="31"/>
                  </a:cubicBezTo>
                  <a:cubicBezTo>
                    <a:pt x="0" y="226"/>
                    <a:pt x="140" y="625"/>
                    <a:pt x="140" y="625"/>
                  </a:cubicBezTo>
                  <a:lnTo>
                    <a:pt x="1544" y="625"/>
                  </a:lnTo>
                  <a:cubicBezTo>
                    <a:pt x="1544" y="625"/>
                    <a:pt x="517" y="0"/>
                    <a:pt x="200" y="0"/>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35"/>
            <p:cNvSpPr/>
            <p:nvPr/>
          </p:nvSpPr>
          <p:spPr>
            <a:xfrm>
              <a:off x="5652750" y="4200675"/>
              <a:ext cx="29175" cy="13300"/>
            </a:xfrm>
            <a:custGeom>
              <a:avLst/>
              <a:gdLst/>
              <a:ahLst/>
              <a:cxnLst/>
              <a:rect l="l" t="t" r="r" b="b"/>
              <a:pathLst>
                <a:path w="1167" h="532" extrusionOk="0">
                  <a:moveTo>
                    <a:pt x="916" y="0"/>
                  </a:moveTo>
                  <a:cubicBezTo>
                    <a:pt x="648" y="0"/>
                    <a:pt x="0" y="531"/>
                    <a:pt x="0" y="531"/>
                  </a:cubicBezTo>
                  <a:lnTo>
                    <a:pt x="1123" y="531"/>
                  </a:lnTo>
                  <a:cubicBezTo>
                    <a:pt x="1123" y="531"/>
                    <a:pt x="1166" y="240"/>
                    <a:pt x="1004" y="35"/>
                  </a:cubicBezTo>
                  <a:cubicBezTo>
                    <a:pt x="984" y="11"/>
                    <a:pt x="954" y="0"/>
                    <a:pt x="916" y="0"/>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35"/>
            <p:cNvSpPr/>
            <p:nvPr/>
          </p:nvSpPr>
          <p:spPr>
            <a:xfrm>
              <a:off x="5867325" y="3780975"/>
              <a:ext cx="22700" cy="22150"/>
            </a:xfrm>
            <a:custGeom>
              <a:avLst/>
              <a:gdLst/>
              <a:ahLst/>
              <a:cxnLst/>
              <a:rect l="l" t="t" r="r" b="b"/>
              <a:pathLst>
                <a:path w="908" h="886" extrusionOk="0">
                  <a:moveTo>
                    <a:pt x="173" y="1"/>
                  </a:moveTo>
                  <a:lnTo>
                    <a:pt x="1" y="411"/>
                  </a:lnTo>
                  <a:lnTo>
                    <a:pt x="789" y="886"/>
                  </a:lnTo>
                  <a:lnTo>
                    <a:pt x="908" y="692"/>
                  </a:lnTo>
                  <a:lnTo>
                    <a:pt x="173" y="1"/>
                  </a:ln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35"/>
            <p:cNvSpPr/>
            <p:nvPr/>
          </p:nvSpPr>
          <p:spPr>
            <a:xfrm>
              <a:off x="5685675" y="3918400"/>
              <a:ext cx="10550" cy="9425"/>
            </a:xfrm>
            <a:custGeom>
              <a:avLst/>
              <a:gdLst/>
              <a:ahLst/>
              <a:cxnLst/>
              <a:rect l="l" t="t" r="r" b="b"/>
              <a:pathLst>
                <a:path w="422" h="377" extrusionOk="0">
                  <a:moveTo>
                    <a:pt x="211" y="1"/>
                  </a:moveTo>
                  <a:cubicBezTo>
                    <a:pt x="157" y="1"/>
                    <a:pt x="102" y="26"/>
                    <a:pt x="65" y="75"/>
                  </a:cubicBezTo>
                  <a:cubicBezTo>
                    <a:pt x="1" y="150"/>
                    <a:pt x="11" y="269"/>
                    <a:pt x="97" y="334"/>
                  </a:cubicBezTo>
                  <a:cubicBezTo>
                    <a:pt x="131" y="363"/>
                    <a:pt x="173" y="377"/>
                    <a:pt x="214" y="377"/>
                  </a:cubicBezTo>
                  <a:cubicBezTo>
                    <a:pt x="267" y="377"/>
                    <a:pt x="320" y="355"/>
                    <a:pt x="356" y="313"/>
                  </a:cubicBezTo>
                  <a:cubicBezTo>
                    <a:pt x="421" y="226"/>
                    <a:pt x="411" y="107"/>
                    <a:pt x="324" y="42"/>
                  </a:cubicBezTo>
                  <a:cubicBezTo>
                    <a:pt x="292" y="15"/>
                    <a:pt x="252" y="1"/>
                    <a:pt x="211" y="1"/>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35"/>
            <p:cNvSpPr/>
            <p:nvPr/>
          </p:nvSpPr>
          <p:spPr>
            <a:xfrm>
              <a:off x="5699975" y="3911200"/>
              <a:ext cx="10550" cy="9325"/>
            </a:xfrm>
            <a:custGeom>
              <a:avLst/>
              <a:gdLst/>
              <a:ahLst/>
              <a:cxnLst/>
              <a:rect l="l" t="t" r="r" b="b"/>
              <a:pathLst>
                <a:path w="422" h="373" extrusionOk="0">
                  <a:moveTo>
                    <a:pt x="220" y="1"/>
                  </a:moveTo>
                  <a:cubicBezTo>
                    <a:pt x="161" y="1"/>
                    <a:pt x="104" y="26"/>
                    <a:pt x="65" y="71"/>
                  </a:cubicBezTo>
                  <a:cubicBezTo>
                    <a:pt x="0" y="157"/>
                    <a:pt x="12" y="265"/>
                    <a:pt x="98" y="330"/>
                  </a:cubicBezTo>
                  <a:cubicBezTo>
                    <a:pt x="131" y="359"/>
                    <a:pt x="173" y="373"/>
                    <a:pt x="215" y="373"/>
                  </a:cubicBezTo>
                  <a:cubicBezTo>
                    <a:pt x="268" y="373"/>
                    <a:pt x="321" y="351"/>
                    <a:pt x="357" y="309"/>
                  </a:cubicBezTo>
                  <a:cubicBezTo>
                    <a:pt x="422" y="222"/>
                    <a:pt x="411" y="104"/>
                    <a:pt x="336" y="39"/>
                  </a:cubicBezTo>
                  <a:cubicBezTo>
                    <a:pt x="300" y="13"/>
                    <a:pt x="260" y="1"/>
                    <a:pt x="220" y="1"/>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35"/>
            <p:cNvSpPr/>
            <p:nvPr/>
          </p:nvSpPr>
          <p:spPr>
            <a:xfrm>
              <a:off x="5678650" y="3707275"/>
              <a:ext cx="25" cy="25"/>
            </a:xfrm>
            <a:custGeom>
              <a:avLst/>
              <a:gdLst/>
              <a:ahLst/>
              <a:cxnLst/>
              <a:rect l="l" t="t" r="r" b="b"/>
              <a:pathLst>
                <a:path w="1" h="1" extrusionOk="0">
                  <a:moveTo>
                    <a:pt x="1" y="1"/>
                  </a:moveTo>
                  <a:lnTo>
                    <a:pt x="1" y="1"/>
                  </a:lnTo>
                  <a:lnTo>
                    <a:pt x="1" y="1"/>
                  </a:lnTo>
                  <a:close/>
                  <a:moveTo>
                    <a:pt x="1" y="1"/>
                  </a:moveTo>
                  <a:lnTo>
                    <a:pt x="1" y="1"/>
                  </a:lnTo>
                  <a:lnTo>
                    <a:pt x="1" y="1"/>
                  </a:lnTo>
                  <a:close/>
                  <a:moveTo>
                    <a:pt x="1" y="1"/>
                  </a:moveTo>
                  <a:lnTo>
                    <a:pt x="1" y="1"/>
                  </a:lnTo>
                  <a:lnTo>
                    <a:pt x="1" y="1"/>
                  </a:lnTo>
                  <a:close/>
                  <a:moveTo>
                    <a:pt x="1" y="1"/>
                  </a:moveTo>
                  <a:lnTo>
                    <a:pt x="1" y="1"/>
                  </a:lnTo>
                  <a:lnTo>
                    <a:pt x="1" y="1"/>
                  </a:lnTo>
                  <a:close/>
                  <a:moveTo>
                    <a:pt x="1" y="1"/>
                  </a:moveTo>
                  <a:lnTo>
                    <a:pt x="1" y="1"/>
                  </a:lnTo>
                  <a:lnTo>
                    <a:pt x="1" y="1"/>
                  </a:lnTo>
                  <a:close/>
                  <a:moveTo>
                    <a:pt x="1" y="1"/>
                  </a:moveTo>
                  <a:lnTo>
                    <a:pt x="1" y="1"/>
                  </a:lnTo>
                  <a:close/>
                </a:path>
              </a:pathLst>
            </a:custGeom>
            <a:solidFill>
              <a:srgbClr val="ED15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35"/>
            <p:cNvSpPr/>
            <p:nvPr/>
          </p:nvSpPr>
          <p:spPr>
            <a:xfrm>
              <a:off x="5677050" y="3762875"/>
              <a:ext cx="1100" cy="18375"/>
            </a:xfrm>
            <a:custGeom>
              <a:avLst/>
              <a:gdLst/>
              <a:ahLst/>
              <a:cxnLst/>
              <a:rect l="l" t="t" r="r" b="b"/>
              <a:pathLst>
                <a:path w="44" h="735" extrusionOk="0">
                  <a:moveTo>
                    <a:pt x="43" y="1"/>
                  </a:moveTo>
                  <a:cubicBezTo>
                    <a:pt x="32" y="260"/>
                    <a:pt x="22" y="519"/>
                    <a:pt x="0" y="735"/>
                  </a:cubicBezTo>
                  <a:lnTo>
                    <a:pt x="0" y="735"/>
                  </a:lnTo>
                  <a:cubicBezTo>
                    <a:pt x="22" y="519"/>
                    <a:pt x="32" y="260"/>
                    <a:pt x="43" y="1"/>
                  </a:cubicBezTo>
                  <a:close/>
                </a:path>
              </a:pathLst>
            </a:custGeom>
            <a:solidFill>
              <a:srgbClr val="F87F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35"/>
            <p:cNvSpPr/>
            <p:nvPr/>
          </p:nvSpPr>
          <p:spPr>
            <a:xfrm>
              <a:off x="5676750" y="3781250"/>
              <a:ext cx="325" cy="3000"/>
            </a:xfrm>
            <a:custGeom>
              <a:avLst/>
              <a:gdLst/>
              <a:ahLst/>
              <a:cxnLst/>
              <a:rect l="l" t="t" r="r" b="b"/>
              <a:pathLst>
                <a:path w="13" h="120" extrusionOk="0">
                  <a:moveTo>
                    <a:pt x="12" y="0"/>
                  </a:moveTo>
                  <a:cubicBezTo>
                    <a:pt x="12" y="33"/>
                    <a:pt x="12" y="76"/>
                    <a:pt x="1" y="119"/>
                  </a:cubicBezTo>
                  <a:lnTo>
                    <a:pt x="1" y="119"/>
                  </a:lnTo>
                  <a:cubicBezTo>
                    <a:pt x="12" y="76"/>
                    <a:pt x="12" y="33"/>
                    <a:pt x="12" y="0"/>
                  </a:cubicBezTo>
                  <a:close/>
                </a:path>
              </a:pathLst>
            </a:custGeom>
            <a:solidFill>
              <a:srgbClr val="F528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35"/>
            <p:cNvSpPr/>
            <p:nvPr/>
          </p:nvSpPr>
          <p:spPr>
            <a:xfrm>
              <a:off x="5678125" y="3707275"/>
              <a:ext cx="1100" cy="55625"/>
            </a:xfrm>
            <a:custGeom>
              <a:avLst/>
              <a:gdLst/>
              <a:ahLst/>
              <a:cxnLst/>
              <a:rect l="l" t="t" r="r" b="b"/>
              <a:pathLst>
                <a:path w="44" h="2225" extrusionOk="0">
                  <a:moveTo>
                    <a:pt x="22" y="1"/>
                  </a:moveTo>
                  <a:cubicBezTo>
                    <a:pt x="22" y="98"/>
                    <a:pt x="43" y="1243"/>
                    <a:pt x="0" y="2225"/>
                  </a:cubicBezTo>
                  <a:lnTo>
                    <a:pt x="0" y="2225"/>
                  </a:lnTo>
                  <a:cubicBezTo>
                    <a:pt x="43" y="1243"/>
                    <a:pt x="22" y="98"/>
                    <a:pt x="22" y="1"/>
                  </a:cubicBezTo>
                  <a:close/>
                </a:path>
              </a:pathLst>
            </a:custGeom>
            <a:solidFill>
              <a:srgbClr val="ED15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35"/>
            <p:cNvSpPr/>
            <p:nvPr/>
          </p:nvSpPr>
          <p:spPr>
            <a:xfrm>
              <a:off x="5736425" y="3734800"/>
              <a:ext cx="1100" cy="35125"/>
            </a:xfrm>
            <a:custGeom>
              <a:avLst/>
              <a:gdLst/>
              <a:ahLst/>
              <a:cxnLst/>
              <a:rect l="l" t="t" r="r" b="b"/>
              <a:pathLst>
                <a:path w="44" h="1405" extrusionOk="0">
                  <a:moveTo>
                    <a:pt x="0" y="1"/>
                  </a:moveTo>
                  <a:lnTo>
                    <a:pt x="44" y="1405"/>
                  </a:lnTo>
                  <a:lnTo>
                    <a:pt x="44" y="1405"/>
                  </a:lnTo>
                  <a:close/>
                </a:path>
              </a:pathLst>
            </a:custGeom>
            <a:solidFill>
              <a:srgbClr val="F87F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35"/>
            <p:cNvSpPr/>
            <p:nvPr/>
          </p:nvSpPr>
          <p:spPr>
            <a:xfrm>
              <a:off x="5738300" y="3784475"/>
              <a:ext cx="300" cy="25"/>
            </a:xfrm>
            <a:custGeom>
              <a:avLst/>
              <a:gdLst/>
              <a:ahLst/>
              <a:cxnLst/>
              <a:rect l="l" t="t" r="r" b="b"/>
              <a:pathLst>
                <a:path w="12" h="1" extrusionOk="0">
                  <a:moveTo>
                    <a:pt x="12" y="1"/>
                  </a:moveTo>
                  <a:lnTo>
                    <a:pt x="12" y="1"/>
                  </a:lnTo>
                  <a:lnTo>
                    <a:pt x="12" y="1"/>
                  </a:lnTo>
                  <a:close/>
                  <a:moveTo>
                    <a:pt x="12" y="1"/>
                  </a:moveTo>
                  <a:lnTo>
                    <a:pt x="12" y="1"/>
                  </a:lnTo>
                  <a:lnTo>
                    <a:pt x="12" y="1"/>
                  </a:lnTo>
                  <a:close/>
                  <a:moveTo>
                    <a:pt x="1" y="1"/>
                  </a:moveTo>
                  <a:lnTo>
                    <a:pt x="1" y="1"/>
                  </a:lnTo>
                  <a:close/>
                </a:path>
              </a:pathLst>
            </a:custGeom>
            <a:solidFill>
              <a:srgbClr val="F87F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35"/>
            <p:cNvSpPr/>
            <p:nvPr/>
          </p:nvSpPr>
          <p:spPr>
            <a:xfrm>
              <a:off x="5738050" y="3784475"/>
              <a:ext cx="25100" cy="21075"/>
            </a:xfrm>
            <a:custGeom>
              <a:avLst/>
              <a:gdLst/>
              <a:ahLst/>
              <a:cxnLst/>
              <a:rect l="l" t="t" r="r" b="b"/>
              <a:pathLst>
                <a:path w="1004" h="843" extrusionOk="0">
                  <a:moveTo>
                    <a:pt x="0" y="1"/>
                  </a:moveTo>
                  <a:lnTo>
                    <a:pt x="0" y="228"/>
                  </a:lnTo>
                  <a:cubicBezTo>
                    <a:pt x="389" y="379"/>
                    <a:pt x="713" y="573"/>
                    <a:pt x="918" y="843"/>
                  </a:cubicBezTo>
                  <a:cubicBezTo>
                    <a:pt x="961" y="778"/>
                    <a:pt x="982" y="703"/>
                    <a:pt x="1004" y="638"/>
                  </a:cubicBezTo>
                  <a:cubicBezTo>
                    <a:pt x="680" y="238"/>
                    <a:pt x="334" y="22"/>
                    <a:pt x="22" y="1"/>
                  </a:cubicBezTo>
                  <a:close/>
                </a:path>
              </a:pathLst>
            </a:custGeom>
            <a:solidFill>
              <a:srgbClr val="F528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35"/>
            <p:cNvSpPr/>
            <p:nvPr/>
          </p:nvSpPr>
          <p:spPr>
            <a:xfrm>
              <a:off x="5692700" y="3790150"/>
              <a:ext cx="68300" cy="32675"/>
            </a:xfrm>
            <a:custGeom>
              <a:avLst/>
              <a:gdLst/>
              <a:ahLst/>
              <a:cxnLst/>
              <a:rect l="l" t="t" r="r" b="b"/>
              <a:pathLst>
                <a:path w="2732" h="1307" extrusionOk="0">
                  <a:moveTo>
                    <a:pt x="1814" y="1"/>
                  </a:moveTo>
                  <a:lnTo>
                    <a:pt x="1814" y="44"/>
                  </a:lnTo>
                  <a:lnTo>
                    <a:pt x="1522" y="843"/>
                  </a:lnTo>
                  <a:lnTo>
                    <a:pt x="0" y="217"/>
                  </a:lnTo>
                  <a:lnTo>
                    <a:pt x="0" y="217"/>
                  </a:lnTo>
                  <a:cubicBezTo>
                    <a:pt x="75" y="303"/>
                    <a:pt x="130" y="411"/>
                    <a:pt x="173" y="519"/>
                  </a:cubicBezTo>
                  <a:cubicBezTo>
                    <a:pt x="205" y="627"/>
                    <a:pt x="238" y="757"/>
                    <a:pt x="259" y="886"/>
                  </a:cubicBezTo>
                  <a:cubicBezTo>
                    <a:pt x="605" y="1134"/>
                    <a:pt x="972" y="1307"/>
                    <a:pt x="1393" y="1307"/>
                  </a:cubicBezTo>
                  <a:cubicBezTo>
                    <a:pt x="1447" y="1307"/>
                    <a:pt x="1501" y="1307"/>
                    <a:pt x="1555" y="1296"/>
                  </a:cubicBezTo>
                  <a:cubicBezTo>
                    <a:pt x="2192" y="1232"/>
                    <a:pt x="2559" y="961"/>
                    <a:pt x="2732" y="616"/>
                  </a:cubicBezTo>
                  <a:cubicBezTo>
                    <a:pt x="2527" y="346"/>
                    <a:pt x="2203" y="152"/>
                    <a:pt x="1814" y="1"/>
                  </a:cubicBezTo>
                  <a:close/>
                </a:path>
              </a:pathLst>
            </a:custGeom>
            <a:solidFill>
              <a:srgbClr val="F84A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35"/>
            <p:cNvSpPr/>
            <p:nvPr/>
          </p:nvSpPr>
          <p:spPr>
            <a:xfrm>
              <a:off x="5676750" y="3704575"/>
              <a:ext cx="61325" cy="106650"/>
            </a:xfrm>
            <a:custGeom>
              <a:avLst/>
              <a:gdLst/>
              <a:ahLst/>
              <a:cxnLst/>
              <a:rect l="l" t="t" r="r" b="b"/>
              <a:pathLst>
                <a:path w="2453" h="4266" extrusionOk="0">
                  <a:moveTo>
                    <a:pt x="487" y="1"/>
                  </a:moveTo>
                  <a:lnTo>
                    <a:pt x="77" y="109"/>
                  </a:lnTo>
                  <a:cubicBezTo>
                    <a:pt x="77" y="206"/>
                    <a:pt x="98" y="1351"/>
                    <a:pt x="55" y="2333"/>
                  </a:cubicBezTo>
                  <a:cubicBezTo>
                    <a:pt x="44" y="2592"/>
                    <a:pt x="34" y="2851"/>
                    <a:pt x="12" y="3067"/>
                  </a:cubicBezTo>
                  <a:cubicBezTo>
                    <a:pt x="12" y="3100"/>
                    <a:pt x="12" y="3143"/>
                    <a:pt x="1" y="3186"/>
                  </a:cubicBezTo>
                  <a:cubicBezTo>
                    <a:pt x="142" y="3208"/>
                    <a:pt x="433" y="3369"/>
                    <a:pt x="638" y="3640"/>
                  </a:cubicBezTo>
                  <a:lnTo>
                    <a:pt x="2160" y="4266"/>
                  </a:lnTo>
                  <a:lnTo>
                    <a:pt x="2452" y="3467"/>
                  </a:lnTo>
                  <a:lnTo>
                    <a:pt x="2452" y="3424"/>
                  </a:lnTo>
                  <a:lnTo>
                    <a:pt x="2452" y="3197"/>
                  </a:lnTo>
                  <a:lnTo>
                    <a:pt x="2441" y="2884"/>
                  </a:lnTo>
                  <a:lnTo>
                    <a:pt x="2431" y="2614"/>
                  </a:lnTo>
                  <a:lnTo>
                    <a:pt x="2387" y="1210"/>
                  </a:lnTo>
                  <a:cubicBezTo>
                    <a:pt x="1848" y="800"/>
                    <a:pt x="1102" y="357"/>
                    <a:pt x="487" y="1"/>
                  </a:cubicBezTo>
                  <a:close/>
                </a:path>
              </a:pathLst>
            </a:custGeom>
            <a:solidFill>
              <a:srgbClr val="ED15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35"/>
            <p:cNvSpPr/>
            <p:nvPr/>
          </p:nvSpPr>
          <p:spPr>
            <a:xfrm>
              <a:off x="5667575" y="3784225"/>
              <a:ext cx="31625" cy="28100"/>
            </a:xfrm>
            <a:custGeom>
              <a:avLst/>
              <a:gdLst/>
              <a:ahLst/>
              <a:cxnLst/>
              <a:rect l="l" t="t" r="r" b="b"/>
              <a:pathLst>
                <a:path w="1265" h="1124" extrusionOk="0">
                  <a:moveTo>
                    <a:pt x="325" y="0"/>
                  </a:moveTo>
                  <a:cubicBezTo>
                    <a:pt x="206" y="0"/>
                    <a:pt x="98" y="32"/>
                    <a:pt x="1" y="87"/>
                  </a:cubicBezTo>
                  <a:cubicBezTo>
                    <a:pt x="444" y="399"/>
                    <a:pt x="843" y="821"/>
                    <a:pt x="1264" y="1123"/>
                  </a:cubicBezTo>
                  <a:cubicBezTo>
                    <a:pt x="1243" y="994"/>
                    <a:pt x="1210" y="864"/>
                    <a:pt x="1178" y="756"/>
                  </a:cubicBezTo>
                  <a:cubicBezTo>
                    <a:pt x="1135" y="648"/>
                    <a:pt x="1080" y="540"/>
                    <a:pt x="1005" y="454"/>
                  </a:cubicBezTo>
                  <a:cubicBezTo>
                    <a:pt x="800" y="183"/>
                    <a:pt x="509" y="22"/>
                    <a:pt x="368" y="0"/>
                  </a:cubicBezTo>
                  <a:close/>
                </a:path>
              </a:pathLst>
            </a:custGeom>
            <a:solidFill>
              <a:srgbClr val="F528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35"/>
            <p:cNvSpPr/>
            <p:nvPr/>
          </p:nvSpPr>
          <p:spPr>
            <a:xfrm>
              <a:off x="5670825" y="3672050"/>
              <a:ext cx="102050" cy="111650"/>
            </a:xfrm>
            <a:custGeom>
              <a:avLst/>
              <a:gdLst/>
              <a:ahLst/>
              <a:cxnLst/>
              <a:rect l="l" t="t" r="r" b="b"/>
              <a:pathLst>
                <a:path w="4082" h="4466" extrusionOk="0">
                  <a:moveTo>
                    <a:pt x="2754" y="0"/>
                  </a:moveTo>
                  <a:cubicBezTo>
                    <a:pt x="2573" y="0"/>
                    <a:pt x="2366" y="15"/>
                    <a:pt x="2128" y="49"/>
                  </a:cubicBezTo>
                  <a:cubicBezTo>
                    <a:pt x="367" y="298"/>
                    <a:pt x="0" y="1572"/>
                    <a:pt x="0" y="1572"/>
                  </a:cubicBezTo>
                  <a:cubicBezTo>
                    <a:pt x="0" y="1572"/>
                    <a:pt x="983" y="3407"/>
                    <a:pt x="1015" y="3439"/>
                  </a:cubicBezTo>
                  <a:cubicBezTo>
                    <a:pt x="1145" y="3569"/>
                    <a:pt x="2171" y="4087"/>
                    <a:pt x="3002" y="4466"/>
                  </a:cubicBezTo>
                  <a:lnTo>
                    <a:pt x="4082" y="3688"/>
                  </a:lnTo>
                  <a:cubicBezTo>
                    <a:pt x="4082" y="3688"/>
                    <a:pt x="3995" y="1334"/>
                    <a:pt x="3985" y="946"/>
                  </a:cubicBezTo>
                  <a:cubicBezTo>
                    <a:pt x="3966" y="610"/>
                    <a:pt x="3899" y="0"/>
                    <a:pt x="2754" y="0"/>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35"/>
            <p:cNvSpPr/>
            <p:nvPr/>
          </p:nvSpPr>
          <p:spPr>
            <a:xfrm>
              <a:off x="5670825" y="3680575"/>
              <a:ext cx="99350" cy="103125"/>
            </a:xfrm>
            <a:custGeom>
              <a:avLst/>
              <a:gdLst/>
              <a:ahLst/>
              <a:cxnLst/>
              <a:rect l="l" t="t" r="r" b="b"/>
              <a:pathLst>
                <a:path w="3974" h="4125" extrusionOk="0">
                  <a:moveTo>
                    <a:pt x="1134" y="0"/>
                  </a:moveTo>
                  <a:lnTo>
                    <a:pt x="1134" y="0"/>
                  </a:lnTo>
                  <a:cubicBezTo>
                    <a:pt x="216" y="464"/>
                    <a:pt x="0" y="1231"/>
                    <a:pt x="0" y="1231"/>
                  </a:cubicBezTo>
                  <a:cubicBezTo>
                    <a:pt x="0" y="1231"/>
                    <a:pt x="983" y="3066"/>
                    <a:pt x="1015" y="3098"/>
                  </a:cubicBezTo>
                  <a:cubicBezTo>
                    <a:pt x="1145" y="3228"/>
                    <a:pt x="2171" y="3746"/>
                    <a:pt x="3002" y="4125"/>
                  </a:cubicBezTo>
                  <a:lnTo>
                    <a:pt x="3974" y="3185"/>
                  </a:lnTo>
                  <a:cubicBezTo>
                    <a:pt x="3272" y="2990"/>
                    <a:pt x="2419" y="2375"/>
                    <a:pt x="2128" y="1641"/>
                  </a:cubicBezTo>
                  <a:cubicBezTo>
                    <a:pt x="1847" y="950"/>
                    <a:pt x="789" y="518"/>
                    <a:pt x="1134" y="0"/>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35"/>
            <p:cNvSpPr/>
            <p:nvPr/>
          </p:nvSpPr>
          <p:spPr>
            <a:xfrm>
              <a:off x="5663925" y="3724525"/>
              <a:ext cx="30425" cy="31825"/>
            </a:xfrm>
            <a:custGeom>
              <a:avLst/>
              <a:gdLst/>
              <a:ahLst/>
              <a:cxnLst/>
              <a:rect l="l" t="t" r="r" b="b"/>
              <a:pathLst>
                <a:path w="1217" h="1273" extrusionOk="0">
                  <a:moveTo>
                    <a:pt x="531" y="1"/>
                  </a:moveTo>
                  <a:cubicBezTo>
                    <a:pt x="449" y="1"/>
                    <a:pt x="364" y="46"/>
                    <a:pt x="276" y="153"/>
                  </a:cubicBezTo>
                  <a:cubicBezTo>
                    <a:pt x="1" y="500"/>
                    <a:pt x="730" y="1273"/>
                    <a:pt x="974" y="1273"/>
                  </a:cubicBezTo>
                  <a:cubicBezTo>
                    <a:pt x="988" y="1273"/>
                    <a:pt x="1000" y="1270"/>
                    <a:pt x="1010" y="1265"/>
                  </a:cubicBezTo>
                  <a:cubicBezTo>
                    <a:pt x="1216" y="1168"/>
                    <a:pt x="1065" y="693"/>
                    <a:pt x="1010" y="553"/>
                  </a:cubicBezTo>
                  <a:cubicBezTo>
                    <a:pt x="889" y="250"/>
                    <a:pt x="721" y="1"/>
                    <a:pt x="531" y="1"/>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35"/>
            <p:cNvSpPr/>
            <p:nvPr/>
          </p:nvSpPr>
          <p:spPr>
            <a:xfrm>
              <a:off x="5733725" y="3743000"/>
              <a:ext cx="58575" cy="51300"/>
            </a:xfrm>
            <a:custGeom>
              <a:avLst/>
              <a:gdLst/>
              <a:ahLst/>
              <a:cxnLst/>
              <a:rect l="l" t="t" r="r" b="b"/>
              <a:pathLst>
                <a:path w="2343" h="2052" extrusionOk="0">
                  <a:moveTo>
                    <a:pt x="1367" y="1"/>
                  </a:moveTo>
                  <a:cubicBezTo>
                    <a:pt x="1012" y="1"/>
                    <a:pt x="586" y="231"/>
                    <a:pt x="335" y="591"/>
                  </a:cubicBezTo>
                  <a:cubicBezTo>
                    <a:pt x="22" y="1055"/>
                    <a:pt x="0" y="1649"/>
                    <a:pt x="368" y="1876"/>
                  </a:cubicBezTo>
                  <a:cubicBezTo>
                    <a:pt x="532" y="1976"/>
                    <a:pt x="715" y="2051"/>
                    <a:pt x="915" y="2051"/>
                  </a:cubicBezTo>
                  <a:cubicBezTo>
                    <a:pt x="1189" y="2051"/>
                    <a:pt x="1494" y="1910"/>
                    <a:pt x="1825" y="1498"/>
                  </a:cubicBezTo>
                  <a:cubicBezTo>
                    <a:pt x="2343" y="872"/>
                    <a:pt x="2030" y="256"/>
                    <a:pt x="1652" y="62"/>
                  </a:cubicBezTo>
                  <a:cubicBezTo>
                    <a:pt x="1567" y="20"/>
                    <a:pt x="1470" y="1"/>
                    <a:pt x="1367" y="1"/>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35"/>
            <p:cNvSpPr/>
            <p:nvPr/>
          </p:nvSpPr>
          <p:spPr>
            <a:xfrm>
              <a:off x="5733725" y="3753975"/>
              <a:ext cx="53200" cy="40325"/>
            </a:xfrm>
            <a:custGeom>
              <a:avLst/>
              <a:gdLst/>
              <a:ahLst/>
              <a:cxnLst/>
              <a:rect l="l" t="t" r="r" b="b"/>
              <a:pathLst>
                <a:path w="2128" h="1613" extrusionOk="0">
                  <a:moveTo>
                    <a:pt x="454" y="1"/>
                  </a:moveTo>
                  <a:cubicBezTo>
                    <a:pt x="411" y="44"/>
                    <a:pt x="378" y="98"/>
                    <a:pt x="335" y="152"/>
                  </a:cubicBezTo>
                  <a:cubicBezTo>
                    <a:pt x="22" y="616"/>
                    <a:pt x="0" y="1210"/>
                    <a:pt x="368" y="1437"/>
                  </a:cubicBezTo>
                  <a:cubicBezTo>
                    <a:pt x="532" y="1537"/>
                    <a:pt x="715" y="1612"/>
                    <a:pt x="915" y="1612"/>
                  </a:cubicBezTo>
                  <a:cubicBezTo>
                    <a:pt x="1189" y="1612"/>
                    <a:pt x="1494" y="1471"/>
                    <a:pt x="1825" y="1059"/>
                  </a:cubicBezTo>
                  <a:cubicBezTo>
                    <a:pt x="2074" y="757"/>
                    <a:pt x="2127" y="465"/>
                    <a:pt x="2084" y="206"/>
                  </a:cubicBezTo>
                  <a:lnTo>
                    <a:pt x="2084" y="206"/>
                  </a:lnTo>
                  <a:cubicBezTo>
                    <a:pt x="1944" y="422"/>
                    <a:pt x="1652" y="573"/>
                    <a:pt x="1306" y="573"/>
                  </a:cubicBezTo>
                  <a:cubicBezTo>
                    <a:pt x="864" y="573"/>
                    <a:pt x="497" y="325"/>
                    <a:pt x="454" y="1"/>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35"/>
            <p:cNvSpPr/>
            <p:nvPr/>
          </p:nvSpPr>
          <p:spPr>
            <a:xfrm>
              <a:off x="5743700" y="3750175"/>
              <a:ext cx="42675" cy="42625"/>
            </a:xfrm>
            <a:custGeom>
              <a:avLst/>
              <a:gdLst/>
              <a:ahLst/>
              <a:cxnLst/>
              <a:rect l="l" t="t" r="r" b="b"/>
              <a:pathLst>
                <a:path w="1707" h="1705" extrusionOk="0">
                  <a:moveTo>
                    <a:pt x="1203" y="0"/>
                  </a:moveTo>
                  <a:cubicBezTo>
                    <a:pt x="911" y="0"/>
                    <a:pt x="545" y="230"/>
                    <a:pt x="303" y="585"/>
                  </a:cubicBezTo>
                  <a:cubicBezTo>
                    <a:pt x="1" y="1038"/>
                    <a:pt x="1" y="1513"/>
                    <a:pt x="303" y="1665"/>
                  </a:cubicBezTo>
                  <a:cubicBezTo>
                    <a:pt x="361" y="1692"/>
                    <a:pt x="427" y="1705"/>
                    <a:pt x="497" y="1705"/>
                  </a:cubicBezTo>
                  <a:cubicBezTo>
                    <a:pt x="790" y="1705"/>
                    <a:pt x="1160" y="1479"/>
                    <a:pt x="1404" y="1113"/>
                  </a:cubicBezTo>
                  <a:cubicBezTo>
                    <a:pt x="1706" y="671"/>
                    <a:pt x="1706" y="185"/>
                    <a:pt x="1404" y="45"/>
                  </a:cubicBezTo>
                  <a:cubicBezTo>
                    <a:pt x="1344" y="15"/>
                    <a:pt x="1276" y="0"/>
                    <a:pt x="1203" y="0"/>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35"/>
            <p:cNvSpPr/>
            <p:nvPr/>
          </p:nvSpPr>
          <p:spPr>
            <a:xfrm>
              <a:off x="5691325" y="3674450"/>
              <a:ext cx="78325" cy="81175"/>
            </a:xfrm>
            <a:custGeom>
              <a:avLst/>
              <a:gdLst/>
              <a:ahLst/>
              <a:cxnLst/>
              <a:rect l="l" t="t" r="r" b="b"/>
              <a:pathLst>
                <a:path w="3133" h="3247" extrusionOk="0">
                  <a:moveTo>
                    <a:pt x="1889" y="1"/>
                  </a:moveTo>
                  <a:cubicBezTo>
                    <a:pt x="1087" y="1"/>
                    <a:pt x="165" y="370"/>
                    <a:pt x="1" y="677"/>
                  </a:cubicBezTo>
                  <a:cubicBezTo>
                    <a:pt x="195" y="2134"/>
                    <a:pt x="1740" y="3247"/>
                    <a:pt x="1740" y="3247"/>
                  </a:cubicBezTo>
                  <a:cubicBezTo>
                    <a:pt x="2383" y="2603"/>
                    <a:pt x="2893" y="2541"/>
                    <a:pt x="3067" y="2541"/>
                  </a:cubicBezTo>
                  <a:cubicBezTo>
                    <a:pt x="3109" y="2541"/>
                    <a:pt x="3132" y="2544"/>
                    <a:pt x="3132" y="2544"/>
                  </a:cubicBezTo>
                  <a:cubicBezTo>
                    <a:pt x="3110" y="1292"/>
                    <a:pt x="3122" y="493"/>
                    <a:pt x="2808" y="255"/>
                  </a:cubicBezTo>
                  <a:cubicBezTo>
                    <a:pt x="2576" y="73"/>
                    <a:pt x="2244" y="1"/>
                    <a:pt x="1889" y="1"/>
                  </a:cubicBezTo>
                  <a:close/>
                </a:path>
              </a:pathLst>
            </a:custGeom>
            <a:solidFill>
              <a:srgbClr val="4B9E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35"/>
            <p:cNvSpPr/>
            <p:nvPr/>
          </p:nvSpPr>
          <p:spPr>
            <a:xfrm>
              <a:off x="5691325" y="3674450"/>
              <a:ext cx="75900" cy="81175"/>
            </a:xfrm>
            <a:custGeom>
              <a:avLst/>
              <a:gdLst/>
              <a:ahLst/>
              <a:cxnLst/>
              <a:rect l="l" t="t" r="r" b="b"/>
              <a:pathLst>
                <a:path w="3036" h="3247" extrusionOk="0">
                  <a:moveTo>
                    <a:pt x="1889" y="1"/>
                  </a:moveTo>
                  <a:cubicBezTo>
                    <a:pt x="1087" y="1"/>
                    <a:pt x="165" y="370"/>
                    <a:pt x="1" y="677"/>
                  </a:cubicBezTo>
                  <a:cubicBezTo>
                    <a:pt x="195" y="2134"/>
                    <a:pt x="1740" y="3247"/>
                    <a:pt x="1740" y="3247"/>
                  </a:cubicBezTo>
                  <a:cubicBezTo>
                    <a:pt x="1750" y="3247"/>
                    <a:pt x="1750" y="3235"/>
                    <a:pt x="1761" y="3235"/>
                  </a:cubicBezTo>
                  <a:cubicBezTo>
                    <a:pt x="1070" y="1659"/>
                    <a:pt x="2225" y="709"/>
                    <a:pt x="3035" y="687"/>
                  </a:cubicBezTo>
                  <a:cubicBezTo>
                    <a:pt x="2981" y="483"/>
                    <a:pt x="2916" y="331"/>
                    <a:pt x="2808" y="255"/>
                  </a:cubicBezTo>
                  <a:cubicBezTo>
                    <a:pt x="2576" y="73"/>
                    <a:pt x="2244" y="1"/>
                    <a:pt x="1889" y="1"/>
                  </a:cubicBezTo>
                  <a:close/>
                </a:path>
              </a:pathLst>
            </a:custGeom>
            <a:solidFill>
              <a:srgbClr val="4B9E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35"/>
            <p:cNvSpPr/>
            <p:nvPr/>
          </p:nvSpPr>
          <p:spPr>
            <a:xfrm>
              <a:off x="5756650" y="3705400"/>
              <a:ext cx="11100" cy="32125"/>
            </a:xfrm>
            <a:custGeom>
              <a:avLst/>
              <a:gdLst/>
              <a:ahLst/>
              <a:cxnLst/>
              <a:rect l="l" t="t" r="r" b="b"/>
              <a:pathLst>
                <a:path w="444" h="1285" extrusionOk="0">
                  <a:moveTo>
                    <a:pt x="411" y="0"/>
                  </a:moveTo>
                  <a:cubicBezTo>
                    <a:pt x="250" y="44"/>
                    <a:pt x="12" y="767"/>
                    <a:pt x="1" y="1285"/>
                  </a:cubicBezTo>
                  <a:cubicBezTo>
                    <a:pt x="194" y="1208"/>
                    <a:pt x="337" y="1197"/>
                    <a:pt x="403" y="1197"/>
                  </a:cubicBezTo>
                  <a:cubicBezTo>
                    <a:pt x="430" y="1197"/>
                    <a:pt x="444" y="1198"/>
                    <a:pt x="444" y="1198"/>
                  </a:cubicBezTo>
                  <a:cubicBezTo>
                    <a:pt x="433" y="735"/>
                    <a:pt x="444" y="303"/>
                    <a:pt x="411" y="0"/>
                  </a:cubicBezTo>
                  <a:close/>
                </a:path>
              </a:pathLst>
            </a:custGeom>
            <a:solidFill>
              <a:srgbClr val="5FB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35"/>
            <p:cNvSpPr/>
            <p:nvPr/>
          </p:nvSpPr>
          <p:spPr>
            <a:xfrm>
              <a:off x="5746675" y="3716725"/>
              <a:ext cx="11375" cy="26500"/>
            </a:xfrm>
            <a:custGeom>
              <a:avLst/>
              <a:gdLst/>
              <a:ahLst/>
              <a:cxnLst/>
              <a:rect l="l" t="t" r="r" b="b"/>
              <a:pathLst>
                <a:path w="455" h="1060" extrusionOk="0">
                  <a:moveTo>
                    <a:pt x="454" y="1"/>
                  </a:moveTo>
                  <a:lnTo>
                    <a:pt x="454" y="1"/>
                  </a:lnTo>
                  <a:cubicBezTo>
                    <a:pt x="184" y="195"/>
                    <a:pt x="22" y="659"/>
                    <a:pt x="1" y="1059"/>
                  </a:cubicBezTo>
                  <a:cubicBezTo>
                    <a:pt x="97" y="983"/>
                    <a:pt x="195" y="929"/>
                    <a:pt x="281" y="886"/>
                  </a:cubicBezTo>
                  <a:cubicBezTo>
                    <a:pt x="292" y="594"/>
                    <a:pt x="335" y="270"/>
                    <a:pt x="454" y="1"/>
                  </a:cubicBezTo>
                  <a:close/>
                </a:path>
              </a:pathLst>
            </a:custGeom>
            <a:solidFill>
              <a:srgbClr val="5FB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35"/>
            <p:cNvSpPr/>
            <p:nvPr/>
          </p:nvSpPr>
          <p:spPr>
            <a:xfrm>
              <a:off x="5613050" y="3617450"/>
              <a:ext cx="151200" cy="121700"/>
            </a:xfrm>
            <a:custGeom>
              <a:avLst/>
              <a:gdLst/>
              <a:ahLst/>
              <a:cxnLst/>
              <a:rect l="l" t="t" r="r" b="b"/>
              <a:pathLst>
                <a:path w="6048" h="4868" extrusionOk="0">
                  <a:moveTo>
                    <a:pt x="3071" y="0"/>
                  </a:moveTo>
                  <a:cubicBezTo>
                    <a:pt x="2705" y="0"/>
                    <a:pt x="2326" y="109"/>
                    <a:pt x="1944" y="376"/>
                  </a:cubicBezTo>
                  <a:cubicBezTo>
                    <a:pt x="1" y="1726"/>
                    <a:pt x="1534" y="4868"/>
                    <a:pt x="1534" y="4868"/>
                  </a:cubicBezTo>
                  <a:cubicBezTo>
                    <a:pt x="1534" y="4868"/>
                    <a:pt x="4396" y="2525"/>
                    <a:pt x="6047" y="2168"/>
                  </a:cubicBezTo>
                  <a:cubicBezTo>
                    <a:pt x="6047" y="2168"/>
                    <a:pt x="4700" y="0"/>
                    <a:pt x="3071" y="0"/>
                  </a:cubicBez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35"/>
            <p:cNvSpPr/>
            <p:nvPr/>
          </p:nvSpPr>
          <p:spPr>
            <a:xfrm>
              <a:off x="5619525" y="3635475"/>
              <a:ext cx="144725" cy="103675"/>
            </a:xfrm>
            <a:custGeom>
              <a:avLst/>
              <a:gdLst/>
              <a:ahLst/>
              <a:cxnLst/>
              <a:rect l="l" t="t" r="r" b="b"/>
              <a:pathLst>
                <a:path w="5789" h="4147" extrusionOk="0">
                  <a:moveTo>
                    <a:pt x="4492" y="0"/>
                  </a:moveTo>
                  <a:cubicBezTo>
                    <a:pt x="4147" y="540"/>
                    <a:pt x="4514" y="1480"/>
                    <a:pt x="3143" y="1545"/>
                  </a:cubicBezTo>
                  <a:cubicBezTo>
                    <a:pt x="3115" y="1546"/>
                    <a:pt x="3086" y="1547"/>
                    <a:pt x="3058" y="1547"/>
                  </a:cubicBezTo>
                  <a:cubicBezTo>
                    <a:pt x="2135" y="1547"/>
                    <a:pt x="1390" y="872"/>
                    <a:pt x="1253" y="55"/>
                  </a:cubicBezTo>
                  <a:lnTo>
                    <a:pt x="1253" y="55"/>
                  </a:lnTo>
                  <a:cubicBezTo>
                    <a:pt x="1" y="1545"/>
                    <a:pt x="1275" y="4147"/>
                    <a:pt x="1275" y="4147"/>
                  </a:cubicBezTo>
                  <a:cubicBezTo>
                    <a:pt x="1275" y="4147"/>
                    <a:pt x="4137" y="1804"/>
                    <a:pt x="5788" y="1447"/>
                  </a:cubicBezTo>
                  <a:cubicBezTo>
                    <a:pt x="5788" y="1447"/>
                    <a:pt x="5022" y="540"/>
                    <a:pt x="4492" y="0"/>
                  </a:cubicBez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35"/>
            <p:cNvSpPr/>
            <p:nvPr/>
          </p:nvSpPr>
          <p:spPr>
            <a:xfrm>
              <a:off x="5667850" y="3620700"/>
              <a:ext cx="53200" cy="21550"/>
            </a:xfrm>
            <a:custGeom>
              <a:avLst/>
              <a:gdLst/>
              <a:ahLst/>
              <a:cxnLst/>
              <a:rect l="l" t="t" r="r" b="b"/>
              <a:pathLst>
                <a:path w="2128" h="862" extrusionOk="0">
                  <a:moveTo>
                    <a:pt x="849" y="0"/>
                  </a:moveTo>
                  <a:cubicBezTo>
                    <a:pt x="573" y="0"/>
                    <a:pt x="287" y="72"/>
                    <a:pt x="1" y="246"/>
                  </a:cubicBezTo>
                  <a:cubicBezTo>
                    <a:pt x="206" y="613"/>
                    <a:pt x="649" y="862"/>
                    <a:pt x="1156" y="862"/>
                  </a:cubicBezTo>
                  <a:cubicBezTo>
                    <a:pt x="1544" y="862"/>
                    <a:pt x="1890" y="711"/>
                    <a:pt x="2128" y="473"/>
                  </a:cubicBezTo>
                  <a:cubicBezTo>
                    <a:pt x="1749" y="203"/>
                    <a:pt x="1311" y="0"/>
                    <a:pt x="849" y="0"/>
                  </a:cubicBezTo>
                  <a:close/>
                </a:path>
              </a:pathLst>
            </a:custGeom>
            <a:solidFill>
              <a:srgbClr val="FFE8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35"/>
            <p:cNvSpPr/>
            <p:nvPr/>
          </p:nvSpPr>
          <p:spPr>
            <a:xfrm>
              <a:off x="5729400" y="3629075"/>
              <a:ext cx="39700" cy="44550"/>
            </a:xfrm>
            <a:custGeom>
              <a:avLst/>
              <a:gdLst/>
              <a:ahLst/>
              <a:cxnLst/>
              <a:rect l="l" t="t" r="r" b="b"/>
              <a:pathLst>
                <a:path w="1588" h="1782" extrusionOk="0">
                  <a:moveTo>
                    <a:pt x="406" y="1"/>
                  </a:moveTo>
                  <a:cubicBezTo>
                    <a:pt x="357" y="1"/>
                    <a:pt x="312" y="10"/>
                    <a:pt x="270" y="30"/>
                  </a:cubicBezTo>
                  <a:cubicBezTo>
                    <a:pt x="1" y="160"/>
                    <a:pt x="11" y="688"/>
                    <a:pt x="313" y="1207"/>
                  </a:cubicBezTo>
                  <a:cubicBezTo>
                    <a:pt x="538" y="1606"/>
                    <a:pt x="776" y="1781"/>
                    <a:pt x="997" y="1781"/>
                  </a:cubicBezTo>
                  <a:cubicBezTo>
                    <a:pt x="1062" y="1781"/>
                    <a:pt x="1126" y="1766"/>
                    <a:pt x="1188" y="1736"/>
                  </a:cubicBezTo>
                  <a:cubicBezTo>
                    <a:pt x="1458" y="1607"/>
                    <a:pt x="1587" y="1239"/>
                    <a:pt x="1296" y="721"/>
                  </a:cubicBezTo>
                  <a:cubicBezTo>
                    <a:pt x="1040" y="291"/>
                    <a:pt x="676" y="1"/>
                    <a:pt x="406" y="1"/>
                  </a:cubicBez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35"/>
            <p:cNvSpPr/>
            <p:nvPr/>
          </p:nvSpPr>
          <p:spPr>
            <a:xfrm>
              <a:off x="5736425" y="3633975"/>
              <a:ext cx="28100" cy="33250"/>
            </a:xfrm>
            <a:custGeom>
              <a:avLst/>
              <a:gdLst/>
              <a:ahLst/>
              <a:cxnLst/>
              <a:rect l="l" t="t" r="r" b="b"/>
              <a:pathLst>
                <a:path w="1124" h="1330" extrusionOk="0">
                  <a:moveTo>
                    <a:pt x="268" y="0"/>
                  </a:moveTo>
                  <a:cubicBezTo>
                    <a:pt x="238" y="0"/>
                    <a:pt x="210" y="6"/>
                    <a:pt x="184" y="17"/>
                  </a:cubicBezTo>
                  <a:cubicBezTo>
                    <a:pt x="0" y="104"/>
                    <a:pt x="11" y="492"/>
                    <a:pt x="216" y="881"/>
                  </a:cubicBezTo>
                  <a:cubicBezTo>
                    <a:pt x="388" y="1191"/>
                    <a:pt x="567" y="1329"/>
                    <a:pt x="725" y="1329"/>
                  </a:cubicBezTo>
                  <a:cubicBezTo>
                    <a:pt x="766" y="1329"/>
                    <a:pt x="805" y="1320"/>
                    <a:pt x="843" y="1303"/>
                  </a:cubicBezTo>
                  <a:cubicBezTo>
                    <a:pt x="1037" y="1216"/>
                    <a:pt x="1123" y="957"/>
                    <a:pt x="918" y="568"/>
                  </a:cubicBezTo>
                  <a:cubicBezTo>
                    <a:pt x="731" y="232"/>
                    <a:pt x="463" y="0"/>
                    <a:pt x="268" y="0"/>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35"/>
            <p:cNvSpPr/>
            <p:nvPr/>
          </p:nvSpPr>
          <p:spPr>
            <a:xfrm>
              <a:off x="5738300" y="3633950"/>
              <a:ext cx="25675" cy="30700"/>
            </a:xfrm>
            <a:custGeom>
              <a:avLst/>
              <a:gdLst/>
              <a:ahLst/>
              <a:cxnLst/>
              <a:rect l="l" t="t" r="r" b="b"/>
              <a:pathLst>
                <a:path w="1027" h="1228" extrusionOk="0">
                  <a:moveTo>
                    <a:pt x="197" y="1"/>
                  </a:moveTo>
                  <a:cubicBezTo>
                    <a:pt x="165" y="1"/>
                    <a:pt x="135" y="6"/>
                    <a:pt x="109" y="18"/>
                  </a:cubicBezTo>
                  <a:cubicBezTo>
                    <a:pt x="55" y="51"/>
                    <a:pt x="22" y="94"/>
                    <a:pt x="1" y="159"/>
                  </a:cubicBezTo>
                  <a:cubicBezTo>
                    <a:pt x="12" y="148"/>
                    <a:pt x="33" y="137"/>
                    <a:pt x="55" y="126"/>
                  </a:cubicBezTo>
                  <a:cubicBezTo>
                    <a:pt x="80" y="115"/>
                    <a:pt x="107" y="109"/>
                    <a:pt x="136" y="109"/>
                  </a:cubicBezTo>
                  <a:cubicBezTo>
                    <a:pt x="323" y="109"/>
                    <a:pt x="591" y="341"/>
                    <a:pt x="778" y="677"/>
                  </a:cubicBezTo>
                  <a:cubicBezTo>
                    <a:pt x="908" y="915"/>
                    <a:pt x="919" y="1098"/>
                    <a:pt x="876" y="1228"/>
                  </a:cubicBezTo>
                  <a:cubicBezTo>
                    <a:pt x="984" y="1109"/>
                    <a:pt x="1027" y="860"/>
                    <a:pt x="864" y="558"/>
                  </a:cubicBezTo>
                  <a:cubicBezTo>
                    <a:pt x="678" y="223"/>
                    <a:pt x="396" y="1"/>
                    <a:pt x="197" y="1"/>
                  </a:cubicBez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35"/>
            <p:cNvSpPr/>
            <p:nvPr/>
          </p:nvSpPr>
          <p:spPr>
            <a:xfrm>
              <a:off x="5619000" y="3657450"/>
              <a:ext cx="186800" cy="110325"/>
            </a:xfrm>
            <a:custGeom>
              <a:avLst/>
              <a:gdLst/>
              <a:ahLst/>
              <a:cxnLst/>
              <a:rect l="l" t="t" r="r" b="b"/>
              <a:pathLst>
                <a:path w="7472" h="4413" extrusionOk="0">
                  <a:moveTo>
                    <a:pt x="6928" y="0"/>
                  </a:moveTo>
                  <a:cubicBezTo>
                    <a:pt x="6413" y="0"/>
                    <a:pt x="5414" y="258"/>
                    <a:pt x="3477" y="1292"/>
                  </a:cubicBezTo>
                  <a:cubicBezTo>
                    <a:pt x="0" y="3160"/>
                    <a:pt x="530" y="4412"/>
                    <a:pt x="530" y="4412"/>
                  </a:cubicBezTo>
                  <a:cubicBezTo>
                    <a:pt x="638" y="3927"/>
                    <a:pt x="2008" y="2566"/>
                    <a:pt x="3606" y="1702"/>
                  </a:cubicBezTo>
                  <a:cubicBezTo>
                    <a:pt x="5094" y="895"/>
                    <a:pt x="6602" y="255"/>
                    <a:pt x="7431" y="255"/>
                  </a:cubicBezTo>
                  <a:cubicBezTo>
                    <a:pt x="7445" y="255"/>
                    <a:pt x="7459" y="255"/>
                    <a:pt x="7472" y="256"/>
                  </a:cubicBezTo>
                  <a:cubicBezTo>
                    <a:pt x="7472" y="256"/>
                    <a:pt x="7440" y="0"/>
                    <a:pt x="6928" y="0"/>
                  </a:cubicBezTo>
                  <a:close/>
                </a:path>
              </a:pathLst>
            </a:custGeom>
            <a:solidFill>
              <a:srgbClr val="FFE8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35"/>
            <p:cNvSpPr/>
            <p:nvPr/>
          </p:nvSpPr>
          <p:spPr>
            <a:xfrm>
              <a:off x="5620350" y="3696225"/>
              <a:ext cx="80475" cy="71550"/>
            </a:xfrm>
            <a:custGeom>
              <a:avLst/>
              <a:gdLst/>
              <a:ahLst/>
              <a:cxnLst/>
              <a:rect l="l" t="t" r="r" b="b"/>
              <a:pathLst>
                <a:path w="3219" h="2862" extrusionOk="0">
                  <a:moveTo>
                    <a:pt x="2959" y="0"/>
                  </a:moveTo>
                  <a:cubicBezTo>
                    <a:pt x="1" y="1717"/>
                    <a:pt x="476" y="2861"/>
                    <a:pt x="476" y="2861"/>
                  </a:cubicBezTo>
                  <a:cubicBezTo>
                    <a:pt x="584" y="2408"/>
                    <a:pt x="1760" y="1210"/>
                    <a:pt x="3218" y="346"/>
                  </a:cubicBezTo>
                  <a:cubicBezTo>
                    <a:pt x="3099" y="259"/>
                    <a:pt x="3013" y="162"/>
                    <a:pt x="2969" y="32"/>
                  </a:cubicBezTo>
                  <a:cubicBezTo>
                    <a:pt x="2969" y="22"/>
                    <a:pt x="2969" y="11"/>
                    <a:pt x="2959" y="0"/>
                  </a:cubicBezTo>
                  <a:close/>
                </a:path>
              </a:pathLst>
            </a:custGeom>
            <a:solidFill>
              <a:srgbClr val="FF9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35"/>
            <p:cNvSpPr/>
            <p:nvPr/>
          </p:nvSpPr>
          <p:spPr>
            <a:xfrm>
              <a:off x="5836825" y="3842850"/>
              <a:ext cx="20550" cy="29600"/>
            </a:xfrm>
            <a:custGeom>
              <a:avLst/>
              <a:gdLst/>
              <a:ahLst/>
              <a:cxnLst/>
              <a:rect l="l" t="t" r="r" b="b"/>
              <a:pathLst>
                <a:path w="822" h="1184" extrusionOk="0">
                  <a:moveTo>
                    <a:pt x="599" y="1"/>
                  </a:moveTo>
                  <a:cubicBezTo>
                    <a:pt x="452" y="1"/>
                    <a:pt x="257" y="204"/>
                    <a:pt x="141" y="494"/>
                  </a:cubicBezTo>
                  <a:cubicBezTo>
                    <a:pt x="1" y="818"/>
                    <a:pt x="23" y="1121"/>
                    <a:pt x="174" y="1175"/>
                  </a:cubicBezTo>
                  <a:cubicBezTo>
                    <a:pt x="189" y="1181"/>
                    <a:pt x="206" y="1183"/>
                    <a:pt x="222" y="1183"/>
                  </a:cubicBezTo>
                  <a:cubicBezTo>
                    <a:pt x="370" y="1183"/>
                    <a:pt x="565" y="980"/>
                    <a:pt x="681" y="689"/>
                  </a:cubicBezTo>
                  <a:cubicBezTo>
                    <a:pt x="822" y="365"/>
                    <a:pt x="800" y="63"/>
                    <a:pt x="649" y="9"/>
                  </a:cubicBezTo>
                  <a:cubicBezTo>
                    <a:pt x="633" y="3"/>
                    <a:pt x="617" y="1"/>
                    <a:pt x="599" y="1"/>
                  </a:cubicBezTo>
                  <a:close/>
                </a:path>
              </a:pathLst>
            </a:custGeom>
            <a:solidFill>
              <a:srgbClr val="84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35"/>
            <p:cNvSpPr/>
            <p:nvPr/>
          </p:nvSpPr>
          <p:spPr>
            <a:xfrm>
              <a:off x="5721575" y="3816875"/>
              <a:ext cx="137150" cy="40000"/>
            </a:xfrm>
            <a:custGeom>
              <a:avLst/>
              <a:gdLst/>
              <a:ahLst/>
              <a:cxnLst/>
              <a:rect l="l" t="t" r="r" b="b"/>
              <a:pathLst>
                <a:path w="5486" h="1600" extrusionOk="0">
                  <a:moveTo>
                    <a:pt x="76" y="0"/>
                  </a:moveTo>
                  <a:lnTo>
                    <a:pt x="0" y="98"/>
                  </a:lnTo>
                  <a:cubicBezTo>
                    <a:pt x="1603" y="731"/>
                    <a:pt x="4689" y="1600"/>
                    <a:pt x="5033" y="1600"/>
                  </a:cubicBezTo>
                  <a:cubicBezTo>
                    <a:pt x="5042" y="1600"/>
                    <a:pt x="5048" y="1599"/>
                    <a:pt x="5053" y="1598"/>
                  </a:cubicBezTo>
                  <a:cubicBezTo>
                    <a:pt x="5269" y="1555"/>
                    <a:pt x="5485" y="1199"/>
                    <a:pt x="5302" y="1048"/>
                  </a:cubicBezTo>
                  <a:cubicBezTo>
                    <a:pt x="5118" y="886"/>
                    <a:pt x="76" y="0"/>
                    <a:pt x="76" y="0"/>
                  </a:cubicBezTo>
                  <a:close/>
                </a:path>
              </a:pathLst>
            </a:custGeom>
            <a:solidFill>
              <a:srgbClr val="FF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35"/>
            <p:cNvSpPr/>
            <p:nvPr/>
          </p:nvSpPr>
          <p:spPr>
            <a:xfrm>
              <a:off x="5721575" y="3818225"/>
              <a:ext cx="137150" cy="38650"/>
            </a:xfrm>
            <a:custGeom>
              <a:avLst/>
              <a:gdLst/>
              <a:ahLst/>
              <a:cxnLst/>
              <a:rect l="l" t="t" r="r" b="b"/>
              <a:pathLst>
                <a:path w="5486" h="1546" extrusionOk="0">
                  <a:moveTo>
                    <a:pt x="43" y="1"/>
                  </a:moveTo>
                  <a:lnTo>
                    <a:pt x="0" y="44"/>
                  </a:lnTo>
                  <a:cubicBezTo>
                    <a:pt x="1603" y="677"/>
                    <a:pt x="4689" y="1546"/>
                    <a:pt x="5033" y="1546"/>
                  </a:cubicBezTo>
                  <a:cubicBezTo>
                    <a:pt x="5042" y="1546"/>
                    <a:pt x="5048" y="1545"/>
                    <a:pt x="5053" y="1544"/>
                  </a:cubicBezTo>
                  <a:cubicBezTo>
                    <a:pt x="5269" y="1501"/>
                    <a:pt x="5485" y="1145"/>
                    <a:pt x="5302" y="994"/>
                  </a:cubicBezTo>
                  <a:cubicBezTo>
                    <a:pt x="5291" y="983"/>
                    <a:pt x="5248" y="961"/>
                    <a:pt x="5183" y="951"/>
                  </a:cubicBezTo>
                  <a:cubicBezTo>
                    <a:pt x="5140" y="1080"/>
                    <a:pt x="5010" y="1220"/>
                    <a:pt x="4870" y="1253"/>
                  </a:cubicBezTo>
                  <a:cubicBezTo>
                    <a:pt x="4865" y="1254"/>
                    <a:pt x="4859" y="1254"/>
                    <a:pt x="4852" y="1254"/>
                  </a:cubicBezTo>
                  <a:cubicBezTo>
                    <a:pt x="4529" y="1254"/>
                    <a:pt x="1775" y="571"/>
                    <a:pt x="43" y="1"/>
                  </a:cubicBezTo>
                  <a:close/>
                </a:path>
              </a:pathLst>
            </a:custGeom>
            <a:solidFill>
              <a:srgbClr val="84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35"/>
            <p:cNvSpPr/>
            <p:nvPr/>
          </p:nvSpPr>
          <p:spPr>
            <a:xfrm>
              <a:off x="5815250" y="3895625"/>
              <a:ext cx="33650" cy="19225"/>
            </a:xfrm>
            <a:custGeom>
              <a:avLst/>
              <a:gdLst/>
              <a:ahLst/>
              <a:cxnLst/>
              <a:rect l="l" t="t" r="r" b="b"/>
              <a:pathLst>
                <a:path w="1346" h="769" extrusionOk="0">
                  <a:moveTo>
                    <a:pt x="203" y="0"/>
                  </a:moveTo>
                  <a:cubicBezTo>
                    <a:pt x="170" y="0"/>
                    <a:pt x="148" y="1"/>
                    <a:pt x="140" y="3"/>
                  </a:cubicBezTo>
                  <a:cubicBezTo>
                    <a:pt x="87" y="14"/>
                    <a:pt x="0" y="338"/>
                    <a:pt x="75" y="360"/>
                  </a:cubicBezTo>
                  <a:cubicBezTo>
                    <a:pt x="238" y="392"/>
                    <a:pt x="605" y="435"/>
                    <a:pt x="994" y="737"/>
                  </a:cubicBezTo>
                  <a:cubicBezTo>
                    <a:pt x="1019" y="759"/>
                    <a:pt x="1046" y="768"/>
                    <a:pt x="1071" y="768"/>
                  </a:cubicBezTo>
                  <a:cubicBezTo>
                    <a:pt x="1225" y="768"/>
                    <a:pt x="1346" y="414"/>
                    <a:pt x="1123" y="219"/>
                  </a:cubicBezTo>
                  <a:cubicBezTo>
                    <a:pt x="903" y="35"/>
                    <a:pt x="386" y="0"/>
                    <a:pt x="203" y="0"/>
                  </a:cubicBezTo>
                  <a:close/>
                </a:path>
              </a:pathLst>
            </a:custGeom>
            <a:solidFill>
              <a:srgbClr val="FF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35"/>
            <p:cNvSpPr/>
            <p:nvPr/>
          </p:nvSpPr>
          <p:spPr>
            <a:xfrm>
              <a:off x="5719625" y="3863675"/>
              <a:ext cx="19525" cy="20775"/>
            </a:xfrm>
            <a:custGeom>
              <a:avLst/>
              <a:gdLst/>
              <a:ahLst/>
              <a:cxnLst/>
              <a:rect l="l" t="t" r="r" b="b"/>
              <a:pathLst>
                <a:path w="781" h="831" extrusionOk="0">
                  <a:moveTo>
                    <a:pt x="456" y="0"/>
                  </a:moveTo>
                  <a:cubicBezTo>
                    <a:pt x="447" y="0"/>
                    <a:pt x="439" y="2"/>
                    <a:pt x="435" y="7"/>
                  </a:cubicBezTo>
                  <a:cubicBezTo>
                    <a:pt x="380" y="72"/>
                    <a:pt x="262" y="299"/>
                    <a:pt x="89" y="547"/>
                  </a:cubicBezTo>
                  <a:cubicBezTo>
                    <a:pt x="0" y="666"/>
                    <a:pt x="177" y="831"/>
                    <a:pt x="348" y="831"/>
                  </a:cubicBezTo>
                  <a:cubicBezTo>
                    <a:pt x="426" y="831"/>
                    <a:pt x="503" y="797"/>
                    <a:pt x="553" y="709"/>
                  </a:cubicBezTo>
                  <a:cubicBezTo>
                    <a:pt x="651" y="536"/>
                    <a:pt x="780" y="245"/>
                    <a:pt x="780" y="191"/>
                  </a:cubicBezTo>
                  <a:cubicBezTo>
                    <a:pt x="770" y="152"/>
                    <a:pt x="535" y="0"/>
                    <a:pt x="456" y="0"/>
                  </a:cubicBezTo>
                  <a:close/>
                </a:path>
              </a:pathLst>
            </a:custGeom>
            <a:solidFill>
              <a:srgbClr val="FF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35"/>
            <p:cNvSpPr/>
            <p:nvPr/>
          </p:nvSpPr>
          <p:spPr>
            <a:xfrm>
              <a:off x="5732825" y="3870225"/>
              <a:ext cx="19000" cy="18350"/>
            </a:xfrm>
            <a:custGeom>
              <a:avLst/>
              <a:gdLst/>
              <a:ahLst/>
              <a:cxnLst/>
              <a:rect l="l" t="t" r="r" b="b"/>
              <a:pathLst>
                <a:path w="760" h="734" extrusionOk="0">
                  <a:moveTo>
                    <a:pt x="474" y="0"/>
                  </a:moveTo>
                  <a:cubicBezTo>
                    <a:pt x="451" y="0"/>
                    <a:pt x="433" y="5"/>
                    <a:pt x="425" y="15"/>
                  </a:cubicBezTo>
                  <a:cubicBezTo>
                    <a:pt x="360" y="69"/>
                    <a:pt x="296" y="198"/>
                    <a:pt x="101" y="426"/>
                  </a:cubicBezTo>
                  <a:cubicBezTo>
                    <a:pt x="1" y="549"/>
                    <a:pt x="176" y="733"/>
                    <a:pt x="352" y="733"/>
                  </a:cubicBezTo>
                  <a:cubicBezTo>
                    <a:pt x="422" y="733"/>
                    <a:pt x="491" y="704"/>
                    <a:pt x="543" y="630"/>
                  </a:cubicBezTo>
                  <a:cubicBezTo>
                    <a:pt x="663" y="458"/>
                    <a:pt x="749" y="177"/>
                    <a:pt x="759" y="123"/>
                  </a:cubicBezTo>
                  <a:cubicBezTo>
                    <a:pt x="759" y="79"/>
                    <a:pt x="569" y="0"/>
                    <a:pt x="474" y="0"/>
                  </a:cubicBezTo>
                  <a:close/>
                </a:path>
              </a:pathLst>
            </a:custGeom>
            <a:solidFill>
              <a:srgbClr val="FF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35"/>
            <p:cNvSpPr/>
            <p:nvPr/>
          </p:nvSpPr>
          <p:spPr>
            <a:xfrm>
              <a:off x="5743375" y="3879775"/>
              <a:ext cx="18975" cy="18375"/>
            </a:xfrm>
            <a:custGeom>
              <a:avLst/>
              <a:gdLst/>
              <a:ahLst/>
              <a:cxnLst/>
              <a:rect l="l" t="t" r="r" b="b"/>
              <a:pathLst>
                <a:path w="759" h="735" extrusionOk="0">
                  <a:moveTo>
                    <a:pt x="462" y="1"/>
                  </a:moveTo>
                  <a:cubicBezTo>
                    <a:pt x="444" y="1"/>
                    <a:pt x="431" y="4"/>
                    <a:pt x="424" y="11"/>
                  </a:cubicBezTo>
                  <a:cubicBezTo>
                    <a:pt x="359" y="76"/>
                    <a:pt x="294" y="195"/>
                    <a:pt x="100" y="432"/>
                  </a:cubicBezTo>
                  <a:cubicBezTo>
                    <a:pt x="0" y="548"/>
                    <a:pt x="174" y="734"/>
                    <a:pt x="349" y="734"/>
                  </a:cubicBezTo>
                  <a:cubicBezTo>
                    <a:pt x="420" y="734"/>
                    <a:pt x="490" y="704"/>
                    <a:pt x="543" y="627"/>
                  </a:cubicBezTo>
                  <a:cubicBezTo>
                    <a:pt x="661" y="464"/>
                    <a:pt x="748" y="173"/>
                    <a:pt x="759" y="130"/>
                  </a:cubicBezTo>
                  <a:cubicBezTo>
                    <a:pt x="759" y="84"/>
                    <a:pt x="553" y="1"/>
                    <a:pt x="462" y="1"/>
                  </a:cubicBezTo>
                  <a:close/>
                </a:path>
              </a:pathLst>
            </a:custGeom>
            <a:solidFill>
              <a:srgbClr val="FF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35"/>
            <p:cNvSpPr/>
            <p:nvPr/>
          </p:nvSpPr>
          <p:spPr>
            <a:xfrm>
              <a:off x="5817950" y="3880025"/>
              <a:ext cx="33700" cy="19350"/>
            </a:xfrm>
            <a:custGeom>
              <a:avLst/>
              <a:gdLst/>
              <a:ahLst/>
              <a:cxnLst/>
              <a:rect l="l" t="t" r="r" b="b"/>
              <a:pathLst>
                <a:path w="1348" h="774" extrusionOk="0">
                  <a:moveTo>
                    <a:pt x="140" y="1"/>
                  </a:moveTo>
                  <a:cubicBezTo>
                    <a:pt x="87" y="12"/>
                    <a:pt x="0" y="346"/>
                    <a:pt x="75" y="358"/>
                  </a:cubicBezTo>
                  <a:cubicBezTo>
                    <a:pt x="238" y="390"/>
                    <a:pt x="605" y="433"/>
                    <a:pt x="994" y="746"/>
                  </a:cubicBezTo>
                  <a:cubicBezTo>
                    <a:pt x="1018" y="765"/>
                    <a:pt x="1043" y="774"/>
                    <a:pt x="1068" y="774"/>
                  </a:cubicBezTo>
                  <a:cubicBezTo>
                    <a:pt x="1224" y="774"/>
                    <a:pt x="1347" y="424"/>
                    <a:pt x="1123" y="228"/>
                  </a:cubicBezTo>
                  <a:cubicBezTo>
                    <a:pt x="864" y="1"/>
                    <a:pt x="195" y="1"/>
                    <a:pt x="140" y="1"/>
                  </a:cubicBezTo>
                  <a:close/>
                </a:path>
              </a:pathLst>
            </a:custGeom>
            <a:solidFill>
              <a:srgbClr val="FF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35"/>
            <p:cNvSpPr/>
            <p:nvPr/>
          </p:nvSpPr>
          <p:spPr>
            <a:xfrm>
              <a:off x="5824150" y="3863825"/>
              <a:ext cx="33125" cy="21750"/>
            </a:xfrm>
            <a:custGeom>
              <a:avLst/>
              <a:gdLst/>
              <a:ahLst/>
              <a:cxnLst/>
              <a:rect l="l" t="t" r="r" b="b"/>
              <a:pathLst>
                <a:path w="1325" h="870" extrusionOk="0">
                  <a:moveTo>
                    <a:pt x="184" y="1"/>
                  </a:moveTo>
                  <a:cubicBezTo>
                    <a:pt x="130" y="1"/>
                    <a:pt x="0" y="315"/>
                    <a:pt x="76" y="346"/>
                  </a:cubicBezTo>
                  <a:cubicBezTo>
                    <a:pt x="227" y="401"/>
                    <a:pt x="594" y="476"/>
                    <a:pt x="940" y="833"/>
                  </a:cubicBezTo>
                  <a:cubicBezTo>
                    <a:pt x="967" y="858"/>
                    <a:pt x="996" y="869"/>
                    <a:pt x="1025" y="869"/>
                  </a:cubicBezTo>
                  <a:cubicBezTo>
                    <a:pt x="1179" y="869"/>
                    <a:pt x="1325" y="545"/>
                    <a:pt x="1134" y="336"/>
                  </a:cubicBezTo>
                  <a:cubicBezTo>
                    <a:pt x="897" y="77"/>
                    <a:pt x="238" y="1"/>
                    <a:pt x="184" y="1"/>
                  </a:cubicBezTo>
                  <a:close/>
                </a:path>
              </a:pathLst>
            </a:custGeom>
            <a:solidFill>
              <a:srgbClr val="FF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35"/>
            <p:cNvSpPr/>
            <p:nvPr/>
          </p:nvSpPr>
          <p:spPr>
            <a:xfrm>
              <a:off x="5745600" y="3751000"/>
              <a:ext cx="22700" cy="31875"/>
            </a:xfrm>
            <a:custGeom>
              <a:avLst/>
              <a:gdLst/>
              <a:ahLst/>
              <a:cxnLst/>
              <a:rect l="l" t="t" r="r" b="b"/>
              <a:pathLst>
                <a:path w="908" h="1275" extrusionOk="0">
                  <a:moveTo>
                    <a:pt x="907" y="1"/>
                  </a:moveTo>
                  <a:lnTo>
                    <a:pt x="907" y="1"/>
                  </a:lnTo>
                  <a:cubicBezTo>
                    <a:pt x="864" y="22"/>
                    <a:pt x="821" y="34"/>
                    <a:pt x="778" y="55"/>
                  </a:cubicBezTo>
                  <a:cubicBezTo>
                    <a:pt x="648" y="228"/>
                    <a:pt x="454" y="476"/>
                    <a:pt x="270" y="746"/>
                  </a:cubicBezTo>
                  <a:cubicBezTo>
                    <a:pt x="173" y="876"/>
                    <a:pt x="87" y="1005"/>
                    <a:pt x="11" y="1113"/>
                  </a:cubicBezTo>
                  <a:cubicBezTo>
                    <a:pt x="1" y="1167"/>
                    <a:pt x="1" y="1221"/>
                    <a:pt x="1" y="1275"/>
                  </a:cubicBezTo>
                  <a:cubicBezTo>
                    <a:pt x="130" y="1113"/>
                    <a:pt x="292" y="897"/>
                    <a:pt x="454" y="670"/>
                  </a:cubicBezTo>
                  <a:cubicBezTo>
                    <a:pt x="648" y="401"/>
                    <a:pt x="810" y="152"/>
                    <a:pt x="907" y="1"/>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35"/>
            <p:cNvSpPr/>
            <p:nvPr/>
          </p:nvSpPr>
          <p:spPr>
            <a:xfrm>
              <a:off x="5746950" y="3750200"/>
              <a:ext cx="28075" cy="38350"/>
            </a:xfrm>
            <a:custGeom>
              <a:avLst/>
              <a:gdLst/>
              <a:ahLst/>
              <a:cxnLst/>
              <a:rect l="l" t="t" r="r" b="b"/>
              <a:pathLst>
                <a:path w="1123" h="1534" extrusionOk="0">
                  <a:moveTo>
                    <a:pt x="1069" y="1"/>
                  </a:moveTo>
                  <a:cubicBezTo>
                    <a:pt x="940" y="141"/>
                    <a:pt x="691" y="465"/>
                    <a:pt x="432" y="832"/>
                  </a:cubicBezTo>
                  <a:cubicBezTo>
                    <a:pt x="249" y="1091"/>
                    <a:pt x="86" y="1318"/>
                    <a:pt x="0" y="1469"/>
                  </a:cubicBezTo>
                  <a:cubicBezTo>
                    <a:pt x="0" y="1491"/>
                    <a:pt x="22" y="1512"/>
                    <a:pt x="33" y="1534"/>
                  </a:cubicBezTo>
                  <a:cubicBezTo>
                    <a:pt x="162" y="1372"/>
                    <a:pt x="389" y="1080"/>
                    <a:pt x="626" y="757"/>
                  </a:cubicBezTo>
                  <a:cubicBezTo>
                    <a:pt x="864" y="421"/>
                    <a:pt x="1048" y="130"/>
                    <a:pt x="1123" y="1"/>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35"/>
            <p:cNvSpPr/>
            <p:nvPr/>
          </p:nvSpPr>
          <p:spPr>
            <a:xfrm>
              <a:off x="5750175" y="3751000"/>
              <a:ext cx="29450" cy="40525"/>
            </a:xfrm>
            <a:custGeom>
              <a:avLst/>
              <a:gdLst/>
              <a:ahLst/>
              <a:cxnLst/>
              <a:rect l="l" t="t" r="r" b="b"/>
              <a:pathLst>
                <a:path w="1178" h="1621" extrusionOk="0">
                  <a:moveTo>
                    <a:pt x="1135" y="1"/>
                  </a:moveTo>
                  <a:cubicBezTo>
                    <a:pt x="994" y="163"/>
                    <a:pt x="768" y="465"/>
                    <a:pt x="519" y="811"/>
                  </a:cubicBezTo>
                  <a:cubicBezTo>
                    <a:pt x="260" y="1178"/>
                    <a:pt x="55" y="1480"/>
                    <a:pt x="1" y="1599"/>
                  </a:cubicBezTo>
                  <a:cubicBezTo>
                    <a:pt x="12" y="1610"/>
                    <a:pt x="22" y="1610"/>
                    <a:pt x="33" y="1620"/>
                  </a:cubicBezTo>
                  <a:cubicBezTo>
                    <a:pt x="141" y="1512"/>
                    <a:pt x="411" y="1156"/>
                    <a:pt x="713" y="735"/>
                  </a:cubicBezTo>
                  <a:cubicBezTo>
                    <a:pt x="919" y="433"/>
                    <a:pt x="1092" y="173"/>
                    <a:pt x="1178" y="34"/>
                  </a:cubicBezTo>
                  <a:cubicBezTo>
                    <a:pt x="1167" y="22"/>
                    <a:pt x="1156" y="12"/>
                    <a:pt x="1145" y="12"/>
                  </a:cubicBezTo>
                  <a:lnTo>
                    <a:pt x="1135" y="1"/>
                  </a:ln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35"/>
            <p:cNvSpPr/>
            <p:nvPr/>
          </p:nvSpPr>
          <p:spPr>
            <a:xfrm>
              <a:off x="5755850" y="3754775"/>
              <a:ext cx="27825" cy="38100"/>
            </a:xfrm>
            <a:custGeom>
              <a:avLst/>
              <a:gdLst/>
              <a:ahLst/>
              <a:cxnLst/>
              <a:rect l="l" t="t" r="r" b="b"/>
              <a:pathLst>
                <a:path w="1113" h="1524" extrusionOk="0">
                  <a:moveTo>
                    <a:pt x="1069" y="1"/>
                  </a:moveTo>
                  <a:cubicBezTo>
                    <a:pt x="940" y="174"/>
                    <a:pt x="724" y="444"/>
                    <a:pt x="508" y="746"/>
                  </a:cubicBezTo>
                  <a:cubicBezTo>
                    <a:pt x="260" y="1102"/>
                    <a:pt x="66" y="1394"/>
                    <a:pt x="1" y="1524"/>
                  </a:cubicBezTo>
                  <a:cubicBezTo>
                    <a:pt x="22" y="1524"/>
                    <a:pt x="33" y="1524"/>
                    <a:pt x="54" y="1512"/>
                  </a:cubicBezTo>
                  <a:cubicBezTo>
                    <a:pt x="184" y="1383"/>
                    <a:pt x="433" y="1049"/>
                    <a:pt x="702" y="670"/>
                  </a:cubicBezTo>
                  <a:cubicBezTo>
                    <a:pt x="875" y="433"/>
                    <a:pt x="1016" y="228"/>
                    <a:pt x="1113" y="77"/>
                  </a:cubicBezTo>
                  <a:cubicBezTo>
                    <a:pt x="1102" y="55"/>
                    <a:pt x="1091" y="22"/>
                    <a:pt x="1069" y="1"/>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35"/>
            <p:cNvSpPr/>
            <p:nvPr/>
          </p:nvSpPr>
          <p:spPr>
            <a:xfrm>
              <a:off x="5763675" y="3761800"/>
              <a:ext cx="20825" cy="29175"/>
            </a:xfrm>
            <a:custGeom>
              <a:avLst/>
              <a:gdLst/>
              <a:ahLst/>
              <a:cxnLst/>
              <a:rect l="l" t="t" r="r" b="b"/>
              <a:pathLst>
                <a:path w="833" h="1167" extrusionOk="0">
                  <a:moveTo>
                    <a:pt x="832" y="1"/>
                  </a:moveTo>
                  <a:lnTo>
                    <a:pt x="832" y="1"/>
                  </a:lnTo>
                  <a:cubicBezTo>
                    <a:pt x="713" y="152"/>
                    <a:pt x="562" y="346"/>
                    <a:pt x="422" y="552"/>
                  </a:cubicBezTo>
                  <a:cubicBezTo>
                    <a:pt x="249" y="800"/>
                    <a:pt x="98" y="1016"/>
                    <a:pt x="1" y="1167"/>
                  </a:cubicBezTo>
                  <a:cubicBezTo>
                    <a:pt x="55" y="1145"/>
                    <a:pt x="108" y="1113"/>
                    <a:pt x="163" y="1080"/>
                  </a:cubicBezTo>
                  <a:cubicBezTo>
                    <a:pt x="292" y="919"/>
                    <a:pt x="444" y="713"/>
                    <a:pt x="616" y="476"/>
                  </a:cubicBezTo>
                  <a:cubicBezTo>
                    <a:pt x="681" y="379"/>
                    <a:pt x="746" y="293"/>
                    <a:pt x="800" y="206"/>
                  </a:cubicBezTo>
                  <a:cubicBezTo>
                    <a:pt x="821" y="130"/>
                    <a:pt x="832" y="65"/>
                    <a:pt x="832" y="1"/>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35"/>
            <p:cNvSpPr/>
            <p:nvPr/>
          </p:nvSpPr>
          <p:spPr>
            <a:xfrm>
              <a:off x="5743150" y="3749375"/>
              <a:ext cx="43775" cy="44075"/>
            </a:xfrm>
            <a:custGeom>
              <a:avLst/>
              <a:gdLst/>
              <a:ahLst/>
              <a:cxnLst/>
              <a:rect l="l" t="t" r="r" b="b"/>
              <a:pathLst>
                <a:path w="1751" h="1763" extrusionOk="0">
                  <a:moveTo>
                    <a:pt x="1207" y="122"/>
                  </a:moveTo>
                  <a:cubicBezTo>
                    <a:pt x="1274" y="122"/>
                    <a:pt x="1338" y="135"/>
                    <a:pt x="1394" y="163"/>
                  </a:cubicBezTo>
                  <a:cubicBezTo>
                    <a:pt x="1675" y="293"/>
                    <a:pt x="1675" y="735"/>
                    <a:pt x="1394" y="1157"/>
                  </a:cubicBezTo>
                  <a:cubicBezTo>
                    <a:pt x="1170" y="1484"/>
                    <a:pt x="835" y="1695"/>
                    <a:pt x="572" y="1695"/>
                  </a:cubicBezTo>
                  <a:cubicBezTo>
                    <a:pt x="506" y="1695"/>
                    <a:pt x="444" y="1681"/>
                    <a:pt x="390" y="1653"/>
                  </a:cubicBezTo>
                  <a:cubicBezTo>
                    <a:pt x="109" y="1524"/>
                    <a:pt x="109" y="1081"/>
                    <a:pt x="390" y="660"/>
                  </a:cubicBezTo>
                  <a:cubicBezTo>
                    <a:pt x="614" y="332"/>
                    <a:pt x="941" y="122"/>
                    <a:pt x="1207" y="122"/>
                  </a:cubicBezTo>
                  <a:close/>
                  <a:moveTo>
                    <a:pt x="1236" y="1"/>
                  </a:moveTo>
                  <a:cubicBezTo>
                    <a:pt x="935" y="1"/>
                    <a:pt x="558" y="240"/>
                    <a:pt x="314" y="606"/>
                  </a:cubicBezTo>
                  <a:cubicBezTo>
                    <a:pt x="1" y="1070"/>
                    <a:pt x="1" y="1567"/>
                    <a:pt x="303" y="1718"/>
                  </a:cubicBezTo>
                  <a:cubicBezTo>
                    <a:pt x="365" y="1748"/>
                    <a:pt x="435" y="1762"/>
                    <a:pt x="509" y="1762"/>
                  </a:cubicBezTo>
                  <a:cubicBezTo>
                    <a:pt x="810" y="1762"/>
                    <a:pt x="1186" y="1529"/>
                    <a:pt x="1437" y="1157"/>
                  </a:cubicBezTo>
                  <a:cubicBezTo>
                    <a:pt x="1750" y="692"/>
                    <a:pt x="1750" y="195"/>
                    <a:pt x="1437" y="44"/>
                  </a:cubicBezTo>
                  <a:cubicBezTo>
                    <a:pt x="1377" y="15"/>
                    <a:pt x="1308" y="1"/>
                    <a:pt x="1236" y="1"/>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35"/>
            <p:cNvSpPr/>
            <p:nvPr/>
          </p:nvSpPr>
          <p:spPr>
            <a:xfrm>
              <a:off x="5793975" y="3775600"/>
              <a:ext cx="39650" cy="49425"/>
            </a:xfrm>
            <a:custGeom>
              <a:avLst/>
              <a:gdLst/>
              <a:ahLst/>
              <a:cxnLst/>
              <a:rect l="l" t="t" r="r" b="b"/>
              <a:pathLst>
                <a:path w="1586" h="1977" extrusionOk="0">
                  <a:moveTo>
                    <a:pt x="807" y="1"/>
                  </a:moveTo>
                  <a:cubicBezTo>
                    <a:pt x="449" y="1"/>
                    <a:pt x="1" y="283"/>
                    <a:pt x="31" y="928"/>
                  </a:cubicBezTo>
                  <a:cubicBezTo>
                    <a:pt x="63" y="1738"/>
                    <a:pt x="463" y="1943"/>
                    <a:pt x="862" y="1975"/>
                  </a:cubicBezTo>
                  <a:cubicBezTo>
                    <a:pt x="875" y="1976"/>
                    <a:pt x="889" y="1977"/>
                    <a:pt x="902" y="1977"/>
                  </a:cubicBezTo>
                  <a:cubicBezTo>
                    <a:pt x="1261" y="1977"/>
                    <a:pt x="1543" y="1558"/>
                    <a:pt x="1564" y="1079"/>
                  </a:cubicBezTo>
                  <a:cubicBezTo>
                    <a:pt x="1585" y="583"/>
                    <a:pt x="1283" y="75"/>
                    <a:pt x="916" y="10"/>
                  </a:cubicBezTo>
                  <a:cubicBezTo>
                    <a:pt x="881" y="4"/>
                    <a:pt x="844" y="1"/>
                    <a:pt x="807" y="1"/>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35"/>
            <p:cNvSpPr/>
            <p:nvPr/>
          </p:nvSpPr>
          <p:spPr>
            <a:xfrm>
              <a:off x="5794200" y="3780450"/>
              <a:ext cx="38875" cy="44575"/>
            </a:xfrm>
            <a:custGeom>
              <a:avLst/>
              <a:gdLst/>
              <a:ahLst/>
              <a:cxnLst/>
              <a:rect l="l" t="t" r="r" b="b"/>
              <a:pathLst>
                <a:path w="1555" h="1783" extrusionOk="0">
                  <a:moveTo>
                    <a:pt x="291" y="0"/>
                  </a:moveTo>
                  <a:lnTo>
                    <a:pt x="291" y="0"/>
                  </a:lnTo>
                  <a:cubicBezTo>
                    <a:pt x="130" y="151"/>
                    <a:pt x="0" y="389"/>
                    <a:pt x="22" y="734"/>
                  </a:cubicBezTo>
                  <a:cubicBezTo>
                    <a:pt x="54" y="1544"/>
                    <a:pt x="454" y="1749"/>
                    <a:pt x="853" y="1781"/>
                  </a:cubicBezTo>
                  <a:cubicBezTo>
                    <a:pt x="866" y="1782"/>
                    <a:pt x="880" y="1783"/>
                    <a:pt x="893" y="1783"/>
                  </a:cubicBezTo>
                  <a:cubicBezTo>
                    <a:pt x="1252" y="1783"/>
                    <a:pt x="1534" y="1364"/>
                    <a:pt x="1555" y="885"/>
                  </a:cubicBezTo>
                  <a:lnTo>
                    <a:pt x="1555" y="713"/>
                  </a:lnTo>
                  <a:cubicBezTo>
                    <a:pt x="1458" y="809"/>
                    <a:pt x="1321" y="858"/>
                    <a:pt x="1171" y="858"/>
                  </a:cubicBezTo>
                  <a:cubicBezTo>
                    <a:pt x="1001" y="858"/>
                    <a:pt x="814" y="795"/>
                    <a:pt x="648" y="669"/>
                  </a:cubicBezTo>
                  <a:cubicBezTo>
                    <a:pt x="410" y="485"/>
                    <a:pt x="281" y="226"/>
                    <a:pt x="291" y="0"/>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35"/>
            <p:cNvSpPr/>
            <p:nvPr/>
          </p:nvSpPr>
          <p:spPr>
            <a:xfrm>
              <a:off x="5795800" y="3778400"/>
              <a:ext cx="27575" cy="43550"/>
            </a:xfrm>
            <a:custGeom>
              <a:avLst/>
              <a:gdLst/>
              <a:ahLst/>
              <a:cxnLst/>
              <a:rect l="l" t="t" r="r" b="b"/>
              <a:pathLst>
                <a:path w="1103" h="1742" extrusionOk="0">
                  <a:moveTo>
                    <a:pt x="533" y="0"/>
                  </a:moveTo>
                  <a:cubicBezTo>
                    <a:pt x="269" y="0"/>
                    <a:pt x="52" y="321"/>
                    <a:pt x="22" y="773"/>
                  </a:cubicBezTo>
                  <a:cubicBezTo>
                    <a:pt x="1" y="1248"/>
                    <a:pt x="217" y="1680"/>
                    <a:pt x="508" y="1734"/>
                  </a:cubicBezTo>
                  <a:cubicBezTo>
                    <a:pt x="532" y="1739"/>
                    <a:pt x="555" y="1741"/>
                    <a:pt x="578" y="1741"/>
                  </a:cubicBezTo>
                  <a:cubicBezTo>
                    <a:pt x="840" y="1741"/>
                    <a:pt x="1061" y="1414"/>
                    <a:pt x="1081" y="978"/>
                  </a:cubicBezTo>
                  <a:cubicBezTo>
                    <a:pt x="1102" y="492"/>
                    <a:pt x="886" y="60"/>
                    <a:pt x="594" y="6"/>
                  </a:cubicBezTo>
                  <a:cubicBezTo>
                    <a:pt x="574" y="2"/>
                    <a:pt x="553" y="0"/>
                    <a:pt x="533" y="0"/>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35"/>
            <p:cNvSpPr/>
            <p:nvPr/>
          </p:nvSpPr>
          <p:spPr>
            <a:xfrm>
              <a:off x="5817125" y="3783925"/>
              <a:ext cx="2725" cy="34600"/>
            </a:xfrm>
            <a:custGeom>
              <a:avLst/>
              <a:gdLst/>
              <a:ahLst/>
              <a:cxnLst/>
              <a:rect l="l" t="t" r="r" b="b"/>
              <a:pathLst>
                <a:path w="109" h="1384" extrusionOk="0">
                  <a:moveTo>
                    <a:pt x="44" y="1"/>
                  </a:moveTo>
                  <a:cubicBezTo>
                    <a:pt x="33" y="163"/>
                    <a:pt x="12" y="411"/>
                    <a:pt x="12" y="714"/>
                  </a:cubicBezTo>
                  <a:cubicBezTo>
                    <a:pt x="0" y="962"/>
                    <a:pt x="0" y="1200"/>
                    <a:pt x="0" y="1383"/>
                  </a:cubicBezTo>
                  <a:cubicBezTo>
                    <a:pt x="33" y="1351"/>
                    <a:pt x="65" y="1308"/>
                    <a:pt x="87" y="1265"/>
                  </a:cubicBezTo>
                  <a:cubicBezTo>
                    <a:pt x="98" y="1145"/>
                    <a:pt x="98" y="1016"/>
                    <a:pt x="108" y="865"/>
                  </a:cubicBezTo>
                  <a:lnTo>
                    <a:pt x="108" y="109"/>
                  </a:lnTo>
                  <a:cubicBezTo>
                    <a:pt x="87" y="66"/>
                    <a:pt x="65" y="34"/>
                    <a:pt x="44" y="1"/>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35"/>
            <p:cNvSpPr/>
            <p:nvPr/>
          </p:nvSpPr>
          <p:spPr>
            <a:xfrm>
              <a:off x="5812550" y="3779625"/>
              <a:ext cx="2725" cy="41875"/>
            </a:xfrm>
            <a:custGeom>
              <a:avLst/>
              <a:gdLst/>
              <a:ahLst/>
              <a:cxnLst/>
              <a:rect l="l" t="t" r="r" b="b"/>
              <a:pathLst>
                <a:path w="109" h="1675" extrusionOk="0">
                  <a:moveTo>
                    <a:pt x="54" y="0"/>
                  </a:moveTo>
                  <a:cubicBezTo>
                    <a:pt x="32" y="141"/>
                    <a:pt x="11" y="443"/>
                    <a:pt x="11" y="810"/>
                  </a:cubicBezTo>
                  <a:cubicBezTo>
                    <a:pt x="0" y="1166"/>
                    <a:pt x="0" y="1490"/>
                    <a:pt x="11" y="1674"/>
                  </a:cubicBezTo>
                  <a:cubicBezTo>
                    <a:pt x="32" y="1674"/>
                    <a:pt x="54" y="1663"/>
                    <a:pt x="65" y="1653"/>
                  </a:cubicBezTo>
                  <a:cubicBezTo>
                    <a:pt x="87" y="1490"/>
                    <a:pt x="97" y="1242"/>
                    <a:pt x="97" y="962"/>
                  </a:cubicBezTo>
                  <a:cubicBezTo>
                    <a:pt x="108" y="562"/>
                    <a:pt x="108" y="206"/>
                    <a:pt x="97" y="33"/>
                  </a:cubicBezTo>
                  <a:cubicBezTo>
                    <a:pt x="87" y="22"/>
                    <a:pt x="65" y="11"/>
                    <a:pt x="54" y="0"/>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35"/>
            <p:cNvSpPr/>
            <p:nvPr/>
          </p:nvSpPr>
          <p:spPr>
            <a:xfrm>
              <a:off x="5808475" y="3778275"/>
              <a:ext cx="3025" cy="43750"/>
            </a:xfrm>
            <a:custGeom>
              <a:avLst/>
              <a:gdLst/>
              <a:ahLst/>
              <a:cxnLst/>
              <a:rect l="l" t="t" r="r" b="b"/>
              <a:pathLst>
                <a:path w="121" h="1750" extrusionOk="0">
                  <a:moveTo>
                    <a:pt x="55" y="1"/>
                  </a:moveTo>
                  <a:cubicBezTo>
                    <a:pt x="34" y="152"/>
                    <a:pt x="22" y="433"/>
                    <a:pt x="12" y="756"/>
                  </a:cubicBezTo>
                  <a:cubicBezTo>
                    <a:pt x="1" y="1210"/>
                    <a:pt x="1" y="1609"/>
                    <a:pt x="22" y="1739"/>
                  </a:cubicBezTo>
                  <a:cubicBezTo>
                    <a:pt x="34" y="1750"/>
                    <a:pt x="44" y="1750"/>
                    <a:pt x="55" y="1750"/>
                  </a:cubicBezTo>
                  <a:cubicBezTo>
                    <a:pt x="77" y="1631"/>
                    <a:pt x="98" y="1307"/>
                    <a:pt x="109" y="918"/>
                  </a:cubicBezTo>
                  <a:cubicBezTo>
                    <a:pt x="120" y="541"/>
                    <a:pt x="109" y="195"/>
                    <a:pt x="98" y="11"/>
                  </a:cubicBezTo>
                  <a:lnTo>
                    <a:pt x="87" y="11"/>
                  </a:lnTo>
                  <a:cubicBezTo>
                    <a:pt x="77" y="11"/>
                    <a:pt x="66" y="1"/>
                    <a:pt x="55" y="1"/>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35"/>
            <p:cNvSpPr/>
            <p:nvPr/>
          </p:nvSpPr>
          <p:spPr>
            <a:xfrm>
              <a:off x="5803375" y="3779075"/>
              <a:ext cx="2975" cy="41050"/>
            </a:xfrm>
            <a:custGeom>
              <a:avLst/>
              <a:gdLst/>
              <a:ahLst/>
              <a:cxnLst/>
              <a:rect l="l" t="t" r="r" b="b"/>
              <a:pathLst>
                <a:path w="119" h="1642" extrusionOk="0">
                  <a:moveTo>
                    <a:pt x="108" y="1"/>
                  </a:moveTo>
                  <a:lnTo>
                    <a:pt x="43" y="33"/>
                  </a:lnTo>
                  <a:cubicBezTo>
                    <a:pt x="32" y="185"/>
                    <a:pt x="22" y="411"/>
                    <a:pt x="10" y="670"/>
                  </a:cubicBezTo>
                  <a:cubicBezTo>
                    <a:pt x="0" y="1080"/>
                    <a:pt x="0" y="1447"/>
                    <a:pt x="22" y="1610"/>
                  </a:cubicBezTo>
                  <a:lnTo>
                    <a:pt x="54" y="1642"/>
                  </a:lnTo>
                  <a:cubicBezTo>
                    <a:pt x="75" y="1512"/>
                    <a:pt x="97" y="1210"/>
                    <a:pt x="108" y="821"/>
                  </a:cubicBezTo>
                  <a:cubicBezTo>
                    <a:pt x="118" y="497"/>
                    <a:pt x="118" y="185"/>
                    <a:pt x="108" y="1"/>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35"/>
            <p:cNvSpPr/>
            <p:nvPr/>
          </p:nvSpPr>
          <p:spPr>
            <a:xfrm>
              <a:off x="5798500" y="3783150"/>
              <a:ext cx="2725" cy="31575"/>
            </a:xfrm>
            <a:custGeom>
              <a:avLst/>
              <a:gdLst/>
              <a:ahLst/>
              <a:cxnLst/>
              <a:rect l="l" t="t" r="r" b="b"/>
              <a:pathLst>
                <a:path w="109" h="1263" extrusionOk="0">
                  <a:moveTo>
                    <a:pt x="109" y="0"/>
                  </a:moveTo>
                  <a:cubicBezTo>
                    <a:pt x="66" y="43"/>
                    <a:pt x="44" y="97"/>
                    <a:pt x="11" y="151"/>
                  </a:cubicBezTo>
                  <a:cubicBezTo>
                    <a:pt x="11" y="248"/>
                    <a:pt x="1" y="346"/>
                    <a:pt x="1" y="453"/>
                  </a:cubicBezTo>
                  <a:lnTo>
                    <a:pt x="1" y="1123"/>
                  </a:lnTo>
                  <a:cubicBezTo>
                    <a:pt x="22" y="1166"/>
                    <a:pt x="44" y="1220"/>
                    <a:pt x="66" y="1263"/>
                  </a:cubicBezTo>
                  <a:cubicBezTo>
                    <a:pt x="76" y="1101"/>
                    <a:pt x="87" y="874"/>
                    <a:pt x="98" y="605"/>
                  </a:cubicBezTo>
                  <a:cubicBezTo>
                    <a:pt x="109" y="377"/>
                    <a:pt x="109" y="173"/>
                    <a:pt x="109" y="0"/>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35"/>
            <p:cNvSpPr/>
            <p:nvPr/>
          </p:nvSpPr>
          <p:spPr>
            <a:xfrm>
              <a:off x="5795525" y="3777600"/>
              <a:ext cx="28375" cy="45100"/>
            </a:xfrm>
            <a:custGeom>
              <a:avLst/>
              <a:gdLst/>
              <a:ahLst/>
              <a:cxnLst/>
              <a:rect l="l" t="t" r="r" b="b"/>
              <a:pathLst>
                <a:path w="1135" h="1804" extrusionOk="0">
                  <a:moveTo>
                    <a:pt x="523" y="108"/>
                  </a:moveTo>
                  <a:cubicBezTo>
                    <a:pt x="543" y="108"/>
                    <a:pt x="563" y="110"/>
                    <a:pt x="584" y="114"/>
                  </a:cubicBezTo>
                  <a:cubicBezTo>
                    <a:pt x="854" y="168"/>
                    <a:pt x="1048" y="568"/>
                    <a:pt x="1027" y="1010"/>
                  </a:cubicBezTo>
                  <a:cubicBezTo>
                    <a:pt x="1007" y="1420"/>
                    <a:pt x="802" y="1718"/>
                    <a:pt x="557" y="1718"/>
                  </a:cubicBezTo>
                  <a:cubicBezTo>
                    <a:pt x="538" y="1718"/>
                    <a:pt x="518" y="1716"/>
                    <a:pt x="497" y="1712"/>
                  </a:cubicBezTo>
                  <a:cubicBezTo>
                    <a:pt x="228" y="1658"/>
                    <a:pt x="33" y="1259"/>
                    <a:pt x="55" y="815"/>
                  </a:cubicBezTo>
                  <a:cubicBezTo>
                    <a:pt x="75" y="407"/>
                    <a:pt x="279" y="108"/>
                    <a:pt x="523" y="108"/>
                  </a:cubicBezTo>
                  <a:close/>
                  <a:moveTo>
                    <a:pt x="545" y="0"/>
                  </a:moveTo>
                  <a:cubicBezTo>
                    <a:pt x="278" y="0"/>
                    <a:pt x="42" y="332"/>
                    <a:pt x="22" y="794"/>
                  </a:cubicBezTo>
                  <a:cubicBezTo>
                    <a:pt x="1" y="1291"/>
                    <a:pt x="217" y="1734"/>
                    <a:pt x="519" y="1798"/>
                  </a:cubicBezTo>
                  <a:cubicBezTo>
                    <a:pt x="540" y="1802"/>
                    <a:pt x="560" y="1804"/>
                    <a:pt x="581" y="1804"/>
                  </a:cubicBezTo>
                  <a:cubicBezTo>
                    <a:pt x="857" y="1804"/>
                    <a:pt x="1093" y="1472"/>
                    <a:pt x="1113" y="1010"/>
                  </a:cubicBezTo>
                  <a:cubicBezTo>
                    <a:pt x="1135" y="513"/>
                    <a:pt x="908" y="71"/>
                    <a:pt x="605" y="6"/>
                  </a:cubicBezTo>
                  <a:cubicBezTo>
                    <a:pt x="585" y="2"/>
                    <a:pt x="565" y="0"/>
                    <a:pt x="545" y="0"/>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35"/>
            <p:cNvSpPr/>
            <p:nvPr/>
          </p:nvSpPr>
          <p:spPr>
            <a:xfrm>
              <a:off x="5868150" y="3768025"/>
              <a:ext cx="29725" cy="38075"/>
            </a:xfrm>
            <a:custGeom>
              <a:avLst/>
              <a:gdLst/>
              <a:ahLst/>
              <a:cxnLst/>
              <a:rect l="l" t="t" r="r" b="b"/>
              <a:pathLst>
                <a:path w="1189" h="1523" extrusionOk="0">
                  <a:moveTo>
                    <a:pt x="774" y="0"/>
                  </a:moveTo>
                  <a:cubicBezTo>
                    <a:pt x="561" y="0"/>
                    <a:pt x="329" y="322"/>
                    <a:pt x="184" y="637"/>
                  </a:cubicBezTo>
                  <a:cubicBezTo>
                    <a:pt x="0" y="1058"/>
                    <a:pt x="54" y="1522"/>
                    <a:pt x="54" y="1522"/>
                  </a:cubicBezTo>
                  <a:cubicBezTo>
                    <a:pt x="227" y="1068"/>
                    <a:pt x="460" y="1009"/>
                    <a:pt x="655" y="1009"/>
                  </a:cubicBezTo>
                  <a:cubicBezTo>
                    <a:pt x="723" y="1009"/>
                    <a:pt x="786" y="1016"/>
                    <a:pt x="840" y="1016"/>
                  </a:cubicBezTo>
                  <a:cubicBezTo>
                    <a:pt x="874" y="1016"/>
                    <a:pt x="904" y="1013"/>
                    <a:pt x="929" y="1004"/>
                  </a:cubicBezTo>
                  <a:cubicBezTo>
                    <a:pt x="1102" y="951"/>
                    <a:pt x="1188" y="335"/>
                    <a:pt x="939" y="76"/>
                  </a:cubicBezTo>
                  <a:cubicBezTo>
                    <a:pt x="887" y="23"/>
                    <a:pt x="831" y="0"/>
                    <a:pt x="774" y="0"/>
                  </a:cubicBezTo>
                  <a:close/>
                </a:path>
              </a:pathLst>
            </a:custGeom>
            <a:solidFill>
              <a:srgbClr val="84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35"/>
            <p:cNvSpPr/>
            <p:nvPr/>
          </p:nvSpPr>
          <p:spPr>
            <a:xfrm>
              <a:off x="5509150" y="4203400"/>
              <a:ext cx="950725" cy="35675"/>
            </a:xfrm>
            <a:custGeom>
              <a:avLst/>
              <a:gdLst/>
              <a:ahLst/>
              <a:cxnLst/>
              <a:rect l="l" t="t" r="r" b="b"/>
              <a:pathLst>
                <a:path w="38029" h="1427" extrusionOk="0">
                  <a:moveTo>
                    <a:pt x="0" y="1"/>
                  </a:moveTo>
                  <a:cubicBezTo>
                    <a:pt x="0" y="1"/>
                    <a:pt x="8411" y="1426"/>
                    <a:pt x="19186" y="1426"/>
                  </a:cubicBezTo>
                  <a:cubicBezTo>
                    <a:pt x="29962" y="1426"/>
                    <a:pt x="38028" y="1"/>
                    <a:pt x="38028" y="1"/>
                  </a:cubicBezTo>
                  <a:close/>
                </a:path>
              </a:pathLst>
            </a:custGeom>
            <a:solidFill>
              <a:srgbClr val="5637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10" name="Google Shape;2410;p35"/>
          <p:cNvGrpSpPr/>
          <p:nvPr/>
        </p:nvGrpSpPr>
        <p:grpSpPr>
          <a:xfrm rot="-645627">
            <a:off x="1526075" y="1589214"/>
            <a:ext cx="510467" cy="510552"/>
            <a:chOff x="7617920" y="3440170"/>
            <a:chExt cx="510475" cy="510560"/>
          </a:xfrm>
        </p:grpSpPr>
        <p:sp>
          <p:nvSpPr>
            <p:cNvPr id="2411" name="Google Shape;2411;p35"/>
            <p:cNvSpPr/>
            <p:nvPr/>
          </p:nvSpPr>
          <p:spPr>
            <a:xfrm>
              <a:off x="7654462" y="3476881"/>
              <a:ext cx="437393" cy="437308"/>
            </a:xfrm>
            <a:custGeom>
              <a:avLst/>
              <a:gdLst/>
              <a:ahLst/>
              <a:cxnLst/>
              <a:rect l="l" t="t" r="r" b="b"/>
              <a:pathLst>
                <a:path w="5159" h="5158" extrusionOk="0">
                  <a:moveTo>
                    <a:pt x="421" y="0"/>
                  </a:moveTo>
                  <a:cubicBezTo>
                    <a:pt x="378" y="0"/>
                    <a:pt x="345" y="32"/>
                    <a:pt x="345" y="75"/>
                  </a:cubicBezTo>
                  <a:lnTo>
                    <a:pt x="345" y="862"/>
                  </a:lnTo>
                  <a:lnTo>
                    <a:pt x="98" y="980"/>
                  </a:lnTo>
                  <a:cubicBezTo>
                    <a:pt x="33" y="1013"/>
                    <a:pt x="1" y="1066"/>
                    <a:pt x="1" y="1131"/>
                  </a:cubicBezTo>
                  <a:lnTo>
                    <a:pt x="1" y="2305"/>
                  </a:lnTo>
                  <a:cubicBezTo>
                    <a:pt x="1" y="2369"/>
                    <a:pt x="33" y="2423"/>
                    <a:pt x="98" y="2456"/>
                  </a:cubicBezTo>
                  <a:lnTo>
                    <a:pt x="345" y="2574"/>
                  </a:lnTo>
                  <a:lnTo>
                    <a:pt x="345" y="3360"/>
                  </a:lnTo>
                  <a:cubicBezTo>
                    <a:pt x="345" y="3403"/>
                    <a:pt x="378" y="3435"/>
                    <a:pt x="421" y="3435"/>
                  </a:cubicBezTo>
                  <a:lnTo>
                    <a:pt x="604" y="3435"/>
                  </a:lnTo>
                  <a:cubicBezTo>
                    <a:pt x="658" y="3435"/>
                    <a:pt x="690" y="3403"/>
                    <a:pt x="690" y="3360"/>
                  </a:cubicBezTo>
                  <a:lnTo>
                    <a:pt x="690" y="2229"/>
                  </a:lnTo>
                  <a:lnTo>
                    <a:pt x="1034" y="2229"/>
                  </a:lnTo>
                  <a:lnTo>
                    <a:pt x="1034" y="2767"/>
                  </a:lnTo>
                  <a:cubicBezTo>
                    <a:pt x="1034" y="2940"/>
                    <a:pt x="1175" y="3090"/>
                    <a:pt x="1357" y="3090"/>
                  </a:cubicBezTo>
                  <a:lnTo>
                    <a:pt x="1487" y="3090"/>
                  </a:lnTo>
                  <a:cubicBezTo>
                    <a:pt x="1659" y="3090"/>
                    <a:pt x="1810" y="2940"/>
                    <a:pt x="1810" y="2767"/>
                  </a:cubicBezTo>
                  <a:lnTo>
                    <a:pt x="1810" y="2757"/>
                  </a:lnTo>
                  <a:cubicBezTo>
                    <a:pt x="1810" y="2918"/>
                    <a:pt x="1917" y="3047"/>
                    <a:pt x="2079" y="3080"/>
                  </a:cubicBezTo>
                  <a:lnTo>
                    <a:pt x="2090" y="3080"/>
                  </a:lnTo>
                  <a:cubicBezTo>
                    <a:pt x="2101" y="3090"/>
                    <a:pt x="2101" y="3090"/>
                    <a:pt x="2111" y="3090"/>
                  </a:cubicBezTo>
                  <a:lnTo>
                    <a:pt x="2252" y="3090"/>
                  </a:lnTo>
                  <a:cubicBezTo>
                    <a:pt x="2434" y="3090"/>
                    <a:pt x="2585" y="2940"/>
                    <a:pt x="2585" y="2757"/>
                  </a:cubicBezTo>
                  <a:lnTo>
                    <a:pt x="2585" y="3015"/>
                  </a:lnTo>
                  <a:lnTo>
                    <a:pt x="2585" y="3177"/>
                  </a:lnTo>
                  <a:lnTo>
                    <a:pt x="2585" y="3435"/>
                  </a:lnTo>
                  <a:lnTo>
                    <a:pt x="2488" y="3435"/>
                  </a:lnTo>
                  <a:cubicBezTo>
                    <a:pt x="2445" y="3435"/>
                    <a:pt x="2413" y="3478"/>
                    <a:pt x="2413" y="3521"/>
                  </a:cubicBezTo>
                  <a:lnTo>
                    <a:pt x="2413" y="3705"/>
                  </a:lnTo>
                  <a:cubicBezTo>
                    <a:pt x="2413" y="3748"/>
                    <a:pt x="2445" y="3780"/>
                    <a:pt x="2488" y="3780"/>
                  </a:cubicBezTo>
                  <a:lnTo>
                    <a:pt x="2585" y="3780"/>
                  </a:lnTo>
                  <a:lnTo>
                    <a:pt x="2628" y="4049"/>
                  </a:lnTo>
                  <a:lnTo>
                    <a:pt x="2649" y="4210"/>
                  </a:lnTo>
                  <a:lnTo>
                    <a:pt x="2757" y="4813"/>
                  </a:lnTo>
                  <a:lnTo>
                    <a:pt x="2747" y="4813"/>
                  </a:lnTo>
                  <a:cubicBezTo>
                    <a:pt x="2704" y="4813"/>
                    <a:pt x="2671" y="4856"/>
                    <a:pt x="2671" y="4899"/>
                  </a:cubicBezTo>
                  <a:lnTo>
                    <a:pt x="2671" y="5083"/>
                  </a:lnTo>
                  <a:cubicBezTo>
                    <a:pt x="2671" y="5126"/>
                    <a:pt x="2704" y="5158"/>
                    <a:pt x="2747" y="5158"/>
                  </a:cubicBezTo>
                  <a:lnTo>
                    <a:pt x="3188" y="5158"/>
                  </a:lnTo>
                  <a:cubicBezTo>
                    <a:pt x="3231" y="5158"/>
                    <a:pt x="3274" y="5126"/>
                    <a:pt x="3274" y="5083"/>
                  </a:cubicBezTo>
                  <a:lnTo>
                    <a:pt x="3274" y="4899"/>
                  </a:lnTo>
                  <a:lnTo>
                    <a:pt x="3274" y="4889"/>
                  </a:lnTo>
                  <a:cubicBezTo>
                    <a:pt x="3264" y="4868"/>
                    <a:pt x="3264" y="4856"/>
                    <a:pt x="3242" y="4835"/>
                  </a:cubicBezTo>
                  <a:cubicBezTo>
                    <a:pt x="3231" y="4835"/>
                    <a:pt x="3231" y="4824"/>
                    <a:pt x="3231" y="4824"/>
                  </a:cubicBezTo>
                  <a:lnTo>
                    <a:pt x="3209" y="4824"/>
                  </a:lnTo>
                  <a:cubicBezTo>
                    <a:pt x="3209" y="4813"/>
                    <a:pt x="3199" y="4813"/>
                    <a:pt x="3199" y="4813"/>
                  </a:cubicBezTo>
                  <a:lnTo>
                    <a:pt x="3188" y="4813"/>
                  </a:lnTo>
                  <a:lnTo>
                    <a:pt x="3285" y="4210"/>
                  </a:lnTo>
                  <a:lnTo>
                    <a:pt x="3307" y="4049"/>
                  </a:lnTo>
                  <a:lnTo>
                    <a:pt x="3360" y="3780"/>
                  </a:lnTo>
                  <a:lnTo>
                    <a:pt x="3446" y="3780"/>
                  </a:lnTo>
                  <a:cubicBezTo>
                    <a:pt x="3489" y="3780"/>
                    <a:pt x="3532" y="3748"/>
                    <a:pt x="3532" y="3705"/>
                  </a:cubicBezTo>
                  <a:lnTo>
                    <a:pt x="3532" y="3521"/>
                  </a:lnTo>
                  <a:cubicBezTo>
                    <a:pt x="3532" y="3478"/>
                    <a:pt x="3489" y="3435"/>
                    <a:pt x="3446" y="3435"/>
                  </a:cubicBezTo>
                  <a:lnTo>
                    <a:pt x="3360" y="3435"/>
                  </a:lnTo>
                  <a:lnTo>
                    <a:pt x="3360" y="2757"/>
                  </a:lnTo>
                  <a:cubicBezTo>
                    <a:pt x="3360" y="2918"/>
                    <a:pt x="3468" y="3047"/>
                    <a:pt x="3619" y="3080"/>
                  </a:cubicBezTo>
                  <a:lnTo>
                    <a:pt x="3640" y="3080"/>
                  </a:lnTo>
                  <a:cubicBezTo>
                    <a:pt x="3640" y="3090"/>
                    <a:pt x="3651" y="3090"/>
                    <a:pt x="3651" y="3090"/>
                  </a:cubicBezTo>
                  <a:lnTo>
                    <a:pt x="3802" y="3090"/>
                  </a:lnTo>
                  <a:cubicBezTo>
                    <a:pt x="3985" y="3090"/>
                    <a:pt x="4135" y="2940"/>
                    <a:pt x="4135" y="2757"/>
                  </a:cubicBezTo>
                  <a:lnTo>
                    <a:pt x="4135" y="2229"/>
                  </a:lnTo>
                  <a:lnTo>
                    <a:pt x="4470" y="2229"/>
                  </a:lnTo>
                  <a:lnTo>
                    <a:pt x="4470" y="3360"/>
                  </a:lnTo>
                  <a:cubicBezTo>
                    <a:pt x="4470" y="3403"/>
                    <a:pt x="4513" y="3435"/>
                    <a:pt x="4556" y="3435"/>
                  </a:cubicBezTo>
                  <a:lnTo>
                    <a:pt x="4738" y="3435"/>
                  </a:lnTo>
                  <a:cubicBezTo>
                    <a:pt x="4782" y="3435"/>
                    <a:pt x="4814" y="3403"/>
                    <a:pt x="4814" y="3360"/>
                  </a:cubicBezTo>
                  <a:lnTo>
                    <a:pt x="4814" y="2574"/>
                  </a:lnTo>
                  <a:lnTo>
                    <a:pt x="4836" y="2574"/>
                  </a:lnTo>
                  <a:lnTo>
                    <a:pt x="5073" y="2456"/>
                  </a:lnTo>
                  <a:cubicBezTo>
                    <a:pt x="5126" y="2423"/>
                    <a:pt x="5159" y="2369"/>
                    <a:pt x="5159" y="2305"/>
                  </a:cubicBezTo>
                  <a:lnTo>
                    <a:pt x="5159" y="1131"/>
                  </a:lnTo>
                  <a:cubicBezTo>
                    <a:pt x="5159" y="1077"/>
                    <a:pt x="5126" y="1023"/>
                    <a:pt x="5083" y="991"/>
                  </a:cubicBezTo>
                  <a:cubicBezTo>
                    <a:pt x="5073" y="991"/>
                    <a:pt x="5073" y="980"/>
                    <a:pt x="5073" y="980"/>
                  </a:cubicBezTo>
                  <a:lnTo>
                    <a:pt x="4814" y="862"/>
                  </a:lnTo>
                  <a:lnTo>
                    <a:pt x="4814" y="75"/>
                  </a:lnTo>
                  <a:cubicBezTo>
                    <a:pt x="4814" y="32"/>
                    <a:pt x="4782" y="0"/>
                    <a:pt x="4738" y="0"/>
                  </a:cubicBezTo>
                  <a:lnTo>
                    <a:pt x="4556" y="0"/>
                  </a:lnTo>
                  <a:cubicBezTo>
                    <a:pt x="4513" y="0"/>
                    <a:pt x="4470" y="32"/>
                    <a:pt x="4470" y="75"/>
                  </a:cubicBezTo>
                  <a:lnTo>
                    <a:pt x="4470" y="1206"/>
                  </a:lnTo>
                  <a:lnTo>
                    <a:pt x="4135" y="1206"/>
                  </a:lnTo>
                  <a:lnTo>
                    <a:pt x="4135" y="678"/>
                  </a:lnTo>
                  <a:cubicBezTo>
                    <a:pt x="4135" y="668"/>
                    <a:pt x="4125" y="646"/>
                    <a:pt x="4125" y="625"/>
                  </a:cubicBezTo>
                  <a:cubicBezTo>
                    <a:pt x="4104" y="474"/>
                    <a:pt x="3963" y="345"/>
                    <a:pt x="3802" y="345"/>
                  </a:cubicBezTo>
                  <a:lnTo>
                    <a:pt x="3683" y="345"/>
                  </a:lnTo>
                  <a:cubicBezTo>
                    <a:pt x="3501" y="345"/>
                    <a:pt x="3360" y="496"/>
                    <a:pt x="3360" y="678"/>
                  </a:cubicBezTo>
                  <a:lnTo>
                    <a:pt x="3360" y="668"/>
                  </a:lnTo>
                  <a:cubicBezTo>
                    <a:pt x="3360" y="496"/>
                    <a:pt x="3209" y="345"/>
                    <a:pt x="3037" y="345"/>
                  </a:cubicBezTo>
                  <a:lnTo>
                    <a:pt x="2908" y="345"/>
                  </a:lnTo>
                  <a:cubicBezTo>
                    <a:pt x="2725" y="345"/>
                    <a:pt x="2585" y="496"/>
                    <a:pt x="2585" y="668"/>
                  </a:cubicBezTo>
                  <a:lnTo>
                    <a:pt x="2585" y="678"/>
                  </a:lnTo>
                  <a:cubicBezTo>
                    <a:pt x="2585" y="625"/>
                    <a:pt x="2575" y="582"/>
                    <a:pt x="2553" y="539"/>
                  </a:cubicBezTo>
                  <a:cubicBezTo>
                    <a:pt x="2499" y="420"/>
                    <a:pt x="2381" y="345"/>
                    <a:pt x="2252" y="345"/>
                  </a:cubicBezTo>
                  <a:lnTo>
                    <a:pt x="2144" y="345"/>
                  </a:lnTo>
                  <a:cubicBezTo>
                    <a:pt x="1960" y="345"/>
                    <a:pt x="1810" y="496"/>
                    <a:pt x="1810" y="678"/>
                  </a:cubicBezTo>
                  <a:lnTo>
                    <a:pt x="1810" y="668"/>
                  </a:lnTo>
                  <a:cubicBezTo>
                    <a:pt x="1810" y="496"/>
                    <a:pt x="1659" y="345"/>
                    <a:pt x="1487" y="345"/>
                  </a:cubicBezTo>
                  <a:lnTo>
                    <a:pt x="1357" y="345"/>
                  </a:lnTo>
                  <a:cubicBezTo>
                    <a:pt x="1175" y="345"/>
                    <a:pt x="1034" y="496"/>
                    <a:pt x="1034" y="668"/>
                  </a:cubicBezTo>
                  <a:lnTo>
                    <a:pt x="1034" y="1206"/>
                  </a:lnTo>
                  <a:lnTo>
                    <a:pt x="690" y="1206"/>
                  </a:lnTo>
                  <a:lnTo>
                    <a:pt x="690" y="75"/>
                  </a:lnTo>
                  <a:cubicBezTo>
                    <a:pt x="690" y="32"/>
                    <a:pt x="658" y="0"/>
                    <a:pt x="6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35"/>
            <p:cNvSpPr/>
            <p:nvPr/>
          </p:nvSpPr>
          <p:spPr>
            <a:xfrm>
              <a:off x="7617920" y="3440170"/>
              <a:ext cx="510475" cy="510560"/>
            </a:xfrm>
            <a:custGeom>
              <a:avLst/>
              <a:gdLst/>
              <a:ahLst/>
              <a:cxnLst/>
              <a:rect l="l" t="t" r="r" b="b"/>
              <a:pathLst>
                <a:path w="6021" h="6022" extrusionOk="0">
                  <a:moveTo>
                    <a:pt x="2625" y="1299"/>
                  </a:moveTo>
                  <a:cubicBezTo>
                    <a:pt x="2645" y="1342"/>
                    <a:pt x="2671" y="1381"/>
                    <a:pt x="2704" y="1413"/>
                  </a:cubicBezTo>
                  <a:cubicBezTo>
                    <a:pt x="2790" y="1499"/>
                    <a:pt x="2898" y="1542"/>
                    <a:pt x="3016" y="1542"/>
                  </a:cubicBezTo>
                  <a:cubicBezTo>
                    <a:pt x="3184" y="1542"/>
                    <a:pt x="3331" y="1444"/>
                    <a:pt x="3402" y="1302"/>
                  </a:cubicBezTo>
                  <a:lnTo>
                    <a:pt x="3402" y="1302"/>
                  </a:lnTo>
                  <a:cubicBezTo>
                    <a:pt x="3421" y="1344"/>
                    <a:pt x="3447" y="1381"/>
                    <a:pt x="3479" y="1413"/>
                  </a:cubicBezTo>
                  <a:cubicBezTo>
                    <a:pt x="3565" y="1499"/>
                    <a:pt x="3673" y="1542"/>
                    <a:pt x="3791" y="1542"/>
                  </a:cubicBezTo>
                  <a:cubicBezTo>
                    <a:pt x="3932" y="1542"/>
                    <a:pt x="4057" y="1474"/>
                    <a:pt x="4136" y="1369"/>
                  </a:cubicBezTo>
                  <a:lnTo>
                    <a:pt x="4136" y="1369"/>
                  </a:lnTo>
                  <a:lnTo>
                    <a:pt x="4136" y="1639"/>
                  </a:lnTo>
                  <a:cubicBezTo>
                    <a:pt x="4136" y="1747"/>
                    <a:pt x="4179" y="1855"/>
                    <a:pt x="4255" y="1941"/>
                  </a:cubicBezTo>
                  <a:cubicBezTo>
                    <a:pt x="4341" y="2016"/>
                    <a:pt x="4448" y="2070"/>
                    <a:pt x="4566" y="2070"/>
                  </a:cubicBezTo>
                  <a:lnTo>
                    <a:pt x="4901" y="2070"/>
                  </a:lnTo>
                  <a:cubicBezTo>
                    <a:pt x="4995" y="2070"/>
                    <a:pt x="5084" y="2035"/>
                    <a:pt x="5159" y="1983"/>
                  </a:cubicBezTo>
                  <a:lnTo>
                    <a:pt x="5159" y="1983"/>
                  </a:lnTo>
                  <a:lnTo>
                    <a:pt x="5159" y="2319"/>
                  </a:lnTo>
                  <a:lnTo>
                    <a:pt x="5159" y="2319"/>
                  </a:lnTo>
                  <a:cubicBezTo>
                    <a:pt x="5084" y="2266"/>
                    <a:pt x="4995" y="2231"/>
                    <a:pt x="4901" y="2231"/>
                  </a:cubicBezTo>
                  <a:lnTo>
                    <a:pt x="4566" y="2231"/>
                  </a:lnTo>
                  <a:cubicBezTo>
                    <a:pt x="4448" y="2231"/>
                    <a:pt x="4341" y="2285"/>
                    <a:pt x="4255" y="2360"/>
                  </a:cubicBezTo>
                  <a:cubicBezTo>
                    <a:pt x="4179" y="2447"/>
                    <a:pt x="4136" y="2554"/>
                    <a:pt x="4136" y="2662"/>
                  </a:cubicBezTo>
                  <a:lnTo>
                    <a:pt x="4136" y="2932"/>
                  </a:lnTo>
                  <a:lnTo>
                    <a:pt x="4136" y="2932"/>
                  </a:lnTo>
                  <a:cubicBezTo>
                    <a:pt x="4057" y="2827"/>
                    <a:pt x="3932" y="2759"/>
                    <a:pt x="3791" y="2759"/>
                  </a:cubicBezTo>
                  <a:cubicBezTo>
                    <a:pt x="3791" y="2759"/>
                    <a:pt x="3791" y="2759"/>
                    <a:pt x="3791" y="2759"/>
                  </a:cubicBezTo>
                  <a:lnTo>
                    <a:pt x="3791" y="2759"/>
                  </a:lnTo>
                  <a:cubicBezTo>
                    <a:pt x="3673" y="2759"/>
                    <a:pt x="3565" y="2802"/>
                    <a:pt x="3479" y="2889"/>
                  </a:cubicBezTo>
                  <a:cubicBezTo>
                    <a:pt x="3447" y="2920"/>
                    <a:pt x="3421" y="2957"/>
                    <a:pt x="3402" y="2999"/>
                  </a:cubicBezTo>
                  <a:lnTo>
                    <a:pt x="3402" y="2999"/>
                  </a:lnTo>
                  <a:cubicBezTo>
                    <a:pt x="3331" y="2857"/>
                    <a:pt x="3184" y="2759"/>
                    <a:pt x="3016" y="2759"/>
                  </a:cubicBezTo>
                  <a:cubicBezTo>
                    <a:pt x="3016" y="2759"/>
                    <a:pt x="3016" y="2759"/>
                    <a:pt x="3016" y="2759"/>
                  </a:cubicBezTo>
                  <a:lnTo>
                    <a:pt x="3016" y="2759"/>
                  </a:lnTo>
                  <a:cubicBezTo>
                    <a:pt x="2898" y="2759"/>
                    <a:pt x="2790" y="2802"/>
                    <a:pt x="2704" y="2889"/>
                  </a:cubicBezTo>
                  <a:cubicBezTo>
                    <a:pt x="2671" y="2921"/>
                    <a:pt x="2645" y="2959"/>
                    <a:pt x="2625" y="3002"/>
                  </a:cubicBezTo>
                  <a:lnTo>
                    <a:pt x="2625" y="3002"/>
                  </a:lnTo>
                  <a:cubicBezTo>
                    <a:pt x="2603" y="2959"/>
                    <a:pt x="2575" y="2921"/>
                    <a:pt x="2542" y="2889"/>
                  </a:cubicBezTo>
                  <a:cubicBezTo>
                    <a:pt x="2467" y="2802"/>
                    <a:pt x="2348" y="2759"/>
                    <a:pt x="2241" y="2759"/>
                  </a:cubicBezTo>
                  <a:cubicBezTo>
                    <a:pt x="2123" y="2759"/>
                    <a:pt x="2015" y="2802"/>
                    <a:pt x="1929" y="2889"/>
                  </a:cubicBezTo>
                  <a:cubicBezTo>
                    <a:pt x="1917" y="2900"/>
                    <a:pt x="1906" y="2912"/>
                    <a:pt x="1896" y="2925"/>
                  </a:cubicBezTo>
                  <a:lnTo>
                    <a:pt x="1896" y="2925"/>
                  </a:lnTo>
                  <a:lnTo>
                    <a:pt x="1896" y="2662"/>
                  </a:lnTo>
                  <a:cubicBezTo>
                    <a:pt x="1896" y="2554"/>
                    <a:pt x="1853" y="2447"/>
                    <a:pt x="1767" y="2360"/>
                  </a:cubicBezTo>
                  <a:cubicBezTo>
                    <a:pt x="1692" y="2285"/>
                    <a:pt x="1573" y="2231"/>
                    <a:pt x="1465" y="2231"/>
                  </a:cubicBezTo>
                  <a:lnTo>
                    <a:pt x="1121" y="2231"/>
                  </a:lnTo>
                  <a:cubicBezTo>
                    <a:pt x="1024" y="2231"/>
                    <a:pt x="933" y="2268"/>
                    <a:pt x="862" y="2323"/>
                  </a:cubicBezTo>
                  <a:lnTo>
                    <a:pt x="862" y="2323"/>
                  </a:lnTo>
                  <a:lnTo>
                    <a:pt x="862" y="1979"/>
                  </a:lnTo>
                  <a:lnTo>
                    <a:pt x="862" y="1979"/>
                  </a:lnTo>
                  <a:cubicBezTo>
                    <a:pt x="933" y="2033"/>
                    <a:pt x="1024" y="2070"/>
                    <a:pt x="1121" y="2070"/>
                  </a:cubicBezTo>
                  <a:lnTo>
                    <a:pt x="1465" y="2070"/>
                  </a:lnTo>
                  <a:cubicBezTo>
                    <a:pt x="1573" y="2070"/>
                    <a:pt x="1692" y="2016"/>
                    <a:pt x="1767" y="1941"/>
                  </a:cubicBezTo>
                  <a:cubicBezTo>
                    <a:pt x="1853" y="1855"/>
                    <a:pt x="1896" y="1747"/>
                    <a:pt x="1896" y="1639"/>
                  </a:cubicBezTo>
                  <a:lnTo>
                    <a:pt x="1896" y="1376"/>
                  </a:lnTo>
                  <a:lnTo>
                    <a:pt x="1896" y="1376"/>
                  </a:lnTo>
                  <a:cubicBezTo>
                    <a:pt x="1906" y="1389"/>
                    <a:pt x="1917" y="1401"/>
                    <a:pt x="1929" y="1413"/>
                  </a:cubicBezTo>
                  <a:cubicBezTo>
                    <a:pt x="2015" y="1499"/>
                    <a:pt x="2123" y="1542"/>
                    <a:pt x="2241" y="1542"/>
                  </a:cubicBezTo>
                  <a:cubicBezTo>
                    <a:pt x="2348" y="1542"/>
                    <a:pt x="2467" y="1499"/>
                    <a:pt x="2542" y="1413"/>
                  </a:cubicBezTo>
                  <a:cubicBezTo>
                    <a:pt x="2575" y="1381"/>
                    <a:pt x="2603" y="1342"/>
                    <a:pt x="2625" y="1299"/>
                  </a:cubicBezTo>
                  <a:close/>
                  <a:moveTo>
                    <a:pt x="1033" y="1"/>
                  </a:moveTo>
                  <a:cubicBezTo>
                    <a:pt x="1018" y="1"/>
                    <a:pt x="1004" y="1"/>
                    <a:pt x="989" y="3"/>
                  </a:cubicBezTo>
                  <a:lnTo>
                    <a:pt x="852" y="3"/>
                  </a:lnTo>
                  <a:cubicBezTo>
                    <a:pt x="787" y="3"/>
                    <a:pt x="723" y="13"/>
                    <a:pt x="658" y="35"/>
                  </a:cubicBezTo>
                  <a:cubicBezTo>
                    <a:pt x="561" y="78"/>
                    <a:pt x="486" y="142"/>
                    <a:pt x="432" y="228"/>
                  </a:cubicBezTo>
                  <a:cubicBezTo>
                    <a:pt x="400" y="261"/>
                    <a:pt x="378" y="315"/>
                    <a:pt x="367" y="358"/>
                  </a:cubicBezTo>
                  <a:cubicBezTo>
                    <a:pt x="357" y="412"/>
                    <a:pt x="345" y="455"/>
                    <a:pt x="345" y="508"/>
                  </a:cubicBezTo>
                  <a:lnTo>
                    <a:pt x="345" y="1025"/>
                  </a:lnTo>
                  <a:lnTo>
                    <a:pt x="335" y="1025"/>
                  </a:lnTo>
                  <a:cubicBezTo>
                    <a:pt x="227" y="1079"/>
                    <a:pt x="152" y="1154"/>
                    <a:pt x="87" y="1252"/>
                  </a:cubicBezTo>
                  <a:cubicBezTo>
                    <a:pt x="34" y="1348"/>
                    <a:pt x="1" y="1456"/>
                    <a:pt x="1" y="1564"/>
                  </a:cubicBezTo>
                  <a:lnTo>
                    <a:pt x="1" y="2738"/>
                  </a:lnTo>
                  <a:cubicBezTo>
                    <a:pt x="1" y="2845"/>
                    <a:pt x="34" y="2953"/>
                    <a:pt x="87" y="3050"/>
                  </a:cubicBezTo>
                  <a:cubicBezTo>
                    <a:pt x="152" y="3147"/>
                    <a:pt x="227" y="3222"/>
                    <a:pt x="335" y="3276"/>
                  </a:cubicBezTo>
                  <a:lnTo>
                    <a:pt x="345" y="3276"/>
                  </a:lnTo>
                  <a:lnTo>
                    <a:pt x="345" y="3793"/>
                  </a:lnTo>
                  <a:cubicBezTo>
                    <a:pt x="345" y="3858"/>
                    <a:pt x="357" y="3933"/>
                    <a:pt x="389" y="3987"/>
                  </a:cubicBezTo>
                  <a:cubicBezTo>
                    <a:pt x="421" y="4083"/>
                    <a:pt x="486" y="4159"/>
                    <a:pt x="572" y="4213"/>
                  </a:cubicBezTo>
                  <a:cubicBezTo>
                    <a:pt x="615" y="4245"/>
                    <a:pt x="658" y="4267"/>
                    <a:pt x="701" y="4277"/>
                  </a:cubicBezTo>
                  <a:cubicBezTo>
                    <a:pt x="755" y="4299"/>
                    <a:pt x="809" y="4299"/>
                    <a:pt x="852" y="4299"/>
                  </a:cubicBezTo>
                  <a:lnTo>
                    <a:pt x="1035" y="4299"/>
                  </a:lnTo>
                  <a:cubicBezTo>
                    <a:pt x="1110" y="4299"/>
                    <a:pt x="1175" y="4288"/>
                    <a:pt x="1240" y="4267"/>
                  </a:cubicBezTo>
                  <a:cubicBezTo>
                    <a:pt x="1326" y="4224"/>
                    <a:pt x="1412" y="4159"/>
                    <a:pt x="1465" y="4073"/>
                  </a:cubicBezTo>
                  <a:cubicBezTo>
                    <a:pt x="1487" y="4040"/>
                    <a:pt x="1508" y="3987"/>
                    <a:pt x="1530" y="3944"/>
                  </a:cubicBezTo>
                  <a:cubicBezTo>
                    <a:pt x="1532" y="3934"/>
                    <a:pt x="1534" y="3924"/>
                    <a:pt x="1536" y="3914"/>
                  </a:cubicBezTo>
                  <a:lnTo>
                    <a:pt x="1536" y="3914"/>
                  </a:lnTo>
                  <a:cubicBezTo>
                    <a:pt x="1545" y="3917"/>
                    <a:pt x="1554" y="3920"/>
                    <a:pt x="1563" y="3922"/>
                  </a:cubicBezTo>
                  <a:cubicBezTo>
                    <a:pt x="1638" y="3944"/>
                    <a:pt x="1713" y="3954"/>
                    <a:pt x="1788" y="3954"/>
                  </a:cubicBezTo>
                  <a:lnTo>
                    <a:pt x="1918" y="3954"/>
                  </a:lnTo>
                  <a:cubicBezTo>
                    <a:pt x="2015" y="3954"/>
                    <a:pt x="2123" y="3933"/>
                    <a:pt x="2209" y="3889"/>
                  </a:cubicBezTo>
                  <a:cubicBezTo>
                    <a:pt x="2221" y="3885"/>
                    <a:pt x="2232" y="3880"/>
                    <a:pt x="2244" y="3875"/>
                  </a:cubicBezTo>
                  <a:lnTo>
                    <a:pt x="2244" y="3875"/>
                  </a:lnTo>
                  <a:cubicBezTo>
                    <a:pt x="2273" y="3889"/>
                    <a:pt x="2304" y="3901"/>
                    <a:pt x="2335" y="3911"/>
                  </a:cubicBezTo>
                  <a:lnTo>
                    <a:pt x="2335" y="3911"/>
                  </a:lnTo>
                  <a:cubicBezTo>
                    <a:pt x="2359" y="3922"/>
                    <a:pt x="2386" y="3932"/>
                    <a:pt x="2413" y="3939"/>
                  </a:cubicBezTo>
                  <a:lnTo>
                    <a:pt x="2413" y="3939"/>
                  </a:lnTo>
                  <a:cubicBezTo>
                    <a:pt x="2413" y="3944"/>
                    <a:pt x="2413" y="3949"/>
                    <a:pt x="2413" y="3954"/>
                  </a:cubicBezTo>
                  <a:lnTo>
                    <a:pt x="2413" y="4138"/>
                  </a:lnTo>
                  <a:cubicBezTo>
                    <a:pt x="2413" y="4202"/>
                    <a:pt x="2424" y="4277"/>
                    <a:pt x="2446" y="4331"/>
                  </a:cubicBezTo>
                  <a:cubicBezTo>
                    <a:pt x="2487" y="4423"/>
                    <a:pt x="2547" y="4496"/>
                    <a:pt x="2627" y="4549"/>
                  </a:cubicBezTo>
                  <a:lnTo>
                    <a:pt x="2627" y="4549"/>
                  </a:lnTo>
                  <a:lnTo>
                    <a:pt x="2628" y="4557"/>
                  </a:lnTo>
                  <a:lnTo>
                    <a:pt x="2661" y="4708"/>
                  </a:lnTo>
                  <a:lnTo>
                    <a:pt x="2722" y="5098"/>
                  </a:lnTo>
                  <a:lnTo>
                    <a:pt x="2722" y="5098"/>
                  </a:lnTo>
                  <a:cubicBezTo>
                    <a:pt x="2709" y="5124"/>
                    <a:pt x="2699" y="5151"/>
                    <a:pt x="2693" y="5182"/>
                  </a:cubicBezTo>
                  <a:cubicBezTo>
                    <a:pt x="2671" y="5225"/>
                    <a:pt x="2671" y="5279"/>
                    <a:pt x="2671" y="5332"/>
                  </a:cubicBezTo>
                  <a:lnTo>
                    <a:pt x="2671" y="5516"/>
                  </a:lnTo>
                  <a:cubicBezTo>
                    <a:pt x="2671" y="5580"/>
                    <a:pt x="2683" y="5645"/>
                    <a:pt x="2704" y="5710"/>
                  </a:cubicBezTo>
                  <a:cubicBezTo>
                    <a:pt x="2747" y="5806"/>
                    <a:pt x="2812" y="5882"/>
                    <a:pt x="2898" y="5935"/>
                  </a:cubicBezTo>
                  <a:cubicBezTo>
                    <a:pt x="2930" y="5968"/>
                    <a:pt x="2984" y="5990"/>
                    <a:pt x="3027" y="6000"/>
                  </a:cubicBezTo>
                  <a:cubicBezTo>
                    <a:pt x="3080" y="6011"/>
                    <a:pt x="3124" y="6022"/>
                    <a:pt x="3178" y="6022"/>
                  </a:cubicBezTo>
                  <a:lnTo>
                    <a:pt x="3619" y="6022"/>
                  </a:lnTo>
                  <a:cubicBezTo>
                    <a:pt x="3695" y="6022"/>
                    <a:pt x="3759" y="6011"/>
                    <a:pt x="3824" y="5978"/>
                  </a:cubicBezTo>
                  <a:cubicBezTo>
                    <a:pt x="3910" y="5947"/>
                    <a:pt x="3985" y="5882"/>
                    <a:pt x="4039" y="5796"/>
                  </a:cubicBezTo>
                  <a:cubicBezTo>
                    <a:pt x="4071" y="5753"/>
                    <a:pt x="4093" y="5710"/>
                    <a:pt x="4104" y="5667"/>
                  </a:cubicBezTo>
                  <a:cubicBezTo>
                    <a:pt x="4125" y="5612"/>
                    <a:pt x="4136" y="5569"/>
                    <a:pt x="4136" y="5516"/>
                  </a:cubicBezTo>
                  <a:lnTo>
                    <a:pt x="4136" y="5332"/>
                  </a:lnTo>
                  <a:cubicBezTo>
                    <a:pt x="4136" y="5311"/>
                    <a:pt x="4136" y="5289"/>
                    <a:pt x="4125" y="5279"/>
                  </a:cubicBezTo>
                  <a:cubicBezTo>
                    <a:pt x="4125" y="5214"/>
                    <a:pt x="4104" y="5160"/>
                    <a:pt x="4082" y="5107"/>
                  </a:cubicBezTo>
                  <a:cubicBezTo>
                    <a:pt x="4081" y="5104"/>
                    <a:pt x="4080" y="5101"/>
                    <a:pt x="4079" y="5098"/>
                  </a:cubicBezTo>
                  <a:lnTo>
                    <a:pt x="4079" y="5098"/>
                  </a:lnTo>
                  <a:lnTo>
                    <a:pt x="4147" y="4708"/>
                  </a:lnTo>
                  <a:lnTo>
                    <a:pt x="4168" y="4558"/>
                  </a:lnTo>
                  <a:lnTo>
                    <a:pt x="4168" y="4558"/>
                  </a:lnTo>
                  <a:cubicBezTo>
                    <a:pt x="4218" y="4520"/>
                    <a:pt x="4262" y="4474"/>
                    <a:pt x="4298" y="4418"/>
                  </a:cubicBezTo>
                  <a:cubicBezTo>
                    <a:pt x="4330" y="4385"/>
                    <a:pt x="4351" y="4331"/>
                    <a:pt x="4362" y="4288"/>
                  </a:cubicBezTo>
                  <a:cubicBezTo>
                    <a:pt x="4384" y="4234"/>
                    <a:pt x="4394" y="4191"/>
                    <a:pt x="4394" y="4138"/>
                  </a:cubicBezTo>
                  <a:lnTo>
                    <a:pt x="4394" y="3954"/>
                  </a:lnTo>
                  <a:cubicBezTo>
                    <a:pt x="4394" y="3948"/>
                    <a:pt x="4394" y="3942"/>
                    <a:pt x="4394" y="3935"/>
                  </a:cubicBezTo>
                  <a:lnTo>
                    <a:pt x="4394" y="3935"/>
                  </a:lnTo>
                  <a:cubicBezTo>
                    <a:pt x="4426" y="3928"/>
                    <a:pt x="4457" y="3918"/>
                    <a:pt x="4487" y="3906"/>
                  </a:cubicBezTo>
                  <a:lnTo>
                    <a:pt x="4487" y="3906"/>
                  </a:lnTo>
                  <a:cubicBezTo>
                    <a:pt x="4494" y="3935"/>
                    <a:pt x="4504" y="3963"/>
                    <a:pt x="4513" y="3987"/>
                  </a:cubicBezTo>
                  <a:cubicBezTo>
                    <a:pt x="4556" y="4083"/>
                    <a:pt x="4621" y="4159"/>
                    <a:pt x="4696" y="4213"/>
                  </a:cubicBezTo>
                  <a:cubicBezTo>
                    <a:pt x="4739" y="4245"/>
                    <a:pt x="4782" y="4267"/>
                    <a:pt x="4836" y="4277"/>
                  </a:cubicBezTo>
                  <a:cubicBezTo>
                    <a:pt x="4879" y="4299"/>
                    <a:pt x="4933" y="4299"/>
                    <a:pt x="4987" y="4299"/>
                  </a:cubicBezTo>
                  <a:lnTo>
                    <a:pt x="5169" y="4299"/>
                  </a:lnTo>
                  <a:cubicBezTo>
                    <a:pt x="5234" y="4299"/>
                    <a:pt x="5310" y="4288"/>
                    <a:pt x="5363" y="4267"/>
                  </a:cubicBezTo>
                  <a:cubicBezTo>
                    <a:pt x="5461" y="4224"/>
                    <a:pt x="5536" y="4159"/>
                    <a:pt x="5590" y="4073"/>
                  </a:cubicBezTo>
                  <a:cubicBezTo>
                    <a:pt x="5622" y="4040"/>
                    <a:pt x="5643" y="3987"/>
                    <a:pt x="5654" y="3944"/>
                  </a:cubicBezTo>
                  <a:cubicBezTo>
                    <a:pt x="5676" y="3889"/>
                    <a:pt x="5676" y="3846"/>
                    <a:pt x="5676" y="3793"/>
                  </a:cubicBezTo>
                  <a:lnTo>
                    <a:pt x="5676" y="3281"/>
                  </a:lnTo>
                  <a:lnTo>
                    <a:pt x="5686" y="3276"/>
                  </a:lnTo>
                  <a:cubicBezTo>
                    <a:pt x="5794" y="3222"/>
                    <a:pt x="5880" y="3147"/>
                    <a:pt x="5934" y="3050"/>
                  </a:cubicBezTo>
                  <a:cubicBezTo>
                    <a:pt x="5988" y="2953"/>
                    <a:pt x="6021" y="2845"/>
                    <a:pt x="6021" y="2738"/>
                  </a:cubicBezTo>
                  <a:lnTo>
                    <a:pt x="6021" y="1564"/>
                  </a:lnTo>
                  <a:cubicBezTo>
                    <a:pt x="6021" y="1467"/>
                    <a:pt x="5999" y="1359"/>
                    <a:pt x="5945" y="1273"/>
                  </a:cubicBezTo>
                  <a:cubicBezTo>
                    <a:pt x="5891" y="1176"/>
                    <a:pt x="5816" y="1101"/>
                    <a:pt x="5729" y="1047"/>
                  </a:cubicBezTo>
                  <a:cubicBezTo>
                    <a:pt x="5719" y="1047"/>
                    <a:pt x="5708" y="1036"/>
                    <a:pt x="5686" y="1025"/>
                  </a:cubicBezTo>
                  <a:lnTo>
                    <a:pt x="5676" y="1025"/>
                  </a:lnTo>
                  <a:lnTo>
                    <a:pt x="5676" y="508"/>
                  </a:lnTo>
                  <a:cubicBezTo>
                    <a:pt x="5676" y="444"/>
                    <a:pt x="5665" y="369"/>
                    <a:pt x="5643" y="315"/>
                  </a:cubicBezTo>
                  <a:cubicBezTo>
                    <a:pt x="5600" y="218"/>
                    <a:pt x="5536" y="142"/>
                    <a:pt x="5461" y="89"/>
                  </a:cubicBezTo>
                  <a:cubicBezTo>
                    <a:pt x="5418" y="56"/>
                    <a:pt x="5374" y="35"/>
                    <a:pt x="5320" y="24"/>
                  </a:cubicBezTo>
                  <a:cubicBezTo>
                    <a:pt x="5289" y="8"/>
                    <a:pt x="5251" y="4"/>
                    <a:pt x="5212" y="3"/>
                  </a:cubicBezTo>
                  <a:lnTo>
                    <a:pt x="5212" y="3"/>
                  </a:lnTo>
                  <a:lnTo>
                    <a:pt x="5213" y="3"/>
                  </a:lnTo>
                  <a:cubicBezTo>
                    <a:pt x="5196" y="1"/>
                    <a:pt x="5180" y="1"/>
                    <a:pt x="5164" y="1"/>
                  </a:cubicBezTo>
                  <a:cubicBezTo>
                    <a:pt x="5149" y="1"/>
                    <a:pt x="5133" y="1"/>
                    <a:pt x="5118" y="3"/>
                  </a:cubicBezTo>
                  <a:lnTo>
                    <a:pt x="4987" y="3"/>
                  </a:lnTo>
                  <a:cubicBezTo>
                    <a:pt x="4922" y="3"/>
                    <a:pt x="4846" y="13"/>
                    <a:pt x="4782" y="35"/>
                  </a:cubicBezTo>
                  <a:cubicBezTo>
                    <a:pt x="4696" y="78"/>
                    <a:pt x="4621" y="142"/>
                    <a:pt x="4566" y="228"/>
                  </a:cubicBezTo>
                  <a:cubicBezTo>
                    <a:pt x="4535" y="261"/>
                    <a:pt x="4513" y="315"/>
                    <a:pt x="4502" y="358"/>
                  </a:cubicBezTo>
                  <a:cubicBezTo>
                    <a:pt x="4497" y="371"/>
                    <a:pt x="4492" y="384"/>
                    <a:pt x="4488" y="396"/>
                  </a:cubicBezTo>
                  <a:lnTo>
                    <a:pt x="4488" y="396"/>
                  </a:lnTo>
                  <a:cubicBezTo>
                    <a:pt x="4471" y="390"/>
                    <a:pt x="4454" y="385"/>
                    <a:pt x="4437" y="379"/>
                  </a:cubicBezTo>
                  <a:cubicBezTo>
                    <a:pt x="4373" y="358"/>
                    <a:pt x="4298" y="347"/>
                    <a:pt x="4233" y="347"/>
                  </a:cubicBezTo>
                  <a:lnTo>
                    <a:pt x="4114" y="347"/>
                  </a:lnTo>
                  <a:cubicBezTo>
                    <a:pt x="4018" y="347"/>
                    <a:pt x="3910" y="369"/>
                    <a:pt x="3824" y="412"/>
                  </a:cubicBezTo>
                  <a:cubicBezTo>
                    <a:pt x="3815" y="415"/>
                    <a:pt x="3806" y="419"/>
                    <a:pt x="3797" y="423"/>
                  </a:cubicBezTo>
                  <a:lnTo>
                    <a:pt x="3797" y="423"/>
                  </a:lnTo>
                  <a:cubicBezTo>
                    <a:pt x="3761" y="405"/>
                    <a:pt x="3724" y="391"/>
                    <a:pt x="3683" y="379"/>
                  </a:cubicBezTo>
                  <a:cubicBezTo>
                    <a:pt x="3622" y="359"/>
                    <a:pt x="3551" y="348"/>
                    <a:pt x="3479" y="347"/>
                  </a:cubicBezTo>
                  <a:lnTo>
                    <a:pt x="3479" y="347"/>
                  </a:lnTo>
                  <a:lnTo>
                    <a:pt x="3479" y="347"/>
                  </a:lnTo>
                  <a:cubicBezTo>
                    <a:pt x="3478" y="347"/>
                    <a:pt x="3476" y="347"/>
                    <a:pt x="3474" y="347"/>
                  </a:cubicBezTo>
                  <a:lnTo>
                    <a:pt x="3474" y="347"/>
                  </a:lnTo>
                  <a:cubicBezTo>
                    <a:pt x="3472" y="347"/>
                    <a:pt x="3470" y="347"/>
                    <a:pt x="3468" y="347"/>
                  </a:cubicBezTo>
                  <a:lnTo>
                    <a:pt x="3339" y="347"/>
                  </a:lnTo>
                  <a:cubicBezTo>
                    <a:pt x="3231" y="347"/>
                    <a:pt x="3135" y="369"/>
                    <a:pt x="3037" y="412"/>
                  </a:cubicBezTo>
                  <a:cubicBezTo>
                    <a:pt x="3028" y="416"/>
                    <a:pt x="3019" y="420"/>
                    <a:pt x="3011" y="424"/>
                  </a:cubicBezTo>
                  <a:lnTo>
                    <a:pt x="3011" y="424"/>
                  </a:lnTo>
                  <a:cubicBezTo>
                    <a:pt x="2973" y="407"/>
                    <a:pt x="2934" y="391"/>
                    <a:pt x="2898" y="379"/>
                  </a:cubicBezTo>
                  <a:cubicBezTo>
                    <a:pt x="2833" y="358"/>
                    <a:pt x="2757" y="347"/>
                    <a:pt x="2683" y="347"/>
                  </a:cubicBezTo>
                  <a:lnTo>
                    <a:pt x="2575" y="347"/>
                  </a:lnTo>
                  <a:cubicBezTo>
                    <a:pt x="2467" y="347"/>
                    <a:pt x="2370" y="369"/>
                    <a:pt x="2273" y="412"/>
                  </a:cubicBezTo>
                  <a:cubicBezTo>
                    <a:pt x="2264" y="415"/>
                    <a:pt x="2255" y="419"/>
                    <a:pt x="2247" y="423"/>
                  </a:cubicBezTo>
                  <a:lnTo>
                    <a:pt x="2247" y="423"/>
                  </a:lnTo>
                  <a:cubicBezTo>
                    <a:pt x="2213" y="405"/>
                    <a:pt x="2178" y="391"/>
                    <a:pt x="2144" y="379"/>
                  </a:cubicBezTo>
                  <a:cubicBezTo>
                    <a:pt x="2068" y="358"/>
                    <a:pt x="1993" y="347"/>
                    <a:pt x="1918" y="347"/>
                  </a:cubicBezTo>
                  <a:lnTo>
                    <a:pt x="1788" y="347"/>
                  </a:lnTo>
                  <a:cubicBezTo>
                    <a:pt x="1697" y="347"/>
                    <a:pt x="1615" y="363"/>
                    <a:pt x="1539" y="393"/>
                  </a:cubicBezTo>
                  <a:lnTo>
                    <a:pt x="1539" y="393"/>
                  </a:lnTo>
                  <a:cubicBezTo>
                    <a:pt x="1532" y="365"/>
                    <a:pt x="1522" y="338"/>
                    <a:pt x="1508" y="315"/>
                  </a:cubicBezTo>
                  <a:cubicBezTo>
                    <a:pt x="1465" y="218"/>
                    <a:pt x="1412" y="142"/>
                    <a:pt x="1326" y="89"/>
                  </a:cubicBezTo>
                  <a:cubicBezTo>
                    <a:pt x="1283" y="56"/>
                    <a:pt x="1240" y="35"/>
                    <a:pt x="1185" y="24"/>
                  </a:cubicBezTo>
                  <a:cubicBezTo>
                    <a:pt x="1154" y="8"/>
                    <a:pt x="1117" y="4"/>
                    <a:pt x="1078" y="3"/>
                  </a:cubicBezTo>
                  <a:lnTo>
                    <a:pt x="1078" y="3"/>
                  </a:lnTo>
                  <a:lnTo>
                    <a:pt x="1078" y="3"/>
                  </a:lnTo>
                  <a:cubicBezTo>
                    <a:pt x="1063" y="1"/>
                    <a:pt x="1048" y="1"/>
                    <a:pt x="1033" y="1"/>
                  </a:cubicBezTo>
                  <a:close/>
                </a:path>
              </a:pathLst>
            </a:custGeom>
            <a:solidFill>
              <a:srgbClr val="FFFFFF"/>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35"/>
            <p:cNvSpPr/>
            <p:nvPr/>
          </p:nvSpPr>
          <p:spPr>
            <a:xfrm>
              <a:off x="7654462" y="3549880"/>
              <a:ext cx="41204" cy="145232"/>
            </a:xfrm>
            <a:custGeom>
              <a:avLst/>
              <a:gdLst/>
              <a:ahLst/>
              <a:cxnLst/>
              <a:rect l="l" t="t" r="r" b="b"/>
              <a:pathLst>
                <a:path w="486" h="1713" extrusionOk="0">
                  <a:moveTo>
                    <a:pt x="345" y="1"/>
                  </a:moveTo>
                  <a:lnTo>
                    <a:pt x="98" y="119"/>
                  </a:lnTo>
                  <a:cubicBezTo>
                    <a:pt x="33" y="152"/>
                    <a:pt x="1" y="205"/>
                    <a:pt x="1" y="270"/>
                  </a:cubicBezTo>
                  <a:lnTo>
                    <a:pt x="1" y="1444"/>
                  </a:lnTo>
                  <a:cubicBezTo>
                    <a:pt x="1" y="1508"/>
                    <a:pt x="33" y="1562"/>
                    <a:pt x="98" y="1595"/>
                  </a:cubicBezTo>
                  <a:lnTo>
                    <a:pt x="345" y="1713"/>
                  </a:lnTo>
                  <a:lnTo>
                    <a:pt x="486" y="1713"/>
                  </a:lnTo>
                  <a:lnTo>
                    <a:pt x="486" y="1"/>
                  </a:lnTo>
                  <a:close/>
                </a:path>
              </a:pathLst>
            </a:custGeom>
            <a:solidFill>
              <a:srgbClr val="4B9E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35"/>
            <p:cNvSpPr/>
            <p:nvPr/>
          </p:nvSpPr>
          <p:spPr>
            <a:xfrm>
              <a:off x="8051671" y="3549880"/>
              <a:ext cx="40187" cy="145232"/>
            </a:xfrm>
            <a:custGeom>
              <a:avLst/>
              <a:gdLst/>
              <a:ahLst/>
              <a:cxnLst/>
              <a:rect l="l" t="t" r="r" b="b"/>
              <a:pathLst>
                <a:path w="474" h="1713" extrusionOk="0">
                  <a:moveTo>
                    <a:pt x="0" y="1"/>
                  </a:moveTo>
                  <a:lnTo>
                    <a:pt x="0" y="1713"/>
                  </a:lnTo>
                  <a:lnTo>
                    <a:pt x="129" y="1713"/>
                  </a:lnTo>
                  <a:lnTo>
                    <a:pt x="388" y="1595"/>
                  </a:lnTo>
                  <a:cubicBezTo>
                    <a:pt x="441" y="1562"/>
                    <a:pt x="474" y="1508"/>
                    <a:pt x="474" y="1444"/>
                  </a:cubicBezTo>
                  <a:lnTo>
                    <a:pt x="474" y="270"/>
                  </a:lnTo>
                  <a:cubicBezTo>
                    <a:pt x="474" y="205"/>
                    <a:pt x="441" y="152"/>
                    <a:pt x="388" y="119"/>
                  </a:cubicBezTo>
                  <a:lnTo>
                    <a:pt x="129" y="1"/>
                  </a:lnTo>
                  <a:close/>
                </a:path>
              </a:pathLst>
            </a:custGeom>
            <a:solidFill>
              <a:srgbClr val="4B9E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35"/>
            <p:cNvSpPr/>
            <p:nvPr/>
          </p:nvSpPr>
          <p:spPr>
            <a:xfrm>
              <a:off x="8063456" y="3549880"/>
              <a:ext cx="28402" cy="145232"/>
            </a:xfrm>
            <a:custGeom>
              <a:avLst/>
              <a:gdLst/>
              <a:ahLst/>
              <a:cxnLst/>
              <a:rect l="l" t="t" r="r" b="b"/>
              <a:pathLst>
                <a:path w="335" h="1713" extrusionOk="0">
                  <a:moveTo>
                    <a:pt x="1" y="1"/>
                  </a:moveTo>
                  <a:cubicBezTo>
                    <a:pt x="65" y="33"/>
                    <a:pt x="98" y="87"/>
                    <a:pt x="98" y="152"/>
                  </a:cubicBezTo>
                  <a:lnTo>
                    <a:pt x="98" y="1562"/>
                  </a:lnTo>
                  <a:cubicBezTo>
                    <a:pt x="98" y="1626"/>
                    <a:pt x="65" y="1681"/>
                    <a:pt x="12" y="1713"/>
                  </a:cubicBezTo>
                  <a:lnTo>
                    <a:pt x="249" y="1595"/>
                  </a:lnTo>
                  <a:cubicBezTo>
                    <a:pt x="302" y="1562"/>
                    <a:pt x="335" y="1508"/>
                    <a:pt x="335" y="1444"/>
                  </a:cubicBezTo>
                  <a:lnTo>
                    <a:pt x="335" y="270"/>
                  </a:lnTo>
                  <a:cubicBezTo>
                    <a:pt x="335" y="205"/>
                    <a:pt x="302" y="152"/>
                    <a:pt x="249" y="119"/>
                  </a:cubicBezTo>
                  <a:lnTo>
                    <a:pt x="1" y="1"/>
                  </a:lnTo>
                  <a:close/>
                </a:path>
              </a:pathLst>
            </a:custGeom>
            <a:solidFill>
              <a:srgbClr val="5637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35"/>
            <p:cNvSpPr/>
            <p:nvPr/>
          </p:nvSpPr>
          <p:spPr>
            <a:xfrm>
              <a:off x="7708384" y="3579130"/>
              <a:ext cx="38406" cy="86732"/>
            </a:xfrm>
            <a:custGeom>
              <a:avLst/>
              <a:gdLst/>
              <a:ahLst/>
              <a:cxnLst/>
              <a:rect l="l" t="t" r="r" b="b"/>
              <a:pathLst>
                <a:path w="453" h="1023" extrusionOk="0">
                  <a:moveTo>
                    <a:pt x="0" y="0"/>
                  </a:moveTo>
                  <a:lnTo>
                    <a:pt x="0" y="1023"/>
                  </a:lnTo>
                  <a:lnTo>
                    <a:pt x="453" y="1023"/>
                  </a:lnTo>
                  <a:lnTo>
                    <a:pt x="453" y="0"/>
                  </a:lnTo>
                  <a:close/>
                </a:path>
              </a:pathLst>
            </a:custGeom>
            <a:solidFill>
              <a:srgbClr val="4B9E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35"/>
            <p:cNvSpPr/>
            <p:nvPr/>
          </p:nvSpPr>
          <p:spPr>
            <a:xfrm>
              <a:off x="7997749" y="3579130"/>
              <a:ext cx="42985" cy="86732"/>
            </a:xfrm>
            <a:custGeom>
              <a:avLst/>
              <a:gdLst/>
              <a:ahLst/>
              <a:cxnLst/>
              <a:rect l="l" t="t" r="r" b="b"/>
              <a:pathLst>
                <a:path w="507" h="1023" extrusionOk="0">
                  <a:moveTo>
                    <a:pt x="0" y="0"/>
                  </a:moveTo>
                  <a:lnTo>
                    <a:pt x="0" y="1023"/>
                  </a:lnTo>
                  <a:lnTo>
                    <a:pt x="507" y="1023"/>
                  </a:lnTo>
                  <a:lnTo>
                    <a:pt x="507" y="0"/>
                  </a:lnTo>
                  <a:close/>
                </a:path>
              </a:pathLst>
            </a:custGeom>
            <a:solidFill>
              <a:srgbClr val="4B9E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35"/>
            <p:cNvSpPr/>
            <p:nvPr/>
          </p:nvSpPr>
          <p:spPr>
            <a:xfrm>
              <a:off x="8033358" y="3476881"/>
              <a:ext cx="29335" cy="291228"/>
            </a:xfrm>
            <a:custGeom>
              <a:avLst/>
              <a:gdLst/>
              <a:ahLst/>
              <a:cxnLst/>
              <a:rect l="l" t="t" r="r" b="b"/>
              <a:pathLst>
                <a:path w="346" h="3435" extrusionOk="0">
                  <a:moveTo>
                    <a:pt x="87" y="0"/>
                  </a:moveTo>
                  <a:cubicBezTo>
                    <a:pt x="44" y="0"/>
                    <a:pt x="1" y="32"/>
                    <a:pt x="1" y="75"/>
                  </a:cubicBezTo>
                  <a:lnTo>
                    <a:pt x="1" y="3360"/>
                  </a:lnTo>
                  <a:cubicBezTo>
                    <a:pt x="1" y="3403"/>
                    <a:pt x="44" y="3435"/>
                    <a:pt x="87" y="3435"/>
                  </a:cubicBezTo>
                  <a:lnTo>
                    <a:pt x="269" y="3435"/>
                  </a:lnTo>
                  <a:cubicBezTo>
                    <a:pt x="313" y="3435"/>
                    <a:pt x="345" y="3403"/>
                    <a:pt x="345" y="3360"/>
                  </a:cubicBezTo>
                  <a:lnTo>
                    <a:pt x="345" y="75"/>
                  </a:lnTo>
                  <a:cubicBezTo>
                    <a:pt x="345" y="32"/>
                    <a:pt x="313" y="0"/>
                    <a:pt x="269" y="0"/>
                  </a:cubicBezTo>
                  <a:close/>
                </a:path>
              </a:pathLst>
            </a:custGeom>
            <a:solidFill>
              <a:srgbClr val="FFE8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35"/>
            <p:cNvSpPr/>
            <p:nvPr/>
          </p:nvSpPr>
          <p:spPr>
            <a:xfrm>
              <a:off x="7795033" y="3506047"/>
              <a:ext cx="210091" cy="232898"/>
            </a:xfrm>
            <a:custGeom>
              <a:avLst/>
              <a:gdLst/>
              <a:ahLst/>
              <a:cxnLst/>
              <a:rect l="l" t="t" r="r" b="b"/>
              <a:pathLst>
                <a:path w="2478" h="2747" extrusionOk="0">
                  <a:moveTo>
                    <a:pt x="486" y="1"/>
                  </a:moveTo>
                  <a:cubicBezTo>
                    <a:pt x="302" y="1"/>
                    <a:pt x="152" y="152"/>
                    <a:pt x="152" y="334"/>
                  </a:cubicBezTo>
                  <a:lnTo>
                    <a:pt x="1" y="334"/>
                  </a:lnTo>
                  <a:lnTo>
                    <a:pt x="1" y="2413"/>
                  </a:lnTo>
                  <a:lnTo>
                    <a:pt x="152" y="2413"/>
                  </a:lnTo>
                  <a:cubicBezTo>
                    <a:pt x="152" y="2596"/>
                    <a:pt x="302" y="2746"/>
                    <a:pt x="486" y="2746"/>
                  </a:cubicBezTo>
                  <a:lnTo>
                    <a:pt x="594" y="2746"/>
                  </a:lnTo>
                  <a:cubicBezTo>
                    <a:pt x="776" y="2746"/>
                    <a:pt x="927" y="2596"/>
                    <a:pt x="927" y="2413"/>
                  </a:cubicBezTo>
                  <a:lnTo>
                    <a:pt x="1702" y="2413"/>
                  </a:lnTo>
                  <a:cubicBezTo>
                    <a:pt x="1702" y="2596"/>
                    <a:pt x="1843" y="2746"/>
                    <a:pt x="2025" y="2746"/>
                  </a:cubicBezTo>
                  <a:lnTo>
                    <a:pt x="2144" y="2746"/>
                  </a:lnTo>
                  <a:cubicBezTo>
                    <a:pt x="2327" y="2746"/>
                    <a:pt x="2477" y="2596"/>
                    <a:pt x="2477" y="2413"/>
                  </a:cubicBezTo>
                  <a:lnTo>
                    <a:pt x="2477" y="334"/>
                  </a:lnTo>
                  <a:cubicBezTo>
                    <a:pt x="2477" y="152"/>
                    <a:pt x="2327" y="1"/>
                    <a:pt x="2144" y="1"/>
                  </a:cubicBezTo>
                  <a:lnTo>
                    <a:pt x="2025" y="1"/>
                  </a:lnTo>
                  <a:cubicBezTo>
                    <a:pt x="1843" y="1"/>
                    <a:pt x="1702" y="152"/>
                    <a:pt x="1702" y="334"/>
                  </a:cubicBezTo>
                  <a:lnTo>
                    <a:pt x="927" y="334"/>
                  </a:lnTo>
                  <a:cubicBezTo>
                    <a:pt x="927" y="152"/>
                    <a:pt x="776" y="1"/>
                    <a:pt x="594" y="1"/>
                  </a:cubicBez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35"/>
            <p:cNvSpPr/>
            <p:nvPr/>
          </p:nvSpPr>
          <p:spPr>
            <a:xfrm>
              <a:off x="8037936" y="3476881"/>
              <a:ext cx="24756" cy="291228"/>
            </a:xfrm>
            <a:custGeom>
              <a:avLst/>
              <a:gdLst/>
              <a:ahLst/>
              <a:cxnLst/>
              <a:rect l="l" t="t" r="r" b="b"/>
              <a:pathLst>
                <a:path w="292" h="3435" extrusionOk="0">
                  <a:moveTo>
                    <a:pt x="0" y="0"/>
                  </a:moveTo>
                  <a:cubicBezTo>
                    <a:pt x="33" y="11"/>
                    <a:pt x="54" y="43"/>
                    <a:pt x="54" y="75"/>
                  </a:cubicBezTo>
                  <a:lnTo>
                    <a:pt x="54" y="3360"/>
                  </a:lnTo>
                  <a:cubicBezTo>
                    <a:pt x="54" y="3392"/>
                    <a:pt x="33" y="3425"/>
                    <a:pt x="0" y="3435"/>
                  </a:cubicBezTo>
                  <a:lnTo>
                    <a:pt x="215" y="3435"/>
                  </a:lnTo>
                  <a:cubicBezTo>
                    <a:pt x="259" y="3435"/>
                    <a:pt x="291" y="3403"/>
                    <a:pt x="291" y="3360"/>
                  </a:cubicBezTo>
                  <a:lnTo>
                    <a:pt x="291" y="75"/>
                  </a:lnTo>
                  <a:cubicBezTo>
                    <a:pt x="291" y="32"/>
                    <a:pt x="259" y="0"/>
                    <a:pt x="215" y="0"/>
                  </a:cubicBezTo>
                  <a:close/>
                </a:path>
              </a:pathLst>
            </a:custGeom>
            <a:solidFill>
              <a:srgbClr val="5FB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35"/>
            <p:cNvSpPr/>
            <p:nvPr/>
          </p:nvSpPr>
          <p:spPr>
            <a:xfrm>
              <a:off x="7742128" y="3506047"/>
              <a:ext cx="65791" cy="232898"/>
            </a:xfrm>
            <a:custGeom>
              <a:avLst/>
              <a:gdLst/>
              <a:ahLst/>
              <a:cxnLst/>
              <a:rect l="l" t="t" r="r" b="b"/>
              <a:pathLst>
                <a:path w="776" h="2747" extrusionOk="0">
                  <a:moveTo>
                    <a:pt x="323" y="1"/>
                  </a:moveTo>
                  <a:cubicBezTo>
                    <a:pt x="141" y="1"/>
                    <a:pt x="0" y="152"/>
                    <a:pt x="0" y="324"/>
                  </a:cubicBezTo>
                  <a:lnTo>
                    <a:pt x="0" y="2423"/>
                  </a:lnTo>
                  <a:cubicBezTo>
                    <a:pt x="0" y="2596"/>
                    <a:pt x="141" y="2746"/>
                    <a:pt x="323" y="2746"/>
                  </a:cubicBezTo>
                  <a:lnTo>
                    <a:pt x="453" y="2746"/>
                  </a:lnTo>
                  <a:cubicBezTo>
                    <a:pt x="625" y="2746"/>
                    <a:pt x="776" y="2596"/>
                    <a:pt x="776" y="2423"/>
                  </a:cubicBezTo>
                  <a:lnTo>
                    <a:pt x="776" y="324"/>
                  </a:lnTo>
                  <a:cubicBezTo>
                    <a:pt x="776" y="152"/>
                    <a:pt x="625" y="1"/>
                    <a:pt x="453" y="1"/>
                  </a:cubicBez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35"/>
            <p:cNvSpPr/>
            <p:nvPr/>
          </p:nvSpPr>
          <p:spPr>
            <a:xfrm>
              <a:off x="7873542" y="3506047"/>
              <a:ext cx="65876" cy="269439"/>
            </a:xfrm>
            <a:custGeom>
              <a:avLst/>
              <a:gdLst/>
              <a:ahLst/>
              <a:cxnLst/>
              <a:rect l="l" t="t" r="r" b="b"/>
              <a:pathLst>
                <a:path w="777" h="3178" extrusionOk="0">
                  <a:moveTo>
                    <a:pt x="324" y="1"/>
                  </a:moveTo>
                  <a:cubicBezTo>
                    <a:pt x="141" y="1"/>
                    <a:pt x="1" y="152"/>
                    <a:pt x="1" y="324"/>
                  </a:cubicBezTo>
                  <a:lnTo>
                    <a:pt x="1" y="3177"/>
                  </a:lnTo>
                  <a:lnTo>
                    <a:pt x="776" y="3177"/>
                  </a:lnTo>
                  <a:lnTo>
                    <a:pt x="776" y="324"/>
                  </a:lnTo>
                  <a:cubicBezTo>
                    <a:pt x="776" y="152"/>
                    <a:pt x="625" y="1"/>
                    <a:pt x="453" y="1"/>
                  </a:cubicBez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35"/>
            <p:cNvSpPr/>
            <p:nvPr/>
          </p:nvSpPr>
          <p:spPr>
            <a:xfrm>
              <a:off x="7961208" y="3506047"/>
              <a:ext cx="43917" cy="232898"/>
            </a:xfrm>
            <a:custGeom>
              <a:avLst/>
              <a:gdLst/>
              <a:ahLst/>
              <a:cxnLst/>
              <a:rect l="l" t="t" r="r" b="b"/>
              <a:pathLst>
                <a:path w="518" h="2747" extrusionOk="0">
                  <a:moveTo>
                    <a:pt x="65" y="1"/>
                  </a:moveTo>
                  <a:cubicBezTo>
                    <a:pt x="44" y="1"/>
                    <a:pt x="22" y="1"/>
                    <a:pt x="1" y="11"/>
                  </a:cubicBezTo>
                  <a:cubicBezTo>
                    <a:pt x="163" y="44"/>
                    <a:pt x="270" y="173"/>
                    <a:pt x="270" y="334"/>
                  </a:cubicBezTo>
                  <a:lnTo>
                    <a:pt x="270" y="2413"/>
                  </a:lnTo>
                  <a:cubicBezTo>
                    <a:pt x="270" y="2574"/>
                    <a:pt x="163" y="2703"/>
                    <a:pt x="1" y="2736"/>
                  </a:cubicBezTo>
                  <a:cubicBezTo>
                    <a:pt x="22" y="2746"/>
                    <a:pt x="44" y="2746"/>
                    <a:pt x="65" y="2746"/>
                  </a:cubicBezTo>
                  <a:lnTo>
                    <a:pt x="184" y="2746"/>
                  </a:lnTo>
                  <a:cubicBezTo>
                    <a:pt x="367" y="2746"/>
                    <a:pt x="517" y="2596"/>
                    <a:pt x="517" y="2413"/>
                  </a:cubicBezTo>
                  <a:lnTo>
                    <a:pt x="517" y="334"/>
                  </a:lnTo>
                  <a:cubicBezTo>
                    <a:pt x="517" y="152"/>
                    <a:pt x="367" y="1"/>
                    <a:pt x="184" y="1"/>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35"/>
            <p:cNvSpPr/>
            <p:nvPr/>
          </p:nvSpPr>
          <p:spPr>
            <a:xfrm>
              <a:off x="7830726" y="3506047"/>
              <a:ext cx="42900" cy="232898"/>
            </a:xfrm>
            <a:custGeom>
              <a:avLst/>
              <a:gdLst/>
              <a:ahLst/>
              <a:cxnLst/>
              <a:rect l="l" t="t" r="r" b="b"/>
              <a:pathLst>
                <a:path w="506" h="2747" extrusionOk="0">
                  <a:moveTo>
                    <a:pt x="65" y="1"/>
                  </a:moveTo>
                  <a:cubicBezTo>
                    <a:pt x="43" y="1"/>
                    <a:pt x="22" y="1"/>
                    <a:pt x="0" y="11"/>
                  </a:cubicBezTo>
                  <a:cubicBezTo>
                    <a:pt x="151" y="44"/>
                    <a:pt x="259" y="173"/>
                    <a:pt x="259" y="334"/>
                  </a:cubicBezTo>
                  <a:lnTo>
                    <a:pt x="259" y="2413"/>
                  </a:lnTo>
                  <a:cubicBezTo>
                    <a:pt x="259" y="2574"/>
                    <a:pt x="151" y="2703"/>
                    <a:pt x="0" y="2736"/>
                  </a:cubicBezTo>
                  <a:cubicBezTo>
                    <a:pt x="22" y="2746"/>
                    <a:pt x="43" y="2746"/>
                    <a:pt x="65" y="2746"/>
                  </a:cubicBezTo>
                  <a:lnTo>
                    <a:pt x="173" y="2746"/>
                  </a:lnTo>
                  <a:cubicBezTo>
                    <a:pt x="355" y="2746"/>
                    <a:pt x="506" y="2596"/>
                    <a:pt x="506" y="2413"/>
                  </a:cubicBezTo>
                  <a:lnTo>
                    <a:pt x="506" y="334"/>
                  </a:lnTo>
                  <a:cubicBezTo>
                    <a:pt x="506" y="152"/>
                    <a:pt x="355" y="1"/>
                    <a:pt x="173" y="1"/>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35"/>
            <p:cNvSpPr/>
            <p:nvPr/>
          </p:nvSpPr>
          <p:spPr>
            <a:xfrm>
              <a:off x="7896433" y="3506047"/>
              <a:ext cx="42985" cy="269439"/>
            </a:xfrm>
            <a:custGeom>
              <a:avLst/>
              <a:gdLst/>
              <a:ahLst/>
              <a:cxnLst/>
              <a:rect l="l" t="t" r="r" b="b"/>
              <a:pathLst>
                <a:path w="507" h="3178" extrusionOk="0">
                  <a:moveTo>
                    <a:pt x="65" y="1"/>
                  </a:moveTo>
                  <a:cubicBezTo>
                    <a:pt x="32" y="1"/>
                    <a:pt x="11" y="1"/>
                    <a:pt x="1" y="11"/>
                  </a:cubicBezTo>
                  <a:cubicBezTo>
                    <a:pt x="151" y="44"/>
                    <a:pt x="259" y="173"/>
                    <a:pt x="259" y="334"/>
                  </a:cubicBezTo>
                  <a:lnTo>
                    <a:pt x="259" y="3177"/>
                  </a:lnTo>
                  <a:lnTo>
                    <a:pt x="506" y="3177"/>
                  </a:lnTo>
                  <a:lnTo>
                    <a:pt x="506" y="334"/>
                  </a:lnTo>
                  <a:cubicBezTo>
                    <a:pt x="506" y="152"/>
                    <a:pt x="355" y="1"/>
                    <a:pt x="173" y="1"/>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6" name="Google Shape;2426;p35"/>
            <p:cNvSpPr/>
            <p:nvPr/>
          </p:nvSpPr>
          <p:spPr>
            <a:xfrm>
              <a:off x="7764935" y="3506047"/>
              <a:ext cx="42985" cy="232898"/>
            </a:xfrm>
            <a:custGeom>
              <a:avLst/>
              <a:gdLst/>
              <a:ahLst/>
              <a:cxnLst/>
              <a:rect l="l" t="t" r="r" b="b"/>
              <a:pathLst>
                <a:path w="507" h="2747" extrusionOk="0">
                  <a:moveTo>
                    <a:pt x="66" y="1"/>
                  </a:moveTo>
                  <a:cubicBezTo>
                    <a:pt x="44" y="1"/>
                    <a:pt x="22" y="1"/>
                    <a:pt x="1" y="11"/>
                  </a:cubicBezTo>
                  <a:cubicBezTo>
                    <a:pt x="152" y="44"/>
                    <a:pt x="270" y="173"/>
                    <a:pt x="270" y="334"/>
                  </a:cubicBezTo>
                  <a:lnTo>
                    <a:pt x="270" y="2413"/>
                  </a:lnTo>
                  <a:cubicBezTo>
                    <a:pt x="270" y="2574"/>
                    <a:pt x="152" y="2703"/>
                    <a:pt x="1" y="2736"/>
                  </a:cubicBezTo>
                  <a:cubicBezTo>
                    <a:pt x="22" y="2746"/>
                    <a:pt x="44" y="2746"/>
                    <a:pt x="66" y="2746"/>
                  </a:cubicBezTo>
                  <a:lnTo>
                    <a:pt x="173" y="2746"/>
                  </a:lnTo>
                  <a:cubicBezTo>
                    <a:pt x="356" y="2746"/>
                    <a:pt x="507" y="2596"/>
                    <a:pt x="507" y="2413"/>
                  </a:cubicBezTo>
                  <a:lnTo>
                    <a:pt x="507" y="334"/>
                  </a:lnTo>
                  <a:cubicBezTo>
                    <a:pt x="507" y="152"/>
                    <a:pt x="356" y="1"/>
                    <a:pt x="173" y="1"/>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35"/>
            <p:cNvSpPr/>
            <p:nvPr/>
          </p:nvSpPr>
          <p:spPr>
            <a:xfrm>
              <a:off x="7873542" y="3732503"/>
              <a:ext cx="65876" cy="13735"/>
            </a:xfrm>
            <a:custGeom>
              <a:avLst/>
              <a:gdLst/>
              <a:ahLst/>
              <a:cxnLst/>
              <a:rect l="l" t="t" r="r" b="b"/>
              <a:pathLst>
                <a:path w="777" h="162" extrusionOk="0">
                  <a:moveTo>
                    <a:pt x="1" y="0"/>
                  </a:moveTo>
                  <a:lnTo>
                    <a:pt x="1" y="162"/>
                  </a:lnTo>
                  <a:lnTo>
                    <a:pt x="776" y="162"/>
                  </a:lnTo>
                  <a:lnTo>
                    <a:pt x="776" y="0"/>
                  </a:ln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35"/>
            <p:cNvSpPr/>
            <p:nvPr/>
          </p:nvSpPr>
          <p:spPr>
            <a:xfrm>
              <a:off x="7683712" y="3476881"/>
              <a:ext cx="29250" cy="291228"/>
            </a:xfrm>
            <a:custGeom>
              <a:avLst/>
              <a:gdLst/>
              <a:ahLst/>
              <a:cxnLst/>
              <a:rect l="l" t="t" r="r" b="b"/>
              <a:pathLst>
                <a:path w="345" h="3435" extrusionOk="0">
                  <a:moveTo>
                    <a:pt x="76" y="0"/>
                  </a:moveTo>
                  <a:cubicBezTo>
                    <a:pt x="33" y="0"/>
                    <a:pt x="0" y="32"/>
                    <a:pt x="0" y="75"/>
                  </a:cubicBezTo>
                  <a:lnTo>
                    <a:pt x="0" y="3360"/>
                  </a:lnTo>
                  <a:cubicBezTo>
                    <a:pt x="0" y="3403"/>
                    <a:pt x="33" y="3435"/>
                    <a:pt x="76" y="3435"/>
                  </a:cubicBezTo>
                  <a:lnTo>
                    <a:pt x="259" y="3435"/>
                  </a:lnTo>
                  <a:cubicBezTo>
                    <a:pt x="313" y="3435"/>
                    <a:pt x="345" y="3403"/>
                    <a:pt x="345" y="3360"/>
                  </a:cubicBezTo>
                  <a:lnTo>
                    <a:pt x="345" y="75"/>
                  </a:lnTo>
                  <a:cubicBezTo>
                    <a:pt x="345" y="32"/>
                    <a:pt x="313" y="0"/>
                    <a:pt x="259" y="0"/>
                  </a:cubicBezTo>
                  <a:close/>
                </a:path>
              </a:pathLst>
            </a:custGeom>
            <a:solidFill>
              <a:srgbClr val="FFE8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35"/>
            <p:cNvSpPr/>
            <p:nvPr/>
          </p:nvSpPr>
          <p:spPr>
            <a:xfrm>
              <a:off x="7688291" y="3476881"/>
              <a:ext cx="24672" cy="291228"/>
            </a:xfrm>
            <a:custGeom>
              <a:avLst/>
              <a:gdLst/>
              <a:ahLst/>
              <a:cxnLst/>
              <a:rect l="l" t="t" r="r" b="b"/>
              <a:pathLst>
                <a:path w="291" h="3435" extrusionOk="0">
                  <a:moveTo>
                    <a:pt x="0" y="0"/>
                  </a:moveTo>
                  <a:cubicBezTo>
                    <a:pt x="32" y="11"/>
                    <a:pt x="54" y="43"/>
                    <a:pt x="54" y="75"/>
                  </a:cubicBezTo>
                  <a:lnTo>
                    <a:pt x="54" y="3360"/>
                  </a:lnTo>
                  <a:cubicBezTo>
                    <a:pt x="54" y="3392"/>
                    <a:pt x="32" y="3425"/>
                    <a:pt x="0" y="3435"/>
                  </a:cubicBezTo>
                  <a:lnTo>
                    <a:pt x="205" y="3435"/>
                  </a:lnTo>
                  <a:cubicBezTo>
                    <a:pt x="248" y="3435"/>
                    <a:pt x="291" y="3403"/>
                    <a:pt x="291" y="3360"/>
                  </a:cubicBezTo>
                  <a:lnTo>
                    <a:pt x="291" y="75"/>
                  </a:lnTo>
                  <a:cubicBezTo>
                    <a:pt x="291" y="32"/>
                    <a:pt x="248" y="0"/>
                    <a:pt x="205" y="0"/>
                  </a:cubicBezTo>
                  <a:close/>
                </a:path>
              </a:pathLst>
            </a:custGeom>
            <a:solidFill>
              <a:srgbClr val="5FB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35"/>
            <p:cNvSpPr/>
            <p:nvPr/>
          </p:nvSpPr>
          <p:spPr>
            <a:xfrm>
              <a:off x="7873542" y="3789986"/>
              <a:ext cx="65876" cy="100467"/>
            </a:xfrm>
            <a:custGeom>
              <a:avLst/>
              <a:gdLst/>
              <a:ahLst/>
              <a:cxnLst/>
              <a:rect l="l" t="t" r="r" b="b"/>
              <a:pathLst>
                <a:path w="777" h="1185" extrusionOk="0">
                  <a:moveTo>
                    <a:pt x="1" y="0"/>
                  </a:moveTo>
                  <a:lnTo>
                    <a:pt x="1" y="87"/>
                  </a:lnTo>
                  <a:lnTo>
                    <a:pt x="44" y="356"/>
                  </a:lnTo>
                  <a:lnTo>
                    <a:pt x="109" y="431"/>
                  </a:lnTo>
                  <a:lnTo>
                    <a:pt x="65" y="517"/>
                  </a:lnTo>
                  <a:lnTo>
                    <a:pt x="173" y="1120"/>
                  </a:lnTo>
                  <a:lnTo>
                    <a:pt x="173" y="1185"/>
                  </a:lnTo>
                  <a:lnTo>
                    <a:pt x="604" y="1185"/>
                  </a:lnTo>
                  <a:lnTo>
                    <a:pt x="604" y="1120"/>
                  </a:lnTo>
                  <a:lnTo>
                    <a:pt x="701" y="517"/>
                  </a:lnTo>
                  <a:lnTo>
                    <a:pt x="668" y="431"/>
                  </a:lnTo>
                  <a:lnTo>
                    <a:pt x="723" y="356"/>
                  </a:lnTo>
                  <a:lnTo>
                    <a:pt x="776" y="87"/>
                  </a:lnTo>
                  <a:lnTo>
                    <a:pt x="776" y="0"/>
                  </a:lnTo>
                  <a:close/>
                </a:path>
              </a:pathLst>
            </a:custGeom>
            <a:solidFill>
              <a:srgbClr val="5FB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35"/>
            <p:cNvSpPr/>
            <p:nvPr/>
          </p:nvSpPr>
          <p:spPr>
            <a:xfrm>
              <a:off x="7903725" y="3789986"/>
              <a:ext cx="35693" cy="100467"/>
            </a:xfrm>
            <a:custGeom>
              <a:avLst/>
              <a:gdLst/>
              <a:ahLst/>
              <a:cxnLst/>
              <a:rect l="l" t="t" r="r" b="b"/>
              <a:pathLst>
                <a:path w="421" h="1185" extrusionOk="0">
                  <a:moveTo>
                    <a:pt x="173" y="0"/>
                  </a:moveTo>
                  <a:lnTo>
                    <a:pt x="173" y="87"/>
                  </a:lnTo>
                  <a:lnTo>
                    <a:pt x="1" y="1120"/>
                  </a:lnTo>
                  <a:lnTo>
                    <a:pt x="1" y="1185"/>
                  </a:lnTo>
                  <a:lnTo>
                    <a:pt x="248" y="1185"/>
                  </a:lnTo>
                  <a:lnTo>
                    <a:pt x="248" y="1120"/>
                  </a:lnTo>
                  <a:lnTo>
                    <a:pt x="345" y="517"/>
                  </a:lnTo>
                  <a:lnTo>
                    <a:pt x="312" y="431"/>
                  </a:lnTo>
                  <a:lnTo>
                    <a:pt x="367" y="356"/>
                  </a:lnTo>
                  <a:lnTo>
                    <a:pt x="420" y="87"/>
                  </a:lnTo>
                  <a:lnTo>
                    <a:pt x="420" y="0"/>
                  </a:lnTo>
                  <a:close/>
                </a:path>
              </a:pathLst>
            </a:custGeom>
            <a:solidFill>
              <a:srgbClr val="5FB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35"/>
            <p:cNvSpPr/>
            <p:nvPr/>
          </p:nvSpPr>
          <p:spPr>
            <a:xfrm>
              <a:off x="7877187" y="3820168"/>
              <a:ext cx="57652" cy="13735"/>
            </a:xfrm>
            <a:custGeom>
              <a:avLst/>
              <a:gdLst/>
              <a:ahLst/>
              <a:cxnLst/>
              <a:rect l="l" t="t" r="r" b="b"/>
              <a:pathLst>
                <a:path w="680" h="162" extrusionOk="0">
                  <a:moveTo>
                    <a:pt x="1" y="0"/>
                  </a:moveTo>
                  <a:lnTo>
                    <a:pt x="22" y="161"/>
                  </a:lnTo>
                  <a:lnTo>
                    <a:pt x="658" y="161"/>
                  </a:lnTo>
                  <a:lnTo>
                    <a:pt x="680" y="0"/>
                  </a:lnTo>
                  <a:close/>
                </a:path>
              </a:pathLst>
            </a:custGeom>
            <a:solidFill>
              <a:srgbClr val="FFE8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35"/>
            <p:cNvSpPr/>
            <p:nvPr/>
          </p:nvSpPr>
          <p:spPr>
            <a:xfrm>
              <a:off x="7858959" y="3768027"/>
              <a:ext cx="95041" cy="29335"/>
            </a:xfrm>
            <a:custGeom>
              <a:avLst/>
              <a:gdLst/>
              <a:ahLst/>
              <a:cxnLst/>
              <a:rect l="l" t="t" r="r" b="b"/>
              <a:pathLst>
                <a:path w="1121" h="346" extrusionOk="0">
                  <a:moveTo>
                    <a:pt x="76" y="1"/>
                  </a:moveTo>
                  <a:cubicBezTo>
                    <a:pt x="33" y="1"/>
                    <a:pt x="1" y="44"/>
                    <a:pt x="1" y="87"/>
                  </a:cubicBezTo>
                  <a:lnTo>
                    <a:pt x="1" y="271"/>
                  </a:lnTo>
                  <a:cubicBezTo>
                    <a:pt x="1" y="314"/>
                    <a:pt x="33" y="346"/>
                    <a:pt x="76" y="346"/>
                  </a:cubicBezTo>
                  <a:lnTo>
                    <a:pt x="1034" y="346"/>
                  </a:lnTo>
                  <a:cubicBezTo>
                    <a:pt x="1077" y="346"/>
                    <a:pt x="1120" y="314"/>
                    <a:pt x="1120" y="271"/>
                  </a:cubicBezTo>
                  <a:lnTo>
                    <a:pt x="1120" y="87"/>
                  </a:lnTo>
                  <a:cubicBezTo>
                    <a:pt x="1120" y="44"/>
                    <a:pt x="1077" y="1"/>
                    <a:pt x="1034" y="1"/>
                  </a:cubicBezTo>
                  <a:close/>
                </a:path>
              </a:pathLst>
            </a:custGeom>
            <a:solidFill>
              <a:srgbClr val="FFE8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35"/>
            <p:cNvSpPr/>
            <p:nvPr/>
          </p:nvSpPr>
          <p:spPr>
            <a:xfrm>
              <a:off x="7880918" y="3884943"/>
              <a:ext cx="51209" cy="29250"/>
            </a:xfrm>
            <a:custGeom>
              <a:avLst/>
              <a:gdLst/>
              <a:ahLst/>
              <a:cxnLst/>
              <a:rect l="l" t="t" r="r" b="b"/>
              <a:pathLst>
                <a:path w="604" h="345" extrusionOk="0">
                  <a:moveTo>
                    <a:pt x="76" y="0"/>
                  </a:moveTo>
                  <a:cubicBezTo>
                    <a:pt x="33" y="0"/>
                    <a:pt x="0" y="43"/>
                    <a:pt x="0" y="86"/>
                  </a:cubicBezTo>
                  <a:lnTo>
                    <a:pt x="0" y="270"/>
                  </a:lnTo>
                  <a:cubicBezTo>
                    <a:pt x="0" y="313"/>
                    <a:pt x="33" y="345"/>
                    <a:pt x="76" y="345"/>
                  </a:cubicBezTo>
                  <a:lnTo>
                    <a:pt x="517" y="345"/>
                  </a:lnTo>
                  <a:cubicBezTo>
                    <a:pt x="560" y="345"/>
                    <a:pt x="603" y="313"/>
                    <a:pt x="603" y="270"/>
                  </a:cubicBezTo>
                  <a:lnTo>
                    <a:pt x="603" y="86"/>
                  </a:lnTo>
                  <a:cubicBezTo>
                    <a:pt x="603" y="43"/>
                    <a:pt x="560" y="0"/>
                    <a:pt x="517" y="0"/>
                  </a:cubicBezTo>
                  <a:lnTo>
                    <a:pt x="399" y="11"/>
                  </a:lnTo>
                  <a:lnTo>
                    <a:pt x="291" y="0"/>
                  </a:lnTo>
                  <a:close/>
                </a:path>
              </a:pathLst>
            </a:custGeom>
            <a:solidFill>
              <a:srgbClr val="FFE8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35"/>
            <p:cNvSpPr/>
            <p:nvPr/>
          </p:nvSpPr>
          <p:spPr>
            <a:xfrm>
              <a:off x="7926531" y="3768027"/>
              <a:ext cx="27470" cy="29335"/>
            </a:xfrm>
            <a:custGeom>
              <a:avLst/>
              <a:gdLst/>
              <a:ahLst/>
              <a:cxnLst/>
              <a:rect l="l" t="t" r="r" b="b"/>
              <a:pathLst>
                <a:path w="324" h="346" extrusionOk="0">
                  <a:moveTo>
                    <a:pt x="0" y="1"/>
                  </a:moveTo>
                  <a:cubicBezTo>
                    <a:pt x="43" y="1"/>
                    <a:pt x="76" y="44"/>
                    <a:pt x="76" y="87"/>
                  </a:cubicBezTo>
                  <a:lnTo>
                    <a:pt x="76" y="271"/>
                  </a:lnTo>
                  <a:cubicBezTo>
                    <a:pt x="76" y="314"/>
                    <a:pt x="43" y="346"/>
                    <a:pt x="0" y="346"/>
                  </a:cubicBezTo>
                  <a:lnTo>
                    <a:pt x="237" y="346"/>
                  </a:lnTo>
                  <a:cubicBezTo>
                    <a:pt x="280" y="346"/>
                    <a:pt x="323" y="314"/>
                    <a:pt x="323" y="271"/>
                  </a:cubicBezTo>
                  <a:lnTo>
                    <a:pt x="323" y="87"/>
                  </a:lnTo>
                  <a:cubicBezTo>
                    <a:pt x="323" y="44"/>
                    <a:pt x="280" y="1"/>
                    <a:pt x="237" y="1"/>
                  </a:cubicBezTo>
                  <a:close/>
                </a:path>
              </a:pathLst>
            </a:custGeom>
            <a:solidFill>
              <a:srgbClr val="5FB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35"/>
            <p:cNvSpPr/>
            <p:nvPr/>
          </p:nvSpPr>
          <p:spPr>
            <a:xfrm>
              <a:off x="7904572" y="3884943"/>
              <a:ext cx="27554" cy="29250"/>
            </a:xfrm>
            <a:custGeom>
              <a:avLst/>
              <a:gdLst/>
              <a:ahLst/>
              <a:cxnLst/>
              <a:rect l="l" t="t" r="r" b="b"/>
              <a:pathLst>
                <a:path w="325" h="345" extrusionOk="0">
                  <a:moveTo>
                    <a:pt x="1" y="0"/>
                  </a:moveTo>
                  <a:cubicBezTo>
                    <a:pt x="44" y="0"/>
                    <a:pt x="77" y="43"/>
                    <a:pt x="77" y="86"/>
                  </a:cubicBezTo>
                  <a:lnTo>
                    <a:pt x="77" y="259"/>
                  </a:lnTo>
                  <a:cubicBezTo>
                    <a:pt x="77" y="313"/>
                    <a:pt x="44" y="345"/>
                    <a:pt x="1" y="345"/>
                  </a:cubicBezTo>
                  <a:lnTo>
                    <a:pt x="238" y="345"/>
                  </a:lnTo>
                  <a:cubicBezTo>
                    <a:pt x="281" y="345"/>
                    <a:pt x="324" y="313"/>
                    <a:pt x="324" y="270"/>
                  </a:cubicBezTo>
                  <a:lnTo>
                    <a:pt x="324" y="86"/>
                  </a:lnTo>
                  <a:cubicBezTo>
                    <a:pt x="324" y="43"/>
                    <a:pt x="281" y="0"/>
                    <a:pt x="238" y="0"/>
                  </a:cubicBezTo>
                  <a:close/>
                </a:path>
              </a:pathLst>
            </a:custGeom>
            <a:solidFill>
              <a:srgbClr val="5FB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7" name="Google Shape;2437;p35"/>
          <p:cNvGrpSpPr/>
          <p:nvPr/>
        </p:nvGrpSpPr>
        <p:grpSpPr>
          <a:xfrm rot="635448">
            <a:off x="1467086" y="3698686"/>
            <a:ext cx="365341" cy="510409"/>
            <a:chOff x="6956951" y="4220006"/>
            <a:chExt cx="365328" cy="510391"/>
          </a:xfrm>
        </p:grpSpPr>
        <p:sp>
          <p:nvSpPr>
            <p:cNvPr id="2438" name="Google Shape;2438;p35"/>
            <p:cNvSpPr/>
            <p:nvPr/>
          </p:nvSpPr>
          <p:spPr>
            <a:xfrm>
              <a:off x="6993492" y="4256548"/>
              <a:ext cx="292245" cy="437308"/>
            </a:xfrm>
            <a:custGeom>
              <a:avLst/>
              <a:gdLst/>
              <a:ahLst/>
              <a:cxnLst/>
              <a:rect l="l" t="t" r="r" b="b"/>
              <a:pathLst>
                <a:path w="3447" h="5158" extrusionOk="0">
                  <a:moveTo>
                    <a:pt x="604" y="0"/>
                  </a:moveTo>
                  <a:cubicBezTo>
                    <a:pt x="561" y="0"/>
                    <a:pt x="517" y="32"/>
                    <a:pt x="517" y="86"/>
                  </a:cubicBezTo>
                  <a:lnTo>
                    <a:pt x="517" y="345"/>
                  </a:lnTo>
                  <a:lnTo>
                    <a:pt x="517" y="689"/>
                  </a:lnTo>
                  <a:lnTo>
                    <a:pt x="517" y="1120"/>
                  </a:lnTo>
                  <a:cubicBezTo>
                    <a:pt x="313" y="1238"/>
                    <a:pt x="173" y="1465"/>
                    <a:pt x="173" y="1723"/>
                  </a:cubicBezTo>
                  <a:lnTo>
                    <a:pt x="173" y="2918"/>
                  </a:lnTo>
                  <a:cubicBezTo>
                    <a:pt x="76" y="2918"/>
                    <a:pt x="1" y="3004"/>
                    <a:pt x="1" y="3090"/>
                  </a:cubicBezTo>
                  <a:cubicBezTo>
                    <a:pt x="1" y="3188"/>
                    <a:pt x="76" y="3262"/>
                    <a:pt x="173" y="3262"/>
                  </a:cubicBezTo>
                  <a:lnTo>
                    <a:pt x="173" y="4124"/>
                  </a:lnTo>
                  <a:cubicBezTo>
                    <a:pt x="173" y="4318"/>
                    <a:pt x="335" y="4468"/>
                    <a:pt x="517" y="4468"/>
                  </a:cubicBezTo>
                  <a:lnTo>
                    <a:pt x="550" y="4468"/>
                  </a:lnTo>
                  <a:cubicBezTo>
                    <a:pt x="367" y="4468"/>
                    <a:pt x="227" y="4609"/>
                    <a:pt x="206" y="4781"/>
                  </a:cubicBezTo>
                  <a:lnTo>
                    <a:pt x="173" y="5061"/>
                  </a:lnTo>
                  <a:cubicBezTo>
                    <a:pt x="173" y="5115"/>
                    <a:pt x="216" y="5158"/>
                    <a:pt x="259" y="5158"/>
                  </a:cubicBezTo>
                  <a:lnTo>
                    <a:pt x="3188" y="5158"/>
                  </a:lnTo>
                  <a:cubicBezTo>
                    <a:pt x="3209" y="5158"/>
                    <a:pt x="3231" y="5147"/>
                    <a:pt x="3242" y="5136"/>
                  </a:cubicBezTo>
                  <a:lnTo>
                    <a:pt x="3253" y="5136"/>
                  </a:lnTo>
                  <a:lnTo>
                    <a:pt x="3253" y="5126"/>
                  </a:lnTo>
                  <a:lnTo>
                    <a:pt x="3264" y="5126"/>
                  </a:lnTo>
                  <a:cubicBezTo>
                    <a:pt x="3274" y="5104"/>
                    <a:pt x="3274" y="5083"/>
                    <a:pt x="3274" y="5061"/>
                  </a:cubicBezTo>
                  <a:lnTo>
                    <a:pt x="3242" y="4770"/>
                  </a:lnTo>
                  <a:cubicBezTo>
                    <a:pt x="3221" y="4598"/>
                    <a:pt x="3070" y="4468"/>
                    <a:pt x="2898" y="4468"/>
                  </a:cubicBezTo>
                  <a:lnTo>
                    <a:pt x="2962" y="4468"/>
                  </a:lnTo>
                  <a:cubicBezTo>
                    <a:pt x="3134" y="4447"/>
                    <a:pt x="3274" y="4307"/>
                    <a:pt x="3274" y="4124"/>
                  </a:cubicBezTo>
                  <a:lnTo>
                    <a:pt x="3274" y="3262"/>
                  </a:lnTo>
                  <a:cubicBezTo>
                    <a:pt x="3371" y="3262"/>
                    <a:pt x="3446" y="3188"/>
                    <a:pt x="3446" y="3090"/>
                  </a:cubicBezTo>
                  <a:cubicBezTo>
                    <a:pt x="3446" y="3004"/>
                    <a:pt x="3371" y="2918"/>
                    <a:pt x="3274" y="2918"/>
                  </a:cubicBezTo>
                  <a:lnTo>
                    <a:pt x="3274" y="1723"/>
                  </a:lnTo>
                  <a:lnTo>
                    <a:pt x="3274" y="1680"/>
                  </a:lnTo>
                  <a:lnTo>
                    <a:pt x="3274" y="1658"/>
                  </a:lnTo>
                  <a:cubicBezTo>
                    <a:pt x="3274" y="1647"/>
                    <a:pt x="3274" y="1637"/>
                    <a:pt x="3264" y="1626"/>
                  </a:cubicBezTo>
                  <a:lnTo>
                    <a:pt x="3264" y="1615"/>
                  </a:lnTo>
                  <a:lnTo>
                    <a:pt x="3264" y="1583"/>
                  </a:lnTo>
                  <a:cubicBezTo>
                    <a:pt x="3253" y="1561"/>
                    <a:pt x="3253" y="1551"/>
                    <a:pt x="3253" y="1540"/>
                  </a:cubicBezTo>
                  <a:lnTo>
                    <a:pt x="3253" y="1529"/>
                  </a:lnTo>
                  <a:cubicBezTo>
                    <a:pt x="3242" y="1518"/>
                    <a:pt x="3242" y="1508"/>
                    <a:pt x="3242" y="1497"/>
                  </a:cubicBezTo>
                  <a:cubicBezTo>
                    <a:pt x="3231" y="1497"/>
                    <a:pt x="3231" y="1486"/>
                    <a:pt x="3231" y="1486"/>
                  </a:cubicBezTo>
                  <a:cubicBezTo>
                    <a:pt x="3221" y="1465"/>
                    <a:pt x="3209" y="1432"/>
                    <a:pt x="3199" y="1410"/>
                  </a:cubicBezTo>
                  <a:lnTo>
                    <a:pt x="3199" y="1400"/>
                  </a:lnTo>
                  <a:cubicBezTo>
                    <a:pt x="3188" y="1389"/>
                    <a:pt x="3188" y="1379"/>
                    <a:pt x="3178" y="1367"/>
                  </a:cubicBezTo>
                  <a:cubicBezTo>
                    <a:pt x="3166" y="1346"/>
                    <a:pt x="3145" y="1314"/>
                    <a:pt x="3134" y="1292"/>
                  </a:cubicBezTo>
                  <a:lnTo>
                    <a:pt x="3123" y="1292"/>
                  </a:lnTo>
                  <a:cubicBezTo>
                    <a:pt x="3102" y="1260"/>
                    <a:pt x="3070" y="1228"/>
                    <a:pt x="3037" y="1195"/>
                  </a:cubicBezTo>
                  <a:cubicBezTo>
                    <a:pt x="3005" y="1174"/>
                    <a:pt x="2973" y="1142"/>
                    <a:pt x="2929" y="1120"/>
                  </a:cubicBezTo>
                  <a:lnTo>
                    <a:pt x="2929" y="689"/>
                  </a:lnTo>
                  <a:lnTo>
                    <a:pt x="2929" y="345"/>
                  </a:lnTo>
                  <a:lnTo>
                    <a:pt x="2929" y="86"/>
                  </a:lnTo>
                  <a:cubicBezTo>
                    <a:pt x="2929" y="32"/>
                    <a:pt x="2886" y="0"/>
                    <a:pt x="2843" y="0"/>
                  </a:cubicBezTo>
                  <a:lnTo>
                    <a:pt x="2413" y="0"/>
                  </a:lnTo>
                  <a:cubicBezTo>
                    <a:pt x="2348" y="0"/>
                    <a:pt x="2295" y="32"/>
                    <a:pt x="2262" y="86"/>
                  </a:cubicBezTo>
                  <a:lnTo>
                    <a:pt x="1185" y="86"/>
                  </a:lnTo>
                  <a:cubicBezTo>
                    <a:pt x="1185" y="75"/>
                    <a:pt x="1175" y="75"/>
                    <a:pt x="1175" y="65"/>
                  </a:cubicBezTo>
                  <a:lnTo>
                    <a:pt x="1142" y="32"/>
                  </a:lnTo>
                  <a:cubicBezTo>
                    <a:pt x="1132" y="32"/>
                    <a:pt x="1132" y="22"/>
                    <a:pt x="1120" y="22"/>
                  </a:cubicBezTo>
                  <a:cubicBezTo>
                    <a:pt x="1110" y="11"/>
                    <a:pt x="1099" y="11"/>
                    <a:pt x="10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35"/>
            <p:cNvSpPr/>
            <p:nvPr/>
          </p:nvSpPr>
          <p:spPr>
            <a:xfrm>
              <a:off x="6956951" y="4220006"/>
              <a:ext cx="365328" cy="510391"/>
            </a:xfrm>
            <a:custGeom>
              <a:avLst/>
              <a:gdLst/>
              <a:ahLst/>
              <a:cxnLst/>
              <a:rect l="l" t="t" r="r" b="b"/>
              <a:pathLst>
                <a:path w="4309" h="6020" extrusionOk="0">
                  <a:moveTo>
                    <a:pt x="1379" y="874"/>
                  </a:moveTo>
                  <a:cubicBezTo>
                    <a:pt x="1450" y="921"/>
                    <a:pt x="1531" y="948"/>
                    <a:pt x="1616" y="948"/>
                  </a:cubicBezTo>
                  <a:lnTo>
                    <a:pt x="2693" y="948"/>
                  </a:lnTo>
                  <a:cubicBezTo>
                    <a:pt x="2781" y="948"/>
                    <a:pt x="2862" y="923"/>
                    <a:pt x="2930" y="879"/>
                  </a:cubicBezTo>
                  <a:lnTo>
                    <a:pt x="2930" y="879"/>
                  </a:lnTo>
                  <a:lnTo>
                    <a:pt x="2930" y="1120"/>
                  </a:lnTo>
                  <a:lnTo>
                    <a:pt x="2930" y="1551"/>
                  </a:lnTo>
                  <a:cubicBezTo>
                    <a:pt x="2930" y="1702"/>
                    <a:pt x="3016" y="1853"/>
                    <a:pt x="3145" y="1928"/>
                  </a:cubicBezTo>
                  <a:cubicBezTo>
                    <a:pt x="3156" y="1939"/>
                    <a:pt x="3178" y="1939"/>
                    <a:pt x="3188" y="1949"/>
                  </a:cubicBezTo>
                  <a:cubicBezTo>
                    <a:pt x="3199" y="1960"/>
                    <a:pt x="3210" y="1982"/>
                    <a:pt x="3221" y="1992"/>
                  </a:cubicBezTo>
                  <a:cubicBezTo>
                    <a:pt x="3228" y="2000"/>
                    <a:pt x="3230" y="2008"/>
                    <a:pt x="3235" y="2011"/>
                  </a:cubicBezTo>
                  <a:lnTo>
                    <a:pt x="3235" y="2011"/>
                  </a:lnTo>
                  <a:lnTo>
                    <a:pt x="3231" y="2014"/>
                  </a:lnTo>
                  <a:cubicBezTo>
                    <a:pt x="3231" y="2014"/>
                    <a:pt x="3242" y="2014"/>
                    <a:pt x="3242" y="2025"/>
                  </a:cubicBezTo>
                  <a:lnTo>
                    <a:pt x="3242" y="2035"/>
                  </a:lnTo>
                  <a:cubicBezTo>
                    <a:pt x="3253" y="2046"/>
                    <a:pt x="3253" y="2057"/>
                    <a:pt x="3264" y="2068"/>
                  </a:cubicBezTo>
                  <a:lnTo>
                    <a:pt x="3264" y="2078"/>
                  </a:lnTo>
                  <a:cubicBezTo>
                    <a:pt x="3264" y="2089"/>
                    <a:pt x="3264" y="2089"/>
                    <a:pt x="3274" y="2100"/>
                  </a:cubicBezTo>
                  <a:lnTo>
                    <a:pt x="3274" y="2111"/>
                  </a:lnTo>
                  <a:lnTo>
                    <a:pt x="3274" y="2133"/>
                  </a:lnTo>
                  <a:lnTo>
                    <a:pt x="3274" y="2154"/>
                  </a:lnTo>
                  <a:lnTo>
                    <a:pt x="3274" y="3349"/>
                  </a:lnTo>
                  <a:cubicBezTo>
                    <a:pt x="3274" y="3412"/>
                    <a:pt x="3286" y="3471"/>
                    <a:pt x="3310" y="3526"/>
                  </a:cubicBezTo>
                  <a:lnTo>
                    <a:pt x="3310" y="3526"/>
                  </a:lnTo>
                  <a:cubicBezTo>
                    <a:pt x="3286" y="3580"/>
                    <a:pt x="3274" y="3637"/>
                    <a:pt x="3274" y="3693"/>
                  </a:cubicBezTo>
                  <a:lnTo>
                    <a:pt x="3274" y="4473"/>
                  </a:lnTo>
                  <a:lnTo>
                    <a:pt x="3274" y="4473"/>
                  </a:lnTo>
                  <a:cubicBezTo>
                    <a:pt x="3177" y="4486"/>
                    <a:pt x="3090" y="4535"/>
                    <a:pt x="3027" y="4598"/>
                  </a:cubicBezTo>
                  <a:cubicBezTo>
                    <a:pt x="2941" y="4674"/>
                    <a:pt x="2898" y="4792"/>
                    <a:pt x="2898" y="4899"/>
                  </a:cubicBezTo>
                  <a:cubicBezTo>
                    <a:pt x="2898" y="4995"/>
                    <a:pt x="2925" y="5082"/>
                    <a:pt x="2981" y="5158"/>
                  </a:cubicBezTo>
                  <a:lnTo>
                    <a:pt x="1325" y="5158"/>
                  </a:lnTo>
                  <a:cubicBezTo>
                    <a:pt x="1377" y="5082"/>
                    <a:pt x="1412" y="4995"/>
                    <a:pt x="1412" y="4899"/>
                  </a:cubicBezTo>
                  <a:cubicBezTo>
                    <a:pt x="1412" y="4792"/>
                    <a:pt x="1358" y="4674"/>
                    <a:pt x="1283" y="4598"/>
                  </a:cubicBezTo>
                  <a:cubicBezTo>
                    <a:pt x="1219" y="4535"/>
                    <a:pt x="1126" y="4487"/>
                    <a:pt x="1035" y="4473"/>
                  </a:cubicBezTo>
                  <a:lnTo>
                    <a:pt x="1035" y="4473"/>
                  </a:lnTo>
                  <a:lnTo>
                    <a:pt x="1035" y="3693"/>
                  </a:lnTo>
                  <a:cubicBezTo>
                    <a:pt x="1035" y="3637"/>
                    <a:pt x="1023" y="3580"/>
                    <a:pt x="1000" y="3526"/>
                  </a:cubicBezTo>
                  <a:lnTo>
                    <a:pt x="1000" y="3526"/>
                  </a:lnTo>
                  <a:cubicBezTo>
                    <a:pt x="1023" y="3471"/>
                    <a:pt x="1035" y="3412"/>
                    <a:pt x="1035" y="3349"/>
                  </a:cubicBezTo>
                  <a:lnTo>
                    <a:pt x="1035" y="2154"/>
                  </a:lnTo>
                  <a:cubicBezTo>
                    <a:pt x="1035" y="2121"/>
                    <a:pt x="1046" y="2100"/>
                    <a:pt x="1046" y="2078"/>
                  </a:cubicBezTo>
                  <a:cubicBezTo>
                    <a:pt x="1056" y="2046"/>
                    <a:pt x="1067" y="2014"/>
                    <a:pt x="1089" y="1992"/>
                  </a:cubicBezTo>
                  <a:cubicBezTo>
                    <a:pt x="1110" y="1960"/>
                    <a:pt x="1142" y="1939"/>
                    <a:pt x="1164" y="1928"/>
                  </a:cubicBezTo>
                  <a:cubicBezTo>
                    <a:pt x="1304" y="1853"/>
                    <a:pt x="1379" y="1702"/>
                    <a:pt x="1379" y="1551"/>
                  </a:cubicBezTo>
                  <a:lnTo>
                    <a:pt x="1379" y="1143"/>
                  </a:lnTo>
                  <a:lnTo>
                    <a:pt x="1379" y="1143"/>
                  </a:lnTo>
                  <a:cubicBezTo>
                    <a:pt x="1380" y="1125"/>
                    <a:pt x="1380" y="1108"/>
                    <a:pt x="1379" y="1091"/>
                  </a:cubicBezTo>
                  <a:lnTo>
                    <a:pt x="1379" y="1091"/>
                  </a:lnTo>
                  <a:lnTo>
                    <a:pt x="1379" y="874"/>
                  </a:lnTo>
                  <a:close/>
                  <a:moveTo>
                    <a:pt x="1035" y="1"/>
                  </a:moveTo>
                  <a:cubicBezTo>
                    <a:pt x="970" y="1"/>
                    <a:pt x="895" y="11"/>
                    <a:pt x="841" y="44"/>
                  </a:cubicBezTo>
                  <a:cubicBezTo>
                    <a:pt x="744" y="75"/>
                    <a:pt x="668" y="140"/>
                    <a:pt x="604" y="226"/>
                  </a:cubicBezTo>
                  <a:lnTo>
                    <a:pt x="539" y="355"/>
                  </a:lnTo>
                  <a:cubicBezTo>
                    <a:pt x="529" y="410"/>
                    <a:pt x="518" y="463"/>
                    <a:pt x="518" y="517"/>
                  </a:cubicBezTo>
                  <a:lnTo>
                    <a:pt x="518" y="776"/>
                  </a:lnTo>
                  <a:lnTo>
                    <a:pt x="518" y="1120"/>
                  </a:lnTo>
                  <a:lnTo>
                    <a:pt x="518" y="1348"/>
                  </a:lnTo>
                  <a:lnTo>
                    <a:pt x="518" y="1348"/>
                  </a:lnTo>
                  <a:cubicBezTo>
                    <a:pt x="447" y="1416"/>
                    <a:pt x="385" y="1493"/>
                    <a:pt x="335" y="1583"/>
                  </a:cubicBezTo>
                  <a:cubicBezTo>
                    <a:pt x="281" y="1669"/>
                    <a:pt x="249" y="1755"/>
                    <a:pt x="216" y="1853"/>
                  </a:cubicBezTo>
                  <a:cubicBezTo>
                    <a:pt x="195" y="1949"/>
                    <a:pt x="173" y="2046"/>
                    <a:pt x="173" y="2154"/>
                  </a:cubicBezTo>
                  <a:lnTo>
                    <a:pt x="173" y="3106"/>
                  </a:lnTo>
                  <a:lnTo>
                    <a:pt x="173" y="3106"/>
                  </a:lnTo>
                  <a:cubicBezTo>
                    <a:pt x="149" y="3131"/>
                    <a:pt x="128" y="3158"/>
                    <a:pt x="109" y="3188"/>
                  </a:cubicBezTo>
                  <a:cubicBezTo>
                    <a:pt x="77" y="3241"/>
                    <a:pt x="44" y="3284"/>
                    <a:pt x="34" y="3349"/>
                  </a:cubicBezTo>
                  <a:cubicBezTo>
                    <a:pt x="12" y="3403"/>
                    <a:pt x="1" y="3468"/>
                    <a:pt x="1" y="3521"/>
                  </a:cubicBezTo>
                  <a:cubicBezTo>
                    <a:pt x="1" y="3607"/>
                    <a:pt x="22" y="3683"/>
                    <a:pt x="55" y="3758"/>
                  </a:cubicBezTo>
                  <a:cubicBezTo>
                    <a:pt x="82" y="3826"/>
                    <a:pt x="123" y="3891"/>
                    <a:pt x="173" y="3945"/>
                  </a:cubicBezTo>
                  <a:lnTo>
                    <a:pt x="173" y="3945"/>
                  </a:lnTo>
                  <a:lnTo>
                    <a:pt x="173" y="4555"/>
                  </a:lnTo>
                  <a:cubicBezTo>
                    <a:pt x="173" y="4663"/>
                    <a:pt x="195" y="4770"/>
                    <a:pt x="238" y="4856"/>
                  </a:cubicBezTo>
                  <a:cubicBezTo>
                    <a:pt x="247" y="4881"/>
                    <a:pt x="259" y="4906"/>
                    <a:pt x="271" y="4929"/>
                  </a:cubicBezTo>
                  <a:lnTo>
                    <a:pt x="271" y="4929"/>
                  </a:lnTo>
                  <a:cubicBezTo>
                    <a:pt x="267" y="4940"/>
                    <a:pt x="263" y="4952"/>
                    <a:pt x="259" y="4964"/>
                  </a:cubicBezTo>
                  <a:cubicBezTo>
                    <a:pt x="227" y="5029"/>
                    <a:pt x="216" y="5093"/>
                    <a:pt x="206" y="5169"/>
                  </a:cubicBezTo>
                  <a:lnTo>
                    <a:pt x="184" y="5459"/>
                  </a:lnTo>
                  <a:cubicBezTo>
                    <a:pt x="173" y="5471"/>
                    <a:pt x="173" y="5492"/>
                    <a:pt x="173" y="5502"/>
                  </a:cubicBezTo>
                  <a:cubicBezTo>
                    <a:pt x="173" y="5578"/>
                    <a:pt x="195" y="5643"/>
                    <a:pt x="216" y="5708"/>
                  </a:cubicBezTo>
                  <a:cubicBezTo>
                    <a:pt x="259" y="5794"/>
                    <a:pt x="324" y="5880"/>
                    <a:pt x="400" y="5933"/>
                  </a:cubicBezTo>
                  <a:cubicBezTo>
                    <a:pt x="443" y="5955"/>
                    <a:pt x="486" y="5987"/>
                    <a:pt x="539" y="5998"/>
                  </a:cubicBezTo>
                  <a:cubicBezTo>
                    <a:pt x="594" y="6009"/>
                    <a:pt x="637" y="6019"/>
                    <a:pt x="690" y="6019"/>
                  </a:cubicBezTo>
                  <a:lnTo>
                    <a:pt x="3619" y="6019"/>
                  </a:lnTo>
                  <a:cubicBezTo>
                    <a:pt x="3684" y="6019"/>
                    <a:pt x="3748" y="6009"/>
                    <a:pt x="3813" y="5987"/>
                  </a:cubicBezTo>
                  <a:cubicBezTo>
                    <a:pt x="3867" y="5966"/>
                    <a:pt x="3920" y="5923"/>
                    <a:pt x="3963" y="5890"/>
                  </a:cubicBezTo>
                  <a:lnTo>
                    <a:pt x="3974" y="5879"/>
                  </a:lnTo>
                  <a:lnTo>
                    <a:pt x="3975" y="5880"/>
                  </a:lnTo>
                  <a:lnTo>
                    <a:pt x="4007" y="5847"/>
                  </a:lnTo>
                  <a:lnTo>
                    <a:pt x="4014" y="5833"/>
                  </a:lnTo>
                  <a:lnTo>
                    <a:pt x="4014" y="5833"/>
                  </a:lnTo>
                  <a:lnTo>
                    <a:pt x="4018" y="5837"/>
                  </a:lnTo>
                  <a:cubicBezTo>
                    <a:pt x="4018" y="5837"/>
                    <a:pt x="4028" y="5826"/>
                    <a:pt x="4039" y="5804"/>
                  </a:cubicBezTo>
                  <a:cubicBezTo>
                    <a:pt x="4071" y="5761"/>
                    <a:pt x="4093" y="5718"/>
                    <a:pt x="4114" y="5664"/>
                  </a:cubicBezTo>
                  <a:cubicBezTo>
                    <a:pt x="4125" y="5610"/>
                    <a:pt x="4136" y="5557"/>
                    <a:pt x="4136" y="5502"/>
                  </a:cubicBezTo>
                  <a:lnTo>
                    <a:pt x="4136" y="5438"/>
                  </a:lnTo>
                  <a:lnTo>
                    <a:pt x="4093" y="5158"/>
                  </a:lnTo>
                  <a:cubicBezTo>
                    <a:pt x="4084" y="5081"/>
                    <a:pt x="4069" y="5003"/>
                    <a:pt x="4041" y="4931"/>
                  </a:cubicBezTo>
                  <a:lnTo>
                    <a:pt x="4041" y="4931"/>
                  </a:lnTo>
                  <a:cubicBezTo>
                    <a:pt x="4069" y="4885"/>
                    <a:pt x="4087" y="4831"/>
                    <a:pt x="4104" y="4770"/>
                  </a:cubicBezTo>
                  <a:cubicBezTo>
                    <a:pt x="4125" y="4706"/>
                    <a:pt x="4136" y="4631"/>
                    <a:pt x="4136" y="4555"/>
                  </a:cubicBezTo>
                  <a:lnTo>
                    <a:pt x="4136" y="3948"/>
                  </a:lnTo>
                  <a:lnTo>
                    <a:pt x="4136" y="3948"/>
                  </a:lnTo>
                  <a:cubicBezTo>
                    <a:pt x="4159" y="3923"/>
                    <a:pt x="4181" y="3895"/>
                    <a:pt x="4200" y="3866"/>
                  </a:cubicBezTo>
                  <a:cubicBezTo>
                    <a:pt x="4233" y="3812"/>
                    <a:pt x="4265" y="3758"/>
                    <a:pt x="4276" y="3705"/>
                  </a:cubicBezTo>
                  <a:cubicBezTo>
                    <a:pt x="4298" y="3650"/>
                    <a:pt x="4308" y="3586"/>
                    <a:pt x="4308" y="3521"/>
                  </a:cubicBezTo>
                  <a:cubicBezTo>
                    <a:pt x="4308" y="3446"/>
                    <a:pt x="4287" y="3360"/>
                    <a:pt x="4265" y="3295"/>
                  </a:cubicBezTo>
                  <a:cubicBezTo>
                    <a:pt x="4231" y="3227"/>
                    <a:pt x="4188" y="3162"/>
                    <a:pt x="4136" y="3108"/>
                  </a:cubicBezTo>
                  <a:lnTo>
                    <a:pt x="4136" y="3108"/>
                  </a:lnTo>
                  <a:lnTo>
                    <a:pt x="4136" y="2154"/>
                  </a:lnTo>
                  <a:lnTo>
                    <a:pt x="4136" y="2078"/>
                  </a:lnTo>
                  <a:lnTo>
                    <a:pt x="4136" y="2057"/>
                  </a:lnTo>
                  <a:cubicBezTo>
                    <a:pt x="4136" y="2046"/>
                    <a:pt x="4125" y="2025"/>
                    <a:pt x="4125" y="2003"/>
                  </a:cubicBezTo>
                  <a:lnTo>
                    <a:pt x="4125" y="1992"/>
                  </a:lnTo>
                  <a:cubicBezTo>
                    <a:pt x="4125" y="1971"/>
                    <a:pt x="4114" y="1949"/>
                    <a:pt x="4114" y="1928"/>
                  </a:cubicBezTo>
                  <a:lnTo>
                    <a:pt x="4114" y="1917"/>
                  </a:lnTo>
                  <a:cubicBezTo>
                    <a:pt x="4104" y="1896"/>
                    <a:pt x="4104" y="1874"/>
                    <a:pt x="4093" y="1853"/>
                  </a:cubicBezTo>
                  <a:lnTo>
                    <a:pt x="4093" y="1841"/>
                  </a:lnTo>
                  <a:cubicBezTo>
                    <a:pt x="4082" y="1820"/>
                    <a:pt x="4082" y="1810"/>
                    <a:pt x="4071" y="1788"/>
                  </a:cubicBezTo>
                  <a:lnTo>
                    <a:pt x="4071" y="1777"/>
                  </a:lnTo>
                  <a:cubicBezTo>
                    <a:pt x="4061" y="1734"/>
                    <a:pt x="4039" y="1691"/>
                    <a:pt x="4018" y="1648"/>
                  </a:cubicBezTo>
                  <a:lnTo>
                    <a:pt x="4018" y="1637"/>
                  </a:lnTo>
                  <a:cubicBezTo>
                    <a:pt x="4007" y="1616"/>
                    <a:pt x="3996" y="1605"/>
                    <a:pt x="3985" y="1583"/>
                  </a:cubicBezTo>
                  <a:lnTo>
                    <a:pt x="3975" y="1583"/>
                  </a:lnTo>
                  <a:cubicBezTo>
                    <a:pt x="3953" y="1540"/>
                    <a:pt x="3932" y="1497"/>
                    <a:pt x="3899" y="1465"/>
                  </a:cubicBezTo>
                  <a:lnTo>
                    <a:pt x="3899" y="1454"/>
                  </a:lnTo>
                  <a:cubicBezTo>
                    <a:pt x="3867" y="1415"/>
                    <a:pt x="3830" y="1375"/>
                    <a:pt x="3791" y="1340"/>
                  </a:cubicBezTo>
                  <a:lnTo>
                    <a:pt x="3791" y="1340"/>
                  </a:lnTo>
                  <a:lnTo>
                    <a:pt x="3791" y="1120"/>
                  </a:lnTo>
                  <a:lnTo>
                    <a:pt x="3791" y="776"/>
                  </a:lnTo>
                  <a:lnTo>
                    <a:pt x="3791" y="517"/>
                  </a:lnTo>
                  <a:cubicBezTo>
                    <a:pt x="3791" y="442"/>
                    <a:pt x="3781" y="377"/>
                    <a:pt x="3748" y="312"/>
                  </a:cubicBezTo>
                  <a:cubicBezTo>
                    <a:pt x="3716" y="216"/>
                    <a:pt x="3652" y="140"/>
                    <a:pt x="3565" y="87"/>
                  </a:cubicBezTo>
                  <a:cubicBezTo>
                    <a:pt x="3522" y="54"/>
                    <a:pt x="3479" y="32"/>
                    <a:pt x="3425" y="22"/>
                  </a:cubicBezTo>
                  <a:cubicBezTo>
                    <a:pt x="3382" y="1"/>
                    <a:pt x="3329" y="1"/>
                    <a:pt x="3274" y="1"/>
                  </a:cubicBezTo>
                  <a:lnTo>
                    <a:pt x="2844" y="1"/>
                  </a:lnTo>
                  <a:cubicBezTo>
                    <a:pt x="2790" y="1"/>
                    <a:pt x="2736" y="1"/>
                    <a:pt x="2683" y="22"/>
                  </a:cubicBezTo>
                  <a:cubicBezTo>
                    <a:pt x="2629" y="37"/>
                    <a:pt x="2577" y="57"/>
                    <a:pt x="2531" y="87"/>
                  </a:cubicBezTo>
                  <a:lnTo>
                    <a:pt x="1778" y="87"/>
                  </a:lnTo>
                  <a:lnTo>
                    <a:pt x="1767" y="75"/>
                  </a:lnTo>
                  <a:cubicBezTo>
                    <a:pt x="1724" y="54"/>
                    <a:pt x="1681" y="32"/>
                    <a:pt x="1638" y="22"/>
                  </a:cubicBezTo>
                  <a:cubicBezTo>
                    <a:pt x="1627" y="22"/>
                    <a:pt x="1616" y="22"/>
                    <a:pt x="1616" y="11"/>
                  </a:cubicBezTo>
                  <a:cubicBezTo>
                    <a:pt x="1595" y="11"/>
                    <a:pt x="1584" y="11"/>
                    <a:pt x="1563" y="1"/>
                  </a:cubicBezTo>
                  <a:close/>
                </a:path>
              </a:pathLst>
            </a:custGeom>
            <a:solidFill>
              <a:srgbClr val="FFFFFF"/>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35"/>
            <p:cNvSpPr/>
            <p:nvPr/>
          </p:nvSpPr>
          <p:spPr>
            <a:xfrm>
              <a:off x="7008075" y="4624422"/>
              <a:ext cx="264013" cy="69437"/>
            </a:xfrm>
            <a:custGeom>
              <a:avLst/>
              <a:gdLst/>
              <a:ahLst/>
              <a:cxnLst/>
              <a:rect l="l" t="t" r="r" b="b"/>
              <a:pathLst>
                <a:path w="3114" h="819" extrusionOk="0">
                  <a:moveTo>
                    <a:pt x="378" y="0"/>
                  </a:moveTo>
                  <a:lnTo>
                    <a:pt x="378" y="129"/>
                  </a:lnTo>
                  <a:cubicBezTo>
                    <a:pt x="195" y="129"/>
                    <a:pt x="55" y="270"/>
                    <a:pt x="34" y="442"/>
                  </a:cubicBezTo>
                  <a:lnTo>
                    <a:pt x="1" y="722"/>
                  </a:lnTo>
                  <a:cubicBezTo>
                    <a:pt x="1" y="776"/>
                    <a:pt x="44" y="819"/>
                    <a:pt x="87" y="819"/>
                  </a:cubicBezTo>
                  <a:lnTo>
                    <a:pt x="3016" y="819"/>
                  </a:lnTo>
                  <a:cubicBezTo>
                    <a:pt x="3070" y="819"/>
                    <a:pt x="3113" y="776"/>
                    <a:pt x="3102" y="722"/>
                  </a:cubicBezTo>
                  <a:lnTo>
                    <a:pt x="3070" y="431"/>
                  </a:lnTo>
                  <a:cubicBezTo>
                    <a:pt x="3049" y="259"/>
                    <a:pt x="2898" y="129"/>
                    <a:pt x="2726" y="129"/>
                  </a:cubicBezTo>
                  <a:lnTo>
                    <a:pt x="2726" y="0"/>
                  </a:ln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35"/>
            <p:cNvSpPr/>
            <p:nvPr/>
          </p:nvSpPr>
          <p:spPr>
            <a:xfrm>
              <a:off x="7051908" y="4632646"/>
              <a:ext cx="58500" cy="32048"/>
            </a:xfrm>
            <a:custGeom>
              <a:avLst/>
              <a:gdLst/>
              <a:ahLst/>
              <a:cxnLst/>
              <a:rect l="l" t="t" r="r" b="b"/>
              <a:pathLst>
                <a:path w="690" h="378" extrusionOk="0">
                  <a:moveTo>
                    <a:pt x="1" y="1"/>
                  </a:moveTo>
                  <a:lnTo>
                    <a:pt x="1" y="302"/>
                  </a:lnTo>
                  <a:cubicBezTo>
                    <a:pt x="1" y="345"/>
                    <a:pt x="44" y="377"/>
                    <a:pt x="87" y="377"/>
                  </a:cubicBezTo>
                  <a:lnTo>
                    <a:pt x="615" y="377"/>
                  </a:lnTo>
                  <a:cubicBezTo>
                    <a:pt x="658" y="377"/>
                    <a:pt x="690" y="345"/>
                    <a:pt x="690" y="302"/>
                  </a:cubicBezTo>
                  <a:lnTo>
                    <a:pt x="690" y="1"/>
                  </a:ln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35"/>
            <p:cNvSpPr/>
            <p:nvPr/>
          </p:nvSpPr>
          <p:spPr>
            <a:xfrm>
              <a:off x="7168824" y="4632646"/>
              <a:ext cx="58500" cy="32048"/>
            </a:xfrm>
            <a:custGeom>
              <a:avLst/>
              <a:gdLst/>
              <a:ahLst/>
              <a:cxnLst/>
              <a:rect l="l" t="t" r="r" b="b"/>
              <a:pathLst>
                <a:path w="690" h="378" extrusionOk="0">
                  <a:moveTo>
                    <a:pt x="0" y="1"/>
                  </a:moveTo>
                  <a:lnTo>
                    <a:pt x="0" y="302"/>
                  </a:lnTo>
                  <a:cubicBezTo>
                    <a:pt x="0" y="345"/>
                    <a:pt x="33" y="377"/>
                    <a:pt x="86" y="377"/>
                  </a:cubicBezTo>
                  <a:lnTo>
                    <a:pt x="614" y="377"/>
                  </a:lnTo>
                  <a:cubicBezTo>
                    <a:pt x="657" y="377"/>
                    <a:pt x="689" y="345"/>
                    <a:pt x="689" y="302"/>
                  </a:cubicBezTo>
                  <a:lnTo>
                    <a:pt x="689" y="1"/>
                  </a:ln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35"/>
            <p:cNvSpPr/>
            <p:nvPr/>
          </p:nvSpPr>
          <p:spPr>
            <a:xfrm>
              <a:off x="7219016" y="4624422"/>
              <a:ext cx="53074" cy="69437"/>
            </a:xfrm>
            <a:custGeom>
              <a:avLst/>
              <a:gdLst/>
              <a:ahLst/>
              <a:cxnLst/>
              <a:rect l="l" t="t" r="r" b="b"/>
              <a:pathLst>
                <a:path w="626" h="819" extrusionOk="0">
                  <a:moveTo>
                    <a:pt x="1" y="0"/>
                  </a:moveTo>
                  <a:lnTo>
                    <a:pt x="1" y="129"/>
                  </a:lnTo>
                  <a:cubicBezTo>
                    <a:pt x="173" y="129"/>
                    <a:pt x="324" y="259"/>
                    <a:pt x="345" y="431"/>
                  </a:cubicBezTo>
                  <a:lnTo>
                    <a:pt x="377" y="722"/>
                  </a:lnTo>
                  <a:cubicBezTo>
                    <a:pt x="377" y="776"/>
                    <a:pt x="345" y="819"/>
                    <a:pt x="291" y="819"/>
                  </a:cubicBezTo>
                  <a:lnTo>
                    <a:pt x="528" y="819"/>
                  </a:lnTo>
                  <a:cubicBezTo>
                    <a:pt x="582" y="819"/>
                    <a:pt x="625" y="776"/>
                    <a:pt x="614" y="722"/>
                  </a:cubicBezTo>
                  <a:lnTo>
                    <a:pt x="582" y="431"/>
                  </a:lnTo>
                  <a:cubicBezTo>
                    <a:pt x="561" y="259"/>
                    <a:pt x="410" y="129"/>
                    <a:pt x="238" y="129"/>
                  </a:cubicBezTo>
                  <a:lnTo>
                    <a:pt x="238" y="0"/>
                  </a:ln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35"/>
            <p:cNvSpPr/>
            <p:nvPr/>
          </p:nvSpPr>
          <p:spPr>
            <a:xfrm>
              <a:off x="7089382" y="4263839"/>
              <a:ext cx="100552" cy="115982"/>
            </a:xfrm>
            <a:custGeom>
              <a:avLst/>
              <a:gdLst/>
              <a:ahLst/>
              <a:cxnLst/>
              <a:rect l="l" t="t" r="r" b="b"/>
              <a:pathLst>
                <a:path w="1186" h="1368" extrusionOk="0">
                  <a:moveTo>
                    <a:pt x="1" y="0"/>
                  </a:moveTo>
                  <a:lnTo>
                    <a:pt x="1" y="1367"/>
                  </a:lnTo>
                  <a:lnTo>
                    <a:pt x="1185" y="1367"/>
                  </a:lnTo>
                  <a:lnTo>
                    <a:pt x="1185" y="0"/>
                  </a:ln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35"/>
            <p:cNvSpPr/>
            <p:nvPr/>
          </p:nvSpPr>
          <p:spPr>
            <a:xfrm>
              <a:off x="7037325" y="4256548"/>
              <a:ext cx="56719" cy="105978"/>
            </a:xfrm>
            <a:custGeom>
              <a:avLst/>
              <a:gdLst/>
              <a:ahLst/>
              <a:cxnLst/>
              <a:rect l="l" t="t" r="r" b="b"/>
              <a:pathLst>
                <a:path w="669" h="1250" extrusionOk="0">
                  <a:moveTo>
                    <a:pt x="87" y="0"/>
                  </a:moveTo>
                  <a:cubicBezTo>
                    <a:pt x="44" y="0"/>
                    <a:pt x="0" y="32"/>
                    <a:pt x="0" y="86"/>
                  </a:cubicBezTo>
                  <a:lnTo>
                    <a:pt x="0" y="345"/>
                  </a:lnTo>
                  <a:lnTo>
                    <a:pt x="173" y="517"/>
                  </a:lnTo>
                  <a:lnTo>
                    <a:pt x="0" y="689"/>
                  </a:lnTo>
                  <a:lnTo>
                    <a:pt x="0" y="1249"/>
                  </a:lnTo>
                  <a:lnTo>
                    <a:pt x="668" y="1163"/>
                  </a:lnTo>
                  <a:lnTo>
                    <a:pt x="668" y="86"/>
                  </a:lnTo>
                  <a:cubicBezTo>
                    <a:pt x="636" y="32"/>
                    <a:pt x="582" y="0"/>
                    <a:pt x="517" y="0"/>
                  </a:cubicBez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35"/>
            <p:cNvSpPr/>
            <p:nvPr/>
          </p:nvSpPr>
          <p:spPr>
            <a:xfrm>
              <a:off x="7183407" y="4256548"/>
              <a:ext cx="58500" cy="105978"/>
            </a:xfrm>
            <a:custGeom>
              <a:avLst/>
              <a:gdLst/>
              <a:ahLst/>
              <a:cxnLst/>
              <a:rect l="l" t="t" r="r" b="b"/>
              <a:pathLst>
                <a:path w="690" h="1250" extrusionOk="0">
                  <a:moveTo>
                    <a:pt x="173" y="0"/>
                  </a:moveTo>
                  <a:cubicBezTo>
                    <a:pt x="76" y="0"/>
                    <a:pt x="0" y="75"/>
                    <a:pt x="0" y="173"/>
                  </a:cubicBezTo>
                  <a:lnTo>
                    <a:pt x="0" y="1163"/>
                  </a:lnTo>
                  <a:lnTo>
                    <a:pt x="689" y="1249"/>
                  </a:lnTo>
                  <a:lnTo>
                    <a:pt x="689" y="689"/>
                  </a:lnTo>
                  <a:lnTo>
                    <a:pt x="517" y="517"/>
                  </a:lnTo>
                  <a:lnTo>
                    <a:pt x="689" y="345"/>
                  </a:lnTo>
                  <a:lnTo>
                    <a:pt x="689" y="86"/>
                  </a:lnTo>
                  <a:cubicBezTo>
                    <a:pt x="689" y="32"/>
                    <a:pt x="646" y="0"/>
                    <a:pt x="603" y="0"/>
                  </a:cubicBez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35"/>
            <p:cNvSpPr/>
            <p:nvPr/>
          </p:nvSpPr>
          <p:spPr>
            <a:xfrm>
              <a:off x="7214437" y="4256548"/>
              <a:ext cx="27470" cy="105978"/>
            </a:xfrm>
            <a:custGeom>
              <a:avLst/>
              <a:gdLst/>
              <a:ahLst/>
              <a:cxnLst/>
              <a:rect l="l" t="t" r="r" b="b"/>
              <a:pathLst>
                <a:path w="324" h="1250" extrusionOk="0">
                  <a:moveTo>
                    <a:pt x="0" y="0"/>
                  </a:moveTo>
                  <a:cubicBezTo>
                    <a:pt x="44" y="0"/>
                    <a:pt x="87" y="32"/>
                    <a:pt x="87" y="86"/>
                  </a:cubicBezTo>
                  <a:lnTo>
                    <a:pt x="87" y="1217"/>
                  </a:lnTo>
                  <a:lnTo>
                    <a:pt x="323" y="1249"/>
                  </a:lnTo>
                  <a:lnTo>
                    <a:pt x="323" y="689"/>
                  </a:lnTo>
                  <a:lnTo>
                    <a:pt x="151" y="517"/>
                  </a:lnTo>
                  <a:lnTo>
                    <a:pt x="323" y="345"/>
                  </a:lnTo>
                  <a:lnTo>
                    <a:pt x="323" y="86"/>
                  </a:lnTo>
                  <a:cubicBezTo>
                    <a:pt x="323" y="32"/>
                    <a:pt x="280" y="0"/>
                    <a:pt x="237" y="0"/>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35"/>
            <p:cNvSpPr/>
            <p:nvPr/>
          </p:nvSpPr>
          <p:spPr>
            <a:xfrm>
              <a:off x="7037325" y="4256548"/>
              <a:ext cx="58500" cy="105978"/>
            </a:xfrm>
            <a:custGeom>
              <a:avLst/>
              <a:gdLst/>
              <a:ahLst/>
              <a:cxnLst/>
              <a:rect l="l" t="t" r="r" b="b"/>
              <a:pathLst>
                <a:path w="690" h="1250" extrusionOk="0">
                  <a:moveTo>
                    <a:pt x="280" y="0"/>
                  </a:moveTo>
                  <a:cubicBezTo>
                    <a:pt x="378" y="0"/>
                    <a:pt x="453" y="75"/>
                    <a:pt x="453" y="173"/>
                  </a:cubicBezTo>
                  <a:lnTo>
                    <a:pt x="453" y="1163"/>
                  </a:lnTo>
                  <a:lnTo>
                    <a:pt x="0" y="1217"/>
                  </a:lnTo>
                  <a:lnTo>
                    <a:pt x="0" y="1249"/>
                  </a:lnTo>
                  <a:lnTo>
                    <a:pt x="690" y="1163"/>
                  </a:lnTo>
                  <a:lnTo>
                    <a:pt x="690" y="173"/>
                  </a:lnTo>
                  <a:cubicBezTo>
                    <a:pt x="690" y="75"/>
                    <a:pt x="615" y="0"/>
                    <a:pt x="517" y="0"/>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35"/>
            <p:cNvSpPr/>
            <p:nvPr/>
          </p:nvSpPr>
          <p:spPr>
            <a:xfrm>
              <a:off x="7124991" y="4300381"/>
              <a:ext cx="28402" cy="51209"/>
            </a:xfrm>
            <a:custGeom>
              <a:avLst/>
              <a:gdLst/>
              <a:ahLst/>
              <a:cxnLst/>
              <a:rect l="l" t="t" r="r" b="b"/>
              <a:pathLst>
                <a:path w="335" h="604" extrusionOk="0">
                  <a:moveTo>
                    <a:pt x="86" y="0"/>
                  </a:moveTo>
                  <a:cubicBezTo>
                    <a:pt x="43" y="0"/>
                    <a:pt x="0" y="32"/>
                    <a:pt x="0" y="75"/>
                  </a:cubicBezTo>
                  <a:lnTo>
                    <a:pt x="0" y="603"/>
                  </a:lnTo>
                  <a:lnTo>
                    <a:pt x="334" y="603"/>
                  </a:lnTo>
                  <a:lnTo>
                    <a:pt x="334" y="75"/>
                  </a:lnTo>
                  <a:cubicBezTo>
                    <a:pt x="334" y="32"/>
                    <a:pt x="302" y="0"/>
                    <a:pt x="259" y="0"/>
                  </a:cubicBezTo>
                  <a:close/>
                </a:path>
              </a:pathLst>
            </a:custGeom>
            <a:solidFill>
              <a:srgbClr val="FFE8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35"/>
            <p:cNvSpPr/>
            <p:nvPr/>
          </p:nvSpPr>
          <p:spPr>
            <a:xfrm>
              <a:off x="7037325" y="4285713"/>
              <a:ext cx="29335" cy="29335"/>
            </a:xfrm>
            <a:custGeom>
              <a:avLst/>
              <a:gdLst/>
              <a:ahLst/>
              <a:cxnLst/>
              <a:rect l="l" t="t" r="r" b="b"/>
              <a:pathLst>
                <a:path w="346" h="346" extrusionOk="0">
                  <a:moveTo>
                    <a:pt x="0" y="1"/>
                  </a:moveTo>
                  <a:lnTo>
                    <a:pt x="0" y="345"/>
                  </a:lnTo>
                  <a:lnTo>
                    <a:pt x="259" y="345"/>
                  </a:lnTo>
                  <a:cubicBezTo>
                    <a:pt x="313" y="345"/>
                    <a:pt x="345" y="302"/>
                    <a:pt x="345" y="259"/>
                  </a:cubicBezTo>
                  <a:lnTo>
                    <a:pt x="345" y="87"/>
                  </a:lnTo>
                  <a:cubicBezTo>
                    <a:pt x="345" y="33"/>
                    <a:pt x="313" y="1"/>
                    <a:pt x="259" y="1"/>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35"/>
            <p:cNvSpPr/>
            <p:nvPr/>
          </p:nvSpPr>
          <p:spPr>
            <a:xfrm>
              <a:off x="7212572" y="4285713"/>
              <a:ext cx="29335" cy="29335"/>
            </a:xfrm>
            <a:custGeom>
              <a:avLst/>
              <a:gdLst/>
              <a:ahLst/>
              <a:cxnLst/>
              <a:rect l="l" t="t" r="r" b="b"/>
              <a:pathLst>
                <a:path w="346" h="346" extrusionOk="0">
                  <a:moveTo>
                    <a:pt x="87" y="1"/>
                  </a:moveTo>
                  <a:cubicBezTo>
                    <a:pt x="44" y="1"/>
                    <a:pt x="1" y="33"/>
                    <a:pt x="1" y="87"/>
                  </a:cubicBezTo>
                  <a:lnTo>
                    <a:pt x="1" y="259"/>
                  </a:lnTo>
                  <a:cubicBezTo>
                    <a:pt x="1" y="302"/>
                    <a:pt x="44" y="345"/>
                    <a:pt x="87" y="345"/>
                  </a:cubicBezTo>
                  <a:lnTo>
                    <a:pt x="345" y="345"/>
                  </a:lnTo>
                  <a:lnTo>
                    <a:pt x="345" y="1"/>
                  </a:ln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35"/>
            <p:cNvSpPr/>
            <p:nvPr/>
          </p:nvSpPr>
          <p:spPr>
            <a:xfrm>
              <a:off x="7129569" y="4300381"/>
              <a:ext cx="24672" cy="51209"/>
            </a:xfrm>
            <a:custGeom>
              <a:avLst/>
              <a:gdLst/>
              <a:ahLst/>
              <a:cxnLst/>
              <a:rect l="l" t="t" r="r" b="b"/>
              <a:pathLst>
                <a:path w="291" h="604" extrusionOk="0">
                  <a:moveTo>
                    <a:pt x="0" y="0"/>
                  </a:moveTo>
                  <a:cubicBezTo>
                    <a:pt x="32" y="10"/>
                    <a:pt x="54" y="43"/>
                    <a:pt x="54" y="75"/>
                  </a:cubicBezTo>
                  <a:lnTo>
                    <a:pt x="54" y="603"/>
                  </a:lnTo>
                  <a:lnTo>
                    <a:pt x="291" y="603"/>
                  </a:lnTo>
                  <a:lnTo>
                    <a:pt x="291" y="75"/>
                  </a:lnTo>
                  <a:cubicBezTo>
                    <a:pt x="291" y="32"/>
                    <a:pt x="259" y="0"/>
                    <a:pt x="205" y="0"/>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35"/>
            <p:cNvSpPr/>
            <p:nvPr/>
          </p:nvSpPr>
          <p:spPr>
            <a:xfrm>
              <a:off x="7008075" y="4344129"/>
              <a:ext cx="263080" cy="291313"/>
            </a:xfrm>
            <a:custGeom>
              <a:avLst/>
              <a:gdLst/>
              <a:ahLst/>
              <a:cxnLst/>
              <a:rect l="l" t="t" r="r" b="b"/>
              <a:pathLst>
                <a:path w="3103" h="3436" extrusionOk="0">
                  <a:moveTo>
                    <a:pt x="690" y="1"/>
                  </a:moveTo>
                  <a:cubicBezTo>
                    <a:pt x="314" y="1"/>
                    <a:pt x="1" y="302"/>
                    <a:pt x="1" y="690"/>
                  </a:cubicBezTo>
                  <a:lnTo>
                    <a:pt x="1" y="3091"/>
                  </a:lnTo>
                  <a:cubicBezTo>
                    <a:pt x="1" y="3285"/>
                    <a:pt x="163" y="3435"/>
                    <a:pt x="345" y="3435"/>
                  </a:cubicBezTo>
                  <a:lnTo>
                    <a:pt x="2542" y="3435"/>
                  </a:lnTo>
                  <a:lnTo>
                    <a:pt x="2704" y="3425"/>
                  </a:lnTo>
                  <a:lnTo>
                    <a:pt x="2726" y="3435"/>
                  </a:lnTo>
                  <a:lnTo>
                    <a:pt x="2757" y="3435"/>
                  </a:lnTo>
                  <a:cubicBezTo>
                    <a:pt x="2951" y="3435"/>
                    <a:pt x="3102" y="3285"/>
                    <a:pt x="3102" y="3091"/>
                  </a:cubicBezTo>
                  <a:lnTo>
                    <a:pt x="3102" y="690"/>
                  </a:lnTo>
                  <a:cubicBezTo>
                    <a:pt x="3102" y="432"/>
                    <a:pt x="2962" y="205"/>
                    <a:pt x="2757" y="87"/>
                  </a:cubicBezTo>
                  <a:lnTo>
                    <a:pt x="2521" y="1"/>
                  </a:ln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35"/>
            <p:cNvSpPr/>
            <p:nvPr/>
          </p:nvSpPr>
          <p:spPr>
            <a:xfrm>
              <a:off x="7192563" y="4344129"/>
              <a:ext cx="78593" cy="291313"/>
            </a:xfrm>
            <a:custGeom>
              <a:avLst/>
              <a:gdLst/>
              <a:ahLst/>
              <a:cxnLst/>
              <a:rect l="l" t="t" r="r" b="b"/>
              <a:pathLst>
                <a:path w="927" h="3436" extrusionOk="0">
                  <a:moveTo>
                    <a:pt x="0" y="1"/>
                  </a:moveTo>
                  <a:cubicBezTo>
                    <a:pt x="377" y="1"/>
                    <a:pt x="689" y="302"/>
                    <a:pt x="689" y="690"/>
                  </a:cubicBezTo>
                  <a:lnTo>
                    <a:pt x="689" y="3091"/>
                  </a:lnTo>
                  <a:cubicBezTo>
                    <a:pt x="689" y="3285"/>
                    <a:pt x="538" y="3435"/>
                    <a:pt x="345" y="3435"/>
                  </a:cubicBezTo>
                  <a:lnTo>
                    <a:pt x="581" y="3435"/>
                  </a:lnTo>
                  <a:cubicBezTo>
                    <a:pt x="775" y="3435"/>
                    <a:pt x="926" y="3285"/>
                    <a:pt x="926" y="3091"/>
                  </a:cubicBezTo>
                  <a:lnTo>
                    <a:pt x="926" y="690"/>
                  </a:lnTo>
                  <a:cubicBezTo>
                    <a:pt x="926" y="302"/>
                    <a:pt x="614" y="1"/>
                    <a:pt x="237" y="1"/>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35"/>
            <p:cNvSpPr/>
            <p:nvPr/>
          </p:nvSpPr>
          <p:spPr>
            <a:xfrm>
              <a:off x="6993492" y="4503860"/>
              <a:ext cx="292245" cy="29335"/>
            </a:xfrm>
            <a:custGeom>
              <a:avLst/>
              <a:gdLst/>
              <a:ahLst/>
              <a:cxnLst/>
              <a:rect l="l" t="t" r="r" b="b"/>
              <a:pathLst>
                <a:path w="3447" h="346" extrusionOk="0">
                  <a:moveTo>
                    <a:pt x="173" y="1"/>
                  </a:moveTo>
                  <a:cubicBezTo>
                    <a:pt x="76" y="1"/>
                    <a:pt x="1" y="87"/>
                    <a:pt x="1" y="173"/>
                  </a:cubicBezTo>
                  <a:cubicBezTo>
                    <a:pt x="1" y="271"/>
                    <a:pt x="76" y="345"/>
                    <a:pt x="173" y="345"/>
                  </a:cubicBezTo>
                  <a:lnTo>
                    <a:pt x="3274" y="345"/>
                  </a:lnTo>
                  <a:cubicBezTo>
                    <a:pt x="3371" y="345"/>
                    <a:pt x="3446" y="271"/>
                    <a:pt x="3446" y="173"/>
                  </a:cubicBezTo>
                  <a:cubicBezTo>
                    <a:pt x="3446" y="87"/>
                    <a:pt x="3371" y="1"/>
                    <a:pt x="3274" y="1"/>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35"/>
            <p:cNvSpPr/>
            <p:nvPr/>
          </p:nvSpPr>
          <p:spPr>
            <a:xfrm>
              <a:off x="7110324" y="4562361"/>
              <a:ext cx="58585" cy="29250"/>
            </a:xfrm>
            <a:custGeom>
              <a:avLst/>
              <a:gdLst/>
              <a:ahLst/>
              <a:cxnLst/>
              <a:rect l="l" t="t" r="r" b="b"/>
              <a:pathLst>
                <a:path w="691" h="345" extrusionOk="0">
                  <a:moveTo>
                    <a:pt x="65" y="0"/>
                  </a:moveTo>
                  <a:cubicBezTo>
                    <a:pt x="34" y="0"/>
                    <a:pt x="1" y="33"/>
                    <a:pt x="1" y="65"/>
                  </a:cubicBezTo>
                  <a:lnTo>
                    <a:pt x="1" y="291"/>
                  </a:lnTo>
                  <a:cubicBezTo>
                    <a:pt x="1" y="323"/>
                    <a:pt x="34" y="345"/>
                    <a:pt x="65" y="345"/>
                  </a:cubicBezTo>
                  <a:lnTo>
                    <a:pt x="637" y="345"/>
                  </a:lnTo>
                  <a:cubicBezTo>
                    <a:pt x="668" y="345"/>
                    <a:pt x="690" y="323"/>
                    <a:pt x="690" y="291"/>
                  </a:cubicBezTo>
                  <a:lnTo>
                    <a:pt x="690" y="65"/>
                  </a:lnTo>
                  <a:cubicBezTo>
                    <a:pt x="690" y="33"/>
                    <a:pt x="668" y="0"/>
                    <a:pt x="637" y="0"/>
                  </a:cubicBezTo>
                  <a:close/>
                </a:path>
              </a:pathLst>
            </a:custGeom>
            <a:solidFill>
              <a:srgbClr val="FFE8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35"/>
            <p:cNvSpPr/>
            <p:nvPr/>
          </p:nvSpPr>
          <p:spPr>
            <a:xfrm>
              <a:off x="7095741" y="4387962"/>
              <a:ext cx="87750" cy="86817"/>
            </a:xfrm>
            <a:custGeom>
              <a:avLst/>
              <a:gdLst/>
              <a:ahLst/>
              <a:cxnLst/>
              <a:rect l="l" t="t" r="r" b="b"/>
              <a:pathLst>
                <a:path w="1035" h="1024" extrusionOk="0">
                  <a:moveTo>
                    <a:pt x="517" y="1"/>
                  </a:moveTo>
                  <a:cubicBezTo>
                    <a:pt x="237" y="1"/>
                    <a:pt x="1" y="227"/>
                    <a:pt x="1" y="518"/>
                  </a:cubicBezTo>
                  <a:cubicBezTo>
                    <a:pt x="1" y="798"/>
                    <a:pt x="237" y="1023"/>
                    <a:pt x="517" y="1023"/>
                  </a:cubicBezTo>
                  <a:cubicBezTo>
                    <a:pt x="809" y="1023"/>
                    <a:pt x="1034" y="798"/>
                    <a:pt x="1034" y="518"/>
                  </a:cubicBezTo>
                  <a:cubicBezTo>
                    <a:pt x="1034" y="227"/>
                    <a:pt x="809" y="1"/>
                    <a:pt x="517" y="1"/>
                  </a:cubicBezTo>
                  <a:close/>
                </a:path>
              </a:pathLst>
            </a:custGeom>
            <a:solidFill>
              <a:srgbClr val="FFE8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35"/>
            <p:cNvSpPr/>
            <p:nvPr/>
          </p:nvSpPr>
          <p:spPr>
            <a:xfrm>
              <a:off x="7129569" y="4387962"/>
              <a:ext cx="53922" cy="86817"/>
            </a:xfrm>
            <a:custGeom>
              <a:avLst/>
              <a:gdLst/>
              <a:ahLst/>
              <a:cxnLst/>
              <a:rect l="l" t="t" r="r" b="b"/>
              <a:pathLst>
                <a:path w="636" h="1024" extrusionOk="0">
                  <a:moveTo>
                    <a:pt x="118" y="1"/>
                  </a:moveTo>
                  <a:cubicBezTo>
                    <a:pt x="75" y="1"/>
                    <a:pt x="44" y="1"/>
                    <a:pt x="0" y="11"/>
                  </a:cubicBezTo>
                  <a:cubicBezTo>
                    <a:pt x="226" y="65"/>
                    <a:pt x="398" y="270"/>
                    <a:pt x="398" y="518"/>
                  </a:cubicBezTo>
                  <a:cubicBezTo>
                    <a:pt x="398" y="755"/>
                    <a:pt x="226" y="959"/>
                    <a:pt x="0" y="1013"/>
                  </a:cubicBezTo>
                  <a:cubicBezTo>
                    <a:pt x="44" y="1023"/>
                    <a:pt x="75" y="1023"/>
                    <a:pt x="118" y="1023"/>
                  </a:cubicBezTo>
                  <a:cubicBezTo>
                    <a:pt x="410" y="1023"/>
                    <a:pt x="635" y="798"/>
                    <a:pt x="635" y="518"/>
                  </a:cubicBezTo>
                  <a:cubicBezTo>
                    <a:pt x="635" y="227"/>
                    <a:pt x="410" y="1"/>
                    <a:pt x="118" y="1"/>
                  </a:cubicBezTo>
                  <a:close/>
                </a:path>
              </a:pathLst>
            </a:custGeom>
            <a:solidFill>
              <a:srgbClr val="5FB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35"/>
            <p:cNvSpPr/>
            <p:nvPr/>
          </p:nvSpPr>
          <p:spPr>
            <a:xfrm>
              <a:off x="7250979" y="4503860"/>
              <a:ext cx="34761" cy="29335"/>
            </a:xfrm>
            <a:custGeom>
              <a:avLst/>
              <a:gdLst/>
              <a:ahLst/>
              <a:cxnLst/>
              <a:rect l="l" t="t" r="r" b="b"/>
              <a:pathLst>
                <a:path w="410" h="346" extrusionOk="0">
                  <a:moveTo>
                    <a:pt x="0" y="1"/>
                  </a:moveTo>
                  <a:cubicBezTo>
                    <a:pt x="97" y="1"/>
                    <a:pt x="172" y="87"/>
                    <a:pt x="172" y="173"/>
                  </a:cubicBezTo>
                  <a:cubicBezTo>
                    <a:pt x="172" y="271"/>
                    <a:pt x="97" y="345"/>
                    <a:pt x="0" y="345"/>
                  </a:cubicBezTo>
                  <a:lnTo>
                    <a:pt x="237" y="345"/>
                  </a:lnTo>
                  <a:cubicBezTo>
                    <a:pt x="334" y="345"/>
                    <a:pt x="409" y="271"/>
                    <a:pt x="409" y="173"/>
                  </a:cubicBezTo>
                  <a:cubicBezTo>
                    <a:pt x="409" y="87"/>
                    <a:pt x="334" y="1"/>
                    <a:pt x="237" y="1"/>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35"/>
            <p:cNvSpPr/>
            <p:nvPr/>
          </p:nvSpPr>
          <p:spPr>
            <a:xfrm>
              <a:off x="7143219" y="4562361"/>
              <a:ext cx="25689" cy="29250"/>
            </a:xfrm>
            <a:custGeom>
              <a:avLst/>
              <a:gdLst/>
              <a:ahLst/>
              <a:cxnLst/>
              <a:rect l="l" t="t" r="r" b="b"/>
              <a:pathLst>
                <a:path w="303" h="345" extrusionOk="0">
                  <a:moveTo>
                    <a:pt x="1" y="0"/>
                  </a:moveTo>
                  <a:cubicBezTo>
                    <a:pt x="33" y="0"/>
                    <a:pt x="65" y="33"/>
                    <a:pt x="65" y="65"/>
                  </a:cubicBezTo>
                  <a:lnTo>
                    <a:pt x="65" y="291"/>
                  </a:lnTo>
                  <a:cubicBezTo>
                    <a:pt x="65" y="323"/>
                    <a:pt x="33" y="345"/>
                    <a:pt x="1" y="345"/>
                  </a:cubicBezTo>
                  <a:lnTo>
                    <a:pt x="237" y="345"/>
                  </a:lnTo>
                  <a:cubicBezTo>
                    <a:pt x="280" y="345"/>
                    <a:pt x="302" y="323"/>
                    <a:pt x="302" y="291"/>
                  </a:cubicBezTo>
                  <a:lnTo>
                    <a:pt x="302" y="65"/>
                  </a:lnTo>
                  <a:cubicBezTo>
                    <a:pt x="302" y="33"/>
                    <a:pt x="280" y="0"/>
                    <a:pt x="237" y="0"/>
                  </a:cubicBezTo>
                  <a:close/>
                </a:path>
              </a:pathLst>
            </a:custGeom>
            <a:solidFill>
              <a:srgbClr val="5FB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1" name="Google Shape;2461;p35"/>
          <p:cNvGrpSpPr/>
          <p:nvPr/>
        </p:nvGrpSpPr>
        <p:grpSpPr>
          <a:xfrm rot="932735">
            <a:off x="7568266" y="735408"/>
            <a:ext cx="409068" cy="510381"/>
            <a:chOff x="6935077" y="3440340"/>
            <a:chExt cx="409076" cy="510391"/>
          </a:xfrm>
        </p:grpSpPr>
        <p:sp>
          <p:nvSpPr>
            <p:cNvPr id="2462" name="Google Shape;2462;p35"/>
            <p:cNvSpPr/>
            <p:nvPr/>
          </p:nvSpPr>
          <p:spPr>
            <a:xfrm>
              <a:off x="6971618" y="3476881"/>
              <a:ext cx="335993" cy="437308"/>
            </a:xfrm>
            <a:custGeom>
              <a:avLst/>
              <a:gdLst/>
              <a:ahLst/>
              <a:cxnLst/>
              <a:rect l="l" t="t" r="r" b="b"/>
              <a:pathLst>
                <a:path w="3963" h="5158" extrusionOk="0">
                  <a:moveTo>
                    <a:pt x="1756" y="862"/>
                  </a:moveTo>
                  <a:cubicBezTo>
                    <a:pt x="1788" y="937"/>
                    <a:pt x="1831" y="1013"/>
                    <a:pt x="1895" y="1066"/>
                  </a:cubicBezTo>
                  <a:lnTo>
                    <a:pt x="1895" y="1379"/>
                  </a:lnTo>
                  <a:lnTo>
                    <a:pt x="1895" y="1422"/>
                  </a:lnTo>
                  <a:cubicBezTo>
                    <a:pt x="1895" y="1443"/>
                    <a:pt x="1885" y="1465"/>
                    <a:pt x="1874" y="1486"/>
                  </a:cubicBezTo>
                  <a:lnTo>
                    <a:pt x="1583" y="1680"/>
                  </a:lnTo>
                  <a:cubicBezTo>
                    <a:pt x="1400" y="1809"/>
                    <a:pt x="1292" y="2025"/>
                    <a:pt x="1292" y="2250"/>
                  </a:cubicBezTo>
                  <a:lnTo>
                    <a:pt x="1292" y="3090"/>
                  </a:lnTo>
                  <a:lnTo>
                    <a:pt x="862" y="3090"/>
                  </a:lnTo>
                  <a:lnTo>
                    <a:pt x="862" y="3004"/>
                  </a:lnTo>
                  <a:cubicBezTo>
                    <a:pt x="862" y="2961"/>
                    <a:pt x="830" y="2918"/>
                    <a:pt x="787" y="2918"/>
                  </a:cubicBezTo>
                  <a:lnTo>
                    <a:pt x="603" y="2918"/>
                  </a:lnTo>
                  <a:lnTo>
                    <a:pt x="603" y="1379"/>
                  </a:lnTo>
                  <a:cubicBezTo>
                    <a:pt x="603" y="1088"/>
                    <a:pt x="840" y="862"/>
                    <a:pt x="1120" y="862"/>
                  </a:cubicBezTo>
                  <a:close/>
                  <a:moveTo>
                    <a:pt x="2412" y="0"/>
                  </a:moveTo>
                  <a:cubicBezTo>
                    <a:pt x="2316" y="0"/>
                    <a:pt x="2240" y="75"/>
                    <a:pt x="2240" y="173"/>
                  </a:cubicBezTo>
                  <a:lnTo>
                    <a:pt x="2154" y="173"/>
                  </a:lnTo>
                  <a:cubicBezTo>
                    <a:pt x="1971" y="216"/>
                    <a:pt x="1820" y="345"/>
                    <a:pt x="1756" y="517"/>
                  </a:cubicBezTo>
                  <a:lnTo>
                    <a:pt x="1120" y="517"/>
                  </a:lnTo>
                  <a:cubicBezTo>
                    <a:pt x="646" y="517"/>
                    <a:pt x="259" y="894"/>
                    <a:pt x="259" y="1379"/>
                  </a:cubicBezTo>
                  <a:lnTo>
                    <a:pt x="259" y="2499"/>
                  </a:lnTo>
                  <a:lnTo>
                    <a:pt x="259" y="2660"/>
                  </a:lnTo>
                  <a:lnTo>
                    <a:pt x="259" y="2918"/>
                  </a:lnTo>
                  <a:lnTo>
                    <a:pt x="86" y="2918"/>
                  </a:lnTo>
                  <a:cubicBezTo>
                    <a:pt x="43" y="2918"/>
                    <a:pt x="0" y="2961"/>
                    <a:pt x="0" y="3004"/>
                  </a:cubicBezTo>
                  <a:lnTo>
                    <a:pt x="0" y="3532"/>
                  </a:lnTo>
                  <a:cubicBezTo>
                    <a:pt x="0" y="3575"/>
                    <a:pt x="43" y="3607"/>
                    <a:pt x="86" y="3607"/>
                  </a:cubicBezTo>
                  <a:lnTo>
                    <a:pt x="259" y="3607"/>
                  </a:lnTo>
                  <a:lnTo>
                    <a:pt x="259" y="3952"/>
                  </a:lnTo>
                  <a:lnTo>
                    <a:pt x="151" y="4738"/>
                  </a:lnTo>
                  <a:lnTo>
                    <a:pt x="129" y="4889"/>
                  </a:lnTo>
                  <a:lnTo>
                    <a:pt x="108" y="5061"/>
                  </a:lnTo>
                  <a:cubicBezTo>
                    <a:pt x="98" y="5115"/>
                    <a:pt x="141" y="5158"/>
                    <a:pt x="194" y="5158"/>
                  </a:cubicBezTo>
                  <a:lnTo>
                    <a:pt x="679" y="5158"/>
                  </a:lnTo>
                  <a:cubicBezTo>
                    <a:pt x="689" y="5158"/>
                    <a:pt x="701" y="5158"/>
                    <a:pt x="711" y="5147"/>
                  </a:cubicBezTo>
                  <a:cubicBezTo>
                    <a:pt x="754" y="5136"/>
                    <a:pt x="765" y="5104"/>
                    <a:pt x="765" y="5061"/>
                  </a:cubicBezTo>
                  <a:lnTo>
                    <a:pt x="744" y="4889"/>
                  </a:lnTo>
                  <a:lnTo>
                    <a:pt x="722" y="4738"/>
                  </a:lnTo>
                  <a:lnTo>
                    <a:pt x="603" y="3952"/>
                  </a:lnTo>
                  <a:lnTo>
                    <a:pt x="603" y="3607"/>
                  </a:lnTo>
                  <a:lnTo>
                    <a:pt x="787" y="3607"/>
                  </a:lnTo>
                  <a:cubicBezTo>
                    <a:pt x="830" y="3607"/>
                    <a:pt x="862" y="3575"/>
                    <a:pt x="862" y="3532"/>
                  </a:cubicBezTo>
                  <a:lnTo>
                    <a:pt x="862" y="3435"/>
                  </a:lnTo>
                  <a:lnTo>
                    <a:pt x="1292" y="3435"/>
                  </a:lnTo>
                  <a:lnTo>
                    <a:pt x="1292" y="4394"/>
                  </a:lnTo>
                  <a:lnTo>
                    <a:pt x="1292" y="4544"/>
                  </a:lnTo>
                  <a:lnTo>
                    <a:pt x="1292" y="4813"/>
                  </a:lnTo>
                  <a:cubicBezTo>
                    <a:pt x="1249" y="4813"/>
                    <a:pt x="1206" y="4856"/>
                    <a:pt x="1206" y="4899"/>
                  </a:cubicBezTo>
                  <a:lnTo>
                    <a:pt x="1206" y="5083"/>
                  </a:lnTo>
                  <a:cubicBezTo>
                    <a:pt x="1206" y="5126"/>
                    <a:pt x="1249" y="5158"/>
                    <a:pt x="1292" y="5158"/>
                  </a:cubicBezTo>
                  <a:lnTo>
                    <a:pt x="3199" y="5158"/>
                  </a:lnTo>
                  <a:cubicBezTo>
                    <a:pt x="3242" y="5158"/>
                    <a:pt x="3274" y="5126"/>
                    <a:pt x="3274" y="5083"/>
                  </a:cubicBezTo>
                  <a:lnTo>
                    <a:pt x="3274" y="4899"/>
                  </a:lnTo>
                  <a:cubicBezTo>
                    <a:pt x="3274" y="4856"/>
                    <a:pt x="3242" y="4813"/>
                    <a:pt x="3199" y="4813"/>
                  </a:cubicBezTo>
                  <a:lnTo>
                    <a:pt x="3187" y="4813"/>
                  </a:lnTo>
                  <a:lnTo>
                    <a:pt x="3187" y="4544"/>
                  </a:lnTo>
                  <a:lnTo>
                    <a:pt x="3187" y="4394"/>
                  </a:lnTo>
                  <a:lnTo>
                    <a:pt x="3187" y="3435"/>
                  </a:lnTo>
                  <a:lnTo>
                    <a:pt x="3220" y="3435"/>
                  </a:lnTo>
                  <a:cubicBezTo>
                    <a:pt x="3231" y="3425"/>
                    <a:pt x="3231" y="3425"/>
                    <a:pt x="3242" y="3425"/>
                  </a:cubicBezTo>
                  <a:lnTo>
                    <a:pt x="3242" y="3413"/>
                  </a:lnTo>
                  <a:lnTo>
                    <a:pt x="3252" y="3413"/>
                  </a:lnTo>
                  <a:lnTo>
                    <a:pt x="3252" y="3403"/>
                  </a:lnTo>
                  <a:cubicBezTo>
                    <a:pt x="3263" y="3403"/>
                    <a:pt x="3263" y="3392"/>
                    <a:pt x="3263" y="3382"/>
                  </a:cubicBezTo>
                  <a:cubicBezTo>
                    <a:pt x="3274" y="3370"/>
                    <a:pt x="3274" y="3360"/>
                    <a:pt x="3274" y="3349"/>
                  </a:cubicBezTo>
                  <a:lnTo>
                    <a:pt x="3274" y="3177"/>
                  </a:lnTo>
                  <a:lnTo>
                    <a:pt x="3274" y="3166"/>
                  </a:lnTo>
                  <a:cubicBezTo>
                    <a:pt x="3263" y="3123"/>
                    <a:pt x="3231" y="3090"/>
                    <a:pt x="3187" y="3090"/>
                  </a:cubicBezTo>
                  <a:lnTo>
                    <a:pt x="3187" y="2250"/>
                  </a:lnTo>
                  <a:lnTo>
                    <a:pt x="3187" y="2207"/>
                  </a:lnTo>
                  <a:cubicBezTo>
                    <a:pt x="3177" y="1992"/>
                    <a:pt x="3069" y="1809"/>
                    <a:pt x="2897" y="1680"/>
                  </a:cubicBezTo>
                  <a:lnTo>
                    <a:pt x="2606" y="1486"/>
                  </a:lnTo>
                  <a:cubicBezTo>
                    <a:pt x="2596" y="1465"/>
                    <a:pt x="2584" y="1443"/>
                    <a:pt x="2584" y="1422"/>
                  </a:cubicBezTo>
                  <a:lnTo>
                    <a:pt x="2584" y="1066"/>
                  </a:lnTo>
                  <a:cubicBezTo>
                    <a:pt x="2596" y="1066"/>
                    <a:pt x="2596" y="1056"/>
                    <a:pt x="2606" y="1056"/>
                  </a:cubicBezTo>
                  <a:cubicBezTo>
                    <a:pt x="2617" y="1034"/>
                    <a:pt x="2628" y="1023"/>
                    <a:pt x="2639" y="1013"/>
                  </a:cubicBezTo>
                  <a:cubicBezTo>
                    <a:pt x="2649" y="1013"/>
                    <a:pt x="2649" y="1001"/>
                    <a:pt x="2649" y="991"/>
                  </a:cubicBezTo>
                  <a:lnTo>
                    <a:pt x="3640" y="1324"/>
                  </a:lnTo>
                  <a:cubicBezTo>
                    <a:pt x="3650" y="1328"/>
                    <a:pt x="3660" y="1330"/>
                    <a:pt x="3669" y="1330"/>
                  </a:cubicBezTo>
                  <a:cubicBezTo>
                    <a:pt x="3712" y="1330"/>
                    <a:pt x="3749" y="1295"/>
                    <a:pt x="3759" y="1260"/>
                  </a:cubicBezTo>
                  <a:cubicBezTo>
                    <a:pt x="3759" y="1249"/>
                    <a:pt x="3759" y="1238"/>
                    <a:pt x="3747" y="1217"/>
                  </a:cubicBezTo>
                  <a:lnTo>
                    <a:pt x="3726" y="1120"/>
                  </a:lnTo>
                  <a:cubicBezTo>
                    <a:pt x="3726" y="1109"/>
                    <a:pt x="3726" y="1109"/>
                    <a:pt x="3716" y="1099"/>
                  </a:cubicBezTo>
                  <a:cubicBezTo>
                    <a:pt x="3704" y="1056"/>
                    <a:pt x="3661" y="1013"/>
                    <a:pt x="3618" y="1001"/>
                  </a:cubicBezTo>
                  <a:lnTo>
                    <a:pt x="3381" y="915"/>
                  </a:lnTo>
                  <a:lnTo>
                    <a:pt x="2757" y="700"/>
                  </a:lnTo>
                  <a:lnTo>
                    <a:pt x="2757" y="690"/>
                  </a:lnTo>
                  <a:cubicBezTo>
                    <a:pt x="2757" y="603"/>
                    <a:pt x="2735" y="528"/>
                    <a:pt x="2714" y="463"/>
                  </a:cubicBezTo>
                  <a:lnTo>
                    <a:pt x="3672" y="367"/>
                  </a:lnTo>
                  <a:lnTo>
                    <a:pt x="3888" y="345"/>
                  </a:lnTo>
                  <a:cubicBezTo>
                    <a:pt x="3931" y="345"/>
                    <a:pt x="3963" y="312"/>
                    <a:pt x="3963" y="259"/>
                  </a:cubicBezTo>
                  <a:lnTo>
                    <a:pt x="3963" y="173"/>
                  </a:lnTo>
                  <a:lnTo>
                    <a:pt x="3963" y="151"/>
                  </a:lnTo>
                  <a:cubicBezTo>
                    <a:pt x="3952" y="65"/>
                    <a:pt x="3877" y="0"/>
                    <a:pt x="37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35"/>
            <p:cNvSpPr/>
            <p:nvPr/>
          </p:nvSpPr>
          <p:spPr>
            <a:xfrm>
              <a:off x="6935077" y="3440340"/>
              <a:ext cx="409076" cy="510391"/>
            </a:xfrm>
            <a:custGeom>
              <a:avLst/>
              <a:gdLst/>
              <a:ahLst/>
              <a:cxnLst/>
              <a:rect l="l" t="t" r="r" b="b"/>
              <a:pathLst>
                <a:path w="4825" h="6020" extrusionOk="0">
                  <a:moveTo>
                    <a:pt x="2729" y="1030"/>
                  </a:moveTo>
                  <a:cubicBezTo>
                    <a:pt x="2734" y="1046"/>
                    <a:pt x="2740" y="1062"/>
                    <a:pt x="2747" y="1077"/>
                  </a:cubicBezTo>
                  <a:cubicBezTo>
                    <a:pt x="2757" y="1088"/>
                    <a:pt x="2757" y="1099"/>
                    <a:pt x="2757" y="1121"/>
                  </a:cubicBezTo>
                  <a:cubicBezTo>
                    <a:pt x="2757" y="1130"/>
                    <a:pt x="2757" y="1139"/>
                    <a:pt x="2758" y="1148"/>
                  </a:cubicBezTo>
                  <a:lnTo>
                    <a:pt x="2758" y="1148"/>
                  </a:lnTo>
                  <a:cubicBezTo>
                    <a:pt x="2754" y="1153"/>
                    <a:pt x="2750" y="1158"/>
                    <a:pt x="2747" y="1164"/>
                  </a:cubicBezTo>
                  <a:lnTo>
                    <a:pt x="2735" y="1174"/>
                  </a:lnTo>
                  <a:cubicBezTo>
                    <a:pt x="2712" y="1195"/>
                    <a:pt x="2690" y="1219"/>
                    <a:pt x="2672" y="1244"/>
                  </a:cubicBezTo>
                  <a:lnTo>
                    <a:pt x="2672" y="1244"/>
                  </a:lnTo>
                  <a:cubicBezTo>
                    <a:pt x="2656" y="1222"/>
                    <a:pt x="2637" y="1202"/>
                    <a:pt x="2617" y="1185"/>
                  </a:cubicBezTo>
                  <a:cubicBezTo>
                    <a:pt x="2606" y="1174"/>
                    <a:pt x="2596" y="1152"/>
                    <a:pt x="2596" y="1142"/>
                  </a:cubicBezTo>
                  <a:cubicBezTo>
                    <a:pt x="2592" y="1133"/>
                    <a:pt x="2589" y="1124"/>
                    <a:pt x="2585" y="1115"/>
                  </a:cubicBezTo>
                  <a:lnTo>
                    <a:pt x="2585" y="1115"/>
                  </a:lnTo>
                  <a:cubicBezTo>
                    <a:pt x="2589" y="1106"/>
                    <a:pt x="2592" y="1097"/>
                    <a:pt x="2596" y="1088"/>
                  </a:cubicBezTo>
                  <a:cubicBezTo>
                    <a:pt x="2596" y="1077"/>
                    <a:pt x="2606" y="1056"/>
                    <a:pt x="2617" y="1056"/>
                  </a:cubicBezTo>
                  <a:cubicBezTo>
                    <a:pt x="2628" y="1045"/>
                    <a:pt x="2639" y="1034"/>
                    <a:pt x="2661" y="1034"/>
                  </a:cubicBezTo>
                  <a:lnTo>
                    <a:pt x="2671" y="1034"/>
                  </a:lnTo>
                  <a:cubicBezTo>
                    <a:pt x="2691" y="1034"/>
                    <a:pt x="2710" y="1033"/>
                    <a:pt x="2729" y="1030"/>
                  </a:cubicBezTo>
                  <a:close/>
                  <a:moveTo>
                    <a:pt x="1828" y="1724"/>
                  </a:moveTo>
                  <a:lnTo>
                    <a:pt x="1766" y="1767"/>
                  </a:lnTo>
                  <a:cubicBezTo>
                    <a:pt x="1649" y="1848"/>
                    <a:pt x="1546" y="1960"/>
                    <a:pt x="1465" y="2090"/>
                  </a:cubicBezTo>
                  <a:lnTo>
                    <a:pt x="1465" y="2090"/>
                  </a:lnTo>
                  <a:lnTo>
                    <a:pt x="1465" y="1810"/>
                  </a:lnTo>
                  <a:cubicBezTo>
                    <a:pt x="1465" y="1788"/>
                    <a:pt x="1476" y="1777"/>
                    <a:pt x="1476" y="1777"/>
                  </a:cubicBezTo>
                  <a:cubicBezTo>
                    <a:pt x="1476" y="1755"/>
                    <a:pt x="1498" y="1745"/>
                    <a:pt x="1508" y="1734"/>
                  </a:cubicBezTo>
                  <a:cubicBezTo>
                    <a:pt x="1519" y="1724"/>
                    <a:pt x="1519" y="1724"/>
                    <a:pt x="1529" y="1724"/>
                  </a:cubicBezTo>
                  <a:close/>
                  <a:moveTo>
                    <a:pt x="2671" y="2140"/>
                  </a:moveTo>
                  <a:cubicBezTo>
                    <a:pt x="2690" y="2168"/>
                    <a:pt x="2711" y="2194"/>
                    <a:pt x="2735" y="2219"/>
                  </a:cubicBezTo>
                  <a:cubicBezTo>
                    <a:pt x="2757" y="2240"/>
                    <a:pt x="2779" y="2251"/>
                    <a:pt x="2790" y="2272"/>
                  </a:cubicBezTo>
                  <a:lnTo>
                    <a:pt x="3080" y="2466"/>
                  </a:lnTo>
                  <a:cubicBezTo>
                    <a:pt x="3113" y="2488"/>
                    <a:pt x="3134" y="2520"/>
                    <a:pt x="3156" y="2552"/>
                  </a:cubicBezTo>
                  <a:cubicBezTo>
                    <a:pt x="3177" y="2585"/>
                    <a:pt x="3188" y="2628"/>
                    <a:pt x="3188" y="2660"/>
                  </a:cubicBezTo>
                  <a:lnTo>
                    <a:pt x="3188" y="2681"/>
                  </a:lnTo>
                  <a:lnTo>
                    <a:pt x="3188" y="3521"/>
                  </a:lnTo>
                  <a:cubicBezTo>
                    <a:pt x="3188" y="3584"/>
                    <a:pt x="3200" y="3644"/>
                    <a:pt x="3224" y="3699"/>
                  </a:cubicBezTo>
                  <a:lnTo>
                    <a:pt x="3224" y="3699"/>
                  </a:lnTo>
                  <a:cubicBezTo>
                    <a:pt x="3200" y="3752"/>
                    <a:pt x="3188" y="3809"/>
                    <a:pt x="3188" y="3866"/>
                  </a:cubicBezTo>
                  <a:lnTo>
                    <a:pt x="3188" y="4825"/>
                  </a:lnTo>
                  <a:lnTo>
                    <a:pt x="3188" y="4975"/>
                  </a:lnTo>
                  <a:lnTo>
                    <a:pt x="3188" y="5158"/>
                  </a:lnTo>
                  <a:lnTo>
                    <a:pt x="2154" y="5158"/>
                  </a:lnTo>
                  <a:lnTo>
                    <a:pt x="2154" y="4975"/>
                  </a:lnTo>
                  <a:lnTo>
                    <a:pt x="2154" y="4825"/>
                  </a:lnTo>
                  <a:lnTo>
                    <a:pt x="2154" y="3866"/>
                  </a:lnTo>
                  <a:cubicBezTo>
                    <a:pt x="2154" y="3809"/>
                    <a:pt x="2142" y="3752"/>
                    <a:pt x="2120" y="3699"/>
                  </a:cubicBezTo>
                  <a:lnTo>
                    <a:pt x="2120" y="3699"/>
                  </a:lnTo>
                  <a:cubicBezTo>
                    <a:pt x="2142" y="3644"/>
                    <a:pt x="2154" y="3584"/>
                    <a:pt x="2154" y="3521"/>
                  </a:cubicBezTo>
                  <a:lnTo>
                    <a:pt x="2154" y="2681"/>
                  </a:lnTo>
                  <a:cubicBezTo>
                    <a:pt x="2154" y="2638"/>
                    <a:pt x="2165" y="2595"/>
                    <a:pt x="2187" y="2563"/>
                  </a:cubicBezTo>
                  <a:cubicBezTo>
                    <a:pt x="2208" y="2520"/>
                    <a:pt x="2230" y="2488"/>
                    <a:pt x="2262" y="2466"/>
                  </a:cubicBezTo>
                  <a:lnTo>
                    <a:pt x="2553" y="2272"/>
                  </a:lnTo>
                  <a:lnTo>
                    <a:pt x="2606" y="2219"/>
                  </a:lnTo>
                  <a:cubicBezTo>
                    <a:pt x="2631" y="2194"/>
                    <a:pt x="2652" y="2168"/>
                    <a:pt x="2671" y="2140"/>
                  </a:cubicBezTo>
                  <a:close/>
                  <a:moveTo>
                    <a:pt x="2843" y="1"/>
                  </a:moveTo>
                  <a:cubicBezTo>
                    <a:pt x="2757" y="1"/>
                    <a:pt x="2682" y="11"/>
                    <a:pt x="2606" y="44"/>
                  </a:cubicBezTo>
                  <a:cubicBezTo>
                    <a:pt x="2514" y="81"/>
                    <a:pt x="2438" y="141"/>
                    <a:pt x="2377" y="218"/>
                  </a:cubicBezTo>
                  <a:lnTo>
                    <a:pt x="2377" y="218"/>
                  </a:lnTo>
                  <a:cubicBezTo>
                    <a:pt x="2259" y="258"/>
                    <a:pt x="2153" y="320"/>
                    <a:pt x="2058" y="399"/>
                  </a:cubicBezTo>
                  <a:cubicBezTo>
                    <a:pt x="2014" y="435"/>
                    <a:pt x="1974" y="475"/>
                    <a:pt x="1938" y="518"/>
                  </a:cubicBezTo>
                  <a:lnTo>
                    <a:pt x="1551" y="518"/>
                  </a:lnTo>
                  <a:cubicBezTo>
                    <a:pt x="1379" y="518"/>
                    <a:pt x="1206" y="549"/>
                    <a:pt x="1056" y="614"/>
                  </a:cubicBezTo>
                  <a:cubicBezTo>
                    <a:pt x="819" y="711"/>
                    <a:pt x="625" y="872"/>
                    <a:pt x="485" y="1077"/>
                  </a:cubicBezTo>
                  <a:cubicBezTo>
                    <a:pt x="410" y="1185"/>
                    <a:pt x="356" y="1303"/>
                    <a:pt x="323" y="1422"/>
                  </a:cubicBezTo>
                  <a:cubicBezTo>
                    <a:pt x="280" y="1540"/>
                    <a:pt x="259" y="1669"/>
                    <a:pt x="259" y="1810"/>
                  </a:cubicBezTo>
                  <a:lnTo>
                    <a:pt x="259" y="2930"/>
                  </a:lnTo>
                  <a:lnTo>
                    <a:pt x="259" y="2992"/>
                  </a:lnTo>
                  <a:lnTo>
                    <a:pt x="259" y="2992"/>
                  </a:lnTo>
                  <a:cubicBezTo>
                    <a:pt x="195" y="3033"/>
                    <a:pt x="137" y="3085"/>
                    <a:pt x="87" y="3145"/>
                  </a:cubicBezTo>
                  <a:cubicBezTo>
                    <a:pt x="65" y="3188"/>
                    <a:pt x="44" y="3231"/>
                    <a:pt x="22" y="3284"/>
                  </a:cubicBezTo>
                  <a:cubicBezTo>
                    <a:pt x="12" y="3328"/>
                    <a:pt x="0" y="3382"/>
                    <a:pt x="0" y="3435"/>
                  </a:cubicBezTo>
                  <a:lnTo>
                    <a:pt x="0" y="3963"/>
                  </a:lnTo>
                  <a:cubicBezTo>
                    <a:pt x="0" y="4028"/>
                    <a:pt x="22" y="4103"/>
                    <a:pt x="44" y="4157"/>
                  </a:cubicBezTo>
                  <a:cubicBezTo>
                    <a:pt x="87" y="4254"/>
                    <a:pt x="151" y="4329"/>
                    <a:pt x="227" y="4383"/>
                  </a:cubicBezTo>
                  <a:cubicBezTo>
                    <a:pt x="237" y="4391"/>
                    <a:pt x="248" y="4398"/>
                    <a:pt x="259" y="4405"/>
                  </a:cubicBezTo>
                  <a:lnTo>
                    <a:pt x="259" y="4405"/>
                  </a:lnTo>
                  <a:lnTo>
                    <a:pt x="151" y="5105"/>
                  </a:lnTo>
                  <a:lnTo>
                    <a:pt x="130" y="5266"/>
                  </a:lnTo>
                  <a:lnTo>
                    <a:pt x="108" y="5428"/>
                  </a:lnTo>
                  <a:lnTo>
                    <a:pt x="108" y="5503"/>
                  </a:lnTo>
                  <a:cubicBezTo>
                    <a:pt x="108" y="5578"/>
                    <a:pt x="119" y="5643"/>
                    <a:pt x="141" y="5708"/>
                  </a:cubicBezTo>
                  <a:cubicBezTo>
                    <a:pt x="184" y="5794"/>
                    <a:pt x="249" y="5880"/>
                    <a:pt x="335" y="5933"/>
                  </a:cubicBezTo>
                  <a:cubicBezTo>
                    <a:pt x="367" y="5955"/>
                    <a:pt x="421" y="5988"/>
                    <a:pt x="464" y="5998"/>
                  </a:cubicBezTo>
                  <a:cubicBezTo>
                    <a:pt x="517" y="6009"/>
                    <a:pt x="572" y="6020"/>
                    <a:pt x="625" y="6020"/>
                  </a:cubicBezTo>
                  <a:lnTo>
                    <a:pt x="1110" y="6020"/>
                  </a:lnTo>
                  <a:cubicBezTo>
                    <a:pt x="1185" y="6020"/>
                    <a:pt x="1261" y="6009"/>
                    <a:pt x="1325" y="5976"/>
                  </a:cubicBezTo>
                  <a:cubicBezTo>
                    <a:pt x="1359" y="5961"/>
                    <a:pt x="1391" y="5944"/>
                    <a:pt x="1419" y="5923"/>
                  </a:cubicBezTo>
                  <a:lnTo>
                    <a:pt x="1419" y="5923"/>
                  </a:lnTo>
                  <a:cubicBezTo>
                    <a:pt x="1424" y="5927"/>
                    <a:pt x="1428" y="5930"/>
                    <a:pt x="1433" y="5933"/>
                  </a:cubicBezTo>
                  <a:cubicBezTo>
                    <a:pt x="1476" y="5966"/>
                    <a:pt x="1519" y="5988"/>
                    <a:pt x="1573" y="5998"/>
                  </a:cubicBezTo>
                  <a:cubicBezTo>
                    <a:pt x="1616" y="6009"/>
                    <a:pt x="1670" y="6020"/>
                    <a:pt x="1723" y="6020"/>
                  </a:cubicBezTo>
                  <a:lnTo>
                    <a:pt x="3630" y="6020"/>
                  </a:lnTo>
                  <a:cubicBezTo>
                    <a:pt x="3694" y="6020"/>
                    <a:pt x="3759" y="6009"/>
                    <a:pt x="3823" y="5976"/>
                  </a:cubicBezTo>
                  <a:cubicBezTo>
                    <a:pt x="3920" y="5945"/>
                    <a:pt x="3996" y="5880"/>
                    <a:pt x="4049" y="5794"/>
                  </a:cubicBezTo>
                  <a:lnTo>
                    <a:pt x="4114" y="5665"/>
                  </a:lnTo>
                  <a:cubicBezTo>
                    <a:pt x="4125" y="5610"/>
                    <a:pt x="4135" y="5567"/>
                    <a:pt x="4135" y="5514"/>
                  </a:cubicBezTo>
                  <a:lnTo>
                    <a:pt x="4135" y="5330"/>
                  </a:lnTo>
                  <a:cubicBezTo>
                    <a:pt x="4135" y="5255"/>
                    <a:pt x="4125" y="5191"/>
                    <a:pt x="4092" y="5126"/>
                  </a:cubicBezTo>
                  <a:cubicBezTo>
                    <a:pt x="4081" y="5097"/>
                    <a:pt x="4067" y="5068"/>
                    <a:pt x="4049" y="5040"/>
                  </a:cubicBezTo>
                  <a:lnTo>
                    <a:pt x="4049" y="5040"/>
                  </a:lnTo>
                  <a:lnTo>
                    <a:pt x="4049" y="4975"/>
                  </a:lnTo>
                  <a:lnTo>
                    <a:pt x="4049" y="4825"/>
                  </a:lnTo>
                  <a:lnTo>
                    <a:pt x="4049" y="4068"/>
                  </a:lnTo>
                  <a:lnTo>
                    <a:pt x="4049" y="4068"/>
                  </a:lnTo>
                  <a:cubicBezTo>
                    <a:pt x="4064" y="4042"/>
                    <a:pt x="4078" y="4014"/>
                    <a:pt x="4092" y="3985"/>
                  </a:cubicBezTo>
                  <a:lnTo>
                    <a:pt x="4099" y="3972"/>
                  </a:lnTo>
                  <a:lnTo>
                    <a:pt x="4099" y="3972"/>
                  </a:lnTo>
                  <a:lnTo>
                    <a:pt x="4103" y="3974"/>
                  </a:lnTo>
                  <a:cubicBezTo>
                    <a:pt x="4125" y="3920"/>
                    <a:pt x="4135" y="3856"/>
                    <a:pt x="4135" y="3780"/>
                  </a:cubicBezTo>
                  <a:lnTo>
                    <a:pt x="4135" y="3608"/>
                  </a:lnTo>
                  <a:cubicBezTo>
                    <a:pt x="4135" y="3576"/>
                    <a:pt x="4135" y="3543"/>
                    <a:pt x="4125" y="3511"/>
                  </a:cubicBezTo>
                  <a:cubicBezTo>
                    <a:pt x="4114" y="3446"/>
                    <a:pt x="4092" y="3392"/>
                    <a:pt x="4060" y="3339"/>
                  </a:cubicBezTo>
                  <a:cubicBezTo>
                    <a:pt x="4057" y="3333"/>
                    <a:pt x="4053" y="3328"/>
                    <a:pt x="4049" y="3323"/>
                  </a:cubicBezTo>
                  <a:lnTo>
                    <a:pt x="4049" y="3323"/>
                  </a:lnTo>
                  <a:lnTo>
                    <a:pt x="4049" y="2681"/>
                  </a:lnTo>
                  <a:lnTo>
                    <a:pt x="4049" y="2607"/>
                  </a:lnTo>
                  <a:cubicBezTo>
                    <a:pt x="4039" y="2454"/>
                    <a:pt x="3990" y="2301"/>
                    <a:pt x="3922" y="2158"/>
                  </a:cubicBezTo>
                  <a:lnTo>
                    <a:pt x="3922" y="2158"/>
                  </a:lnTo>
                  <a:lnTo>
                    <a:pt x="3942" y="2165"/>
                  </a:lnTo>
                  <a:cubicBezTo>
                    <a:pt x="3985" y="2186"/>
                    <a:pt x="4049" y="2186"/>
                    <a:pt x="4103" y="2186"/>
                  </a:cubicBezTo>
                  <a:cubicBezTo>
                    <a:pt x="4168" y="2186"/>
                    <a:pt x="4221" y="2176"/>
                    <a:pt x="4286" y="2154"/>
                  </a:cubicBezTo>
                  <a:cubicBezTo>
                    <a:pt x="4362" y="2122"/>
                    <a:pt x="4437" y="2068"/>
                    <a:pt x="4491" y="2004"/>
                  </a:cubicBezTo>
                  <a:cubicBezTo>
                    <a:pt x="4523" y="1971"/>
                    <a:pt x="4545" y="1939"/>
                    <a:pt x="4566" y="1896"/>
                  </a:cubicBezTo>
                  <a:cubicBezTo>
                    <a:pt x="4588" y="1853"/>
                    <a:pt x="4599" y="1810"/>
                    <a:pt x="4609" y="1767"/>
                  </a:cubicBezTo>
                  <a:cubicBezTo>
                    <a:pt x="4609" y="1734"/>
                    <a:pt x="4620" y="1702"/>
                    <a:pt x="4620" y="1669"/>
                  </a:cubicBezTo>
                  <a:cubicBezTo>
                    <a:pt x="4620" y="1626"/>
                    <a:pt x="4609" y="1594"/>
                    <a:pt x="4599" y="1551"/>
                  </a:cubicBezTo>
                  <a:lnTo>
                    <a:pt x="4577" y="1444"/>
                  </a:lnTo>
                  <a:cubicBezTo>
                    <a:pt x="4566" y="1422"/>
                    <a:pt x="4566" y="1401"/>
                    <a:pt x="4556" y="1379"/>
                  </a:cubicBezTo>
                  <a:cubicBezTo>
                    <a:pt x="4529" y="1309"/>
                    <a:pt x="4489" y="1245"/>
                    <a:pt x="4445" y="1195"/>
                  </a:cubicBezTo>
                  <a:lnTo>
                    <a:pt x="4445" y="1195"/>
                  </a:lnTo>
                  <a:cubicBezTo>
                    <a:pt x="4480" y="1186"/>
                    <a:pt x="4514" y="1171"/>
                    <a:pt x="4545" y="1152"/>
                  </a:cubicBezTo>
                  <a:cubicBezTo>
                    <a:pt x="4631" y="1109"/>
                    <a:pt x="4695" y="1045"/>
                    <a:pt x="4750" y="970"/>
                  </a:cubicBezTo>
                  <a:cubicBezTo>
                    <a:pt x="4771" y="927"/>
                    <a:pt x="4793" y="884"/>
                    <a:pt x="4803" y="841"/>
                  </a:cubicBezTo>
                  <a:cubicBezTo>
                    <a:pt x="4814" y="786"/>
                    <a:pt x="4824" y="743"/>
                    <a:pt x="4824" y="690"/>
                  </a:cubicBezTo>
                  <a:lnTo>
                    <a:pt x="4824" y="604"/>
                  </a:lnTo>
                  <a:lnTo>
                    <a:pt x="4824" y="539"/>
                  </a:lnTo>
                  <a:cubicBezTo>
                    <a:pt x="4814" y="463"/>
                    <a:pt x="4793" y="388"/>
                    <a:pt x="4760" y="324"/>
                  </a:cubicBezTo>
                  <a:cubicBezTo>
                    <a:pt x="4706" y="226"/>
                    <a:pt x="4631" y="151"/>
                    <a:pt x="4545" y="87"/>
                  </a:cubicBezTo>
                  <a:cubicBezTo>
                    <a:pt x="4491" y="54"/>
                    <a:pt x="4448" y="33"/>
                    <a:pt x="4394" y="22"/>
                  </a:cubicBezTo>
                  <a:cubicBezTo>
                    <a:pt x="4340" y="1"/>
                    <a:pt x="4276" y="1"/>
                    <a:pt x="4221" y="1"/>
                  </a:cubicBezTo>
                  <a:close/>
                </a:path>
              </a:pathLst>
            </a:custGeom>
            <a:solidFill>
              <a:srgbClr val="FFFFFF"/>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35"/>
            <p:cNvSpPr/>
            <p:nvPr/>
          </p:nvSpPr>
          <p:spPr>
            <a:xfrm>
              <a:off x="7081158" y="3563530"/>
              <a:ext cx="160748" cy="326073"/>
            </a:xfrm>
            <a:custGeom>
              <a:avLst/>
              <a:gdLst/>
              <a:ahLst/>
              <a:cxnLst/>
              <a:rect l="l" t="t" r="r" b="b"/>
              <a:pathLst>
                <a:path w="1896" h="3846" extrusionOk="0">
                  <a:moveTo>
                    <a:pt x="603" y="1"/>
                  </a:moveTo>
                  <a:lnTo>
                    <a:pt x="603" y="400"/>
                  </a:lnTo>
                  <a:cubicBezTo>
                    <a:pt x="603" y="421"/>
                    <a:pt x="593" y="443"/>
                    <a:pt x="582" y="464"/>
                  </a:cubicBezTo>
                  <a:lnTo>
                    <a:pt x="291" y="658"/>
                  </a:lnTo>
                  <a:cubicBezTo>
                    <a:pt x="108" y="787"/>
                    <a:pt x="0" y="1003"/>
                    <a:pt x="0" y="1228"/>
                  </a:cubicBezTo>
                  <a:lnTo>
                    <a:pt x="0" y="3372"/>
                  </a:lnTo>
                  <a:lnTo>
                    <a:pt x="43" y="3447"/>
                  </a:lnTo>
                  <a:lnTo>
                    <a:pt x="0" y="3522"/>
                  </a:lnTo>
                  <a:lnTo>
                    <a:pt x="0" y="3846"/>
                  </a:lnTo>
                  <a:lnTo>
                    <a:pt x="1895" y="3846"/>
                  </a:lnTo>
                  <a:lnTo>
                    <a:pt x="1895" y="3522"/>
                  </a:lnTo>
                  <a:lnTo>
                    <a:pt x="1809" y="3447"/>
                  </a:lnTo>
                  <a:lnTo>
                    <a:pt x="1895" y="3372"/>
                  </a:lnTo>
                  <a:lnTo>
                    <a:pt x="1895" y="1228"/>
                  </a:lnTo>
                  <a:cubicBezTo>
                    <a:pt x="1895" y="1003"/>
                    <a:pt x="1788" y="787"/>
                    <a:pt x="1605" y="658"/>
                  </a:cubicBezTo>
                  <a:lnTo>
                    <a:pt x="1314" y="464"/>
                  </a:lnTo>
                  <a:cubicBezTo>
                    <a:pt x="1304" y="443"/>
                    <a:pt x="1292" y="421"/>
                    <a:pt x="1292" y="400"/>
                  </a:cubicBezTo>
                  <a:lnTo>
                    <a:pt x="1292" y="1"/>
                  </a:ln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35"/>
            <p:cNvSpPr/>
            <p:nvPr/>
          </p:nvSpPr>
          <p:spPr>
            <a:xfrm>
              <a:off x="7170604" y="3563530"/>
              <a:ext cx="71302" cy="326073"/>
            </a:xfrm>
            <a:custGeom>
              <a:avLst/>
              <a:gdLst/>
              <a:ahLst/>
              <a:cxnLst/>
              <a:rect l="l" t="t" r="r" b="b"/>
              <a:pathLst>
                <a:path w="841" h="3846" extrusionOk="0">
                  <a:moveTo>
                    <a:pt x="1" y="1"/>
                  </a:moveTo>
                  <a:lnTo>
                    <a:pt x="1" y="400"/>
                  </a:lnTo>
                  <a:cubicBezTo>
                    <a:pt x="1" y="421"/>
                    <a:pt x="12" y="443"/>
                    <a:pt x="22" y="464"/>
                  </a:cubicBezTo>
                  <a:lnTo>
                    <a:pt x="313" y="658"/>
                  </a:lnTo>
                  <a:cubicBezTo>
                    <a:pt x="496" y="787"/>
                    <a:pt x="604" y="1003"/>
                    <a:pt x="604" y="1228"/>
                  </a:cubicBezTo>
                  <a:lnTo>
                    <a:pt x="604" y="3846"/>
                  </a:lnTo>
                  <a:lnTo>
                    <a:pt x="840" y="3846"/>
                  </a:lnTo>
                  <a:lnTo>
                    <a:pt x="840" y="3522"/>
                  </a:lnTo>
                  <a:lnTo>
                    <a:pt x="754" y="3447"/>
                  </a:lnTo>
                  <a:lnTo>
                    <a:pt x="840" y="3372"/>
                  </a:lnTo>
                  <a:lnTo>
                    <a:pt x="840" y="1228"/>
                  </a:lnTo>
                  <a:cubicBezTo>
                    <a:pt x="840" y="1003"/>
                    <a:pt x="733" y="787"/>
                    <a:pt x="550" y="658"/>
                  </a:cubicBezTo>
                  <a:lnTo>
                    <a:pt x="259" y="464"/>
                  </a:lnTo>
                  <a:cubicBezTo>
                    <a:pt x="249" y="443"/>
                    <a:pt x="237" y="421"/>
                    <a:pt x="237" y="400"/>
                  </a:cubicBezTo>
                  <a:lnTo>
                    <a:pt x="237" y="1"/>
                  </a:ln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35"/>
            <p:cNvSpPr/>
            <p:nvPr/>
          </p:nvSpPr>
          <p:spPr>
            <a:xfrm>
              <a:off x="7110324" y="3695028"/>
              <a:ext cx="102332" cy="131582"/>
            </a:xfrm>
            <a:custGeom>
              <a:avLst/>
              <a:gdLst/>
              <a:ahLst/>
              <a:cxnLst/>
              <a:rect l="l" t="t" r="r" b="b"/>
              <a:pathLst>
                <a:path w="1207" h="1552" extrusionOk="0">
                  <a:moveTo>
                    <a:pt x="87" y="1"/>
                  </a:moveTo>
                  <a:cubicBezTo>
                    <a:pt x="44" y="1"/>
                    <a:pt x="1" y="44"/>
                    <a:pt x="1" y="87"/>
                  </a:cubicBezTo>
                  <a:lnTo>
                    <a:pt x="1" y="1465"/>
                  </a:lnTo>
                  <a:cubicBezTo>
                    <a:pt x="1" y="1519"/>
                    <a:pt x="44" y="1551"/>
                    <a:pt x="87" y="1551"/>
                  </a:cubicBezTo>
                  <a:lnTo>
                    <a:pt x="1121" y="1551"/>
                  </a:lnTo>
                  <a:cubicBezTo>
                    <a:pt x="1164" y="1551"/>
                    <a:pt x="1207" y="1519"/>
                    <a:pt x="1207" y="1465"/>
                  </a:cubicBezTo>
                  <a:lnTo>
                    <a:pt x="1207" y="87"/>
                  </a:lnTo>
                  <a:cubicBezTo>
                    <a:pt x="1207" y="44"/>
                    <a:pt x="1164" y="1"/>
                    <a:pt x="1121" y="1"/>
                  </a:cubicBezTo>
                  <a:close/>
                </a:path>
              </a:pathLst>
            </a:custGeom>
            <a:solidFill>
              <a:srgbClr val="FFE8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35"/>
            <p:cNvSpPr/>
            <p:nvPr/>
          </p:nvSpPr>
          <p:spPr>
            <a:xfrm>
              <a:off x="7185187" y="3695028"/>
              <a:ext cx="27470" cy="131582"/>
            </a:xfrm>
            <a:custGeom>
              <a:avLst/>
              <a:gdLst/>
              <a:ahLst/>
              <a:cxnLst/>
              <a:rect l="l" t="t" r="r" b="b"/>
              <a:pathLst>
                <a:path w="324" h="1552" extrusionOk="0">
                  <a:moveTo>
                    <a:pt x="1" y="1"/>
                  </a:moveTo>
                  <a:cubicBezTo>
                    <a:pt x="44" y="1"/>
                    <a:pt x="87" y="44"/>
                    <a:pt x="87" y="87"/>
                  </a:cubicBezTo>
                  <a:lnTo>
                    <a:pt x="87" y="1465"/>
                  </a:lnTo>
                  <a:cubicBezTo>
                    <a:pt x="87" y="1519"/>
                    <a:pt x="44" y="1551"/>
                    <a:pt x="1" y="1551"/>
                  </a:cubicBezTo>
                  <a:lnTo>
                    <a:pt x="238" y="1551"/>
                  </a:lnTo>
                  <a:cubicBezTo>
                    <a:pt x="281" y="1551"/>
                    <a:pt x="324" y="1519"/>
                    <a:pt x="324" y="1465"/>
                  </a:cubicBezTo>
                  <a:lnTo>
                    <a:pt x="324" y="87"/>
                  </a:lnTo>
                  <a:cubicBezTo>
                    <a:pt x="324" y="44"/>
                    <a:pt x="281" y="1"/>
                    <a:pt x="238" y="1"/>
                  </a:cubicBezTo>
                  <a:close/>
                </a:path>
              </a:pathLst>
            </a:custGeom>
            <a:solidFill>
              <a:srgbClr val="5FB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35"/>
            <p:cNvSpPr/>
            <p:nvPr/>
          </p:nvSpPr>
          <p:spPr>
            <a:xfrm>
              <a:off x="7124058" y="3593712"/>
              <a:ext cx="40272" cy="13735"/>
            </a:xfrm>
            <a:custGeom>
              <a:avLst/>
              <a:gdLst/>
              <a:ahLst/>
              <a:cxnLst/>
              <a:rect l="l" t="t" r="r" b="b"/>
              <a:pathLst>
                <a:path w="475" h="162" extrusionOk="0">
                  <a:moveTo>
                    <a:pt x="97" y="1"/>
                  </a:moveTo>
                  <a:lnTo>
                    <a:pt x="97" y="44"/>
                  </a:lnTo>
                  <a:cubicBezTo>
                    <a:pt x="97" y="65"/>
                    <a:pt x="87" y="87"/>
                    <a:pt x="76" y="108"/>
                  </a:cubicBezTo>
                  <a:lnTo>
                    <a:pt x="1" y="162"/>
                  </a:lnTo>
                  <a:lnTo>
                    <a:pt x="388" y="162"/>
                  </a:lnTo>
                  <a:cubicBezTo>
                    <a:pt x="432" y="162"/>
                    <a:pt x="475" y="130"/>
                    <a:pt x="475" y="87"/>
                  </a:cubicBezTo>
                  <a:cubicBezTo>
                    <a:pt x="475" y="44"/>
                    <a:pt x="432" y="1"/>
                    <a:pt x="388" y="1"/>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35"/>
            <p:cNvSpPr/>
            <p:nvPr/>
          </p:nvSpPr>
          <p:spPr>
            <a:xfrm>
              <a:off x="6993492" y="3520714"/>
              <a:ext cx="128869" cy="296739"/>
            </a:xfrm>
            <a:custGeom>
              <a:avLst/>
              <a:gdLst/>
              <a:ahLst/>
              <a:cxnLst/>
              <a:rect l="l" t="t" r="r" b="b"/>
              <a:pathLst>
                <a:path w="1520" h="3500" extrusionOk="0">
                  <a:moveTo>
                    <a:pt x="862" y="0"/>
                  </a:moveTo>
                  <a:cubicBezTo>
                    <a:pt x="388" y="0"/>
                    <a:pt x="1" y="377"/>
                    <a:pt x="1" y="862"/>
                  </a:cubicBezTo>
                  <a:lnTo>
                    <a:pt x="1" y="3499"/>
                  </a:lnTo>
                  <a:lnTo>
                    <a:pt x="345" y="3499"/>
                  </a:lnTo>
                  <a:lnTo>
                    <a:pt x="345" y="862"/>
                  </a:lnTo>
                  <a:cubicBezTo>
                    <a:pt x="345" y="571"/>
                    <a:pt x="582" y="345"/>
                    <a:pt x="862" y="345"/>
                  </a:cubicBezTo>
                  <a:lnTo>
                    <a:pt x="1519" y="345"/>
                  </a:lnTo>
                  <a:lnTo>
                    <a:pt x="1519" y="0"/>
                  </a:lnTo>
                  <a:close/>
                </a:path>
              </a:pathLst>
            </a:custGeom>
            <a:solidFill>
              <a:srgbClr val="FFE8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35"/>
            <p:cNvSpPr/>
            <p:nvPr/>
          </p:nvSpPr>
          <p:spPr>
            <a:xfrm>
              <a:off x="7097606" y="3520714"/>
              <a:ext cx="24756" cy="29250"/>
            </a:xfrm>
            <a:custGeom>
              <a:avLst/>
              <a:gdLst/>
              <a:ahLst/>
              <a:cxnLst/>
              <a:rect l="l" t="t" r="r" b="b"/>
              <a:pathLst>
                <a:path w="292" h="345" extrusionOk="0">
                  <a:moveTo>
                    <a:pt x="0" y="0"/>
                  </a:moveTo>
                  <a:lnTo>
                    <a:pt x="0" y="345"/>
                  </a:lnTo>
                  <a:lnTo>
                    <a:pt x="291" y="345"/>
                  </a:lnTo>
                  <a:lnTo>
                    <a:pt x="291" y="0"/>
                  </a:lnTo>
                  <a:close/>
                </a:path>
              </a:pathLst>
            </a:custGeom>
            <a:solidFill>
              <a:srgbClr val="5FB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35"/>
            <p:cNvSpPr/>
            <p:nvPr/>
          </p:nvSpPr>
          <p:spPr>
            <a:xfrm>
              <a:off x="7161448" y="3476881"/>
              <a:ext cx="146165" cy="39254"/>
            </a:xfrm>
            <a:custGeom>
              <a:avLst/>
              <a:gdLst/>
              <a:ahLst/>
              <a:cxnLst/>
              <a:rect l="l" t="t" r="r" b="b"/>
              <a:pathLst>
                <a:path w="1724" h="463" extrusionOk="0">
                  <a:moveTo>
                    <a:pt x="173" y="0"/>
                  </a:moveTo>
                  <a:cubicBezTo>
                    <a:pt x="77" y="0"/>
                    <a:pt x="1" y="75"/>
                    <a:pt x="1" y="173"/>
                  </a:cubicBezTo>
                  <a:lnTo>
                    <a:pt x="475" y="463"/>
                  </a:lnTo>
                  <a:lnTo>
                    <a:pt x="1649" y="345"/>
                  </a:lnTo>
                  <a:cubicBezTo>
                    <a:pt x="1692" y="345"/>
                    <a:pt x="1724" y="312"/>
                    <a:pt x="1724" y="259"/>
                  </a:cubicBezTo>
                  <a:lnTo>
                    <a:pt x="1724" y="173"/>
                  </a:lnTo>
                  <a:cubicBezTo>
                    <a:pt x="1724" y="75"/>
                    <a:pt x="1649" y="0"/>
                    <a:pt x="1551" y="0"/>
                  </a:cubicBezTo>
                  <a:close/>
                </a:path>
              </a:pathLst>
            </a:custGeom>
            <a:solidFill>
              <a:srgbClr val="4B9E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35"/>
            <p:cNvSpPr/>
            <p:nvPr/>
          </p:nvSpPr>
          <p:spPr>
            <a:xfrm>
              <a:off x="7196209" y="3536145"/>
              <a:ext cx="94702" cy="53498"/>
            </a:xfrm>
            <a:custGeom>
              <a:avLst/>
              <a:gdLst/>
              <a:ahLst/>
              <a:cxnLst/>
              <a:rect l="l" t="t" r="r" b="b"/>
              <a:pathLst>
                <a:path w="1117" h="631" extrusionOk="0">
                  <a:moveTo>
                    <a:pt x="108" y="1"/>
                  </a:moveTo>
                  <a:lnTo>
                    <a:pt x="0" y="292"/>
                  </a:lnTo>
                  <a:lnTo>
                    <a:pt x="991" y="625"/>
                  </a:lnTo>
                  <a:cubicBezTo>
                    <a:pt x="1001" y="629"/>
                    <a:pt x="1010" y="630"/>
                    <a:pt x="1020" y="630"/>
                  </a:cubicBezTo>
                  <a:cubicBezTo>
                    <a:pt x="1073" y="630"/>
                    <a:pt x="1117" y="582"/>
                    <a:pt x="1098" y="518"/>
                  </a:cubicBezTo>
                  <a:lnTo>
                    <a:pt x="1077" y="421"/>
                  </a:lnTo>
                  <a:cubicBezTo>
                    <a:pt x="1067" y="367"/>
                    <a:pt x="1023" y="324"/>
                    <a:pt x="969" y="302"/>
                  </a:cubicBezTo>
                  <a:lnTo>
                    <a:pt x="108" y="1"/>
                  </a:lnTo>
                  <a:close/>
                </a:path>
              </a:pathLst>
            </a:custGeom>
            <a:solidFill>
              <a:srgbClr val="4B9E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35"/>
            <p:cNvSpPr/>
            <p:nvPr/>
          </p:nvSpPr>
          <p:spPr>
            <a:xfrm>
              <a:off x="7272853" y="3476881"/>
              <a:ext cx="34761" cy="31115"/>
            </a:xfrm>
            <a:custGeom>
              <a:avLst/>
              <a:gdLst/>
              <a:ahLst/>
              <a:cxnLst/>
              <a:rect l="l" t="t" r="r" b="b"/>
              <a:pathLst>
                <a:path w="410" h="367" extrusionOk="0">
                  <a:moveTo>
                    <a:pt x="1" y="0"/>
                  </a:moveTo>
                  <a:cubicBezTo>
                    <a:pt x="98" y="0"/>
                    <a:pt x="173" y="75"/>
                    <a:pt x="173" y="173"/>
                  </a:cubicBezTo>
                  <a:lnTo>
                    <a:pt x="173" y="291"/>
                  </a:lnTo>
                  <a:cubicBezTo>
                    <a:pt x="173" y="323"/>
                    <a:pt x="151" y="355"/>
                    <a:pt x="119" y="367"/>
                  </a:cubicBezTo>
                  <a:lnTo>
                    <a:pt x="335" y="345"/>
                  </a:lnTo>
                  <a:cubicBezTo>
                    <a:pt x="378" y="345"/>
                    <a:pt x="410" y="312"/>
                    <a:pt x="410" y="259"/>
                  </a:cubicBezTo>
                  <a:lnTo>
                    <a:pt x="410" y="173"/>
                  </a:lnTo>
                  <a:cubicBezTo>
                    <a:pt x="410" y="75"/>
                    <a:pt x="335" y="0"/>
                    <a:pt x="237" y="0"/>
                  </a:cubicBezTo>
                  <a:close/>
                </a:path>
              </a:pathLst>
            </a:custGeom>
            <a:solidFill>
              <a:srgbClr val="5637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35"/>
            <p:cNvSpPr/>
            <p:nvPr/>
          </p:nvSpPr>
          <p:spPr>
            <a:xfrm>
              <a:off x="7258270" y="3554458"/>
              <a:ext cx="32641" cy="35185"/>
            </a:xfrm>
            <a:custGeom>
              <a:avLst/>
              <a:gdLst/>
              <a:ahLst/>
              <a:cxnLst/>
              <a:rect l="l" t="t" r="r" b="b"/>
              <a:pathLst>
                <a:path w="385" h="415" extrusionOk="0">
                  <a:moveTo>
                    <a:pt x="0" y="0"/>
                  </a:moveTo>
                  <a:cubicBezTo>
                    <a:pt x="55" y="22"/>
                    <a:pt x="86" y="65"/>
                    <a:pt x="108" y="119"/>
                  </a:cubicBezTo>
                  <a:lnTo>
                    <a:pt x="130" y="227"/>
                  </a:lnTo>
                  <a:cubicBezTo>
                    <a:pt x="149" y="286"/>
                    <a:pt x="97" y="336"/>
                    <a:pt x="38" y="336"/>
                  </a:cubicBezTo>
                  <a:cubicBezTo>
                    <a:pt x="33" y="336"/>
                    <a:pt x="27" y="335"/>
                    <a:pt x="22" y="334"/>
                  </a:cubicBezTo>
                  <a:lnTo>
                    <a:pt x="22" y="334"/>
                  </a:lnTo>
                  <a:lnTo>
                    <a:pt x="259" y="409"/>
                  </a:lnTo>
                  <a:cubicBezTo>
                    <a:pt x="269" y="413"/>
                    <a:pt x="278" y="414"/>
                    <a:pt x="288" y="414"/>
                  </a:cubicBezTo>
                  <a:cubicBezTo>
                    <a:pt x="341" y="414"/>
                    <a:pt x="385" y="366"/>
                    <a:pt x="366" y="302"/>
                  </a:cubicBezTo>
                  <a:lnTo>
                    <a:pt x="345" y="205"/>
                  </a:lnTo>
                  <a:cubicBezTo>
                    <a:pt x="335" y="151"/>
                    <a:pt x="291" y="108"/>
                    <a:pt x="237" y="86"/>
                  </a:cubicBezTo>
                  <a:lnTo>
                    <a:pt x="0" y="0"/>
                  </a:lnTo>
                  <a:close/>
                </a:path>
              </a:pathLst>
            </a:custGeom>
            <a:solidFill>
              <a:srgbClr val="5637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35"/>
            <p:cNvSpPr/>
            <p:nvPr/>
          </p:nvSpPr>
          <p:spPr>
            <a:xfrm>
              <a:off x="7117700" y="3491464"/>
              <a:ext cx="87665" cy="87750"/>
            </a:xfrm>
            <a:custGeom>
              <a:avLst/>
              <a:gdLst/>
              <a:ahLst/>
              <a:cxnLst/>
              <a:rect l="l" t="t" r="r" b="b"/>
              <a:pathLst>
                <a:path w="1034" h="1035" extrusionOk="0">
                  <a:moveTo>
                    <a:pt x="517" y="1"/>
                  </a:moveTo>
                  <a:cubicBezTo>
                    <a:pt x="237" y="1"/>
                    <a:pt x="0" y="226"/>
                    <a:pt x="0" y="518"/>
                  </a:cubicBezTo>
                  <a:cubicBezTo>
                    <a:pt x="0" y="798"/>
                    <a:pt x="237" y="1034"/>
                    <a:pt x="517" y="1034"/>
                  </a:cubicBezTo>
                  <a:cubicBezTo>
                    <a:pt x="808" y="1034"/>
                    <a:pt x="1034" y="798"/>
                    <a:pt x="1034" y="518"/>
                  </a:cubicBezTo>
                  <a:cubicBezTo>
                    <a:pt x="1034" y="226"/>
                    <a:pt x="808" y="1"/>
                    <a:pt x="517" y="1"/>
                  </a:cubicBezTo>
                  <a:close/>
                </a:path>
              </a:pathLst>
            </a:custGeom>
            <a:solidFill>
              <a:srgbClr val="FFE8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35"/>
            <p:cNvSpPr/>
            <p:nvPr/>
          </p:nvSpPr>
          <p:spPr>
            <a:xfrm>
              <a:off x="7151443" y="3491464"/>
              <a:ext cx="53922" cy="87750"/>
            </a:xfrm>
            <a:custGeom>
              <a:avLst/>
              <a:gdLst/>
              <a:ahLst/>
              <a:cxnLst/>
              <a:rect l="l" t="t" r="r" b="b"/>
              <a:pathLst>
                <a:path w="636" h="1035" extrusionOk="0">
                  <a:moveTo>
                    <a:pt x="119" y="1"/>
                  </a:moveTo>
                  <a:cubicBezTo>
                    <a:pt x="76" y="1"/>
                    <a:pt x="44" y="1"/>
                    <a:pt x="1" y="11"/>
                  </a:cubicBezTo>
                  <a:cubicBezTo>
                    <a:pt x="227" y="65"/>
                    <a:pt x="399" y="269"/>
                    <a:pt x="399" y="518"/>
                  </a:cubicBezTo>
                  <a:cubicBezTo>
                    <a:pt x="399" y="754"/>
                    <a:pt x="227" y="959"/>
                    <a:pt x="1" y="1013"/>
                  </a:cubicBezTo>
                  <a:cubicBezTo>
                    <a:pt x="44" y="1023"/>
                    <a:pt x="76" y="1034"/>
                    <a:pt x="119" y="1034"/>
                  </a:cubicBezTo>
                  <a:cubicBezTo>
                    <a:pt x="410" y="1034"/>
                    <a:pt x="636" y="798"/>
                    <a:pt x="636" y="518"/>
                  </a:cubicBezTo>
                  <a:cubicBezTo>
                    <a:pt x="636" y="226"/>
                    <a:pt x="410" y="1"/>
                    <a:pt x="119" y="1"/>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35"/>
            <p:cNvSpPr/>
            <p:nvPr/>
          </p:nvSpPr>
          <p:spPr>
            <a:xfrm>
              <a:off x="7146865" y="3520714"/>
              <a:ext cx="28402" cy="29250"/>
            </a:xfrm>
            <a:custGeom>
              <a:avLst/>
              <a:gdLst/>
              <a:ahLst/>
              <a:cxnLst/>
              <a:rect l="l" t="t" r="r" b="b"/>
              <a:pathLst>
                <a:path w="335" h="345" extrusionOk="0">
                  <a:moveTo>
                    <a:pt x="173" y="0"/>
                  </a:moveTo>
                  <a:cubicBezTo>
                    <a:pt x="76" y="0"/>
                    <a:pt x="1" y="75"/>
                    <a:pt x="1" y="173"/>
                  </a:cubicBezTo>
                  <a:cubicBezTo>
                    <a:pt x="1" y="259"/>
                    <a:pt x="76" y="345"/>
                    <a:pt x="173" y="345"/>
                  </a:cubicBezTo>
                  <a:cubicBezTo>
                    <a:pt x="270" y="345"/>
                    <a:pt x="335" y="259"/>
                    <a:pt x="335" y="173"/>
                  </a:cubicBezTo>
                  <a:cubicBezTo>
                    <a:pt x="335" y="75"/>
                    <a:pt x="270" y="0"/>
                    <a:pt x="173" y="0"/>
                  </a:cubicBezTo>
                  <a:close/>
                </a:path>
              </a:pathLst>
            </a:custGeom>
            <a:solidFill>
              <a:srgbClr val="FFE8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35"/>
            <p:cNvSpPr/>
            <p:nvPr/>
          </p:nvSpPr>
          <p:spPr>
            <a:xfrm>
              <a:off x="7151443" y="3520714"/>
              <a:ext cx="24756" cy="29250"/>
            </a:xfrm>
            <a:custGeom>
              <a:avLst/>
              <a:gdLst/>
              <a:ahLst/>
              <a:cxnLst/>
              <a:rect l="l" t="t" r="r" b="b"/>
              <a:pathLst>
                <a:path w="292" h="345" extrusionOk="0">
                  <a:moveTo>
                    <a:pt x="119" y="0"/>
                  </a:moveTo>
                  <a:cubicBezTo>
                    <a:pt x="76" y="0"/>
                    <a:pt x="33" y="11"/>
                    <a:pt x="1" y="43"/>
                  </a:cubicBezTo>
                  <a:cubicBezTo>
                    <a:pt x="33" y="75"/>
                    <a:pt x="54" y="118"/>
                    <a:pt x="54" y="173"/>
                  </a:cubicBezTo>
                  <a:cubicBezTo>
                    <a:pt x="54" y="216"/>
                    <a:pt x="33" y="259"/>
                    <a:pt x="1" y="291"/>
                  </a:cubicBezTo>
                  <a:cubicBezTo>
                    <a:pt x="33" y="323"/>
                    <a:pt x="76" y="345"/>
                    <a:pt x="119" y="345"/>
                  </a:cubicBezTo>
                  <a:cubicBezTo>
                    <a:pt x="216" y="345"/>
                    <a:pt x="291" y="259"/>
                    <a:pt x="291" y="173"/>
                  </a:cubicBezTo>
                  <a:cubicBezTo>
                    <a:pt x="291" y="75"/>
                    <a:pt x="216" y="0"/>
                    <a:pt x="119" y="0"/>
                  </a:cubicBezTo>
                  <a:close/>
                </a:path>
              </a:pathLst>
            </a:custGeom>
            <a:solidFill>
              <a:srgbClr val="5FB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35"/>
            <p:cNvSpPr/>
            <p:nvPr/>
          </p:nvSpPr>
          <p:spPr>
            <a:xfrm>
              <a:off x="7073867" y="3884943"/>
              <a:ext cx="175330" cy="29250"/>
            </a:xfrm>
            <a:custGeom>
              <a:avLst/>
              <a:gdLst/>
              <a:ahLst/>
              <a:cxnLst/>
              <a:rect l="l" t="t" r="r" b="b"/>
              <a:pathLst>
                <a:path w="2068" h="345" extrusionOk="0">
                  <a:moveTo>
                    <a:pt x="86" y="0"/>
                  </a:moveTo>
                  <a:cubicBezTo>
                    <a:pt x="43" y="0"/>
                    <a:pt x="0" y="43"/>
                    <a:pt x="0" y="86"/>
                  </a:cubicBezTo>
                  <a:lnTo>
                    <a:pt x="0" y="270"/>
                  </a:lnTo>
                  <a:cubicBezTo>
                    <a:pt x="0" y="313"/>
                    <a:pt x="43" y="345"/>
                    <a:pt x="86" y="345"/>
                  </a:cubicBezTo>
                  <a:lnTo>
                    <a:pt x="1993" y="345"/>
                  </a:lnTo>
                  <a:cubicBezTo>
                    <a:pt x="2036" y="345"/>
                    <a:pt x="2068" y="313"/>
                    <a:pt x="2068" y="270"/>
                  </a:cubicBezTo>
                  <a:lnTo>
                    <a:pt x="2068" y="86"/>
                  </a:lnTo>
                  <a:cubicBezTo>
                    <a:pt x="2068" y="43"/>
                    <a:pt x="2036" y="0"/>
                    <a:pt x="1993" y="0"/>
                  </a:cubicBezTo>
                  <a:close/>
                </a:path>
              </a:pathLst>
            </a:custGeom>
            <a:solidFill>
              <a:srgbClr val="4B9E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35"/>
            <p:cNvSpPr/>
            <p:nvPr/>
          </p:nvSpPr>
          <p:spPr>
            <a:xfrm>
              <a:off x="7055554" y="3738861"/>
              <a:ext cx="193643" cy="29250"/>
            </a:xfrm>
            <a:custGeom>
              <a:avLst/>
              <a:gdLst/>
              <a:ahLst/>
              <a:cxnLst/>
              <a:rect l="l" t="t" r="r" b="b"/>
              <a:pathLst>
                <a:path w="2284" h="345" extrusionOk="0">
                  <a:moveTo>
                    <a:pt x="216" y="0"/>
                  </a:moveTo>
                  <a:lnTo>
                    <a:pt x="1" y="173"/>
                  </a:lnTo>
                  <a:lnTo>
                    <a:pt x="216" y="345"/>
                  </a:lnTo>
                  <a:lnTo>
                    <a:pt x="2197" y="345"/>
                  </a:lnTo>
                  <a:cubicBezTo>
                    <a:pt x="2241" y="345"/>
                    <a:pt x="2284" y="313"/>
                    <a:pt x="2284" y="259"/>
                  </a:cubicBezTo>
                  <a:lnTo>
                    <a:pt x="2284" y="87"/>
                  </a:lnTo>
                  <a:cubicBezTo>
                    <a:pt x="2284" y="43"/>
                    <a:pt x="2241" y="0"/>
                    <a:pt x="2197" y="0"/>
                  </a:cubicBezTo>
                  <a:close/>
                </a:path>
              </a:pathLst>
            </a:custGeom>
            <a:solidFill>
              <a:srgbClr val="4B9E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35"/>
            <p:cNvSpPr/>
            <p:nvPr/>
          </p:nvSpPr>
          <p:spPr>
            <a:xfrm>
              <a:off x="7147798" y="3790918"/>
              <a:ext cx="27470" cy="13735"/>
            </a:xfrm>
            <a:custGeom>
              <a:avLst/>
              <a:gdLst/>
              <a:ahLst/>
              <a:cxnLst/>
              <a:rect l="l" t="t" r="r" b="b"/>
              <a:pathLst>
                <a:path w="324" h="162" extrusionOk="0">
                  <a:moveTo>
                    <a:pt x="76" y="1"/>
                  </a:moveTo>
                  <a:cubicBezTo>
                    <a:pt x="33" y="1"/>
                    <a:pt x="1" y="32"/>
                    <a:pt x="1" y="76"/>
                  </a:cubicBezTo>
                  <a:cubicBezTo>
                    <a:pt x="1" y="119"/>
                    <a:pt x="33" y="162"/>
                    <a:pt x="76" y="162"/>
                  </a:cubicBezTo>
                  <a:lnTo>
                    <a:pt x="248" y="162"/>
                  </a:lnTo>
                  <a:cubicBezTo>
                    <a:pt x="291" y="162"/>
                    <a:pt x="324" y="119"/>
                    <a:pt x="324" y="76"/>
                  </a:cubicBezTo>
                  <a:cubicBezTo>
                    <a:pt x="324" y="32"/>
                    <a:pt x="291" y="1"/>
                    <a:pt x="248" y="1"/>
                  </a:cubicBezTo>
                  <a:close/>
                </a:path>
              </a:pathLst>
            </a:custGeom>
            <a:solidFill>
              <a:srgbClr val="4B9E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35"/>
            <p:cNvSpPr/>
            <p:nvPr/>
          </p:nvSpPr>
          <p:spPr>
            <a:xfrm>
              <a:off x="7040971" y="3738861"/>
              <a:ext cx="32980" cy="29250"/>
            </a:xfrm>
            <a:custGeom>
              <a:avLst/>
              <a:gdLst/>
              <a:ahLst/>
              <a:cxnLst/>
              <a:rect l="l" t="t" r="r" b="b"/>
              <a:pathLst>
                <a:path w="389" h="345" extrusionOk="0">
                  <a:moveTo>
                    <a:pt x="1" y="0"/>
                  </a:moveTo>
                  <a:lnTo>
                    <a:pt x="1" y="345"/>
                  </a:lnTo>
                  <a:lnTo>
                    <a:pt x="388" y="345"/>
                  </a:lnTo>
                  <a:lnTo>
                    <a:pt x="388" y="0"/>
                  </a:lnTo>
                  <a:close/>
                </a:path>
              </a:pathLst>
            </a:custGeom>
            <a:solidFill>
              <a:srgbClr val="FFE8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35"/>
            <p:cNvSpPr/>
            <p:nvPr/>
          </p:nvSpPr>
          <p:spPr>
            <a:xfrm>
              <a:off x="6979842" y="3811860"/>
              <a:ext cx="57567" cy="102332"/>
            </a:xfrm>
            <a:custGeom>
              <a:avLst/>
              <a:gdLst/>
              <a:ahLst/>
              <a:cxnLst/>
              <a:rect l="l" t="t" r="r" b="b"/>
              <a:pathLst>
                <a:path w="679" h="1207" extrusionOk="0">
                  <a:moveTo>
                    <a:pt x="162" y="1"/>
                  </a:moveTo>
                  <a:lnTo>
                    <a:pt x="54" y="787"/>
                  </a:lnTo>
                  <a:lnTo>
                    <a:pt x="75" y="862"/>
                  </a:lnTo>
                  <a:lnTo>
                    <a:pt x="32" y="938"/>
                  </a:lnTo>
                  <a:lnTo>
                    <a:pt x="11" y="1110"/>
                  </a:lnTo>
                  <a:cubicBezTo>
                    <a:pt x="1" y="1164"/>
                    <a:pt x="44" y="1207"/>
                    <a:pt x="97" y="1207"/>
                  </a:cubicBezTo>
                  <a:lnTo>
                    <a:pt x="582" y="1207"/>
                  </a:lnTo>
                  <a:cubicBezTo>
                    <a:pt x="635" y="1207"/>
                    <a:pt x="678" y="1164"/>
                    <a:pt x="668" y="1110"/>
                  </a:cubicBezTo>
                  <a:lnTo>
                    <a:pt x="647" y="938"/>
                  </a:lnTo>
                  <a:lnTo>
                    <a:pt x="604" y="830"/>
                  </a:lnTo>
                  <a:lnTo>
                    <a:pt x="625" y="787"/>
                  </a:lnTo>
                  <a:lnTo>
                    <a:pt x="506" y="1"/>
                  </a:lnTo>
                  <a:close/>
                </a:path>
              </a:pathLst>
            </a:custGeom>
            <a:solidFill>
              <a:srgbClr val="4B9E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35"/>
            <p:cNvSpPr/>
            <p:nvPr/>
          </p:nvSpPr>
          <p:spPr>
            <a:xfrm>
              <a:off x="6971618" y="3724279"/>
              <a:ext cx="73083" cy="58500"/>
            </a:xfrm>
            <a:custGeom>
              <a:avLst/>
              <a:gdLst/>
              <a:ahLst/>
              <a:cxnLst/>
              <a:rect l="l" t="t" r="r" b="b"/>
              <a:pathLst>
                <a:path w="862" h="690" extrusionOk="0">
                  <a:moveTo>
                    <a:pt x="86" y="0"/>
                  </a:moveTo>
                  <a:cubicBezTo>
                    <a:pt x="43" y="0"/>
                    <a:pt x="0" y="43"/>
                    <a:pt x="0" y="86"/>
                  </a:cubicBezTo>
                  <a:lnTo>
                    <a:pt x="0" y="614"/>
                  </a:lnTo>
                  <a:cubicBezTo>
                    <a:pt x="0" y="657"/>
                    <a:pt x="43" y="689"/>
                    <a:pt x="86" y="689"/>
                  </a:cubicBezTo>
                  <a:lnTo>
                    <a:pt x="787" y="689"/>
                  </a:lnTo>
                  <a:cubicBezTo>
                    <a:pt x="830" y="689"/>
                    <a:pt x="862" y="657"/>
                    <a:pt x="862" y="614"/>
                  </a:cubicBezTo>
                  <a:lnTo>
                    <a:pt x="862" y="86"/>
                  </a:lnTo>
                  <a:cubicBezTo>
                    <a:pt x="862" y="43"/>
                    <a:pt x="830" y="0"/>
                    <a:pt x="787" y="0"/>
                  </a:cubicBezTo>
                  <a:close/>
                </a:path>
              </a:pathLst>
            </a:custGeom>
            <a:solidFill>
              <a:srgbClr val="4B9E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35"/>
            <p:cNvSpPr/>
            <p:nvPr/>
          </p:nvSpPr>
          <p:spPr>
            <a:xfrm>
              <a:off x="6998071" y="3747085"/>
              <a:ext cx="21111" cy="13735"/>
            </a:xfrm>
            <a:custGeom>
              <a:avLst/>
              <a:gdLst/>
              <a:ahLst/>
              <a:cxnLst/>
              <a:rect l="l" t="t" r="r" b="b"/>
              <a:pathLst>
                <a:path w="249" h="162" extrusionOk="0">
                  <a:moveTo>
                    <a:pt x="76" y="1"/>
                  </a:moveTo>
                  <a:cubicBezTo>
                    <a:pt x="33" y="1"/>
                    <a:pt x="1" y="33"/>
                    <a:pt x="1" y="76"/>
                  </a:cubicBezTo>
                  <a:cubicBezTo>
                    <a:pt x="1" y="119"/>
                    <a:pt x="33" y="162"/>
                    <a:pt x="76" y="162"/>
                  </a:cubicBezTo>
                  <a:lnTo>
                    <a:pt x="162" y="162"/>
                  </a:lnTo>
                  <a:cubicBezTo>
                    <a:pt x="205" y="162"/>
                    <a:pt x="248" y="119"/>
                    <a:pt x="248" y="76"/>
                  </a:cubicBezTo>
                  <a:cubicBezTo>
                    <a:pt x="248" y="33"/>
                    <a:pt x="205" y="1"/>
                    <a:pt x="162" y="1"/>
                  </a:cubicBezTo>
                  <a:close/>
                </a:path>
              </a:pathLst>
            </a:custGeom>
            <a:solidFill>
              <a:srgbClr val="FFE8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35"/>
            <p:cNvSpPr/>
            <p:nvPr/>
          </p:nvSpPr>
          <p:spPr>
            <a:xfrm>
              <a:off x="7221729" y="3884943"/>
              <a:ext cx="27470" cy="29250"/>
            </a:xfrm>
            <a:custGeom>
              <a:avLst/>
              <a:gdLst/>
              <a:ahLst/>
              <a:cxnLst/>
              <a:rect l="l" t="t" r="r" b="b"/>
              <a:pathLst>
                <a:path w="324" h="345" extrusionOk="0">
                  <a:moveTo>
                    <a:pt x="1" y="0"/>
                  </a:moveTo>
                  <a:cubicBezTo>
                    <a:pt x="44" y="0"/>
                    <a:pt x="87" y="43"/>
                    <a:pt x="87" y="86"/>
                  </a:cubicBezTo>
                  <a:lnTo>
                    <a:pt x="87" y="259"/>
                  </a:lnTo>
                  <a:cubicBezTo>
                    <a:pt x="87" y="313"/>
                    <a:pt x="44" y="345"/>
                    <a:pt x="1" y="345"/>
                  </a:cubicBezTo>
                  <a:lnTo>
                    <a:pt x="237" y="345"/>
                  </a:lnTo>
                  <a:cubicBezTo>
                    <a:pt x="292" y="345"/>
                    <a:pt x="324" y="313"/>
                    <a:pt x="324" y="259"/>
                  </a:cubicBezTo>
                  <a:lnTo>
                    <a:pt x="324" y="86"/>
                  </a:lnTo>
                  <a:cubicBezTo>
                    <a:pt x="324" y="43"/>
                    <a:pt x="292" y="0"/>
                    <a:pt x="237" y="0"/>
                  </a:cubicBezTo>
                  <a:close/>
                </a:path>
              </a:pathLst>
            </a:custGeom>
            <a:solidFill>
              <a:srgbClr val="5637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35"/>
            <p:cNvSpPr/>
            <p:nvPr/>
          </p:nvSpPr>
          <p:spPr>
            <a:xfrm>
              <a:off x="7002649" y="3811860"/>
              <a:ext cx="34761" cy="102332"/>
            </a:xfrm>
            <a:custGeom>
              <a:avLst/>
              <a:gdLst/>
              <a:ahLst/>
              <a:cxnLst/>
              <a:rect l="l" t="t" r="r" b="b"/>
              <a:pathLst>
                <a:path w="410" h="1207" extrusionOk="0">
                  <a:moveTo>
                    <a:pt x="0" y="1"/>
                  </a:moveTo>
                  <a:lnTo>
                    <a:pt x="162" y="1110"/>
                  </a:lnTo>
                  <a:cubicBezTo>
                    <a:pt x="162" y="1164"/>
                    <a:pt x="129" y="1207"/>
                    <a:pt x="76" y="1207"/>
                  </a:cubicBezTo>
                  <a:lnTo>
                    <a:pt x="313" y="1207"/>
                  </a:lnTo>
                  <a:cubicBezTo>
                    <a:pt x="366" y="1207"/>
                    <a:pt x="409" y="1164"/>
                    <a:pt x="399" y="1110"/>
                  </a:cubicBezTo>
                  <a:lnTo>
                    <a:pt x="378" y="938"/>
                  </a:lnTo>
                  <a:lnTo>
                    <a:pt x="335" y="830"/>
                  </a:lnTo>
                  <a:lnTo>
                    <a:pt x="356" y="787"/>
                  </a:lnTo>
                  <a:lnTo>
                    <a:pt x="237" y="1"/>
                  </a:lnTo>
                  <a:close/>
                </a:path>
              </a:pathLst>
            </a:custGeom>
            <a:solidFill>
              <a:srgbClr val="5637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35"/>
            <p:cNvSpPr/>
            <p:nvPr/>
          </p:nvSpPr>
          <p:spPr>
            <a:xfrm>
              <a:off x="6982555" y="3878584"/>
              <a:ext cx="52141" cy="12887"/>
            </a:xfrm>
            <a:custGeom>
              <a:avLst/>
              <a:gdLst/>
              <a:ahLst/>
              <a:cxnLst/>
              <a:rect l="l" t="t" r="r" b="b"/>
              <a:pathLst>
                <a:path w="615" h="152" extrusionOk="0">
                  <a:moveTo>
                    <a:pt x="22" y="0"/>
                  </a:moveTo>
                  <a:lnTo>
                    <a:pt x="0" y="151"/>
                  </a:lnTo>
                  <a:lnTo>
                    <a:pt x="615" y="151"/>
                  </a:lnTo>
                  <a:lnTo>
                    <a:pt x="593" y="0"/>
                  </a:lnTo>
                  <a:close/>
                </a:path>
              </a:pathLst>
            </a:custGeom>
            <a:solidFill>
              <a:srgbClr val="4B9E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35"/>
            <p:cNvSpPr/>
            <p:nvPr/>
          </p:nvSpPr>
          <p:spPr>
            <a:xfrm>
              <a:off x="7221729" y="3738861"/>
              <a:ext cx="27470" cy="29250"/>
            </a:xfrm>
            <a:custGeom>
              <a:avLst/>
              <a:gdLst/>
              <a:ahLst/>
              <a:cxnLst/>
              <a:rect l="l" t="t" r="r" b="b"/>
              <a:pathLst>
                <a:path w="324" h="345" extrusionOk="0">
                  <a:moveTo>
                    <a:pt x="1" y="0"/>
                  </a:moveTo>
                  <a:cubicBezTo>
                    <a:pt x="44" y="0"/>
                    <a:pt x="87" y="43"/>
                    <a:pt x="87" y="87"/>
                  </a:cubicBezTo>
                  <a:lnTo>
                    <a:pt x="87" y="259"/>
                  </a:lnTo>
                  <a:cubicBezTo>
                    <a:pt x="87" y="313"/>
                    <a:pt x="44" y="345"/>
                    <a:pt x="1" y="345"/>
                  </a:cubicBezTo>
                  <a:lnTo>
                    <a:pt x="237" y="345"/>
                  </a:lnTo>
                  <a:cubicBezTo>
                    <a:pt x="281" y="345"/>
                    <a:pt x="324" y="313"/>
                    <a:pt x="324" y="259"/>
                  </a:cubicBezTo>
                  <a:lnTo>
                    <a:pt x="324" y="87"/>
                  </a:lnTo>
                  <a:cubicBezTo>
                    <a:pt x="324" y="43"/>
                    <a:pt x="281" y="0"/>
                    <a:pt x="237" y="0"/>
                  </a:cubicBezTo>
                  <a:close/>
                </a:path>
              </a:pathLst>
            </a:custGeom>
            <a:solidFill>
              <a:srgbClr val="5637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35"/>
            <p:cNvSpPr/>
            <p:nvPr/>
          </p:nvSpPr>
          <p:spPr>
            <a:xfrm>
              <a:off x="7017232" y="3724279"/>
              <a:ext cx="27470" cy="58500"/>
            </a:xfrm>
            <a:custGeom>
              <a:avLst/>
              <a:gdLst/>
              <a:ahLst/>
              <a:cxnLst/>
              <a:rect l="l" t="t" r="r" b="b"/>
              <a:pathLst>
                <a:path w="324" h="690" extrusionOk="0">
                  <a:moveTo>
                    <a:pt x="1" y="0"/>
                  </a:moveTo>
                  <a:cubicBezTo>
                    <a:pt x="55" y="0"/>
                    <a:pt x="87" y="43"/>
                    <a:pt x="87" y="86"/>
                  </a:cubicBezTo>
                  <a:lnTo>
                    <a:pt x="87" y="614"/>
                  </a:lnTo>
                  <a:cubicBezTo>
                    <a:pt x="87" y="657"/>
                    <a:pt x="55" y="689"/>
                    <a:pt x="1" y="689"/>
                  </a:cubicBezTo>
                  <a:lnTo>
                    <a:pt x="249" y="689"/>
                  </a:lnTo>
                  <a:cubicBezTo>
                    <a:pt x="292" y="689"/>
                    <a:pt x="324" y="657"/>
                    <a:pt x="324" y="614"/>
                  </a:cubicBezTo>
                  <a:lnTo>
                    <a:pt x="324" y="86"/>
                  </a:lnTo>
                  <a:cubicBezTo>
                    <a:pt x="324" y="43"/>
                    <a:pt x="292" y="0"/>
                    <a:pt x="249" y="0"/>
                  </a:cubicBezTo>
                  <a:close/>
                </a:path>
              </a:pathLst>
            </a:custGeom>
            <a:solidFill>
              <a:srgbClr val="4B9E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35"/>
            <p:cNvSpPr/>
            <p:nvPr/>
          </p:nvSpPr>
          <p:spPr>
            <a:xfrm>
              <a:off x="6993492" y="3688670"/>
              <a:ext cx="29335" cy="13735"/>
            </a:xfrm>
            <a:custGeom>
              <a:avLst/>
              <a:gdLst/>
              <a:ahLst/>
              <a:cxnLst/>
              <a:rect l="l" t="t" r="r" b="b"/>
              <a:pathLst>
                <a:path w="346" h="162" extrusionOk="0">
                  <a:moveTo>
                    <a:pt x="1" y="1"/>
                  </a:moveTo>
                  <a:lnTo>
                    <a:pt x="1" y="162"/>
                  </a:lnTo>
                  <a:lnTo>
                    <a:pt x="345" y="162"/>
                  </a:lnTo>
                  <a:lnTo>
                    <a:pt x="345" y="1"/>
                  </a:lnTo>
                  <a:close/>
                </a:path>
              </a:pathLst>
            </a:custGeom>
            <a:solidFill>
              <a:srgbClr val="5FB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35"/>
            <p:cNvSpPr/>
            <p:nvPr/>
          </p:nvSpPr>
          <p:spPr>
            <a:xfrm>
              <a:off x="7081158" y="3849334"/>
              <a:ext cx="160748" cy="12887"/>
            </a:xfrm>
            <a:custGeom>
              <a:avLst/>
              <a:gdLst/>
              <a:ahLst/>
              <a:cxnLst/>
              <a:rect l="l" t="t" r="r" b="b"/>
              <a:pathLst>
                <a:path w="1896" h="152" extrusionOk="0">
                  <a:moveTo>
                    <a:pt x="0" y="1"/>
                  </a:moveTo>
                  <a:lnTo>
                    <a:pt x="0" y="151"/>
                  </a:lnTo>
                  <a:lnTo>
                    <a:pt x="1895" y="151"/>
                  </a:lnTo>
                  <a:lnTo>
                    <a:pt x="1895" y="1"/>
                  </a:ln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2" name="Google Shape;1376;p31">
            <a:extLst>
              <a:ext uri="{FF2B5EF4-FFF2-40B4-BE49-F238E27FC236}">
                <a16:creationId xmlns:a16="http://schemas.microsoft.com/office/drawing/2014/main" id="{7AA51EC9-0C2B-42C4-AC16-42552F9070DE}"/>
              </a:ext>
            </a:extLst>
          </p:cNvPr>
          <p:cNvSpPr txBox="1">
            <a:spLocks/>
          </p:cNvSpPr>
          <p:nvPr/>
        </p:nvSpPr>
        <p:spPr>
          <a:xfrm>
            <a:off x="659100" y="366505"/>
            <a:ext cx="5370981" cy="151932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2000"/>
              <a:buFont typeface="Bowlby One SC"/>
              <a:buNone/>
              <a:defRPr sz="12000" b="0" i="0" u="none" strike="noStrike" cap="none">
                <a:solidFill>
                  <a:schemeClr val="dk1"/>
                </a:solidFill>
                <a:latin typeface="Bowlby One SC"/>
                <a:ea typeface="Bowlby One SC"/>
                <a:cs typeface="Bowlby One SC"/>
                <a:sym typeface="Bowlby One SC"/>
              </a:defRPr>
            </a:lvl1pPr>
            <a:lvl2pPr marR="0" lvl="1" algn="ctr" rtl="0">
              <a:lnSpc>
                <a:spcPct val="100000"/>
              </a:lnSpc>
              <a:spcBef>
                <a:spcPts val="0"/>
              </a:spcBef>
              <a:spcAft>
                <a:spcPts val="0"/>
              </a:spcAft>
              <a:buClr>
                <a:schemeClr val="dk1"/>
              </a:buClr>
              <a:buSzPts val="12000"/>
              <a:buFont typeface="Bowlby One SC"/>
              <a:buNone/>
              <a:defRPr sz="12000" b="0" i="0" u="none" strike="noStrike" cap="none">
                <a:solidFill>
                  <a:schemeClr val="dk1"/>
                </a:solidFill>
                <a:latin typeface="Bowlby One SC"/>
                <a:ea typeface="Bowlby One SC"/>
                <a:cs typeface="Bowlby One SC"/>
                <a:sym typeface="Bowlby One SC"/>
              </a:defRPr>
            </a:lvl2pPr>
            <a:lvl3pPr marR="0" lvl="2" algn="ctr" rtl="0">
              <a:lnSpc>
                <a:spcPct val="100000"/>
              </a:lnSpc>
              <a:spcBef>
                <a:spcPts val="0"/>
              </a:spcBef>
              <a:spcAft>
                <a:spcPts val="0"/>
              </a:spcAft>
              <a:buClr>
                <a:schemeClr val="dk1"/>
              </a:buClr>
              <a:buSzPts val="12000"/>
              <a:buFont typeface="Bowlby One SC"/>
              <a:buNone/>
              <a:defRPr sz="12000" b="0" i="0" u="none" strike="noStrike" cap="none">
                <a:solidFill>
                  <a:schemeClr val="dk1"/>
                </a:solidFill>
                <a:latin typeface="Bowlby One SC"/>
                <a:ea typeface="Bowlby One SC"/>
                <a:cs typeface="Bowlby One SC"/>
                <a:sym typeface="Bowlby One SC"/>
              </a:defRPr>
            </a:lvl3pPr>
            <a:lvl4pPr marR="0" lvl="3" algn="ctr" rtl="0">
              <a:lnSpc>
                <a:spcPct val="100000"/>
              </a:lnSpc>
              <a:spcBef>
                <a:spcPts val="0"/>
              </a:spcBef>
              <a:spcAft>
                <a:spcPts val="0"/>
              </a:spcAft>
              <a:buClr>
                <a:schemeClr val="dk1"/>
              </a:buClr>
              <a:buSzPts val="12000"/>
              <a:buFont typeface="Bowlby One SC"/>
              <a:buNone/>
              <a:defRPr sz="12000" b="0" i="0" u="none" strike="noStrike" cap="none">
                <a:solidFill>
                  <a:schemeClr val="dk1"/>
                </a:solidFill>
                <a:latin typeface="Bowlby One SC"/>
                <a:ea typeface="Bowlby One SC"/>
                <a:cs typeface="Bowlby One SC"/>
                <a:sym typeface="Bowlby One SC"/>
              </a:defRPr>
            </a:lvl4pPr>
            <a:lvl5pPr marR="0" lvl="4" algn="ctr" rtl="0">
              <a:lnSpc>
                <a:spcPct val="100000"/>
              </a:lnSpc>
              <a:spcBef>
                <a:spcPts val="0"/>
              </a:spcBef>
              <a:spcAft>
                <a:spcPts val="0"/>
              </a:spcAft>
              <a:buClr>
                <a:schemeClr val="dk1"/>
              </a:buClr>
              <a:buSzPts val="12000"/>
              <a:buFont typeface="Bowlby One SC"/>
              <a:buNone/>
              <a:defRPr sz="12000" b="0" i="0" u="none" strike="noStrike" cap="none">
                <a:solidFill>
                  <a:schemeClr val="dk1"/>
                </a:solidFill>
                <a:latin typeface="Bowlby One SC"/>
                <a:ea typeface="Bowlby One SC"/>
                <a:cs typeface="Bowlby One SC"/>
                <a:sym typeface="Bowlby One SC"/>
              </a:defRPr>
            </a:lvl5pPr>
            <a:lvl6pPr marR="0" lvl="5" algn="ctr" rtl="0">
              <a:lnSpc>
                <a:spcPct val="100000"/>
              </a:lnSpc>
              <a:spcBef>
                <a:spcPts val="0"/>
              </a:spcBef>
              <a:spcAft>
                <a:spcPts val="0"/>
              </a:spcAft>
              <a:buClr>
                <a:schemeClr val="dk1"/>
              </a:buClr>
              <a:buSzPts val="12000"/>
              <a:buFont typeface="Bowlby One SC"/>
              <a:buNone/>
              <a:defRPr sz="12000" b="0" i="0" u="none" strike="noStrike" cap="none">
                <a:solidFill>
                  <a:schemeClr val="dk1"/>
                </a:solidFill>
                <a:latin typeface="Bowlby One SC"/>
                <a:ea typeface="Bowlby One SC"/>
                <a:cs typeface="Bowlby One SC"/>
                <a:sym typeface="Bowlby One SC"/>
              </a:defRPr>
            </a:lvl6pPr>
            <a:lvl7pPr marR="0" lvl="6" algn="ctr" rtl="0">
              <a:lnSpc>
                <a:spcPct val="100000"/>
              </a:lnSpc>
              <a:spcBef>
                <a:spcPts val="0"/>
              </a:spcBef>
              <a:spcAft>
                <a:spcPts val="0"/>
              </a:spcAft>
              <a:buClr>
                <a:schemeClr val="dk1"/>
              </a:buClr>
              <a:buSzPts val="12000"/>
              <a:buFont typeface="Bowlby One SC"/>
              <a:buNone/>
              <a:defRPr sz="12000" b="0" i="0" u="none" strike="noStrike" cap="none">
                <a:solidFill>
                  <a:schemeClr val="dk1"/>
                </a:solidFill>
                <a:latin typeface="Bowlby One SC"/>
                <a:ea typeface="Bowlby One SC"/>
                <a:cs typeface="Bowlby One SC"/>
                <a:sym typeface="Bowlby One SC"/>
              </a:defRPr>
            </a:lvl7pPr>
            <a:lvl8pPr marR="0" lvl="7" algn="ctr" rtl="0">
              <a:lnSpc>
                <a:spcPct val="100000"/>
              </a:lnSpc>
              <a:spcBef>
                <a:spcPts val="0"/>
              </a:spcBef>
              <a:spcAft>
                <a:spcPts val="0"/>
              </a:spcAft>
              <a:buClr>
                <a:schemeClr val="dk1"/>
              </a:buClr>
              <a:buSzPts val="12000"/>
              <a:buFont typeface="Bowlby One SC"/>
              <a:buNone/>
              <a:defRPr sz="12000" b="0" i="0" u="none" strike="noStrike" cap="none">
                <a:solidFill>
                  <a:schemeClr val="dk1"/>
                </a:solidFill>
                <a:latin typeface="Bowlby One SC"/>
                <a:ea typeface="Bowlby One SC"/>
                <a:cs typeface="Bowlby One SC"/>
                <a:sym typeface="Bowlby One SC"/>
              </a:defRPr>
            </a:lvl8pPr>
            <a:lvl9pPr marR="0" lvl="8" algn="ctr" rtl="0">
              <a:lnSpc>
                <a:spcPct val="100000"/>
              </a:lnSpc>
              <a:spcBef>
                <a:spcPts val="0"/>
              </a:spcBef>
              <a:spcAft>
                <a:spcPts val="0"/>
              </a:spcAft>
              <a:buClr>
                <a:schemeClr val="dk1"/>
              </a:buClr>
              <a:buSzPts val="12000"/>
              <a:buFont typeface="Bowlby One SC"/>
              <a:buNone/>
              <a:defRPr sz="12000" b="0" i="0" u="none" strike="noStrike" cap="none">
                <a:solidFill>
                  <a:schemeClr val="dk1"/>
                </a:solidFill>
                <a:latin typeface="Bowlby One SC"/>
                <a:ea typeface="Bowlby One SC"/>
                <a:cs typeface="Bowlby One SC"/>
                <a:sym typeface="Bowlby One SC"/>
              </a:defRPr>
            </a:lvl9pPr>
          </a:lstStyle>
          <a:p>
            <a:r>
              <a:rPr lang="en" sz="8000"/>
              <a:t>03</a:t>
            </a:r>
            <a:endParaRPr lang="en" sz="8000" dirty="0"/>
          </a:p>
        </p:txBody>
      </p:sp>
      <p:sp>
        <p:nvSpPr>
          <p:cNvPr id="3" name="TextBox 2">
            <a:extLst>
              <a:ext uri="{FF2B5EF4-FFF2-40B4-BE49-F238E27FC236}">
                <a16:creationId xmlns:a16="http://schemas.microsoft.com/office/drawing/2014/main" id="{A336C260-05EA-4634-8BD1-E0AFF8B75C1C}"/>
              </a:ext>
            </a:extLst>
          </p:cNvPr>
          <p:cNvSpPr txBox="1"/>
          <p:nvPr/>
        </p:nvSpPr>
        <p:spPr>
          <a:xfrm>
            <a:off x="592752" y="2295100"/>
            <a:ext cx="3592665" cy="1077218"/>
          </a:xfrm>
          <a:prstGeom prst="rect">
            <a:avLst/>
          </a:prstGeom>
          <a:noFill/>
        </p:spPr>
        <p:txBody>
          <a:bodyPr wrap="square" rtlCol="0">
            <a:spAutoFit/>
          </a:bodyPr>
          <a:lstStyle/>
          <a:p>
            <a:pPr marL="0" lvl="0" indent="0">
              <a:buFont typeface="Arial"/>
              <a:buNone/>
            </a:pPr>
            <a:r>
              <a:rPr lang="en-US" sz="3200" dirty="0">
                <a:solidFill>
                  <a:schemeClr val="dk1"/>
                </a:solidFill>
                <a:highlight>
                  <a:schemeClr val="accent5"/>
                </a:highlight>
                <a:latin typeface="Bowlby One SC"/>
              </a:rPr>
              <a:t>Used technologies</a:t>
            </a:r>
          </a:p>
        </p:txBody>
      </p:sp>
    </p:spTree>
    <p:extLst>
      <p:ext uri="{BB962C8B-B14F-4D97-AF65-F5344CB8AC3E}">
        <p14:creationId xmlns:p14="http://schemas.microsoft.com/office/powerpoint/2010/main" val="3033472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071"/>
        <p:cNvGrpSpPr/>
        <p:nvPr/>
      </p:nvGrpSpPr>
      <p:grpSpPr>
        <a:xfrm>
          <a:off x="0" y="0"/>
          <a:ext cx="0" cy="0"/>
          <a:chOff x="0" y="0"/>
          <a:chExt cx="0" cy="0"/>
        </a:xfrm>
      </p:grpSpPr>
      <p:sp>
        <p:nvSpPr>
          <p:cNvPr id="5072" name="Google Shape;5072;p55"/>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Program and </a:t>
            </a:r>
            <a:r>
              <a:rPr lang="en-US" dirty="0" err="1"/>
              <a:t>laguages</a:t>
            </a:r>
            <a:r>
              <a:rPr lang="en-US" dirty="0"/>
              <a:t> we used</a:t>
            </a:r>
            <a:endParaRPr dirty="0"/>
          </a:p>
        </p:txBody>
      </p:sp>
      <p:sp>
        <p:nvSpPr>
          <p:cNvPr id="5432" name="Google Shape;5432;p55"/>
          <p:cNvSpPr/>
          <p:nvPr/>
        </p:nvSpPr>
        <p:spPr>
          <a:xfrm>
            <a:off x="720000" y="1114850"/>
            <a:ext cx="7105200" cy="76500"/>
          </a:xfrm>
          <a:prstGeom prst="roundRect">
            <a:avLst>
              <a:gd name="adj" fmla="val 50000"/>
            </a:avLst>
          </a:prstGeom>
          <a:solidFill>
            <a:schemeClr val="accent4"/>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33" name="Google Shape;5433;p55"/>
          <p:cNvGrpSpPr/>
          <p:nvPr/>
        </p:nvGrpSpPr>
        <p:grpSpPr>
          <a:xfrm>
            <a:off x="7948503" y="897900"/>
            <a:ext cx="452908" cy="510391"/>
            <a:chOff x="1044765" y="1101425"/>
            <a:chExt cx="452908" cy="510391"/>
          </a:xfrm>
        </p:grpSpPr>
        <p:sp>
          <p:nvSpPr>
            <p:cNvPr id="5434" name="Google Shape;5434;p55"/>
            <p:cNvSpPr/>
            <p:nvPr/>
          </p:nvSpPr>
          <p:spPr>
            <a:xfrm>
              <a:off x="1081307" y="1137882"/>
              <a:ext cx="379826" cy="437393"/>
            </a:xfrm>
            <a:custGeom>
              <a:avLst/>
              <a:gdLst/>
              <a:ahLst/>
              <a:cxnLst/>
              <a:rect l="l" t="t" r="r" b="b"/>
              <a:pathLst>
                <a:path w="4480" h="5159" extrusionOk="0">
                  <a:moveTo>
                    <a:pt x="2154" y="1"/>
                  </a:moveTo>
                  <a:cubicBezTo>
                    <a:pt x="2101" y="1"/>
                    <a:pt x="2068" y="33"/>
                    <a:pt x="2068" y="76"/>
                  </a:cubicBezTo>
                  <a:lnTo>
                    <a:pt x="2068" y="346"/>
                  </a:lnTo>
                  <a:lnTo>
                    <a:pt x="1809" y="346"/>
                  </a:lnTo>
                  <a:cubicBezTo>
                    <a:pt x="1756" y="346"/>
                    <a:pt x="1723" y="377"/>
                    <a:pt x="1723" y="420"/>
                  </a:cubicBezTo>
                  <a:lnTo>
                    <a:pt x="1723" y="604"/>
                  </a:lnTo>
                  <a:cubicBezTo>
                    <a:pt x="1723" y="647"/>
                    <a:pt x="1756" y="690"/>
                    <a:pt x="1809" y="690"/>
                  </a:cubicBezTo>
                  <a:lnTo>
                    <a:pt x="1939" y="690"/>
                  </a:lnTo>
                  <a:cubicBezTo>
                    <a:pt x="1519" y="819"/>
                    <a:pt x="1206" y="1229"/>
                    <a:pt x="1206" y="1713"/>
                  </a:cubicBezTo>
                  <a:lnTo>
                    <a:pt x="1088" y="1713"/>
                  </a:lnTo>
                  <a:cubicBezTo>
                    <a:pt x="1034" y="1713"/>
                    <a:pt x="981" y="1745"/>
                    <a:pt x="948" y="1799"/>
                  </a:cubicBezTo>
                  <a:lnTo>
                    <a:pt x="895" y="1885"/>
                  </a:lnTo>
                  <a:cubicBezTo>
                    <a:pt x="852" y="1939"/>
                    <a:pt x="852" y="2014"/>
                    <a:pt x="895" y="2068"/>
                  </a:cubicBezTo>
                  <a:lnTo>
                    <a:pt x="948" y="2155"/>
                  </a:lnTo>
                  <a:cubicBezTo>
                    <a:pt x="981" y="2208"/>
                    <a:pt x="1034" y="2230"/>
                    <a:pt x="1088" y="2230"/>
                  </a:cubicBezTo>
                  <a:lnTo>
                    <a:pt x="1379" y="2230"/>
                  </a:lnTo>
                  <a:lnTo>
                    <a:pt x="1379" y="2660"/>
                  </a:lnTo>
                  <a:lnTo>
                    <a:pt x="1034" y="2660"/>
                  </a:lnTo>
                  <a:cubicBezTo>
                    <a:pt x="1034" y="2617"/>
                    <a:pt x="1002" y="2574"/>
                    <a:pt x="959" y="2574"/>
                  </a:cubicBezTo>
                  <a:lnTo>
                    <a:pt x="776" y="2574"/>
                  </a:lnTo>
                  <a:cubicBezTo>
                    <a:pt x="733" y="2574"/>
                    <a:pt x="690" y="2617"/>
                    <a:pt x="690" y="2660"/>
                  </a:cubicBezTo>
                  <a:cubicBezTo>
                    <a:pt x="690" y="2617"/>
                    <a:pt x="658" y="2574"/>
                    <a:pt x="603" y="2574"/>
                  </a:cubicBezTo>
                  <a:lnTo>
                    <a:pt x="431" y="2574"/>
                  </a:lnTo>
                  <a:cubicBezTo>
                    <a:pt x="388" y="2574"/>
                    <a:pt x="345" y="2617"/>
                    <a:pt x="345" y="2660"/>
                  </a:cubicBezTo>
                  <a:lnTo>
                    <a:pt x="345" y="2919"/>
                  </a:lnTo>
                  <a:lnTo>
                    <a:pt x="87" y="2919"/>
                  </a:lnTo>
                  <a:cubicBezTo>
                    <a:pt x="44" y="2919"/>
                    <a:pt x="0" y="2962"/>
                    <a:pt x="0" y="3005"/>
                  </a:cubicBezTo>
                  <a:lnTo>
                    <a:pt x="0" y="3188"/>
                  </a:lnTo>
                  <a:cubicBezTo>
                    <a:pt x="0" y="3231"/>
                    <a:pt x="44" y="3263"/>
                    <a:pt x="87" y="3263"/>
                  </a:cubicBezTo>
                  <a:lnTo>
                    <a:pt x="345" y="3263"/>
                  </a:lnTo>
                  <a:lnTo>
                    <a:pt x="345" y="3533"/>
                  </a:lnTo>
                  <a:cubicBezTo>
                    <a:pt x="345" y="3576"/>
                    <a:pt x="388" y="3608"/>
                    <a:pt x="431" y="3608"/>
                  </a:cubicBezTo>
                  <a:lnTo>
                    <a:pt x="603" y="3608"/>
                  </a:lnTo>
                  <a:cubicBezTo>
                    <a:pt x="658" y="3608"/>
                    <a:pt x="690" y="3576"/>
                    <a:pt x="690" y="3533"/>
                  </a:cubicBezTo>
                  <a:cubicBezTo>
                    <a:pt x="690" y="3576"/>
                    <a:pt x="733" y="3608"/>
                    <a:pt x="776" y="3608"/>
                  </a:cubicBezTo>
                  <a:lnTo>
                    <a:pt x="959" y="3608"/>
                  </a:lnTo>
                  <a:cubicBezTo>
                    <a:pt x="1002" y="3608"/>
                    <a:pt x="1034" y="3576"/>
                    <a:pt x="1034" y="3533"/>
                  </a:cubicBezTo>
                  <a:lnTo>
                    <a:pt x="1034" y="3522"/>
                  </a:lnTo>
                  <a:lnTo>
                    <a:pt x="1379" y="3522"/>
                  </a:lnTo>
                  <a:lnTo>
                    <a:pt x="1379" y="3952"/>
                  </a:lnTo>
                  <a:lnTo>
                    <a:pt x="1293" y="3952"/>
                  </a:lnTo>
                  <a:cubicBezTo>
                    <a:pt x="1250" y="3952"/>
                    <a:pt x="1206" y="3995"/>
                    <a:pt x="1206" y="4039"/>
                  </a:cubicBezTo>
                  <a:lnTo>
                    <a:pt x="1206" y="4297"/>
                  </a:lnTo>
                  <a:lnTo>
                    <a:pt x="1206" y="4642"/>
                  </a:lnTo>
                  <a:lnTo>
                    <a:pt x="948" y="4642"/>
                  </a:lnTo>
                  <a:cubicBezTo>
                    <a:pt x="905" y="4642"/>
                    <a:pt x="862" y="4674"/>
                    <a:pt x="862" y="4728"/>
                  </a:cubicBezTo>
                  <a:lnTo>
                    <a:pt x="862" y="5083"/>
                  </a:lnTo>
                  <a:cubicBezTo>
                    <a:pt x="862" y="5127"/>
                    <a:pt x="905" y="5158"/>
                    <a:pt x="948" y="5158"/>
                  </a:cubicBezTo>
                  <a:lnTo>
                    <a:pt x="3532" y="5158"/>
                  </a:lnTo>
                  <a:cubicBezTo>
                    <a:pt x="3587" y="5158"/>
                    <a:pt x="3619" y="5127"/>
                    <a:pt x="3619" y="5083"/>
                  </a:cubicBezTo>
                  <a:lnTo>
                    <a:pt x="3619" y="4728"/>
                  </a:lnTo>
                  <a:cubicBezTo>
                    <a:pt x="3619" y="4674"/>
                    <a:pt x="3587" y="4642"/>
                    <a:pt x="3532" y="4642"/>
                  </a:cubicBezTo>
                  <a:lnTo>
                    <a:pt x="3274" y="4642"/>
                  </a:lnTo>
                  <a:lnTo>
                    <a:pt x="3274" y="4297"/>
                  </a:lnTo>
                  <a:lnTo>
                    <a:pt x="3274" y="4039"/>
                  </a:lnTo>
                  <a:cubicBezTo>
                    <a:pt x="3274" y="3995"/>
                    <a:pt x="3242" y="3952"/>
                    <a:pt x="3188" y="3952"/>
                  </a:cubicBezTo>
                  <a:lnTo>
                    <a:pt x="3102" y="3952"/>
                  </a:lnTo>
                  <a:lnTo>
                    <a:pt x="3102" y="3522"/>
                  </a:lnTo>
                  <a:lnTo>
                    <a:pt x="3446" y="3522"/>
                  </a:lnTo>
                  <a:lnTo>
                    <a:pt x="3446" y="3533"/>
                  </a:lnTo>
                  <a:cubicBezTo>
                    <a:pt x="3446" y="3576"/>
                    <a:pt x="3479" y="3608"/>
                    <a:pt x="3522" y="3608"/>
                  </a:cubicBezTo>
                  <a:lnTo>
                    <a:pt x="3705" y="3608"/>
                  </a:lnTo>
                  <a:cubicBezTo>
                    <a:pt x="3759" y="3608"/>
                    <a:pt x="3791" y="3576"/>
                    <a:pt x="3791" y="3533"/>
                  </a:cubicBezTo>
                  <a:cubicBezTo>
                    <a:pt x="3791" y="3576"/>
                    <a:pt x="3824" y="3608"/>
                    <a:pt x="3877" y="3608"/>
                  </a:cubicBezTo>
                  <a:lnTo>
                    <a:pt x="4049" y="3608"/>
                  </a:lnTo>
                  <a:cubicBezTo>
                    <a:pt x="4092" y="3608"/>
                    <a:pt x="4135" y="3576"/>
                    <a:pt x="4135" y="3533"/>
                  </a:cubicBezTo>
                  <a:lnTo>
                    <a:pt x="4135" y="3263"/>
                  </a:lnTo>
                  <a:lnTo>
                    <a:pt x="4394" y="3263"/>
                  </a:lnTo>
                  <a:cubicBezTo>
                    <a:pt x="4437" y="3263"/>
                    <a:pt x="4480" y="3231"/>
                    <a:pt x="4480" y="3188"/>
                  </a:cubicBezTo>
                  <a:lnTo>
                    <a:pt x="4480" y="3005"/>
                  </a:lnTo>
                  <a:cubicBezTo>
                    <a:pt x="4480" y="2962"/>
                    <a:pt x="4437" y="2919"/>
                    <a:pt x="4394" y="2919"/>
                  </a:cubicBezTo>
                  <a:lnTo>
                    <a:pt x="4135" y="2919"/>
                  </a:lnTo>
                  <a:lnTo>
                    <a:pt x="4135" y="2660"/>
                  </a:lnTo>
                  <a:cubicBezTo>
                    <a:pt x="4135" y="2617"/>
                    <a:pt x="4092" y="2574"/>
                    <a:pt x="4049" y="2574"/>
                  </a:cubicBezTo>
                  <a:lnTo>
                    <a:pt x="3877" y="2574"/>
                  </a:lnTo>
                  <a:cubicBezTo>
                    <a:pt x="3824" y="2574"/>
                    <a:pt x="3791" y="2617"/>
                    <a:pt x="3791" y="2660"/>
                  </a:cubicBezTo>
                  <a:cubicBezTo>
                    <a:pt x="3791" y="2617"/>
                    <a:pt x="3759" y="2574"/>
                    <a:pt x="3705" y="2574"/>
                  </a:cubicBezTo>
                  <a:lnTo>
                    <a:pt x="3522" y="2574"/>
                  </a:lnTo>
                  <a:cubicBezTo>
                    <a:pt x="3479" y="2574"/>
                    <a:pt x="3446" y="2617"/>
                    <a:pt x="3446" y="2660"/>
                  </a:cubicBezTo>
                  <a:lnTo>
                    <a:pt x="3102" y="2660"/>
                  </a:lnTo>
                  <a:lnTo>
                    <a:pt x="3102" y="2230"/>
                  </a:lnTo>
                  <a:lnTo>
                    <a:pt x="3393" y="2230"/>
                  </a:lnTo>
                  <a:cubicBezTo>
                    <a:pt x="3446" y="2230"/>
                    <a:pt x="3500" y="2208"/>
                    <a:pt x="3532" y="2155"/>
                  </a:cubicBezTo>
                  <a:lnTo>
                    <a:pt x="3587" y="2068"/>
                  </a:lnTo>
                  <a:cubicBezTo>
                    <a:pt x="3587" y="2068"/>
                    <a:pt x="3597" y="2068"/>
                    <a:pt x="3597" y="2057"/>
                  </a:cubicBezTo>
                  <a:cubicBezTo>
                    <a:pt x="3630" y="2004"/>
                    <a:pt x="3630" y="1939"/>
                    <a:pt x="3597" y="1896"/>
                  </a:cubicBezTo>
                  <a:cubicBezTo>
                    <a:pt x="3597" y="1885"/>
                    <a:pt x="3587" y="1885"/>
                    <a:pt x="3587" y="1885"/>
                  </a:cubicBezTo>
                  <a:lnTo>
                    <a:pt x="3532" y="1799"/>
                  </a:lnTo>
                  <a:cubicBezTo>
                    <a:pt x="3500" y="1745"/>
                    <a:pt x="3446" y="1713"/>
                    <a:pt x="3393" y="1713"/>
                  </a:cubicBezTo>
                  <a:lnTo>
                    <a:pt x="3274" y="1713"/>
                  </a:lnTo>
                  <a:cubicBezTo>
                    <a:pt x="3274" y="1229"/>
                    <a:pt x="2962" y="819"/>
                    <a:pt x="2542" y="690"/>
                  </a:cubicBezTo>
                  <a:lnTo>
                    <a:pt x="2682" y="690"/>
                  </a:lnTo>
                  <a:cubicBezTo>
                    <a:pt x="2725" y="690"/>
                    <a:pt x="2757" y="647"/>
                    <a:pt x="2757" y="604"/>
                  </a:cubicBezTo>
                  <a:lnTo>
                    <a:pt x="2757" y="420"/>
                  </a:lnTo>
                  <a:cubicBezTo>
                    <a:pt x="2757" y="377"/>
                    <a:pt x="2725" y="346"/>
                    <a:pt x="2682" y="346"/>
                  </a:cubicBezTo>
                  <a:lnTo>
                    <a:pt x="2413" y="346"/>
                  </a:lnTo>
                  <a:lnTo>
                    <a:pt x="2413" y="76"/>
                  </a:lnTo>
                  <a:cubicBezTo>
                    <a:pt x="2413" y="33"/>
                    <a:pt x="2381" y="1"/>
                    <a:pt x="23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5" name="Google Shape;5435;p55"/>
            <p:cNvSpPr/>
            <p:nvPr/>
          </p:nvSpPr>
          <p:spPr>
            <a:xfrm>
              <a:off x="1044765" y="1101425"/>
              <a:ext cx="452908" cy="510391"/>
            </a:xfrm>
            <a:custGeom>
              <a:avLst/>
              <a:gdLst/>
              <a:ahLst/>
              <a:cxnLst/>
              <a:rect l="l" t="t" r="r" b="b"/>
              <a:pathLst>
                <a:path w="5342" h="6020" extrusionOk="0">
                  <a:moveTo>
                    <a:pt x="1293" y="3486"/>
                  </a:moveTo>
                  <a:lnTo>
                    <a:pt x="1293" y="3486"/>
                  </a:lnTo>
                  <a:cubicBezTo>
                    <a:pt x="1348" y="3509"/>
                    <a:pt x="1408" y="3521"/>
                    <a:pt x="1465" y="3521"/>
                  </a:cubicBezTo>
                  <a:cubicBezTo>
                    <a:pt x="1407" y="3521"/>
                    <a:pt x="1345" y="3537"/>
                    <a:pt x="1289" y="3564"/>
                  </a:cubicBezTo>
                  <a:lnTo>
                    <a:pt x="1289" y="3564"/>
                  </a:lnTo>
                  <a:cubicBezTo>
                    <a:pt x="1254" y="3550"/>
                    <a:pt x="1217" y="3540"/>
                    <a:pt x="1178" y="3536"/>
                  </a:cubicBezTo>
                  <a:lnTo>
                    <a:pt x="1178" y="3536"/>
                  </a:lnTo>
                  <a:cubicBezTo>
                    <a:pt x="1176" y="3532"/>
                    <a:pt x="1175" y="3528"/>
                    <a:pt x="1173" y="3524"/>
                  </a:cubicBezTo>
                  <a:lnTo>
                    <a:pt x="1173" y="3524"/>
                  </a:lnTo>
                  <a:cubicBezTo>
                    <a:pt x="1174" y="3522"/>
                    <a:pt x="1175" y="3520"/>
                    <a:pt x="1176" y="3518"/>
                  </a:cubicBezTo>
                  <a:lnTo>
                    <a:pt x="1176" y="3518"/>
                  </a:lnTo>
                  <a:cubicBezTo>
                    <a:pt x="1217" y="3513"/>
                    <a:pt x="1257" y="3502"/>
                    <a:pt x="1293" y="3486"/>
                  </a:cubicBezTo>
                  <a:close/>
                  <a:moveTo>
                    <a:pt x="4050" y="3486"/>
                  </a:moveTo>
                  <a:lnTo>
                    <a:pt x="4050" y="3486"/>
                  </a:lnTo>
                  <a:cubicBezTo>
                    <a:pt x="4087" y="3503"/>
                    <a:pt x="4127" y="3513"/>
                    <a:pt x="4168" y="3518"/>
                  </a:cubicBezTo>
                  <a:lnTo>
                    <a:pt x="4168" y="3518"/>
                  </a:lnTo>
                  <a:cubicBezTo>
                    <a:pt x="4169" y="3520"/>
                    <a:pt x="4170" y="3522"/>
                    <a:pt x="4171" y="3524"/>
                  </a:cubicBezTo>
                  <a:lnTo>
                    <a:pt x="4171" y="3524"/>
                  </a:lnTo>
                  <a:cubicBezTo>
                    <a:pt x="4169" y="3528"/>
                    <a:pt x="4168" y="3532"/>
                    <a:pt x="4166" y="3535"/>
                  </a:cubicBezTo>
                  <a:lnTo>
                    <a:pt x="4166" y="3535"/>
                  </a:lnTo>
                  <a:cubicBezTo>
                    <a:pt x="4127" y="3540"/>
                    <a:pt x="4089" y="3550"/>
                    <a:pt x="4054" y="3564"/>
                  </a:cubicBezTo>
                  <a:lnTo>
                    <a:pt x="4054" y="3564"/>
                  </a:lnTo>
                  <a:cubicBezTo>
                    <a:pt x="3998" y="3537"/>
                    <a:pt x="3936" y="3521"/>
                    <a:pt x="3877" y="3521"/>
                  </a:cubicBezTo>
                  <a:cubicBezTo>
                    <a:pt x="3934" y="3521"/>
                    <a:pt x="3995" y="3509"/>
                    <a:pt x="4050" y="3486"/>
                  </a:cubicBezTo>
                  <a:close/>
                  <a:moveTo>
                    <a:pt x="2673" y="1426"/>
                  </a:moveTo>
                  <a:cubicBezTo>
                    <a:pt x="2719" y="1472"/>
                    <a:pt x="2777" y="1508"/>
                    <a:pt x="2844" y="1529"/>
                  </a:cubicBezTo>
                  <a:cubicBezTo>
                    <a:pt x="2908" y="1540"/>
                    <a:pt x="2962" y="1572"/>
                    <a:pt x="3016" y="1604"/>
                  </a:cubicBezTo>
                  <a:cubicBezTo>
                    <a:pt x="3092" y="1669"/>
                    <a:pt x="3156" y="1745"/>
                    <a:pt x="3199" y="1831"/>
                  </a:cubicBezTo>
                  <a:cubicBezTo>
                    <a:pt x="3242" y="1927"/>
                    <a:pt x="3274" y="2035"/>
                    <a:pt x="3274" y="2143"/>
                  </a:cubicBezTo>
                  <a:cubicBezTo>
                    <a:pt x="3274" y="2198"/>
                    <a:pt x="3284" y="2251"/>
                    <a:pt x="3302" y="2300"/>
                  </a:cubicBezTo>
                  <a:lnTo>
                    <a:pt x="3302" y="2300"/>
                  </a:lnTo>
                  <a:cubicBezTo>
                    <a:pt x="3276" y="2317"/>
                    <a:pt x="3252" y="2337"/>
                    <a:pt x="3231" y="2358"/>
                  </a:cubicBezTo>
                  <a:cubicBezTo>
                    <a:pt x="3145" y="2444"/>
                    <a:pt x="3102" y="2552"/>
                    <a:pt x="3102" y="2660"/>
                  </a:cubicBezTo>
                  <a:lnTo>
                    <a:pt x="3102" y="3090"/>
                  </a:lnTo>
                  <a:cubicBezTo>
                    <a:pt x="3102" y="3209"/>
                    <a:pt x="3145" y="3317"/>
                    <a:pt x="3231" y="3403"/>
                  </a:cubicBezTo>
                  <a:cubicBezTo>
                    <a:pt x="3307" y="3478"/>
                    <a:pt x="3415" y="3521"/>
                    <a:pt x="3533" y="3521"/>
                  </a:cubicBezTo>
                  <a:cubicBezTo>
                    <a:pt x="3415" y="3521"/>
                    <a:pt x="3307" y="3575"/>
                    <a:pt x="3231" y="3650"/>
                  </a:cubicBezTo>
                  <a:cubicBezTo>
                    <a:pt x="3145" y="3726"/>
                    <a:pt x="3102" y="3844"/>
                    <a:pt x="3102" y="3952"/>
                  </a:cubicBezTo>
                  <a:lnTo>
                    <a:pt x="3102" y="4382"/>
                  </a:lnTo>
                  <a:cubicBezTo>
                    <a:pt x="3102" y="4501"/>
                    <a:pt x="3145" y="4609"/>
                    <a:pt x="3231" y="4684"/>
                  </a:cubicBezTo>
                  <a:cubicBezTo>
                    <a:pt x="3245" y="4699"/>
                    <a:pt x="3259" y="4713"/>
                    <a:pt x="3274" y="4726"/>
                  </a:cubicBezTo>
                  <a:lnTo>
                    <a:pt x="3274" y="4726"/>
                  </a:lnTo>
                  <a:lnTo>
                    <a:pt x="3274" y="4727"/>
                  </a:lnTo>
                  <a:lnTo>
                    <a:pt x="3274" y="5072"/>
                  </a:lnTo>
                  <a:cubicBezTo>
                    <a:pt x="3274" y="5101"/>
                    <a:pt x="3277" y="5130"/>
                    <a:pt x="3282" y="5158"/>
                  </a:cubicBezTo>
                  <a:lnTo>
                    <a:pt x="2060" y="5158"/>
                  </a:lnTo>
                  <a:cubicBezTo>
                    <a:pt x="2066" y="5130"/>
                    <a:pt x="2068" y="5101"/>
                    <a:pt x="2068" y="5072"/>
                  </a:cubicBezTo>
                  <a:lnTo>
                    <a:pt x="2068" y="4777"/>
                  </a:lnTo>
                  <a:lnTo>
                    <a:pt x="2068" y="4777"/>
                  </a:lnTo>
                  <a:cubicBezTo>
                    <a:pt x="2070" y="4760"/>
                    <a:pt x="2071" y="4742"/>
                    <a:pt x="2070" y="4724"/>
                  </a:cubicBezTo>
                  <a:lnTo>
                    <a:pt x="2070" y="4724"/>
                  </a:lnTo>
                  <a:cubicBezTo>
                    <a:pt x="2085" y="4712"/>
                    <a:pt x="2098" y="4699"/>
                    <a:pt x="2111" y="4684"/>
                  </a:cubicBezTo>
                  <a:cubicBezTo>
                    <a:pt x="2197" y="4609"/>
                    <a:pt x="2240" y="4501"/>
                    <a:pt x="2240" y="4382"/>
                  </a:cubicBezTo>
                  <a:lnTo>
                    <a:pt x="2240" y="3952"/>
                  </a:lnTo>
                  <a:cubicBezTo>
                    <a:pt x="2240" y="3844"/>
                    <a:pt x="2197" y="3726"/>
                    <a:pt x="2111" y="3650"/>
                  </a:cubicBezTo>
                  <a:cubicBezTo>
                    <a:pt x="2036" y="3575"/>
                    <a:pt x="1929" y="3521"/>
                    <a:pt x="1810" y="3521"/>
                  </a:cubicBezTo>
                  <a:cubicBezTo>
                    <a:pt x="1929" y="3521"/>
                    <a:pt x="2036" y="3478"/>
                    <a:pt x="2111" y="3403"/>
                  </a:cubicBezTo>
                  <a:cubicBezTo>
                    <a:pt x="2197" y="3317"/>
                    <a:pt x="2240" y="3209"/>
                    <a:pt x="2240" y="3090"/>
                  </a:cubicBezTo>
                  <a:lnTo>
                    <a:pt x="2240" y="2660"/>
                  </a:lnTo>
                  <a:cubicBezTo>
                    <a:pt x="2240" y="2552"/>
                    <a:pt x="2197" y="2444"/>
                    <a:pt x="2111" y="2358"/>
                  </a:cubicBezTo>
                  <a:cubicBezTo>
                    <a:pt x="2090" y="2337"/>
                    <a:pt x="2066" y="2317"/>
                    <a:pt x="2040" y="2300"/>
                  </a:cubicBezTo>
                  <a:lnTo>
                    <a:pt x="2040" y="2300"/>
                  </a:lnTo>
                  <a:cubicBezTo>
                    <a:pt x="2059" y="2251"/>
                    <a:pt x="2068" y="2198"/>
                    <a:pt x="2068" y="2143"/>
                  </a:cubicBezTo>
                  <a:cubicBezTo>
                    <a:pt x="2068" y="2068"/>
                    <a:pt x="2079" y="2003"/>
                    <a:pt x="2101" y="1927"/>
                  </a:cubicBezTo>
                  <a:cubicBezTo>
                    <a:pt x="2133" y="1831"/>
                    <a:pt x="2187" y="1745"/>
                    <a:pt x="2262" y="1669"/>
                  </a:cubicBezTo>
                  <a:cubicBezTo>
                    <a:pt x="2327" y="1604"/>
                    <a:pt x="2413" y="1551"/>
                    <a:pt x="2499" y="1529"/>
                  </a:cubicBezTo>
                  <a:cubicBezTo>
                    <a:pt x="2566" y="1508"/>
                    <a:pt x="2625" y="1472"/>
                    <a:pt x="2673" y="1426"/>
                  </a:cubicBezTo>
                  <a:close/>
                  <a:moveTo>
                    <a:pt x="2585" y="0"/>
                  </a:moveTo>
                  <a:cubicBezTo>
                    <a:pt x="2510" y="0"/>
                    <a:pt x="2446" y="11"/>
                    <a:pt x="2381" y="32"/>
                  </a:cubicBezTo>
                  <a:cubicBezTo>
                    <a:pt x="2284" y="75"/>
                    <a:pt x="2209" y="140"/>
                    <a:pt x="2154" y="226"/>
                  </a:cubicBezTo>
                  <a:cubicBezTo>
                    <a:pt x="2133" y="259"/>
                    <a:pt x="2111" y="302"/>
                    <a:pt x="2090" y="355"/>
                  </a:cubicBezTo>
                  <a:cubicBezTo>
                    <a:pt x="2089" y="357"/>
                    <a:pt x="2089" y="360"/>
                    <a:pt x="2088" y="362"/>
                  </a:cubicBezTo>
                  <a:lnTo>
                    <a:pt x="2088" y="362"/>
                  </a:lnTo>
                  <a:cubicBezTo>
                    <a:pt x="2071" y="366"/>
                    <a:pt x="2054" y="371"/>
                    <a:pt x="2036" y="377"/>
                  </a:cubicBezTo>
                  <a:cubicBezTo>
                    <a:pt x="1950" y="420"/>
                    <a:pt x="1864" y="484"/>
                    <a:pt x="1810" y="560"/>
                  </a:cubicBezTo>
                  <a:cubicBezTo>
                    <a:pt x="1788" y="603"/>
                    <a:pt x="1767" y="646"/>
                    <a:pt x="1745" y="700"/>
                  </a:cubicBezTo>
                  <a:cubicBezTo>
                    <a:pt x="1735" y="743"/>
                    <a:pt x="1724" y="797"/>
                    <a:pt x="1724" y="850"/>
                  </a:cubicBezTo>
                  <a:lnTo>
                    <a:pt x="1724" y="996"/>
                  </a:lnTo>
                  <a:lnTo>
                    <a:pt x="1724" y="996"/>
                  </a:lnTo>
                  <a:cubicBezTo>
                    <a:pt x="1581" y="1122"/>
                    <a:pt x="1459" y="1275"/>
                    <a:pt x="1379" y="1443"/>
                  </a:cubicBezTo>
                  <a:cubicBezTo>
                    <a:pt x="1325" y="1551"/>
                    <a:pt x="1282" y="1664"/>
                    <a:pt x="1252" y="1781"/>
                  </a:cubicBezTo>
                  <a:lnTo>
                    <a:pt x="1252" y="1781"/>
                  </a:lnTo>
                  <a:cubicBezTo>
                    <a:pt x="1248" y="1783"/>
                    <a:pt x="1244" y="1786"/>
                    <a:pt x="1240" y="1788"/>
                  </a:cubicBezTo>
                  <a:cubicBezTo>
                    <a:pt x="1153" y="1831"/>
                    <a:pt x="1078" y="1906"/>
                    <a:pt x="1024" y="1982"/>
                  </a:cubicBezTo>
                  <a:lnTo>
                    <a:pt x="970" y="2068"/>
                  </a:lnTo>
                  <a:cubicBezTo>
                    <a:pt x="927" y="2121"/>
                    <a:pt x="905" y="2175"/>
                    <a:pt x="895" y="2229"/>
                  </a:cubicBezTo>
                  <a:cubicBezTo>
                    <a:pt x="873" y="2293"/>
                    <a:pt x="862" y="2348"/>
                    <a:pt x="862" y="2401"/>
                  </a:cubicBezTo>
                  <a:cubicBezTo>
                    <a:pt x="862" y="2466"/>
                    <a:pt x="873" y="2520"/>
                    <a:pt x="895" y="2573"/>
                  </a:cubicBezTo>
                  <a:lnTo>
                    <a:pt x="862" y="2573"/>
                  </a:lnTo>
                  <a:cubicBezTo>
                    <a:pt x="787" y="2573"/>
                    <a:pt x="723" y="2595"/>
                    <a:pt x="658" y="2616"/>
                  </a:cubicBezTo>
                  <a:cubicBezTo>
                    <a:pt x="572" y="2660"/>
                    <a:pt x="496" y="2724"/>
                    <a:pt x="431" y="2800"/>
                  </a:cubicBezTo>
                  <a:cubicBezTo>
                    <a:pt x="410" y="2843"/>
                    <a:pt x="388" y="2886"/>
                    <a:pt x="367" y="2939"/>
                  </a:cubicBezTo>
                  <a:cubicBezTo>
                    <a:pt x="367" y="2941"/>
                    <a:pt x="366" y="2943"/>
                    <a:pt x="366" y="2944"/>
                  </a:cubicBezTo>
                  <a:lnTo>
                    <a:pt x="366" y="2944"/>
                  </a:lnTo>
                  <a:cubicBezTo>
                    <a:pt x="348" y="2949"/>
                    <a:pt x="331" y="2955"/>
                    <a:pt x="313" y="2961"/>
                  </a:cubicBezTo>
                  <a:cubicBezTo>
                    <a:pt x="227" y="3004"/>
                    <a:pt x="152" y="3069"/>
                    <a:pt x="87" y="3144"/>
                  </a:cubicBezTo>
                  <a:cubicBezTo>
                    <a:pt x="65" y="3188"/>
                    <a:pt x="44" y="3231"/>
                    <a:pt x="22" y="3284"/>
                  </a:cubicBezTo>
                  <a:cubicBezTo>
                    <a:pt x="12" y="3327"/>
                    <a:pt x="1" y="3381"/>
                    <a:pt x="1" y="3435"/>
                  </a:cubicBezTo>
                  <a:lnTo>
                    <a:pt x="1" y="3618"/>
                  </a:lnTo>
                  <a:cubicBezTo>
                    <a:pt x="1" y="3683"/>
                    <a:pt x="22" y="3758"/>
                    <a:pt x="44" y="3812"/>
                  </a:cubicBezTo>
                  <a:cubicBezTo>
                    <a:pt x="87" y="3909"/>
                    <a:pt x="152" y="3984"/>
                    <a:pt x="227" y="4038"/>
                  </a:cubicBezTo>
                  <a:cubicBezTo>
                    <a:pt x="270" y="4071"/>
                    <a:pt x="313" y="4092"/>
                    <a:pt x="367" y="4102"/>
                  </a:cubicBezTo>
                  <a:cubicBezTo>
                    <a:pt x="368" y="4103"/>
                    <a:pt x="370" y="4104"/>
                    <a:pt x="371" y="4105"/>
                  </a:cubicBezTo>
                  <a:lnTo>
                    <a:pt x="371" y="4105"/>
                  </a:lnTo>
                  <a:cubicBezTo>
                    <a:pt x="377" y="4122"/>
                    <a:pt x="383" y="4139"/>
                    <a:pt x="388" y="4157"/>
                  </a:cubicBezTo>
                  <a:cubicBezTo>
                    <a:pt x="431" y="4253"/>
                    <a:pt x="496" y="4329"/>
                    <a:pt x="572" y="4382"/>
                  </a:cubicBezTo>
                  <a:cubicBezTo>
                    <a:pt x="615" y="4415"/>
                    <a:pt x="658" y="4437"/>
                    <a:pt x="711" y="4447"/>
                  </a:cubicBezTo>
                  <a:cubicBezTo>
                    <a:pt x="755" y="4458"/>
                    <a:pt x="809" y="4469"/>
                    <a:pt x="862" y="4469"/>
                  </a:cubicBezTo>
                  <a:lnTo>
                    <a:pt x="1034" y="4469"/>
                  </a:lnTo>
                  <a:cubicBezTo>
                    <a:pt x="1067" y="4469"/>
                    <a:pt x="1098" y="4467"/>
                    <a:pt x="1127" y="4462"/>
                  </a:cubicBezTo>
                  <a:lnTo>
                    <a:pt x="1127" y="4462"/>
                  </a:lnTo>
                  <a:cubicBezTo>
                    <a:pt x="1153" y="4466"/>
                    <a:pt x="1180" y="4469"/>
                    <a:pt x="1207" y="4469"/>
                  </a:cubicBezTo>
                  <a:lnTo>
                    <a:pt x="1207" y="4670"/>
                  </a:lnTo>
                  <a:lnTo>
                    <a:pt x="1207" y="4670"/>
                  </a:lnTo>
                  <a:cubicBezTo>
                    <a:pt x="1196" y="4674"/>
                    <a:pt x="1186" y="4679"/>
                    <a:pt x="1175" y="4684"/>
                  </a:cubicBezTo>
                  <a:cubicBezTo>
                    <a:pt x="1089" y="4727"/>
                    <a:pt x="1003" y="4781"/>
                    <a:pt x="948" y="4867"/>
                  </a:cubicBezTo>
                  <a:cubicBezTo>
                    <a:pt x="927" y="4910"/>
                    <a:pt x="905" y="4954"/>
                    <a:pt x="884" y="5007"/>
                  </a:cubicBezTo>
                  <a:cubicBezTo>
                    <a:pt x="873" y="5050"/>
                    <a:pt x="862" y="5104"/>
                    <a:pt x="862" y="5158"/>
                  </a:cubicBezTo>
                  <a:lnTo>
                    <a:pt x="862" y="5513"/>
                  </a:lnTo>
                  <a:cubicBezTo>
                    <a:pt x="862" y="5578"/>
                    <a:pt x="884" y="5643"/>
                    <a:pt x="905" y="5707"/>
                  </a:cubicBezTo>
                  <a:cubicBezTo>
                    <a:pt x="948" y="5804"/>
                    <a:pt x="1013" y="5880"/>
                    <a:pt x="1089" y="5933"/>
                  </a:cubicBezTo>
                  <a:cubicBezTo>
                    <a:pt x="1132" y="5954"/>
                    <a:pt x="1175" y="5987"/>
                    <a:pt x="1228" y="5998"/>
                  </a:cubicBezTo>
                  <a:cubicBezTo>
                    <a:pt x="1271" y="6009"/>
                    <a:pt x="1326" y="6019"/>
                    <a:pt x="1379" y="6019"/>
                  </a:cubicBezTo>
                  <a:lnTo>
                    <a:pt x="3985" y="6019"/>
                  </a:lnTo>
                  <a:lnTo>
                    <a:pt x="3985" y="6019"/>
                  </a:lnTo>
                  <a:lnTo>
                    <a:pt x="3985" y="6019"/>
                  </a:lnTo>
                  <a:cubicBezTo>
                    <a:pt x="4052" y="6017"/>
                    <a:pt x="4110" y="6006"/>
                    <a:pt x="4168" y="5976"/>
                  </a:cubicBezTo>
                  <a:cubicBezTo>
                    <a:pt x="4255" y="5944"/>
                    <a:pt x="4341" y="5880"/>
                    <a:pt x="4394" y="5793"/>
                  </a:cubicBezTo>
                  <a:lnTo>
                    <a:pt x="4459" y="5664"/>
                  </a:lnTo>
                  <a:cubicBezTo>
                    <a:pt x="4470" y="5610"/>
                    <a:pt x="4480" y="5557"/>
                    <a:pt x="4480" y="5513"/>
                  </a:cubicBezTo>
                  <a:lnTo>
                    <a:pt x="4480" y="5158"/>
                  </a:lnTo>
                  <a:cubicBezTo>
                    <a:pt x="4480" y="5083"/>
                    <a:pt x="4470" y="5018"/>
                    <a:pt x="4437" y="4954"/>
                  </a:cubicBezTo>
                  <a:cubicBezTo>
                    <a:pt x="4405" y="4867"/>
                    <a:pt x="4341" y="4781"/>
                    <a:pt x="4255" y="4727"/>
                  </a:cubicBezTo>
                  <a:lnTo>
                    <a:pt x="4136" y="4668"/>
                  </a:lnTo>
                  <a:lnTo>
                    <a:pt x="4136" y="4668"/>
                  </a:lnTo>
                  <a:lnTo>
                    <a:pt x="4136" y="4469"/>
                  </a:lnTo>
                  <a:cubicBezTo>
                    <a:pt x="4168" y="4469"/>
                    <a:pt x="4198" y="4467"/>
                    <a:pt x="4227" y="4462"/>
                  </a:cubicBezTo>
                  <a:lnTo>
                    <a:pt x="4227" y="4462"/>
                  </a:lnTo>
                  <a:cubicBezTo>
                    <a:pt x="4254" y="4466"/>
                    <a:pt x="4281" y="4469"/>
                    <a:pt x="4308" y="4469"/>
                  </a:cubicBezTo>
                  <a:lnTo>
                    <a:pt x="4480" y="4469"/>
                  </a:lnTo>
                  <a:cubicBezTo>
                    <a:pt x="4556" y="4469"/>
                    <a:pt x="4621" y="4458"/>
                    <a:pt x="4685" y="4425"/>
                  </a:cubicBezTo>
                  <a:cubicBezTo>
                    <a:pt x="4771" y="4394"/>
                    <a:pt x="4858" y="4329"/>
                    <a:pt x="4911" y="4243"/>
                  </a:cubicBezTo>
                  <a:lnTo>
                    <a:pt x="4976" y="4114"/>
                  </a:lnTo>
                  <a:cubicBezTo>
                    <a:pt x="4976" y="4111"/>
                    <a:pt x="4976" y="4109"/>
                    <a:pt x="4977" y="4107"/>
                  </a:cubicBezTo>
                  <a:lnTo>
                    <a:pt x="4977" y="4107"/>
                  </a:lnTo>
                  <a:cubicBezTo>
                    <a:pt x="4995" y="4103"/>
                    <a:pt x="5012" y="4098"/>
                    <a:pt x="5030" y="4092"/>
                  </a:cubicBezTo>
                  <a:cubicBezTo>
                    <a:pt x="5116" y="4049"/>
                    <a:pt x="5202" y="3984"/>
                    <a:pt x="5256" y="3898"/>
                  </a:cubicBezTo>
                  <a:cubicBezTo>
                    <a:pt x="5277" y="3866"/>
                    <a:pt x="5299" y="3812"/>
                    <a:pt x="5320" y="3769"/>
                  </a:cubicBezTo>
                  <a:cubicBezTo>
                    <a:pt x="5331" y="3715"/>
                    <a:pt x="5342" y="3672"/>
                    <a:pt x="5342" y="3618"/>
                  </a:cubicBezTo>
                  <a:lnTo>
                    <a:pt x="5342" y="3435"/>
                  </a:lnTo>
                  <a:cubicBezTo>
                    <a:pt x="5342" y="3360"/>
                    <a:pt x="5320" y="3295"/>
                    <a:pt x="5299" y="3231"/>
                  </a:cubicBezTo>
                  <a:cubicBezTo>
                    <a:pt x="5256" y="3144"/>
                    <a:pt x="5191" y="3069"/>
                    <a:pt x="5116" y="3004"/>
                  </a:cubicBezTo>
                  <a:cubicBezTo>
                    <a:pt x="5073" y="2983"/>
                    <a:pt x="5030" y="2961"/>
                    <a:pt x="4976" y="2940"/>
                  </a:cubicBezTo>
                  <a:lnTo>
                    <a:pt x="4976" y="2940"/>
                  </a:lnTo>
                  <a:cubicBezTo>
                    <a:pt x="4970" y="2921"/>
                    <a:pt x="4963" y="2903"/>
                    <a:pt x="4954" y="2886"/>
                  </a:cubicBezTo>
                  <a:cubicBezTo>
                    <a:pt x="4911" y="2800"/>
                    <a:pt x="4846" y="2724"/>
                    <a:pt x="4771" y="2671"/>
                  </a:cubicBezTo>
                  <a:cubicBezTo>
                    <a:pt x="4728" y="2638"/>
                    <a:pt x="4685" y="2616"/>
                    <a:pt x="4631" y="2595"/>
                  </a:cubicBezTo>
                  <a:cubicBezTo>
                    <a:pt x="4588" y="2585"/>
                    <a:pt x="4534" y="2573"/>
                    <a:pt x="4480" y="2573"/>
                  </a:cubicBezTo>
                  <a:lnTo>
                    <a:pt x="4458" y="2573"/>
                  </a:lnTo>
                  <a:cubicBezTo>
                    <a:pt x="4474" y="2518"/>
                    <a:pt x="4480" y="2461"/>
                    <a:pt x="4480" y="2401"/>
                  </a:cubicBezTo>
                  <a:cubicBezTo>
                    <a:pt x="4480" y="2305"/>
                    <a:pt x="4459" y="2197"/>
                    <a:pt x="4405" y="2111"/>
                  </a:cubicBezTo>
                  <a:cubicBezTo>
                    <a:pt x="4394" y="2100"/>
                    <a:pt x="4384" y="2089"/>
                    <a:pt x="4384" y="2068"/>
                  </a:cubicBezTo>
                  <a:lnTo>
                    <a:pt x="4319" y="1982"/>
                  </a:lnTo>
                  <a:cubicBezTo>
                    <a:pt x="4265" y="1906"/>
                    <a:pt x="4190" y="1831"/>
                    <a:pt x="4104" y="1788"/>
                  </a:cubicBezTo>
                  <a:cubicBezTo>
                    <a:pt x="4099" y="1785"/>
                    <a:pt x="4095" y="1783"/>
                    <a:pt x="4090" y="1781"/>
                  </a:cubicBezTo>
                  <a:lnTo>
                    <a:pt x="4090" y="1781"/>
                  </a:lnTo>
                  <a:cubicBezTo>
                    <a:pt x="4081" y="1743"/>
                    <a:pt x="4071" y="1706"/>
                    <a:pt x="4061" y="1669"/>
                  </a:cubicBezTo>
                  <a:cubicBezTo>
                    <a:pt x="3985" y="1432"/>
                    <a:pt x="3856" y="1228"/>
                    <a:pt x="3695" y="1066"/>
                  </a:cubicBezTo>
                  <a:cubicBezTo>
                    <a:pt x="3670" y="1042"/>
                    <a:pt x="3645" y="1018"/>
                    <a:pt x="3619" y="995"/>
                  </a:cubicBezTo>
                  <a:lnTo>
                    <a:pt x="3619" y="995"/>
                  </a:lnTo>
                  <a:lnTo>
                    <a:pt x="3619" y="850"/>
                  </a:lnTo>
                  <a:cubicBezTo>
                    <a:pt x="3619" y="786"/>
                    <a:pt x="3608" y="711"/>
                    <a:pt x="3576" y="657"/>
                  </a:cubicBezTo>
                  <a:cubicBezTo>
                    <a:pt x="3544" y="560"/>
                    <a:pt x="3479" y="484"/>
                    <a:pt x="3393" y="431"/>
                  </a:cubicBezTo>
                  <a:cubicBezTo>
                    <a:pt x="3350" y="398"/>
                    <a:pt x="3307" y="377"/>
                    <a:pt x="3264" y="366"/>
                  </a:cubicBezTo>
                  <a:cubicBezTo>
                    <a:pt x="3261" y="365"/>
                    <a:pt x="3257" y="364"/>
                    <a:pt x="3254" y="363"/>
                  </a:cubicBezTo>
                  <a:lnTo>
                    <a:pt x="3254" y="363"/>
                  </a:lnTo>
                  <a:cubicBezTo>
                    <a:pt x="3248" y="345"/>
                    <a:pt x="3240" y="328"/>
                    <a:pt x="3231" y="312"/>
                  </a:cubicBezTo>
                  <a:cubicBezTo>
                    <a:pt x="3199" y="216"/>
                    <a:pt x="3135" y="140"/>
                    <a:pt x="3049" y="86"/>
                  </a:cubicBezTo>
                  <a:cubicBezTo>
                    <a:pt x="3005" y="54"/>
                    <a:pt x="2962" y="32"/>
                    <a:pt x="2919" y="22"/>
                  </a:cubicBezTo>
                  <a:cubicBezTo>
                    <a:pt x="2865" y="0"/>
                    <a:pt x="2812" y="0"/>
                    <a:pt x="2769" y="0"/>
                  </a:cubicBezTo>
                  <a:close/>
                </a:path>
              </a:pathLst>
            </a:custGeom>
            <a:solidFill>
              <a:srgbClr val="FFFFFF"/>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6" name="Google Shape;5436;p55"/>
            <p:cNvSpPr/>
            <p:nvPr/>
          </p:nvSpPr>
          <p:spPr>
            <a:xfrm>
              <a:off x="1427307" y="1385279"/>
              <a:ext cx="33828" cy="29335"/>
            </a:xfrm>
            <a:custGeom>
              <a:avLst/>
              <a:gdLst/>
              <a:ahLst/>
              <a:cxnLst/>
              <a:rect l="l" t="t" r="r" b="b"/>
              <a:pathLst>
                <a:path w="399" h="346" extrusionOk="0">
                  <a:moveTo>
                    <a:pt x="1" y="1"/>
                  </a:moveTo>
                  <a:lnTo>
                    <a:pt x="1" y="345"/>
                  </a:lnTo>
                  <a:lnTo>
                    <a:pt x="313" y="345"/>
                  </a:lnTo>
                  <a:cubicBezTo>
                    <a:pt x="356" y="345"/>
                    <a:pt x="399" y="313"/>
                    <a:pt x="399" y="270"/>
                  </a:cubicBezTo>
                  <a:lnTo>
                    <a:pt x="399" y="87"/>
                  </a:lnTo>
                  <a:cubicBezTo>
                    <a:pt x="399" y="44"/>
                    <a:pt x="356" y="1"/>
                    <a:pt x="313" y="1"/>
                  </a:cubicBezTo>
                  <a:close/>
                </a:path>
              </a:pathLst>
            </a:custGeom>
            <a:solidFill>
              <a:srgbClr val="FFE8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7" name="Google Shape;5437;p55"/>
            <p:cNvSpPr/>
            <p:nvPr/>
          </p:nvSpPr>
          <p:spPr>
            <a:xfrm>
              <a:off x="1433666" y="1385279"/>
              <a:ext cx="27470" cy="29335"/>
            </a:xfrm>
            <a:custGeom>
              <a:avLst/>
              <a:gdLst/>
              <a:ahLst/>
              <a:cxnLst/>
              <a:rect l="l" t="t" r="r" b="b"/>
              <a:pathLst>
                <a:path w="324" h="346" extrusionOk="0">
                  <a:moveTo>
                    <a:pt x="1" y="1"/>
                  </a:moveTo>
                  <a:cubicBezTo>
                    <a:pt x="44" y="1"/>
                    <a:pt x="87" y="44"/>
                    <a:pt x="87" y="87"/>
                  </a:cubicBezTo>
                  <a:lnTo>
                    <a:pt x="87" y="270"/>
                  </a:lnTo>
                  <a:cubicBezTo>
                    <a:pt x="87" y="313"/>
                    <a:pt x="44" y="345"/>
                    <a:pt x="1" y="345"/>
                  </a:cubicBezTo>
                  <a:lnTo>
                    <a:pt x="238" y="345"/>
                  </a:lnTo>
                  <a:cubicBezTo>
                    <a:pt x="281" y="345"/>
                    <a:pt x="324" y="313"/>
                    <a:pt x="324" y="270"/>
                  </a:cubicBezTo>
                  <a:lnTo>
                    <a:pt x="324" y="87"/>
                  </a:lnTo>
                  <a:cubicBezTo>
                    <a:pt x="324" y="44"/>
                    <a:pt x="281" y="1"/>
                    <a:pt x="238" y="1"/>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8" name="Google Shape;5438;p55"/>
            <p:cNvSpPr/>
            <p:nvPr/>
          </p:nvSpPr>
          <p:spPr>
            <a:xfrm>
              <a:off x="1162614" y="1363405"/>
              <a:ext cx="218230" cy="73083"/>
            </a:xfrm>
            <a:custGeom>
              <a:avLst/>
              <a:gdLst/>
              <a:ahLst/>
              <a:cxnLst/>
              <a:rect l="l" t="t" r="r" b="b"/>
              <a:pathLst>
                <a:path w="2574" h="862" extrusionOk="0">
                  <a:moveTo>
                    <a:pt x="0" y="0"/>
                  </a:moveTo>
                  <a:lnTo>
                    <a:pt x="0" y="862"/>
                  </a:lnTo>
                  <a:lnTo>
                    <a:pt x="2573" y="862"/>
                  </a:lnTo>
                  <a:lnTo>
                    <a:pt x="2573" y="0"/>
                  </a:ln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9" name="Google Shape;5439;p55"/>
            <p:cNvSpPr/>
            <p:nvPr/>
          </p:nvSpPr>
          <p:spPr>
            <a:xfrm>
              <a:off x="1183555" y="1189939"/>
              <a:ext cx="175330" cy="104113"/>
            </a:xfrm>
            <a:custGeom>
              <a:avLst/>
              <a:gdLst/>
              <a:ahLst/>
              <a:cxnLst/>
              <a:rect l="l" t="t" r="r" b="b"/>
              <a:pathLst>
                <a:path w="2068" h="1228" extrusionOk="0">
                  <a:moveTo>
                    <a:pt x="733" y="0"/>
                  </a:moveTo>
                  <a:lnTo>
                    <a:pt x="733" y="76"/>
                  </a:lnTo>
                  <a:cubicBezTo>
                    <a:pt x="313" y="205"/>
                    <a:pt x="0" y="615"/>
                    <a:pt x="0" y="1099"/>
                  </a:cubicBezTo>
                  <a:lnTo>
                    <a:pt x="0" y="1228"/>
                  </a:lnTo>
                  <a:lnTo>
                    <a:pt x="2068" y="1228"/>
                  </a:lnTo>
                  <a:lnTo>
                    <a:pt x="2068" y="1099"/>
                  </a:lnTo>
                  <a:cubicBezTo>
                    <a:pt x="2068" y="615"/>
                    <a:pt x="1756" y="205"/>
                    <a:pt x="1336" y="76"/>
                  </a:cubicBezTo>
                  <a:lnTo>
                    <a:pt x="1336" y="0"/>
                  </a:ln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0" name="Google Shape;5440;p55"/>
            <p:cNvSpPr/>
            <p:nvPr/>
          </p:nvSpPr>
          <p:spPr>
            <a:xfrm>
              <a:off x="1276647" y="1189939"/>
              <a:ext cx="82239" cy="104113"/>
            </a:xfrm>
            <a:custGeom>
              <a:avLst/>
              <a:gdLst/>
              <a:ahLst/>
              <a:cxnLst/>
              <a:rect l="l" t="t" r="r" b="b"/>
              <a:pathLst>
                <a:path w="970" h="1228" extrusionOk="0">
                  <a:moveTo>
                    <a:pt x="1" y="0"/>
                  </a:moveTo>
                  <a:lnTo>
                    <a:pt x="1" y="76"/>
                  </a:lnTo>
                  <a:cubicBezTo>
                    <a:pt x="421" y="205"/>
                    <a:pt x="733" y="615"/>
                    <a:pt x="733" y="1099"/>
                  </a:cubicBezTo>
                  <a:lnTo>
                    <a:pt x="733" y="1228"/>
                  </a:lnTo>
                  <a:lnTo>
                    <a:pt x="970" y="1228"/>
                  </a:lnTo>
                  <a:lnTo>
                    <a:pt x="970" y="1099"/>
                  </a:lnTo>
                  <a:cubicBezTo>
                    <a:pt x="970" y="615"/>
                    <a:pt x="658" y="205"/>
                    <a:pt x="238" y="76"/>
                  </a:cubicBezTo>
                  <a:lnTo>
                    <a:pt x="238" y="0"/>
                  </a:ln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1" name="Google Shape;5441;p55"/>
            <p:cNvSpPr/>
            <p:nvPr/>
          </p:nvSpPr>
          <p:spPr>
            <a:xfrm>
              <a:off x="1198138" y="1314994"/>
              <a:ext cx="146165" cy="169904"/>
            </a:xfrm>
            <a:custGeom>
              <a:avLst/>
              <a:gdLst/>
              <a:ahLst/>
              <a:cxnLst/>
              <a:rect l="l" t="t" r="r" b="b"/>
              <a:pathLst>
                <a:path w="1724" h="2004" extrusionOk="0">
                  <a:moveTo>
                    <a:pt x="1" y="1"/>
                  </a:moveTo>
                  <a:lnTo>
                    <a:pt x="1" y="2004"/>
                  </a:lnTo>
                  <a:lnTo>
                    <a:pt x="1724" y="2004"/>
                  </a:lnTo>
                  <a:lnTo>
                    <a:pt x="1724" y="1433"/>
                  </a:lnTo>
                  <a:lnTo>
                    <a:pt x="1649" y="1002"/>
                  </a:lnTo>
                  <a:lnTo>
                    <a:pt x="1724" y="571"/>
                  </a:lnTo>
                  <a:lnTo>
                    <a:pt x="1724" y="1"/>
                  </a:ln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2" name="Google Shape;5442;p55"/>
            <p:cNvSpPr/>
            <p:nvPr/>
          </p:nvSpPr>
          <p:spPr>
            <a:xfrm>
              <a:off x="1324126" y="1314994"/>
              <a:ext cx="20178" cy="169904"/>
            </a:xfrm>
            <a:custGeom>
              <a:avLst/>
              <a:gdLst/>
              <a:ahLst/>
              <a:cxnLst/>
              <a:rect l="l" t="t" r="r" b="b"/>
              <a:pathLst>
                <a:path w="238" h="2004" extrusionOk="0">
                  <a:moveTo>
                    <a:pt x="1" y="1"/>
                  </a:moveTo>
                  <a:lnTo>
                    <a:pt x="1" y="2004"/>
                  </a:lnTo>
                  <a:lnTo>
                    <a:pt x="238" y="2004"/>
                  </a:lnTo>
                  <a:lnTo>
                    <a:pt x="238" y="1"/>
                  </a:ln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3" name="Google Shape;5443;p55"/>
            <p:cNvSpPr/>
            <p:nvPr/>
          </p:nvSpPr>
          <p:spPr>
            <a:xfrm>
              <a:off x="1222810" y="1356538"/>
              <a:ext cx="96906" cy="87496"/>
            </a:xfrm>
            <a:custGeom>
              <a:avLst/>
              <a:gdLst/>
              <a:ahLst/>
              <a:cxnLst/>
              <a:rect l="l" t="t" r="r" b="b"/>
              <a:pathLst>
                <a:path w="1143" h="1032" extrusionOk="0">
                  <a:moveTo>
                    <a:pt x="572" y="0"/>
                  </a:moveTo>
                  <a:cubicBezTo>
                    <a:pt x="440" y="0"/>
                    <a:pt x="308" y="49"/>
                    <a:pt x="205" y="146"/>
                  </a:cubicBezTo>
                  <a:cubicBezTo>
                    <a:pt x="1" y="351"/>
                    <a:pt x="1" y="674"/>
                    <a:pt x="205" y="878"/>
                  </a:cubicBezTo>
                  <a:cubicBezTo>
                    <a:pt x="308" y="981"/>
                    <a:pt x="440" y="1032"/>
                    <a:pt x="572" y="1032"/>
                  </a:cubicBezTo>
                  <a:cubicBezTo>
                    <a:pt x="703" y="1032"/>
                    <a:pt x="835" y="981"/>
                    <a:pt x="937" y="878"/>
                  </a:cubicBezTo>
                  <a:cubicBezTo>
                    <a:pt x="1142" y="674"/>
                    <a:pt x="1142" y="351"/>
                    <a:pt x="937" y="146"/>
                  </a:cubicBezTo>
                  <a:cubicBezTo>
                    <a:pt x="835" y="49"/>
                    <a:pt x="703" y="0"/>
                    <a:pt x="572" y="0"/>
                  </a:cubicBez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4" name="Google Shape;5444;p55"/>
            <p:cNvSpPr/>
            <p:nvPr/>
          </p:nvSpPr>
          <p:spPr>
            <a:xfrm>
              <a:off x="1081307" y="1385279"/>
              <a:ext cx="42052" cy="29335"/>
            </a:xfrm>
            <a:custGeom>
              <a:avLst/>
              <a:gdLst/>
              <a:ahLst/>
              <a:cxnLst/>
              <a:rect l="l" t="t" r="r" b="b"/>
              <a:pathLst>
                <a:path w="496" h="346" extrusionOk="0">
                  <a:moveTo>
                    <a:pt x="87" y="1"/>
                  </a:moveTo>
                  <a:cubicBezTo>
                    <a:pt x="44" y="1"/>
                    <a:pt x="0" y="44"/>
                    <a:pt x="0" y="87"/>
                  </a:cubicBezTo>
                  <a:lnTo>
                    <a:pt x="0" y="270"/>
                  </a:lnTo>
                  <a:cubicBezTo>
                    <a:pt x="0" y="313"/>
                    <a:pt x="44" y="345"/>
                    <a:pt x="87" y="345"/>
                  </a:cubicBezTo>
                  <a:lnTo>
                    <a:pt x="496" y="345"/>
                  </a:lnTo>
                  <a:lnTo>
                    <a:pt x="496" y="1"/>
                  </a:lnTo>
                  <a:close/>
                </a:path>
              </a:pathLst>
            </a:custGeom>
            <a:solidFill>
              <a:srgbClr val="FFE8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5" name="Google Shape;5445;p55"/>
            <p:cNvSpPr/>
            <p:nvPr/>
          </p:nvSpPr>
          <p:spPr>
            <a:xfrm>
              <a:off x="1397209" y="1356114"/>
              <a:ext cx="34761" cy="87665"/>
            </a:xfrm>
            <a:custGeom>
              <a:avLst/>
              <a:gdLst/>
              <a:ahLst/>
              <a:cxnLst/>
              <a:rect l="l" t="t" r="r" b="b"/>
              <a:pathLst>
                <a:path w="410" h="1034" extrusionOk="0">
                  <a:moveTo>
                    <a:pt x="151" y="0"/>
                  </a:moveTo>
                  <a:cubicBezTo>
                    <a:pt x="98" y="0"/>
                    <a:pt x="65" y="43"/>
                    <a:pt x="65" y="86"/>
                  </a:cubicBezTo>
                  <a:lnTo>
                    <a:pt x="0" y="86"/>
                  </a:lnTo>
                  <a:lnTo>
                    <a:pt x="0" y="948"/>
                  </a:lnTo>
                  <a:lnTo>
                    <a:pt x="65" y="959"/>
                  </a:lnTo>
                  <a:cubicBezTo>
                    <a:pt x="65" y="1002"/>
                    <a:pt x="98" y="1034"/>
                    <a:pt x="151" y="1034"/>
                  </a:cubicBezTo>
                  <a:lnTo>
                    <a:pt x="323" y="1034"/>
                  </a:lnTo>
                  <a:cubicBezTo>
                    <a:pt x="366" y="1034"/>
                    <a:pt x="409" y="1002"/>
                    <a:pt x="409" y="959"/>
                  </a:cubicBezTo>
                  <a:lnTo>
                    <a:pt x="409" y="86"/>
                  </a:lnTo>
                  <a:cubicBezTo>
                    <a:pt x="409" y="43"/>
                    <a:pt x="366" y="0"/>
                    <a:pt x="323" y="0"/>
                  </a:cubicBez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6" name="Google Shape;5446;p55"/>
            <p:cNvSpPr/>
            <p:nvPr/>
          </p:nvSpPr>
          <p:spPr>
            <a:xfrm>
              <a:off x="1274867" y="1183750"/>
              <a:ext cx="41204" cy="112167"/>
            </a:xfrm>
            <a:custGeom>
              <a:avLst/>
              <a:gdLst/>
              <a:ahLst/>
              <a:cxnLst/>
              <a:rect l="l" t="t" r="r" b="b"/>
              <a:pathLst>
                <a:path w="486" h="1323" extrusionOk="0">
                  <a:moveTo>
                    <a:pt x="85" y="0"/>
                  </a:moveTo>
                  <a:cubicBezTo>
                    <a:pt x="63" y="0"/>
                    <a:pt x="41" y="12"/>
                    <a:pt x="22" y="30"/>
                  </a:cubicBezTo>
                  <a:cubicBezTo>
                    <a:pt x="0" y="63"/>
                    <a:pt x="0" y="116"/>
                    <a:pt x="33" y="138"/>
                  </a:cubicBezTo>
                  <a:cubicBezTo>
                    <a:pt x="184" y="257"/>
                    <a:pt x="323" y="666"/>
                    <a:pt x="323" y="1236"/>
                  </a:cubicBezTo>
                  <a:cubicBezTo>
                    <a:pt x="323" y="1279"/>
                    <a:pt x="366" y="1322"/>
                    <a:pt x="409" y="1322"/>
                  </a:cubicBezTo>
                  <a:cubicBezTo>
                    <a:pt x="453" y="1322"/>
                    <a:pt x="485" y="1279"/>
                    <a:pt x="485" y="1236"/>
                  </a:cubicBezTo>
                  <a:cubicBezTo>
                    <a:pt x="485" y="676"/>
                    <a:pt x="345" y="181"/>
                    <a:pt x="130" y="20"/>
                  </a:cubicBezTo>
                  <a:cubicBezTo>
                    <a:pt x="116" y="6"/>
                    <a:pt x="101" y="0"/>
                    <a:pt x="85" y="0"/>
                  </a:cubicBez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7" name="Google Shape;5447;p55"/>
            <p:cNvSpPr/>
            <p:nvPr/>
          </p:nvSpPr>
          <p:spPr>
            <a:xfrm>
              <a:off x="1226541" y="1183750"/>
              <a:ext cx="42052" cy="112167"/>
            </a:xfrm>
            <a:custGeom>
              <a:avLst/>
              <a:gdLst/>
              <a:ahLst/>
              <a:cxnLst/>
              <a:rect l="l" t="t" r="r" b="b"/>
              <a:pathLst>
                <a:path w="496" h="1323" extrusionOk="0">
                  <a:moveTo>
                    <a:pt x="403" y="0"/>
                  </a:moveTo>
                  <a:cubicBezTo>
                    <a:pt x="386" y="0"/>
                    <a:pt x="369" y="6"/>
                    <a:pt x="355" y="20"/>
                  </a:cubicBezTo>
                  <a:cubicBezTo>
                    <a:pt x="140" y="181"/>
                    <a:pt x="0" y="676"/>
                    <a:pt x="0" y="1236"/>
                  </a:cubicBezTo>
                  <a:cubicBezTo>
                    <a:pt x="0" y="1279"/>
                    <a:pt x="43" y="1322"/>
                    <a:pt x="86" y="1322"/>
                  </a:cubicBezTo>
                  <a:cubicBezTo>
                    <a:pt x="129" y="1322"/>
                    <a:pt x="161" y="1279"/>
                    <a:pt x="161" y="1236"/>
                  </a:cubicBezTo>
                  <a:cubicBezTo>
                    <a:pt x="161" y="666"/>
                    <a:pt x="302" y="257"/>
                    <a:pt x="452" y="138"/>
                  </a:cubicBezTo>
                  <a:cubicBezTo>
                    <a:pt x="484" y="116"/>
                    <a:pt x="495" y="63"/>
                    <a:pt x="463" y="30"/>
                  </a:cubicBezTo>
                  <a:cubicBezTo>
                    <a:pt x="450" y="12"/>
                    <a:pt x="427" y="0"/>
                    <a:pt x="403" y="0"/>
                  </a:cubicBez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8" name="Google Shape;5448;p55"/>
            <p:cNvSpPr/>
            <p:nvPr/>
          </p:nvSpPr>
          <p:spPr>
            <a:xfrm>
              <a:off x="1256554" y="1137882"/>
              <a:ext cx="29335" cy="37559"/>
            </a:xfrm>
            <a:custGeom>
              <a:avLst/>
              <a:gdLst/>
              <a:ahLst/>
              <a:cxnLst/>
              <a:rect l="l" t="t" r="r" b="b"/>
              <a:pathLst>
                <a:path w="346" h="443" extrusionOk="0">
                  <a:moveTo>
                    <a:pt x="87" y="1"/>
                  </a:moveTo>
                  <a:cubicBezTo>
                    <a:pt x="34" y="1"/>
                    <a:pt x="1" y="33"/>
                    <a:pt x="1" y="76"/>
                  </a:cubicBezTo>
                  <a:lnTo>
                    <a:pt x="1" y="442"/>
                  </a:lnTo>
                  <a:lnTo>
                    <a:pt x="346" y="442"/>
                  </a:lnTo>
                  <a:lnTo>
                    <a:pt x="346" y="76"/>
                  </a:lnTo>
                  <a:cubicBezTo>
                    <a:pt x="346" y="33"/>
                    <a:pt x="314" y="1"/>
                    <a:pt x="271" y="1"/>
                  </a:cubicBezTo>
                  <a:close/>
                </a:path>
              </a:pathLst>
            </a:custGeom>
            <a:solidFill>
              <a:srgbClr val="FFE8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9" name="Google Shape;5449;p55"/>
            <p:cNvSpPr/>
            <p:nvPr/>
          </p:nvSpPr>
          <p:spPr>
            <a:xfrm>
              <a:off x="1261217" y="1137882"/>
              <a:ext cx="24672" cy="37559"/>
            </a:xfrm>
            <a:custGeom>
              <a:avLst/>
              <a:gdLst/>
              <a:ahLst/>
              <a:cxnLst/>
              <a:rect l="l" t="t" r="r" b="b"/>
              <a:pathLst>
                <a:path w="291" h="443" extrusionOk="0">
                  <a:moveTo>
                    <a:pt x="0" y="1"/>
                  </a:moveTo>
                  <a:cubicBezTo>
                    <a:pt x="32" y="11"/>
                    <a:pt x="54" y="44"/>
                    <a:pt x="54" y="76"/>
                  </a:cubicBezTo>
                  <a:lnTo>
                    <a:pt x="54" y="442"/>
                  </a:lnTo>
                  <a:lnTo>
                    <a:pt x="291" y="442"/>
                  </a:lnTo>
                  <a:lnTo>
                    <a:pt x="291" y="76"/>
                  </a:lnTo>
                  <a:cubicBezTo>
                    <a:pt x="291" y="33"/>
                    <a:pt x="259" y="1"/>
                    <a:pt x="204" y="1"/>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0" name="Google Shape;5450;p55"/>
            <p:cNvSpPr/>
            <p:nvPr/>
          </p:nvSpPr>
          <p:spPr>
            <a:xfrm>
              <a:off x="1227388" y="1167132"/>
              <a:ext cx="87750" cy="29335"/>
            </a:xfrm>
            <a:custGeom>
              <a:avLst/>
              <a:gdLst/>
              <a:ahLst/>
              <a:cxnLst/>
              <a:rect l="l" t="t" r="r" b="b"/>
              <a:pathLst>
                <a:path w="1035" h="346" extrusionOk="0">
                  <a:moveTo>
                    <a:pt x="86" y="1"/>
                  </a:moveTo>
                  <a:cubicBezTo>
                    <a:pt x="33" y="1"/>
                    <a:pt x="0" y="32"/>
                    <a:pt x="0" y="75"/>
                  </a:cubicBezTo>
                  <a:lnTo>
                    <a:pt x="0" y="259"/>
                  </a:lnTo>
                  <a:cubicBezTo>
                    <a:pt x="0" y="302"/>
                    <a:pt x="33" y="345"/>
                    <a:pt x="86" y="345"/>
                  </a:cubicBezTo>
                  <a:lnTo>
                    <a:pt x="959" y="345"/>
                  </a:lnTo>
                  <a:cubicBezTo>
                    <a:pt x="1002" y="345"/>
                    <a:pt x="1034" y="302"/>
                    <a:pt x="1034" y="259"/>
                  </a:cubicBezTo>
                  <a:lnTo>
                    <a:pt x="1034" y="75"/>
                  </a:lnTo>
                  <a:cubicBezTo>
                    <a:pt x="1034" y="32"/>
                    <a:pt x="1002" y="1"/>
                    <a:pt x="959" y="1"/>
                  </a:cubicBez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1" name="Google Shape;5451;p55"/>
            <p:cNvSpPr/>
            <p:nvPr/>
          </p:nvSpPr>
          <p:spPr>
            <a:xfrm>
              <a:off x="1287669" y="1167132"/>
              <a:ext cx="27470" cy="29335"/>
            </a:xfrm>
            <a:custGeom>
              <a:avLst/>
              <a:gdLst/>
              <a:ahLst/>
              <a:cxnLst/>
              <a:rect l="l" t="t" r="r" b="b"/>
              <a:pathLst>
                <a:path w="324" h="346" extrusionOk="0">
                  <a:moveTo>
                    <a:pt x="0" y="1"/>
                  </a:moveTo>
                  <a:cubicBezTo>
                    <a:pt x="43" y="1"/>
                    <a:pt x="86" y="32"/>
                    <a:pt x="86" y="75"/>
                  </a:cubicBezTo>
                  <a:lnTo>
                    <a:pt x="86" y="259"/>
                  </a:lnTo>
                  <a:cubicBezTo>
                    <a:pt x="86" y="302"/>
                    <a:pt x="43" y="345"/>
                    <a:pt x="0" y="345"/>
                  </a:cubicBezTo>
                  <a:lnTo>
                    <a:pt x="237" y="345"/>
                  </a:lnTo>
                  <a:cubicBezTo>
                    <a:pt x="291" y="345"/>
                    <a:pt x="323" y="302"/>
                    <a:pt x="323" y="259"/>
                  </a:cubicBezTo>
                  <a:lnTo>
                    <a:pt x="323" y="75"/>
                  </a:lnTo>
                  <a:cubicBezTo>
                    <a:pt x="323" y="32"/>
                    <a:pt x="291" y="1"/>
                    <a:pt x="237" y="1"/>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2" name="Google Shape;5452;p55"/>
            <p:cNvSpPr/>
            <p:nvPr/>
          </p:nvSpPr>
          <p:spPr>
            <a:xfrm>
              <a:off x="1153457" y="1283031"/>
              <a:ext cx="235611" cy="43917"/>
            </a:xfrm>
            <a:custGeom>
              <a:avLst/>
              <a:gdLst/>
              <a:ahLst/>
              <a:cxnLst/>
              <a:rect l="l" t="t" r="r" b="b"/>
              <a:pathLst>
                <a:path w="2779" h="518" extrusionOk="0">
                  <a:moveTo>
                    <a:pt x="237" y="1"/>
                  </a:moveTo>
                  <a:cubicBezTo>
                    <a:pt x="183" y="1"/>
                    <a:pt x="130" y="33"/>
                    <a:pt x="97" y="87"/>
                  </a:cubicBezTo>
                  <a:lnTo>
                    <a:pt x="44" y="173"/>
                  </a:lnTo>
                  <a:cubicBezTo>
                    <a:pt x="1" y="227"/>
                    <a:pt x="1" y="302"/>
                    <a:pt x="44" y="356"/>
                  </a:cubicBezTo>
                  <a:lnTo>
                    <a:pt x="97" y="443"/>
                  </a:lnTo>
                  <a:cubicBezTo>
                    <a:pt x="130" y="496"/>
                    <a:pt x="183" y="518"/>
                    <a:pt x="237" y="518"/>
                  </a:cubicBezTo>
                  <a:lnTo>
                    <a:pt x="2542" y="518"/>
                  </a:lnTo>
                  <a:cubicBezTo>
                    <a:pt x="2595" y="518"/>
                    <a:pt x="2649" y="496"/>
                    <a:pt x="2681" y="443"/>
                  </a:cubicBezTo>
                  <a:lnTo>
                    <a:pt x="2736" y="356"/>
                  </a:lnTo>
                  <a:cubicBezTo>
                    <a:pt x="2779" y="302"/>
                    <a:pt x="2779" y="227"/>
                    <a:pt x="2736" y="173"/>
                  </a:cubicBezTo>
                  <a:lnTo>
                    <a:pt x="2681" y="87"/>
                  </a:lnTo>
                  <a:cubicBezTo>
                    <a:pt x="2649" y="33"/>
                    <a:pt x="2595" y="1"/>
                    <a:pt x="2542" y="1"/>
                  </a:cubicBezTo>
                  <a:lnTo>
                    <a:pt x="2423" y="1"/>
                  </a:lnTo>
                  <a:lnTo>
                    <a:pt x="2370" y="12"/>
                  </a:lnTo>
                  <a:lnTo>
                    <a:pt x="2315" y="1"/>
                  </a:ln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3" name="Google Shape;5453;p55"/>
            <p:cNvSpPr/>
            <p:nvPr/>
          </p:nvSpPr>
          <p:spPr>
            <a:xfrm>
              <a:off x="1347865" y="1283031"/>
              <a:ext cx="41204" cy="43917"/>
            </a:xfrm>
            <a:custGeom>
              <a:avLst/>
              <a:gdLst/>
              <a:ahLst/>
              <a:cxnLst/>
              <a:rect l="l" t="t" r="r" b="b"/>
              <a:pathLst>
                <a:path w="486" h="518" extrusionOk="0">
                  <a:moveTo>
                    <a:pt x="1" y="1"/>
                  </a:moveTo>
                  <a:cubicBezTo>
                    <a:pt x="65" y="1"/>
                    <a:pt x="120" y="33"/>
                    <a:pt x="151" y="87"/>
                  </a:cubicBezTo>
                  <a:lnTo>
                    <a:pt x="206" y="173"/>
                  </a:lnTo>
                  <a:cubicBezTo>
                    <a:pt x="249" y="227"/>
                    <a:pt x="249" y="302"/>
                    <a:pt x="206" y="356"/>
                  </a:cubicBezTo>
                  <a:lnTo>
                    <a:pt x="151" y="443"/>
                  </a:lnTo>
                  <a:cubicBezTo>
                    <a:pt x="120" y="496"/>
                    <a:pt x="65" y="518"/>
                    <a:pt x="1" y="518"/>
                  </a:cubicBezTo>
                  <a:lnTo>
                    <a:pt x="249" y="518"/>
                  </a:lnTo>
                  <a:cubicBezTo>
                    <a:pt x="302" y="518"/>
                    <a:pt x="356" y="496"/>
                    <a:pt x="388" y="443"/>
                  </a:cubicBezTo>
                  <a:lnTo>
                    <a:pt x="443" y="356"/>
                  </a:lnTo>
                  <a:cubicBezTo>
                    <a:pt x="486" y="302"/>
                    <a:pt x="486" y="227"/>
                    <a:pt x="443" y="173"/>
                  </a:cubicBezTo>
                  <a:lnTo>
                    <a:pt x="388" y="87"/>
                  </a:lnTo>
                  <a:cubicBezTo>
                    <a:pt x="356" y="33"/>
                    <a:pt x="302" y="1"/>
                    <a:pt x="249" y="1"/>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4" name="Google Shape;5454;p55"/>
            <p:cNvSpPr/>
            <p:nvPr/>
          </p:nvSpPr>
          <p:spPr>
            <a:xfrm>
              <a:off x="1256554" y="1385279"/>
              <a:ext cx="29335" cy="29335"/>
            </a:xfrm>
            <a:custGeom>
              <a:avLst/>
              <a:gdLst/>
              <a:ahLst/>
              <a:cxnLst/>
              <a:rect l="l" t="t" r="r" b="b"/>
              <a:pathLst>
                <a:path w="346" h="346" extrusionOk="0">
                  <a:moveTo>
                    <a:pt x="173" y="1"/>
                  </a:moveTo>
                  <a:cubicBezTo>
                    <a:pt x="77" y="1"/>
                    <a:pt x="1" y="76"/>
                    <a:pt x="1" y="173"/>
                  </a:cubicBezTo>
                  <a:cubicBezTo>
                    <a:pt x="1" y="270"/>
                    <a:pt x="77" y="345"/>
                    <a:pt x="173" y="345"/>
                  </a:cubicBezTo>
                  <a:cubicBezTo>
                    <a:pt x="271" y="345"/>
                    <a:pt x="346" y="270"/>
                    <a:pt x="346" y="173"/>
                  </a:cubicBezTo>
                  <a:cubicBezTo>
                    <a:pt x="346" y="76"/>
                    <a:pt x="271" y="1"/>
                    <a:pt x="173" y="1"/>
                  </a:cubicBezTo>
                  <a:close/>
                </a:path>
              </a:pathLst>
            </a:custGeom>
            <a:solidFill>
              <a:srgbClr val="FFE8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5" name="Google Shape;5455;p55"/>
            <p:cNvSpPr/>
            <p:nvPr/>
          </p:nvSpPr>
          <p:spPr>
            <a:xfrm>
              <a:off x="1261217" y="1385279"/>
              <a:ext cx="24672" cy="29335"/>
            </a:xfrm>
            <a:custGeom>
              <a:avLst/>
              <a:gdLst/>
              <a:ahLst/>
              <a:cxnLst/>
              <a:rect l="l" t="t" r="r" b="b"/>
              <a:pathLst>
                <a:path w="291" h="346" extrusionOk="0">
                  <a:moveTo>
                    <a:pt x="118" y="1"/>
                  </a:moveTo>
                  <a:cubicBezTo>
                    <a:pt x="75" y="1"/>
                    <a:pt x="32" y="22"/>
                    <a:pt x="0" y="55"/>
                  </a:cubicBezTo>
                  <a:cubicBezTo>
                    <a:pt x="32" y="87"/>
                    <a:pt x="54" y="130"/>
                    <a:pt x="54" y="173"/>
                  </a:cubicBezTo>
                  <a:cubicBezTo>
                    <a:pt x="54" y="227"/>
                    <a:pt x="32" y="270"/>
                    <a:pt x="0" y="302"/>
                  </a:cubicBezTo>
                  <a:cubicBezTo>
                    <a:pt x="32" y="335"/>
                    <a:pt x="75" y="345"/>
                    <a:pt x="118" y="345"/>
                  </a:cubicBezTo>
                  <a:cubicBezTo>
                    <a:pt x="216" y="345"/>
                    <a:pt x="291" y="270"/>
                    <a:pt x="291" y="173"/>
                  </a:cubicBezTo>
                  <a:cubicBezTo>
                    <a:pt x="291" y="76"/>
                    <a:pt x="216" y="1"/>
                    <a:pt x="118" y="1"/>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6" name="Google Shape;5456;p55"/>
            <p:cNvSpPr/>
            <p:nvPr/>
          </p:nvSpPr>
          <p:spPr>
            <a:xfrm>
              <a:off x="1373470" y="1356114"/>
              <a:ext cx="29250" cy="87665"/>
            </a:xfrm>
            <a:custGeom>
              <a:avLst/>
              <a:gdLst/>
              <a:ahLst/>
              <a:cxnLst/>
              <a:rect l="l" t="t" r="r" b="b"/>
              <a:pathLst>
                <a:path w="345" h="1034" extrusionOk="0">
                  <a:moveTo>
                    <a:pt x="76" y="0"/>
                  </a:moveTo>
                  <a:cubicBezTo>
                    <a:pt x="33" y="0"/>
                    <a:pt x="0" y="43"/>
                    <a:pt x="0" y="86"/>
                  </a:cubicBezTo>
                  <a:lnTo>
                    <a:pt x="0" y="959"/>
                  </a:lnTo>
                  <a:cubicBezTo>
                    <a:pt x="0" y="1002"/>
                    <a:pt x="33" y="1034"/>
                    <a:pt x="76" y="1034"/>
                  </a:cubicBezTo>
                  <a:lnTo>
                    <a:pt x="259" y="1034"/>
                  </a:lnTo>
                  <a:cubicBezTo>
                    <a:pt x="313" y="1034"/>
                    <a:pt x="345" y="1002"/>
                    <a:pt x="345" y="959"/>
                  </a:cubicBezTo>
                  <a:lnTo>
                    <a:pt x="345" y="86"/>
                  </a:lnTo>
                  <a:cubicBezTo>
                    <a:pt x="345" y="43"/>
                    <a:pt x="313" y="0"/>
                    <a:pt x="259" y="0"/>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7" name="Google Shape;5457;p55"/>
            <p:cNvSpPr/>
            <p:nvPr/>
          </p:nvSpPr>
          <p:spPr>
            <a:xfrm>
              <a:off x="1110557" y="1356114"/>
              <a:ext cx="34761" cy="87665"/>
            </a:xfrm>
            <a:custGeom>
              <a:avLst/>
              <a:gdLst/>
              <a:ahLst/>
              <a:cxnLst/>
              <a:rect l="l" t="t" r="r" b="b"/>
              <a:pathLst>
                <a:path w="410" h="1034" extrusionOk="0">
                  <a:moveTo>
                    <a:pt x="86" y="0"/>
                  </a:moveTo>
                  <a:cubicBezTo>
                    <a:pt x="43" y="0"/>
                    <a:pt x="0" y="43"/>
                    <a:pt x="0" y="86"/>
                  </a:cubicBezTo>
                  <a:lnTo>
                    <a:pt x="0" y="959"/>
                  </a:lnTo>
                  <a:cubicBezTo>
                    <a:pt x="0" y="1002"/>
                    <a:pt x="43" y="1034"/>
                    <a:pt x="86" y="1034"/>
                  </a:cubicBezTo>
                  <a:lnTo>
                    <a:pt x="258" y="1034"/>
                  </a:lnTo>
                  <a:cubicBezTo>
                    <a:pt x="313" y="1034"/>
                    <a:pt x="345" y="1002"/>
                    <a:pt x="345" y="959"/>
                  </a:cubicBezTo>
                  <a:lnTo>
                    <a:pt x="409" y="948"/>
                  </a:lnTo>
                  <a:lnTo>
                    <a:pt x="409" y="86"/>
                  </a:lnTo>
                  <a:lnTo>
                    <a:pt x="345" y="86"/>
                  </a:lnTo>
                  <a:cubicBezTo>
                    <a:pt x="345" y="43"/>
                    <a:pt x="313" y="0"/>
                    <a:pt x="258" y="0"/>
                  </a:cubicBez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8" name="Google Shape;5458;p55"/>
            <p:cNvSpPr/>
            <p:nvPr/>
          </p:nvSpPr>
          <p:spPr>
            <a:xfrm>
              <a:off x="1139723" y="1356114"/>
              <a:ext cx="29335" cy="87665"/>
            </a:xfrm>
            <a:custGeom>
              <a:avLst/>
              <a:gdLst/>
              <a:ahLst/>
              <a:cxnLst/>
              <a:rect l="l" t="t" r="r" b="b"/>
              <a:pathLst>
                <a:path w="346" h="1034" extrusionOk="0">
                  <a:moveTo>
                    <a:pt x="87" y="0"/>
                  </a:moveTo>
                  <a:cubicBezTo>
                    <a:pt x="44" y="0"/>
                    <a:pt x="1" y="43"/>
                    <a:pt x="1" y="86"/>
                  </a:cubicBezTo>
                  <a:lnTo>
                    <a:pt x="1" y="959"/>
                  </a:lnTo>
                  <a:cubicBezTo>
                    <a:pt x="1" y="1002"/>
                    <a:pt x="44" y="1034"/>
                    <a:pt x="87" y="1034"/>
                  </a:cubicBezTo>
                  <a:lnTo>
                    <a:pt x="270" y="1034"/>
                  </a:lnTo>
                  <a:cubicBezTo>
                    <a:pt x="313" y="1034"/>
                    <a:pt x="345" y="1002"/>
                    <a:pt x="345" y="959"/>
                  </a:cubicBezTo>
                  <a:lnTo>
                    <a:pt x="345" y="86"/>
                  </a:lnTo>
                  <a:cubicBezTo>
                    <a:pt x="345" y="43"/>
                    <a:pt x="313" y="0"/>
                    <a:pt x="270" y="0"/>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9" name="Google Shape;5459;p55"/>
            <p:cNvSpPr/>
            <p:nvPr/>
          </p:nvSpPr>
          <p:spPr>
            <a:xfrm>
              <a:off x="1198138" y="1497617"/>
              <a:ext cx="146165" cy="39339"/>
            </a:xfrm>
            <a:custGeom>
              <a:avLst/>
              <a:gdLst/>
              <a:ahLst/>
              <a:cxnLst/>
              <a:rect l="l" t="t" r="r" b="b"/>
              <a:pathLst>
                <a:path w="1724" h="464" extrusionOk="0">
                  <a:moveTo>
                    <a:pt x="1" y="1"/>
                  </a:moveTo>
                  <a:lnTo>
                    <a:pt x="1" y="463"/>
                  </a:lnTo>
                  <a:lnTo>
                    <a:pt x="1724" y="463"/>
                  </a:lnTo>
                  <a:lnTo>
                    <a:pt x="1724" y="1"/>
                  </a:ln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0" name="Google Shape;5460;p55"/>
            <p:cNvSpPr/>
            <p:nvPr/>
          </p:nvSpPr>
          <p:spPr>
            <a:xfrm>
              <a:off x="1256554" y="1497617"/>
              <a:ext cx="29335" cy="39339"/>
            </a:xfrm>
            <a:custGeom>
              <a:avLst/>
              <a:gdLst/>
              <a:ahLst/>
              <a:cxnLst/>
              <a:rect l="l" t="t" r="r" b="b"/>
              <a:pathLst>
                <a:path w="346" h="464" extrusionOk="0">
                  <a:moveTo>
                    <a:pt x="1" y="1"/>
                  </a:moveTo>
                  <a:lnTo>
                    <a:pt x="1" y="463"/>
                  </a:lnTo>
                  <a:lnTo>
                    <a:pt x="346" y="463"/>
                  </a:lnTo>
                  <a:lnTo>
                    <a:pt x="346" y="1"/>
                  </a:ln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1" name="Google Shape;5461;p55"/>
            <p:cNvSpPr/>
            <p:nvPr/>
          </p:nvSpPr>
          <p:spPr>
            <a:xfrm>
              <a:off x="1183555" y="1497617"/>
              <a:ext cx="29335" cy="39339"/>
            </a:xfrm>
            <a:custGeom>
              <a:avLst/>
              <a:gdLst/>
              <a:ahLst/>
              <a:cxnLst/>
              <a:rect l="l" t="t" r="r" b="b"/>
              <a:pathLst>
                <a:path w="346" h="464" extrusionOk="0">
                  <a:moveTo>
                    <a:pt x="345" y="1"/>
                  </a:moveTo>
                  <a:lnTo>
                    <a:pt x="0" y="54"/>
                  </a:lnTo>
                  <a:lnTo>
                    <a:pt x="0" y="463"/>
                  </a:lnTo>
                  <a:lnTo>
                    <a:pt x="345" y="463"/>
                  </a:lnTo>
                  <a:lnTo>
                    <a:pt x="345" y="1"/>
                  </a:ln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2" name="Google Shape;5462;p55"/>
            <p:cNvSpPr/>
            <p:nvPr/>
          </p:nvSpPr>
          <p:spPr>
            <a:xfrm>
              <a:off x="1329637" y="1497617"/>
              <a:ext cx="29250" cy="39339"/>
            </a:xfrm>
            <a:custGeom>
              <a:avLst/>
              <a:gdLst/>
              <a:ahLst/>
              <a:cxnLst/>
              <a:rect l="l" t="t" r="r" b="b"/>
              <a:pathLst>
                <a:path w="345" h="464" extrusionOk="0">
                  <a:moveTo>
                    <a:pt x="0" y="1"/>
                  </a:moveTo>
                  <a:lnTo>
                    <a:pt x="0" y="463"/>
                  </a:lnTo>
                  <a:lnTo>
                    <a:pt x="345" y="463"/>
                  </a:lnTo>
                  <a:lnTo>
                    <a:pt x="345" y="54"/>
                  </a:lnTo>
                  <a:lnTo>
                    <a:pt x="0" y="1"/>
                  </a:ln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3" name="Google Shape;5463;p55"/>
            <p:cNvSpPr/>
            <p:nvPr/>
          </p:nvSpPr>
          <p:spPr>
            <a:xfrm>
              <a:off x="1338793" y="1498465"/>
              <a:ext cx="20093" cy="38491"/>
            </a:xfrm>
            <a:custGeom>
              <a:avLst/>
              <a:gdLst/>
              <a:ahLst/>
              <a:cxnLst/>
              <a:rect l="l" t="t" r="r" b="b"/>
              <a:pathLst>
                <a:path w="237" h="454" extrusionOk="0">
                  <a:moveTo>
                    <a:pt x="0" y="1"/>
                  </a:moveTo>
                  <a:lnTo>
                    <a:pt x="0" y="453"/>
                  </a:lnTo>
                  <a:lnTo>
                    <a:pt x="237" y="453"/>
                  </a:lnTo>
                  <a:lnTo>
                    <a:pt x="237" y="44"/>
                  </a:lnTo>
                  <a:lnTo>
                    <a:pt x="0" y="1"/>
                  </a:ln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4" name="Google Shape;5464;p55"/>
            <p:cNvSpPr/>
            <p:nvPr/>
          </p:nvSpPr>
          <p:spPr>
            <a:xfrm>
              <a:off x="1183555" y="1472945"/>
              <a:ext cx="175330" cy="29250"/>
            </a:xfrm>
            <a:custGeom>
              <a:avLst/>
              <a:gdLst/>
              <a:ahLst/>
              <a:cxnLst/>
              <a:rect l="l" t="t" r="r" b="b"/>
              <a:pathLst>
                <a:path w="2068" h="345" extrusionOk="0">
                  <a:moveTo>
                    <a:pt x="87" y="0"/>
                  </a:moveTo>
                  <a:cubicBezTo>
                    <a:pt x="44" y="0"/>
                    <a:pt x="0" y="43"/>
                    <a:pt x="0" y="87"/>
                  </a:cubicBezTo>
                  <a:lnTo>
                    <a:pt x="0" y="345"/>
                  </a:lnTo>
                  <a:lnTo>
                    <a:pt x="2068" y="345"/>
                  </a:lnTo>
                  <a:lnTo>
                    <a:pt x="2068" y="87"/>
                  </a:lnTo>
                  <a:cubicBezTo>
                    <a:pt x="2068" y="43"/>
                    <a:pt x="2036" y="0"/>
                    <a:pt x="1982" y="0"/>
                  </a:cubicBezTo>
                  <a:lnTo>
                    <a:pt x="1896" y="0"/>
                  </a:lnTo>
                  <a:lnTo>
                    <a:pt x="1821" y="12"/>
                  </a:lnTo>
                  <a:lnTo>
                    <a:pt x="1756" y="0"/>
                  </a:ln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5" name="Google Shape;5465;p55"/>
            <p:cNvSpPr/>
            <p:nvPr/>
          </p:nvSpPr>
          <p:spPr>
            <a:xfrm>
              <a:off x="1331417" y="1472945"/>
              <a:ext cx="27470" cy="29250"/>
            </a:xfrm>
            <a:custGeom>
              <a:avLst/>
              <a:gdLst/>
              <a:ahLst/>
              <a:cxnLst/>
              <a:rect l="l" t="t" r="r" b="b"/>
              <a:pathLst>
                <a:path w="324" h="345" extrusionOk="0">
                  <a:moveTo>
                    <a:pt x="1" y="0"/>
                  </a:moveTo>
                  <a:cubicBezTo>
                    <a:pt x="44" y="0"/>
                    <a:pt x="87" y="43"/>
                    <a:pt x="87" y="87"/>
                  </a:cubicBezTo>
                  <a:lnTo>
                    <a:pt x="87" y="345"/>
                  </a:lnTo>
                  <a:lnTo>
                    <a:pt x="324" y="345"/>
                  </a:lnTo>
                  <a:lnTo>
                    <a:pt x="324" y="87"/>
                  </a:lnTo>
                  <a:cubicBezTo>
                    <a:pt x="324" y="43"/>
                    <a:pt x="281" y="0"/>
                    <a:pt x="238" y="0"/>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6" name="Google Shape;5466;p55"/>
            <p:cNvSpPr/>
            <p:nvPr/>
          </p:nvSpPr>
          <p:spPr>
            <a:xfrm>
              <a:off x="1154305" y="1531361"/>
              <a:ext cx="233830" cy="43917"/>
            </a:xfrm>
            <a:custGeom>
              <a:avLst/>
              <a:gdLst/>
              <a:ahLst/>
              <a:cxnLst/>
              <a:rect l="l" t="t" r="r" b="b"/>
              <a:pathLst>
                <a:path w="2758" h="518" extrusionOk="0">
                  <a:moveTo>
                    <a:pt x="87" y="1"/>
                  </a:moveTo>
                  <a:cubicBezTo>
                    <a:pt x="44" y="1"/>
                    <a:pt x="1" y="33"/>
                    <a:pt x="1" y="87"/>
                  </a:cubicBezTo>
                  <a:lnTo>
                    <a:pt x="1" y="442"/>
                  </a:lnTo>
                  <a:cubicBezTo>
                    <a:pt x="1" y="486"/>
                    <a:pt x="44" y="517"/>
                    <a:pt x="87" y="517"/>
                  </a:cubicBezTo>
                  <a:lnTo>
                    <a:pt x="2671" y="517"/>
                  </a:lnTo>
                  <a:cubicBezTo>
                    <a:pt x="2726" y="517"/>
                    <a:pt x="2758" y="486"/>
                    <a:pt x="2758" y="442"/>
                  </a:cubicBezTo>
                  <a:lnTo>
                    <a:pt x="2758" y="87"/>
                  </a:lnTo>
                  <a:cubicBezTo>
                    <a:pt x="2758" y="33"/>
                    <a:pt x="2726" y="1"/>
                    <a:pt x="2671" y="1"/>
                  </a:cubicBezTo>
                  <a:close/>
                </a:path>
              </a:pathLst>
            </a:custGeom>
            <a:solidFill>
              <a:srgbClr val="4B9E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7" name="Google Shape;5467;p55"/>
            <p:cNvSpPr/>
            <p:nvPr/>
          </p:nvSpPr>
          <p:spPr>
            <a:xfrm>
              <a:off x="1360668" y="1531361"/>
              <a:ext cx="27470" cy="43917"/>
            </a:xfrm>
            <a:custGeom>
              <a:avLst/>
              <a:gdLst/>
              <a:ahLst/>
              <a:cxnLst/>
              <a:rect l="l" t="t" r="r" b="b"/>
              <a:pathLst>
                <a:path w="324" h="518" extrusionOk="0">
                  <a:moveTo>
                    <a:pt x="0" y="1"/>
                  </a:moveTo>
                  <a:cubicBezTo>
                    <a:pt x="44" y="1"/>
                    <a:pt x="87" y="44"/>
                    <a:pt x="87" y="87"/>
                  </a:cubicBezTo>
                  <a:lnTo>
                    <a:pt x="87" y="431"/>
                  </a:lnTo>
                  <a:cubicBezTo>
                    <a:pt x="87" y="486"/>
                    <a:pt x="44" y="517"/>
                    <a:pt x="0" y="517"/>
                  </a:cubicBezTo>
                  <a:lnTo>
                    <a:pt x="237" y="517"/>
                  </a:lnTo>
                  <a:cubicBezTo>
                    <a:pt x="280" y="517"/>
                    <a:pt x="324" y="486"/>
                    <a:pt x="324" y="431"/>
                  </a:cubicBezTo>
                  <a:lnTo>
                    <a:pt x="324" y="87"/>
                  </a:lnTo>
                  <a:cubicBezTo>
                    <a:pt x="324" y="44"/>
                    <a:pt x="280" y="1"/>
                    <a:pt x="237" y="1"/>
                  </a:cubicBezTo>
                  <a:close/>
                </a:path>
              </a:pathLst>
            </a:custGeom>
            <a:solidFill>
              <a:srgbClr val="5637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99" name="Picture 398">
            <a:extLst>
              <a:ext uri="{FF2B5EF4-FFF2-40B4-BE49-F238E27FC236}">
                <a16:creationId xmlns:a16="http://schemas.microsoft.com/office/drawing/2014/main" id="{1EF66B32-3472-2C5F-CCBC-B44A14E0F224}"/>
              </a:ext>
            </a:extLst>
          </p:cNvPr>
          <p:cNvPicPr>
            <a:picLocks noChangeAspect="1"/>
          </p:cNvPicPr>
          <p:nvPr/>
        </p:nvPicPr>
        <p:blipFill>
          <a:blip r:embed="rId3"/>
          <a:stretch>
            <a:fillRect/>
          </a:stretch>
        </p:blipFill>
        <p:spPr>
          <a:xfrm>
            <a:off x="549988" y="1295255"/>
            <a:ext cx="921030" cy="857470"/>
          </a:xfrm>
          <a:prstGeom prst="rect">
            <a:avLst/>
          </a:prstGeom>
        </p:spPr>
      </p:pic>
      <p:pic>
        <p:nvPicPr>
          <p:cNvPr id="400" name="Picture 399">
            <a:extLst>
              <a:ext uri="{FF2B5EF4-FFF2-40B4-BE49-F238E27FC236}">
                <a16:creationId xmlns:a16="http://schemas.microsoft.com/office/drawing/2014/main" id="{018BD520-BEC3-C280-5DE3-DEE285DCB8F4}"/>
              </a:ext>
            </a:extLst>
          </p:cNvPr>
          <p:cNvPicPr>
            <a:picLocks noChangeAspect="1"/>
          </p:cNvPicPr>
          <p:nvPr/>
        </p:nvPicPr>
        <p:blipFill>
          <a:blip r:embed="rId4"/>
          <a:stretch>
            <a:fillRect/>
          </a:stretch>
        </p:blipFill>
        <p:spPr>
          <a:xfrm>
            <a:off x="1786434" y="1264604"/>
            <a:ext cx="921185" cy="857470"/>
          </a:xfrm>
          <a:prstGeom prst="rect">
            <a:avLst/>
          </a:prstGeom>
        </p:spPr>
      </p:pic>
      <p:pic>
        <p:nvPicPr>
          <p:cNvPr id="401" name="Picture 400">
            <a:extLst>
              <a:ext uri="{FF2B5EF4-FFF2-40B4-BE49-F238E27FC236}">
                <a16:creationId xmlns:a16="http://schemas.microsoft.com/office/drawing/2014/main" id="{96DB2CB6-8320-A83E-B798-8BC9974EBFBB}"/>
              </a:ext>
            </a:extLst>
          </p:cNvPr>
          <p:cNvPicPr>
            <a:picLocks noChangeAspect="1"/>
          </p:cNvPicPr>
          <p:nvPr/>
        </p:nvPicPr>
        <p:blipFill>
          <a:blip r:embed="rId5"/>
          <a:stretch>
            <a:fillRect/>
          </a:stretch>
        </p:blipFill>
        <p:spPr>
          <a:xfrm>
            <a:off x="2968382" y="1159880"/>
            <a:ext cx="1092015" cy="1092015"/>
          </a:xfrm>
          <a:prstGeom prst="rect">
            <a:avLst/>
          </a:prstGeom>
        </p:spPr>
      </p:pic>
      <p:pic>
        <p:nvPicPr>
          <p:cNvPr id="402" name="Picture 401">
            <a:extLst>
              <a:ext uri="{FF2B5EF4-FFF2-40B4-BE49-F238E27FC236}">
                <a16:creationId xmlns:a16="http://schemas.microsoft.com/office/drawing/2014/main" id="{7192EC6B-C60A-C867-A77D-E1DEB8E9F739}"/>
              </a:ext>
            </a:extLst>
          </p:cNvPr>
          <p:cNvPicPr>
            <a:picLocks noChangeAspect="1"/>
          </p:cNvPicPr>
          <p:nvPr/>
        </p:nvPicPr>
        <p:blipFill>
          <a:blip r:embed="rId6"/>
          <a:stretch>
            <a:fillRect/>
          </a:stretch>
        </p:blipFill>
        <p:spPr>
          <a:xfrm>
            <a:off x="3017666" y="2243273"/>
            <a:ext cx="980419" cy="980419"/>
          </a:xfrm>
          <a:prstGeom prst="rect">
            <a:avLst/>
          </a:prstGeom>
        </p:spPr>
      </p:pic>
      <p:pic>
        <p:nvPicPr>
          <p:cNvPr id="3"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8359" y="2312451"/>
            <a:ext cx="762102" cy="762102"/>
          </a:xfrm>
          <a:prstGeom prst="rect">
            <a:avLst/>
          </a:prstGeom>
        </p:spPr>
      </p:pic>
      <p:pic>
        <p:nvPicPr>
          <p:cNvPr id="5" name="Picture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32958" y="2295365"/>
            <a:ext cx="828135" cy="839276"/>
          </a:xfrm>
          <a:prstGeom prst="rect">
            <a:avLst/>
          </a:prstGeom>
        </p:spPr>
      </p:pic>
      <p:pic>
        <p:nvPicPr>
          <p:cNvPr id="1026" name="Picture 2" descr="PHP Logo transparent PNG - StickPNG">
            <a:extLst>
              <a:ext uri="{FF2B5EF4-FFF2-40B4-BE49-F238E27FC236}">
                <a16:creationId xmlns:a16="http://schemas.microsoft.com/office/drawing/2014/main" id="{C63CEDA6-3BDB-48A5-8913-E1D8C9200C4E}"/>
              </a:ext>
            </a:extLst>
          </p:cNvPr>
          <p:cNvPicPr>
            <a:picLocks noChangeAspect="1" noChangeArrowheads="1"/>
          </p:cNvPicPr>
          <p:nvPr/>
        </p:nvPicPr>
        <p:blipFill>
          <a:blip r:embed="rId9">
            <a:extLst>
              <a:ext uri="{BEBA8EAE-BF5A-486C-A8C5-ECC9F3942E4B}">
                <a14:imgProps xmlns:a14="http://schemas.microsoft.com/office/drawing/2010/main">
                  <a14:imgLayer r:embed="rId10">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6574634" y="2312451"/>
            <a:ext cx="1552611" cy="15526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ML - Wikipedia">
            <a:extLst>
              <a:ext uri="{FF2B5EF4-FFF2-40B4-BE49-F238E27FC236}">
                <a16:creationId xmlns:a16="http://schemas.microsoft.com/office/drawing/2014/main" id="{93E53342-678D-4B1F-971A-6D7376EE353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44518" y="2631101"/>
            <a:ext cx="1081617" cy="108161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SS logo and symbol, meaning, history, PNG">
            <a:extLst>
              <a:ext uri="{FF2B5EF4-FFF2-40B4-BE49-F238E27FC236}">
                <a16:creationId xmlns:a16="http://schemas.microsoft.com/office/drawing/2014/main" id="{BD1DB6BD-DF72-41AB-8D8F-07AC413F868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38790" y="1298670"/>
            <a:ext cx="2087088" cy="117398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Live Instructor-Led JavaScript Training - Hands-on Interactive Course">
            <a:extLst>
              <a:ext uri="{FF2B5EF4-FFF2-40B4-BE49-F238E27FC236}">
                <a16:creationId xmlns:a16="http://schemas.microsoft.com/office/drawing/2014/main" id="{E17FE3F2-94CC-4678-8041-589A228F1B1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344518" y="1349794"/>
            <a:ext cx="868456" cy="9787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376"/>
        <p:cNvGrpSpPr/>
        <p:nvPr/>
      </p:nvGrpSpPr>
      <p:grpSpPr>
        <a:xfrm>
          <a:off x="0" y="0"/>
          <a:ext cx="0" cy="0"/>
          <a:chOff x="0" y="0"/>
          <a:chExt cx="0" cy="0"/>
        </a:xfrm>
      </p:grpSpPr>
      <p:sp>
        <p:nvSpPr>
          <p:cNvPr id="4377" name="Google Shape;4377;p50"/>
          <p:cNvSpPr/>
          <p:nvPr/>
        </p:nvSpPr>
        <p:spPr>
          <a:xfrm>
            <a:off x="2134650" y="3843925"/>
            <a:ext cx="4874700" cy="76500"/>
          </a:xfrm>
          <a:prstGeom prst="roundRect">
            <a:avLst>
              <a:gd name="adj" fmla="val 50000"/>
            </a:avLst>
          </a:prstGeom>
          <a:solidFill>
            <a:schemeClr val="accent4"/>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8" name="Google Shape;4378;p50"/>
          <p:cNvSpPr txBox="1">
            <a:spLocks noGrp="1"/>
          </p:cNvSpPr>
          <p:nvPr>
            <p:ph type="title"/>
          </p:nvPr>
        </p:nvSpPr>
        <p:spPr>
          <a:xfrm>
            <a:off x="810083" y="1234130"/>
            <a:ext cx="7957500" cy="284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Let’s see our application</a:t>
            </a:r>
            <a:endParaRPr dirty="0"/>
          </a:p>
        </p:txBody>
      </p:sp>
      <p:grpSp>
        <p:nvGrpSpPr>
          <p:cNvPr id="4379" name="Google Shape;4379;p50"/>
          <p:cNvGrpSpPr/>
          <p:nvPr/>
        </p:nvGrpSpPr>
        <p:grpSpPr>
          <a:xfrm rot="704583">
            <a:off x="6751703" y="2829623"/>
            <a:ext cx="2440266" cy="1879584"/>
            <a:chOff x="4188900" y="271875"/>
            <a:chExt cx="720200" cy="554725"/>
          </a:xfrm>
        </p:grpSpPr>
        <p:sp>
          <p:nvSpPr>
            <p:cNvPr id="4380" name="Google Shape;4380;p50"/>
            <p:cNvSpPr/>
            <p:nvPr/>
          </p:nvSpPr>
          <p:spPr>
            <a:xfrm>
              <a:off x="4196725" y="286075"/>
              <a:ext cx="697800" cy="526225"/>
            </a:xfrm>
            <a:custGeom>
              <a:avLst/>
              <a:gdLst/>
              <a:ahLst/>
              <a:cxnLst/>
              <a:rect l="l" t="t" r="r" b="b"/>
              <a:pathLst>
                <a:path w="27912" h="21049" extrusionOk="0">
                  <a:moveTo>
                    <a:pt x="22325" y="1"/>
                  </a:moveTo>
                  <a:cubicBezTo>
                    <a:pt x="21097" y="1"/>
                    <a:pt x="20526" y="1439"/>
                    <a:pt x="20310" y="2175"/>
                  </a:cubicBezTo>
                  <a:cubicBezTo>
                    <a:pt x="18896" y="2250"/>
                    <a:pt x="18874" y="2746"/>
                    <a:pt x="18885" y="2833"/>
                  </a:cubicBezTo>
                  <a:cubicBezTo>
                    <a:pt x="18874" y="2844"/>
                    <a:pt x="18874" y="2854"/>
                    <a:pt x="18874" y="2854"/>
                  </a:cubicBezTo>
                  <a:cubicBezTo>
                    <a:pt x="18853" y="3006"/>
                    <a:pt x="19533" y="3329"/>
                    <a:pt x="20559" y="3610"/>
                  </a:cubicBezTo>
                  <a:lnTo>
                    <a:pt x="20688" y="5522"/>
                  </a:lnTo>
                  <a:lnTo>
                    <a:pt x="21228" y="5511"/>
                  </a:lnTo>
                  <a:lnTo>
                    <a:pt x="21195" y="5608"/>
                  </a:lnTo>
                  <a:cubicBezTo>
                    <a:pt x="21131" y="5640"/>
                    <a:pt x="21066" y="5683"/>
                    <a:pt x="21001" y="5726"/>
                  </a:cubicBezTo>
                  <a:cubicBezTo>
                    <a:pt x="20386" y="5846"/>
                    <a:pt x="19965" y="6374"/>
                    <a:pt x="19911" y="7022"/>
                  </a:cubicBezTo>
                  <a:cubicBezTo>
                    <a:pt x="19911" y="7055"/>
                    <a:pt x="19900" y="7087"/>
                    <a:pt x="19900" y="7130"/>
                  </a:cubicBezTo>
                  <a:cubicBezTo>
                    <a:pt x="19889" y="7163"/>
                    <a:pt x="19868" y="7206"/>
                    <a:pt x="19846" y="7238"/>
                  </a:cubicBezTo>
                  <a:cubicBezTo>
                    <a:pt x="19576" y="7876"/>
                    <a:pt x="19295" y="8750"/>
                    <a:pt x="19058" y="9808"/>
                  </a:cubicBezTo>
                  <a:cubicBezTo>
                    <a:pt x="18561" y="9690"/>
                    <a:pt x="17978" y="9527"/>
                    <a:pt x="17406" y="9333"/>
                  </a:cubicBezTo>
                  <a:lnTo>
                    <a:pt x="17352" y="9474"/>
                  </a:lnTo>
                  <a:lnTo>
                    <a:pt x="17039" y="9387"/>
                  </a:lnTo>
                  <a:lnTo>
                    <a:pt x="17006" y="9506"/>
                  </a:lnTo>
                  <a:cubicBezTo>
                    <a:pt x="16747" y="9441"/>
                    <a:pt x="16629" y="9344"/>
                    <a:pt x="16585" y="9279"/>
                  </a:cubicBezTo>
                  <a:lnTo>
                    <a:pt x="16553" y="9214"/>
                  </a:lnTo>
                  <a:cubicBezTo>
                    <a:pt x="16326" y="8879"/>
                    <a:pt x="15970" y="8555"/>
                    <a:pt x="15840" y="8523"/>
                  </a:cubicBezTo>
                  <a:cubicBezTo>
                    <a:pt x="15827" y="8521"/>
                    <a:pt x="15811" y="8520"/>
                    <a:pt x="15791" y="8520"/>
                  </a:cubicBezTo>
                  <a:cubicBezTo>
                    <a:pt x="15611" y="8520"/>
                    <a:pt x="15175" y="8603"/>
                    <a:pt x="15117" y="8642"/>
                  </a:cubicBezTo>
                  <a:cubicBezTo>
                    <a:pt x="15084" y="8663"/>
                    <a:pt x="14976" y="8966"/>
                    <a:pt x="14911" y="9214"/>
                  </a:cubicBezTo>
                  <a:cubicBezTo>
                    <a:pt x="14642" y="9344"/>
                    <a:pt x="14296" y="9549"/>
                    <a:pt x="14264" y="9603"/>
                  </a:cubicBezTo>
                  <a:cubicBezTo>
                    <a:pt x="14253" y="9625"/>
                    <a:pt x="14232" y="9711"/>
                    <a:pt x="14210" y="9829"/>
                  </a:cubicBezTo>
                  <a:lnTo>
                    <a:pt x="14156" y="9829"/>
                  </a:lnTo>
                  <a:lnTo>
                    <a:pt x="14188" y="9570"/>
                  </a:lnTo>
                  <a:lnTo>
                    <a:pt x="13551" y="9538"/>
                  </a:lnTo>
                  <a:lnTo>
                    <a:pt x="13486" y="9959"/>
                  </a:lnTo>
                  <a:cubicBezTo>
                    <a:pt x="6706" y="9063"/>
                    <a:pt x="2970" y="6515"/>
                    <a:pt x="2506" y="6494"/>
                  </a:cubicBezTo>
                  <a:lnTo>
                    <a:pt x="2473" y="6494"/>
                  </a:lnTo>
                  <a:cubicBezTo>
                    <a:pt x="2473" y="6504"/>
                    <a:pt x="2463" y="6504"/>
                    <a:pt x="2463" y="6504"/>
                  </a:cubicBezTo>
                  <a:lnTo>
                    <a:pt x="2463" y="6515"/>
                  </a:lnTo>
                  <a:lnTo>
                    <a:pt x="2451" y="6515"/>
                  </a:lnTo>
                  <a:lnTo>
                    <a:pt x="2451" y="6525"/>
                  </a:lnTo>
                  <a:lnTo>
                    <a:pt x="2451" y="6537"/>
                  </a:lnTo>
                  <a:cubicBezTo>
                    <a:pt x="2451" y="6861"/>
                    <a:pt x="4049" y="7660"/>
                    <a:pt x="4460" y="8092"/>
                  </a:cubicBezTo>
                  <a:lnTo>
                    <a:pt x="4471" y="8102"/>
                  </a:lnTo>
                  <a:lnTo>
                    <a:pt x="4493" y="8123"/>
                  </a:lnTo>
                  <a:cubicBezTo>
                    <a:pt x="4493" y="8135"/>
                    <a:pt x="4493" y="8135"/>
                    <a:pt x="4503" y="8135"/>
                  </a:cubicBezTo>
                  <a:cubicBezTo>
                    <a:pt x="4524" y="8167"/>
                    <a:pt x="4536" y="8188"/>
                    <a:pt x="4546" y="8210"/>
                  </a:cubicBezTo>
                  <a:cubicBezTo>
                    <a:pt x="4557" y="8231"/>
                    <a:pt x="4557" y="8253"/>
                    <a:pt x="4546" y="8275"/>
                  </a:cubicBezTo>
                  <a:lnTo>
                    <a:pt x="4546" y="8286"/>
                  </a:lnTo>
                  <a:lnTo>
                    <a:pt x="4536" y="8286"/>
                  </a:lnTo>
                  <a:lnTo>
                    <a:pt x="4536" y="8296"/>
                  </a:lnTo>
                  <a:lnTo>
                    <a:pt x="4524" y="8296"/>
                  </a:lnTo>
                  <a:lnTo>
                    <a:pt x="4524" y="8307"/>
                  </a:lnTo>
                  <a:lnTo>
                    <a:pt x="4514" y="8307"/>
                  </a:lnTo>
                  <a:cubicBezTo>
                    <a:pt x="4503" y="8307"/>
                    <a:pt x="4503" y="8318"/>
                    <a:pt x="4503" y="8318"/>
                  </a:cubicBezTo>
                  <a:lnTo>
                    <a:pt x="4481" y="8318"/>
                  </a:lnTo>
                  <a:lnTo>
                    <a:pt x="4481" y="8329"/>
                  </a:lnTo>
                  <a:lnTo>
                    <a:pt x="4460" y="8329"/>
                  </a:lnTo>
                  <a:cubicBezTo>
                    <a:pt x="4449" y="8329"/>
                    <a:pt x="4449" y="8329"/>
                    <a:pt x="4438" y="8339"/>
                  </a:cubicBezTo>
                  <a:lnTo>
                    <a:pt x="4395" y="8339"/>
                  </a:lnTo>
                  <a:cubicBezTo>
                    <a:pt x="4395" y="8351"/>
                    <a:pt x="4395" y="8351"/>
                    <a:pt x="4385" y="8351"/>
                  </a:cubicBezTo>
                  <a:lnTo>
                    <a:pt x="4320" y="8351"/>
                  </a:lnTo>
                  <a:cubicBezTo>
                    <a:pt x="4320" y="8361"/>
                    <a:pt x="4320" y="8361"/>
                    <a:pt x="4309" y="8361"/>
                  </a:cubicBezTo>
                  <a:lnTo>
                    <a:pt x="4233" y="8361"/>
                  </a:lnTo>
                  <a:cubicBezTo>
                    <a:pt x="4222" y="8361"/>
                    <a:pt x="4201" y="8361"/>
                    <a:pt x="4179" y="8372"/>
                  </a:cubicBezTo>
                  <a:lnTo>
                    <a:pt x="3941" y="8372"/>
                  </a:lnTo>
                  <a:cubicBezTo>
                    <a:pt x="3478" y="8372"/>
                    <a:pt x="2808" y="8329"/>
                    <a:pt x="2160" y="8275"/>
                  </a:cubicBezTo>
                  <a:cubicBezTo>
                    <a:pt x="1522" y="8226"/>
                    <a:pt x="915" y="8178"/>
                    <a:pt x="583" y="8178"/>
                  </a:cubicBezTo>
                  <a:cubicBezTo>
                    <a:pt x="398" y="8178"/>
                    <a:pt x="298" y="8193"/>
                    <a:pt x="325" y="8231"/>
                  </a:cubicBezTo>
                  <a:cubicBezTo>
                    <a:pt x="486" y="8469"/>
                    <a:pt x="2451" y="8567"/>
                    <a:pt x="2895" y="9160"/>
                  </a:cubicBezTo>
                  <a:cubicBezTo>
                    <a:pt x="3337" y="9754"/>
                    <a:pt x="1221" y="10305"/>
                    <a:pt x="454" y="10532"/>
                  </a:cubicBezTo>
                  <a:cubicBezTo>
                    <a:pt x="1" y="10672"/>
                    <a:pt x="1448" y="10693"/>
                    <a:pt x="2549" y="11028"/>
                  </a:cubicBezTo>
                  <a:cubicBezTo>
                    <a:pt x="2571" y="11028"/>
                    <a:pt x="2581" y="11028"/>
                    <a:pt x="2592" y="11039"/>
                  </a:cubicBezTo>
                  <a:cubicBezTo>
                    <a:pt x="2635" y="11050"/>
                    <a:pt x="2679" y="11060"/>
                    <a:pt x="2722" y="11082"/>
                  </a:cubicBezTo>
                  <a:cubicBezTo>
                    <a:pt x="2732" y="11082"/>
                    <a:pt x="2743" y="11082"/>
                    <a:pt x="2765" y="11093"/>
                  </a:cubicBezTo>
                  <a:cubicBezTo>
                    <a:pt x="2775" y="11093"/>
                    <a:pt x="2787" y="11104"/>
                    <a:pt x="2797" y="11104"/>
                  </a:cubicBezTo>
                  <a:lnTo>
                    <a:pt x="2808" y="11104"/>
                  </a:lnTo>
                  <a:cubicBezTo>
                    <a:pt x="2840" y="11125"/>
                    <a:pt x="2883" y="11136"/>
                    <a:pt x="2916" y="11147"/>
                  </a:cubicBezTo>
                  <a:cubicBezTo>
                    <a:pt x="2916" y="11158"/>
                    <a:pt x="2927" y="11158"/>
                    <a:pt x="2927" y="11158"/>
                  </a:cubicBezTo>
                  <a:cubicBezTo>
                    <a:pt x="2938" y="11158"/>
                    <a:pt x="2948" y="11158"/>
                    <a:pt x="2959" y="11168"/>
                  </a:cubicBezTo>
                  <a:cubicBezTo>
                    <a:pt x="3003" y="11190"/>
                    <a:pt x="3034" y="11201"/>
                    <a:pt x="3067" y="11223"/>
                  </a:cubicBezTo>
                  <a:lnTo>
                    <a:pt x="3078" y="11223"/>
                  </a:lnTo>
                  <a:cubicBezTo>
                    <a:pt x="3089" y="11223"/>
                    <a:pt x="3089" y="11233"/>
                    <a:pt x="3099" y="11233"/>
                  </a:cubicBezTo>
                  <a:lnTo>
                    <a:pt x="3110" y="11233"/>
                  </a:lnTo>
                  <a:cubicBezTo>
                    <a:pt x="3121" y="11244"/>
                    <a:pt x="3132" y="11244"/>
                    <a:pt x="3142" y="11255"/>
                  </a:cubicBezTo>
                  <a:lnTo>
                    <a:pt x="3207" y="11287"/>
                  </a:lnTo>
                  <a:lnTo>
                    <a:pt x="3207" y="11298"/>
                  </a:lnTo>
                  <a:cubicBezTo>
                    <a:pt x="3218" y="11298"/>
                    <a:pt x="3229" y="11298"/>
                    <a:pt x="3240" y="11309"/>
                  </a:cubicBezTo>
                  <a:cubicBezTo>
                    <a:pt x="3250" y="11319"/>
                    <a:pt x="3262" y="11319"/>
                    <a:pt x="3272" y="11331"/>
                  </a:cubicBezTo>
                  <a:cubicBezTo>
                    <a:pt x="3283" y="11341"/>
                    <a:pt x="3294" y="11341"/>
                    <a:pt x="3305" y="11352"/>
                  </a:cubicBezTo>
                  <a:cubicBezTo>
                    <a:pt x="3315" y="11352"/>
                    <a:pt x="3326" y="11363"/>
                    <a:pt x="3337" y="11374"/>
                  </a:cubicBezTo>
                  <a:cubicBezTo>
                    <a:pt x="3348" y="11374"/>
                    <a:pt x="3348" y="11384"/>
                    <a:pt x="3358" y="11384"/>
                  </a:cubicBezTo>
                  <a:cubicBezTo>
                    <a:pt x="3358" y="11395"/>
                    <a:pt x="3358" y="11395"/>
                    <a:pt x="3370" y="11395"/>
                  </a:cubicBezTo>
                  <a:cubicBezTo>
                    <a:pt x="3370" y="11395"/>
                    <a:pt x="3380" y="11406"/>
                    <a:pt x="3391" y="11406"/>
                  </a:cubicBezTo>
                  <a:lnTo>
                    <a:pt x="3391" y="11417"/>
                  </a:lnTo>
                  <a:cubicBezTo>
                    <a:pt x="3402" y="11417"/>
                    <a:pt x="3402" y="11427"/>
                    <a:pt x="3413" y="11427"/>
                  </a:cubicBezTo>
                  <a:lnTo>
                    <a:pt x="3413" y="11439"/>
                  </a:lnTo>
                  <a:cubicBezTo>
                    <a:pt x="3434" y="11449"/>
                    <a:pt x="3445" y="11460"/>
                    <a:pt x="3466" y="11471"/>
                  </a:cubicBezTo>
                  <a:lnTo>
                    <a:pt x="3466" y="11482"/>
                  </a:lnTo>
                  <a:cubicBezTo>
                    <a:pt x="3478" y="11482"/>
                    <a:pt x="3478" y="11492"/>
                    <a:pt x="3488" y="11492"/>
                  </a:cubicBezTo>
                  <a:lnTo>
                    <a:pt x="3488" y="11503"/>
                  </a:lnTo>
                  <a:cubicBezTo>
                    <a:pt x="3499" y="11503"/>
                    <a:pt x="3499" y="11514"/>
                    <a:pt x="3510" y="11525"/>
                  </a:cubicBezTo>
                  <a:cubicBezTo>
                    <a:pt x="3531" y="11535"/>
                    <a:pt x="3542" y="11557"/>
                    <a:pt x="3553" y="11568"/>
                  </a:cubicBezTo>
                  <a:lnTo>
                    <a:pt x="3553" y="11579"/>
                  </a:lnTo>
                  <a:cubicBezTo>
                    <a:pt x="3564" y="11579"/>
                    <a:pt x="3564" y="11590"/>
                    <a:pt x="3574" y="11590"/>
                  </a:cubicBezTo>
                  <a:lnTo>
                    <a:pt x="3574" y="11600"/>
                  </a:lnTo>
                  <a:cubicBezTo>
                    <a:pt x="3574" y="11600"/>
                    <a:pt x="3586" y="11611"/>
                    <a:pt x="3586" y="11622"/>
                  </a:cubicBezTo>
                  <a:lnTo>
                    <a:pt x="3596" y="11622"/>
                  </a:lnTo>
                  <a:cubicBezTo>
                    <a:pt x="3596" y="11633"/>
                    <a:pt x="3596" y="11633"/>
                    <a:pt x="3607" y="11643"/>
                  </a:cubicBezTo>
                  <a:cubicBezTo>
                    <a:pt x="3607" y="11655"/>
                    <a:pt x="3618" y="11665"/>
                    <a:pt x="3618" y="11676"/>
                  </a:cubicBezTo>
                  <a:cubicBezTo>
                    <a:pt x="3629" y="11687"/>
                    <a:pt x="3629" y="11687"/>
                    <a:pt x="3629" y="11698"/>
                  </a:cubicBezTo>
                  <a:cubicBezTo>
                    <a:pt x="3629" y="11698"/>
                    <a:pt x="3639" y="11698"/>
                    <a:pt x="3639" y="11708"/>
                  </a:cubicBezTo>
                  <a:lnTo>
                    <a:pt x="3639" y="11719"/>
                  </a:lnTo>
                  <a:lnTo>
                    <a:pt x="3650" y="11730"/>
                  </a:lnTo>
                  <a:lnTo>
                    <a:pt x="3650" y="11751"/>
                  </a:lnTo>
                  <a:lnTo>
                    <a:pt x="3661" y="11751"/>
                  </a:lnTo>
                  <a:lnTo>
                    <a:pt x="3661" y="11784"/>
                  </a:lnTo>
                  <a:cubicBezTo>
                    <a:pt x="3672" y="11795"/>
                    <a:pt x="3672" y="11806"/>
                    <a:pt x="3672" y="11806"/>
                  </a:cubicBezTo>
                  <a:lnTo>
                    <a:pt x="3672" y="11816"/>
                  </a:lnTo>
                  <a:cubicBezTo>
                    <a:pt x="3672" y="11827"/>
                    <a:pt x="3672" y="11827"/>
                    <a:pt x="3682" y="11838"/>
                  </a:cubicBezTo>
                  <a:lnTo>
                    <a:pt x="3682" y="11849"/>
                  </a:lnTo>
                  <a:lnTo>
                    <a:pt x="3682" y="11859"/>
                  </a:lnTo>
                  <a:lnTo>
                    <a:pt x="3682" y="11871"/>
                  </a:lnTo>
                  <a:lnTo>
                    <a:pt x="3682" y="11903"/>
                  </a:lnTo>
                  <a:cubicBezTo>
                    <a:pt x="3682" y="11914"/>
                    <a:pt x="3694" y="11924"/>
                    <a:pt x="3694" y="11935"/>
                  </a:cubicBezTo>
                  <a:lnTo>
                    <a:pt x="3694" y="11957"/>
                  </a:lnTo>
                  <a:lnTo>
                    <a:pt x="3694" y="11967"/>
                  </a:lnTo>
                  <a:cubicBezTo>
                    <a:pt x="3682" y="11979"/>
                    <a:pt x="3682" y="11979"/>
                    <a:pt x="3682" y="11989"/>
                  </a:cubicBezTo>
                  <a:lnTo>
                    <a:pt x="3682" y="12000"/>
                  </a:lnTo>
                  <a:lnTo>
                    <a:pt x="3682" y="12022"/>
                  </a:lnTo>
                  <a:lnTo>
                    <a:pt x="3682" y="12032"/>
                  </a:lnTo>
                  <a:lnTo>
                    <a:pt x="3682" y="12065"/>
                  </a:lnTo>
                  <a:lnTo>
                    <a:pt x="3672" y="12065"/>
                  </a:lnTo>
                  <a:lnTo>
                    <a:pt x="3672" y="12086"/>
                  </a:lnTo>
                  <a:lnTo>
                    <a:pt x="3672" y="12097"/>
                  </a:lnTo>
                  <a:cubicBezTo>
                    <a:pt x="3672" y="12108"/>
                    <a:pt x="3661" y="12118"/>
                    <a:pt x="3661" y="12118"/>
                  </a:cubicBezTo>
                  <a:lnTo>
                    <a:pt x="3661" y="12130"/>
                  </a:lnTo>
                  <a:cubicBezTo>
                    <a:pt x="3661" y="12140"/>
                    <a:pt x="3661" y="12151"/>
                    <a:pt x="3650" y="12151"/>
                  </a:cubicBezTo>
                  <a:lnTo>
                    <a:pt x="3650" y="12162"/>
                  </a:lnTo>
                  <a:cubicBezTo>
                    <a:pt x="3650" y="12173"/>
                    <a:pt x="3639" y="12183"/>
                    <a:pt x="3639" y="12194"/>
                  </a:cubicBezTo>
                  <a:cubicBezTo>
                    <a:pt x="3276" y="13178"/>
                    <a:pt x="1688" y="14445"/>
                    <a:pt x="1849" y="14445"/>
                  </a:cubicBezTo>
                  <a:cubicBezTo>
                    <a:pt x="1937" y="14445"/>
                    <a:pt x="2550" y="14064"/>
                    <a:pt x="4179" y="13047"/>
                  </a:cubicBezTo>
                  <a:lnTo>
                    <a:pt x="4277" y="12982"/>
                  </a:lnTo>
                  <a:cubicBezTo>
                    <a:pt x="4287" y="12972"/>
                    <a:pt x="4298" y="12961"/>
                    <a:pt x="4309" y="12961"/>
                  </a:cubicBezTo>
                  <a:cubicBezTo>
                    <a:pt x="4341" y="12939"/>
                    <a:pt x="4363" y="12929"/>
                    <a:pt x="4385" y="12917"/>
                  </a:cubicBezTo>
                  <a:cubicBezTo>
                    <a:pt x="4395" y="12907"/>
                    <a:pt x="4417" y="12896"/>
                    <a:pt x="4428" y="12885"/>
                  </a:cubicBezTo>
                  <a:lnTo>
                    <a:pt x="4493" y="12853"/>
                  </a:lnTo>
                  <a:cubicBezTo>
                    <a:pt x="4503" y="12842"/>
                    <a:pt x="4524" y="12831"/>
                    <a:pt x="4536" y="12821"/>
                  </a:cubicBezTo>
                  <a:lnTo>
                    <a:pt x="4601" y="12788"/>
                  </a:lnTo>
                  <a:cubicBezTo>
                    <a:pt x="4611" y="12778"/>
                    <a:pt x="4622" y="12766"/>
                    <a:pt x="4644" y="12766"/>
                  </a:cubicBezTo>
                  <a:cubicBezTo>
                    <a:pt x="4665" y="12756"/>
                    <a:pt x="4687" y="12734"/>
                    <a:pt x="4697" y="12723"/>
                  </a:cubicBezTo>
                  <a:cubicBezTo>
                    <a:pt x="4719" y="12723"/>
                    <a:pt x="4730" y="12713"/>
                    <a:pt x="4752" y="12702"/>
                  </a:cubicBezTo>
                  <a:cubicBezTo>
                    <a:pt x="4773" y="12691"/>
                    <a:pt x="4784" y="12680"/>
                    <a:pt x="4805" y="12670"/>
                  </a:cubicBezTo>
                  <a:cubicBezTo>
                    <a:pt x="4827" y="12658"/>
                    <a:pt x="4838" y="12648"/>
                    <a:pt x="4860" y="12637"/>
                  </a:cubicBezTo>
                  <a:cubicBezTo>
                    <a:pt x="4870" y="12626"/>
                    <a:pt x="4892" y="12615"/>
                    <a:pt x="4913" y="12615"/>
                  </a:cubicBezTo>
                  <a:cubicBezTo>
                    <a:pt x="4924" y="12605"/>
                    <a:pt x="4946" y="12594"/>
                    <a:pt x="4956" y="12583"/>
                  </a:cubicBezTo>
                  <a:lnTo>
                    <a:pt x="5021" y="12550"/>
                  </a:lnTo>
                  <a:cubicBezTo>
                    <a:pt x="5032" y="12540"/>
                    <a:pt x="5054" y="12540"/>
                    <a:pt x="5064" y="12529"/>
                  </a:cubicBezTo>
                  <a:lnTo>
                    <a:pt x="5129" y="12497"/>
                  </a:lnTo>
                  <a:cubicBezTo>
                    <a:pt x="5140" y="12486"/>
                    <a:pt x="5162" y="12475"/>
                    <a:pt x="5172" y="12475"/>
                  </a:cubicBezTo>
                  <a:cubicBezTo>
                    <a:pt x="5194" y="12464"/>
                    <a:pt x="5216" y="12454"/>
                    <a:pt x="5227" y="12442"/>
                  </a:cubicBezTo>
                  <a:cubicBezTo>
                    <a:pt x="5248" y="12432"/>
                    <a:pt x="5259" y="12421"/>
                    <a:pt x="5280" y="12421"/>
                  </a:cubicBezTo>
                  <a:cubicBezTo>
                    <a:pt x="5302" y="12410"/>
                    <a:pt x="5313" y="12399"/>
                    <a:pt x="5335" y="12389"/>
                  </a:cubicBezTo>
                  <a:cubicBezTo>
                    <a:pt x="5356" y="12378"/>
                    <a:pt x="5367" y="12367"/>
                    <a:pt x="5388" y="12367"/>
                  </a:cubicBezTo>
                  <a:cubicBezTo>
                    <a:pt x="5400" y="12356"/>
                    <a:pt x="5421" y="12346"/>
                    <a:pt x="5443" y="12334"/>
                  </a:cubicBezTo>
                  <a:cubicBezTo>
                    <a:pt x="5453" y="12324"/>
                    <a:pt x="5475" y="12324"/>
                    <a:pt x="5486" y="12313"/>
                  </a:cubicBezTo>
                  <a:lnTo>
                    <a:pt x="5551" y="12281"/>
                  </a:lnTo>
                  <a:cubicBezTo>
                    <a:pt x="5561" y="12270"/>
                    <a:pt x="5583" y="12270"/>
                    <a:pt x="5594" y="12259"/>
                  </a:cubicBezTo>
                  <a:lnTo>
                    <a:pt x="5659" y="12226"/>
                  </a:lnTo>
                  <a:cubicBezTo>
                    <a:pt x="5669" y="12226"/>
                    <a:pt x="5691" y="12216"/>
                    <a:pt x="5702" y="12205"/>
                  </a:cubicBezTo>
                  <a:cubicBezTo>
                    <a:pt x="5723" y="12205"/>
                    <a:pt x="5745" y="12194"/>
                    <a:pt x="5767" y="12183"/>
                  </a:cubicBezTo>
                  <a:cubicBezTo>
                    <a:pt x="5777" y="12173"/>
                    <a:pt x="5788" y="12173"/>
                    <a:pt x="5810" y="12162"/>
                  </a:cubicBezTo>
                  <a:lnTo>
                    <a:pt x="5875" y="12130"/>
                  </a:lnTo>
                  <a:cubicBezTo>
                    <a:pt x="5885" y="12130"/>
                    <a:pt x="5896" y="12118"/>
                    <a:pt x="5918" y="12108"/>
                  </a:cubicBezTo>
                  <a:cubicBezTo>
                    <a:pt x="5939" y="12108"/>
                    <a:pt x="5961" y="12097"/>
                    <a:pt x="5983" y="12086"/>
                  </a:cubicBezTo>
                  <a:cubicBezTo>
                    <a:pt x="5993" y="12075"/>
                    <a:pt x="6004" y="12075"/>
                    <a:pt x="6015" y="12065"/>
                  </a:cubicBezTo>
                  <a:cubicBezTo>
                    <a:pt x="6047" y="12054"/>
                    <a:pt x="6069" y="12043"/>
                    <a:pt x="6091" y="12032"/>
                  </a:cubicBezTo>
                  <a:cubicBezTo>
                    <a:pt x="6101" y="12032"/>
                    <a:pt x="6112" y="12022"/>
                    <a:pt x="6122" y="12022"/>
                  </a:cubicBezTo>
                  <a:cubicBezTo>
                    <a:pt x="6155" y="12010"/>
                    <a:pt x="6177" y="12000"/>
                    <a:pt x="6209" y="11989"/>
                  </a:cubicBezTo>
                  <a:cubicBezTo>
                    <a:pt x="6209" y="11979"/>
                    <a:pt x="6220" y="11979"/>
                    <a:pt x="6230" y="11979"/>
                  </a:cubicBezTo>
                  <a:cubicBezTo>
                    <a:pt x="6295" y="11946"/>
                    <a:pt x="6371" y="11914"/>
                    <a:pt x="6446" y="11892"/>
                  </a:cubicBezTo>
                  <a:cubicBezTo>
                    <a:pt x="6446" y="11881"/>
                    <a:pt x="6458" y="11881"/>
                    <a:pt x="6468" y="11881"/>
                  </a:cubicBezTo>
                  <a:cubicBezTo>
                    <a:pt x="6501" y="11871"/>
                    <a:pt x="6522" y="11859"/>
                    <a:pt x="6544" y="11849"/>
                  </a:cubicBezTo>
                  <a:cubicBezTo>
                    <a:pt x="6554" y="11838"/>
                    <a:pt x="6576" y="11838"/>
                    <a:pt x="6587" y="11827"/>
                  </a:cubicBezTo>
                  <a:cubicBezTo>
                    <a:pt x="6609" y="11816"/>
                    <a:pt x="6630" y="11816"/>
                    <a:pt x="6652" y="11806"/>
                  </a:cubicBezTo>
                  <a:cubicBezTo>
                    <a:pt x="6662" y="11795"/>
                    <a:pt x="6684" y="11795"/>
                    <a:pt x="6695" y="11784"/>
                  </a:cubicBezTo>
                  <a:cubicBezTo>
                    <a:pt x="6717" y="11784"/>
                    <a:pt x="6738" y="11773"/>
                    <a:pt x="6760" y="11763"/>
                  </a:cubicBezTo>
                  <a:cubicBezTo>
                    <a:pt x="6770" y="11763"/>
                    <a:pt x="6782" y="11751"/>
                    <a:pt x="6803" y="11751"/>
                  </a:cubicBezTo>
                  <a:lnTo>
                    <a:pt x="6868" y="11719"/>
                  </a:lnTo>
                  <a:cubicBezTo>
                    <a:pt x="6878" y="11719"/>
                    <a:pt x="6890" y="11708"/>
                    <a:pt x="6911" y="11708"/>
                  </a:cubicBezTo>
                  <a:cubicBezTo>
                    <a:pt x="6933" y="11698"/>
                    <a:pt x="6943" y="11698"/>
                    <a:pt x="6965" y="11687"/>
                  </a:cubicBezTo>
                  <a:cubicBezTo>
                    <a:pt x="6986" y="11676"/>
                    <a:pt x="6998" y="11676"/>
                    <a:pt x="7008" y="11665"/>
                  </a:cubicBezTo>
                  <a:cubicBezTo>
                    <a:pt x="7029" y="11665"/>
                    <a:pt x="7051" y="11655"/>
                    <a:pt x="7073" y="11643"/>
                  </a:cubicBezTo>
                  <a:cubicBezTo>
                    <a:pt x="7094" y="11643"/>
                    <a:pt x="7105" y="11633"/>
                    <a:pt x="7116" y="11633"/>
                  </a:cubicBezTo>
                  <a:cubicBezTo>
                    <a:pt x="7137" y="11622"/>
                    <a:pt x="7159" y="11622"/>
                    <a:pt x="7181" y="11611"/>
                  </a:cubicBezTo>
                  <a:cubicBezTo>
                    <a:pt x="7192" y="11611"/>
                    <a:pt x="7213" y="11600"/>
                    <a:pt x="7224" y="11600"/>
                  </a:cubicBezTo>
                  <a:cubicBezTo>
                    <a:pt x="7245" y="11590"/>
                    <a:pt x="7267" y="11579"/>
                    <a:pt x="7289" y="11579"/>
                  </a:cubicBezTo>
                  <a:cubicBezTo>
                    <a:pt x="7300" y="11568"/>
                    <a:pt x="7310" y="11568"/>
                    <a:pt x="7332" y="11557"/>
                  </a:cubicBezTo>
                  <a:cubicBezTo>
                    <a:pt x="7353" y="11557"/>
                    <a:pt x="7365" y="11547"/>
                    <a:pt x="7386" y="11535"/>
                  </a:cubicBezTo>
                  <a:cubicBezTo>
                    <a:pt x="7408" y="11535"/>
                    <a:pt x="7418" y="11535"/>
                    <a:pt x="7429" y="11525"/>
                  </a:cubicBezTo>
                  <a:cubicBezTo>
                    <a:pt x="7451" y="11525"/>
                    <a:pt x="7473" y="11514"/>
                    <a:pt x="7494" y="11503"/>
                  </a:cubicBezTo>
                  <a:cubicBezTo>
                    <a:pt x="7505" y="11503"/>
                    <a:pt x="7526" y="11492"/>
                    <a:pt x="7537" y="11492"/>
                  </a:cubicBezTo>
                  <a:cubicBezTo>
                    <a:pt x="7559" y="11482"/>
                    <a:pt x="7581" y="11482"/>
                    <a:pt x="7602" y="11471"/>
                  </a:cubicBezTo>
                  <a:cubicBezTo>
                    <a:pt x="7613" y="11471"/>
                    <a:pt x="7624" y="11460"/>
                    <a:pt x="7645" y="11460"/>
                  </a:cubicBezTo>
                  <a:cubicBezTo>
                    <a:pt x="7667" y="11449"/>
                    <a:pt x="7689" y="11449"/>
                    <a:pt x="7710" y="11439"/>
                  </a:cubicBezTo>
                  <a:cubicBezTo>
                    <a:pt x="7720" y="11439"/>
                    <a:pt x="7732" y="11427"/>
                    <a:pt x="7742" y="11427"/>
                  </a:cubicBezTo>
                  <a:cubicBezTo>
                    <a:pt x="7764" y="11427"/>
                    <a:pt x="7785" y="11417"/>
                    <a:pt x="7807" y="11406"/>
                  </a:cubicBezTo>
                  <a:cubicBezTo>
                    <a:pt x="7828" y="11406"/>
                    <a:pt x="7840" y="11406"/>
                    <a:pt x="7850" y="11395"/>
                  </a:cubicBezTo>
                  <a:cubicBezTo>
                    <a:pt x="7872" y="11395"/>
                    <a:pt x="7893" y="11384"/>
                    <a:pt x="7915" y="11374"/>
                  </a:cubicBezTo>
                  <a:cubicBezTo>
                    <a:pt x="7926" y="11374"/>
                    <a:pt x="7936" y="11374"/>
                    <a:pt x="7958" y="11363"/>
                  </a:cubicBezTo>
                  <a:cubicBezTo>
                    <a:pt x="7980" y="11363"/>
                    <a:pt x="8001" y="11352"/>
                    <a:pt x="8023" y="11352"/>
                  </a:cubicBezTo>
                  <a:cubicBezTo>
                    <a:pt x="8034" y="11341"/>
                    <a:pt x="8044" y="11341"/>
                    <a:pt x="8056" y="11341"/>
                  </a:cubicBezTo>
                  <a:cubicBezTo>
                    <a:pt x="8077" y="11331"/>
                    <a:pt x="8109" y="11319"/>
                    <a:pt x="8131" y="11319"/>
                  </a:cubicBezTo>
                  <a:cubicBezTo>
                    <a:pt x="8142" y="11319"/>
                    <a:pt x="8152" y="11309"/>
                    <a:pt x="8164" y="11309"/>
                  </a:cubicBezTo>
                  <a:cubicBezTo>
                    <a:pt x="8185" y="11298"/>
                    <a:pt x="8217" y="11298"/>
                    <a:pt x="8239" y="11287"/>
                  </a:cubicBezTo>
                  <a:lnTo>
                    <a:pt x="8260" y="11287"/>
                  </a:lnTo>
                  <a:cubicBezTo>
                    <a:pt x="8368" y="11255"/>
                    <a:pt x="8476" y="11233"/>
                    <a:pt x="8574" y="11201"/>
                  </a:cubicBezTo>
                  <a:lnTo>
                    <a:pt x="8595" y="11201"/>
                  </a:lnTo>
                  <a:cubicBezTo>
                    <a:pt x="8617" y="11190"/>
                    <a:pt x="8649" y="11190"/>
                    <a:pt x="8682" y="11180"/>
                  </a:cubicBezTo>
                  <a:cubicBezTo>
                    <a:pt x="8692" y="11180"/>
                    <a:pt x="8692" y="11180"/>
                    <a:pt x="8703" y="11168"/>
                  </a:cubicBezTo>
                  <a:cubicBezTo>
                    <a:pt x="8735" y="11168"/>
                    <a:pt x="8757" y="11158"/>
                    <a:pt x="8779" y="11158"/>
                  </a:cubicBezTo>
                  <a:cubicBezTo>
                    <a:pt x="8790" y="11147"/>
                    <a:pt x="8800" y="11147"/>
                    <a:pt x="8811" y="11147"/>
                  </a:cubicBezTo>
                  <a:cubicBezTo>
                    <a:pt x="8833" y="11147"/>
                    <a:pt x="8855" y="11136"/>
                    <a:pt x="8887" y="11136"/>
                  </a:cubicBezTo>
                  <a:cubicBezTo>
                    <a:pt x="8898" y="11125"/>
                    <a:pt x="8908" y="11125"/>
                    <a:pt x="8919" y="11125"/>
                  </a:cubicBezTo>
                  <a:cubicBezTo>
                    <a:pt x="8941" y="11115"/>
                    <a:pt x="8963" y="11115"/>
                    <a:pt x="8984" y="11104"/>
                  </a:cubicBezTo>
                  <a:lnTo>
                    <a:pt x="9016" y="11104"/>
                  </a:lnTo>
                  <a:cubicBezTo>
                    <a:pt x="9038" y="11093"/>
                    <a:pt x="9059" y="11093"/>
                    <a:pt x="9081" y="11082"/>
                  </a:cubicBezTo>
                  <a:lnTo>
                    <a:pt x="9124" y="11082"/>
                  </a:lnTo>
                  <a:cubicBezTo>
                    <a:pt x="9146" y="11072"/>
                    <a:pt x="9167" y="11072"/>
                    <a:pt x="9189" y="11072"/>
                  </a:cubicBezTo>
                  <a:cubicBezTo>
                    <a:pt x="9200" y="11060"/>
                    <a:pt x="9211" y="11060"/>
                    <a:pt x="9222" y="11060"/>
                  </a:cubicBezTo>
                  <a:cubicBezTo>
                    <a:pt x="9243" y="11050"/>
                    <a:pt x="9265" y="11050"/>
                    <a:pt x="9287" y="11050"/>
                  </a:cubicBezTo>
                  <a:cubicBezTo>
                    <a:pt x="9297" y="11039"/>
                    <a:pt x="9318" y="11039"/>
                    <a:pt x="9330" y="11039"/>
                  </a:cubicBezTo>
                  <a:cubicBezTo>
                    <a:pt x="9351" y="11039"/>
                    <a:pt x="9373" y="11028"/>
                    <a:pt x="9394" y="11028"/>
                  </a:cubicBezTo>
                  <a:cubicBezTo>
                    <a:pt x="9405" y="11028"/>
                    <a:pt x="9416" y="11017"/>
                    <a:pt x="9426" y="11017"/>
                  </a:cubicBezTo>
                  <a:cubicBezTo>
                    <a:pt x="9448" y="11017"/>
                    <a:pt x="9470" y="11007"/>
                    <a:pt x="9491" y="11007"/>
                  </a:cubicBezTo>
                  <a:cubicBezTo>
                    <a:pt x="9502" y="11007"/>
                    <a:pt x="9513" y="11007"/>
                    <a:pt x="9524" y="10996"/>
                  </a:cubicBezTo>
                  <a:cubicBezTo>
                    <a:pt x="9546" y="10996"/>
                    <a:pt x="9567" y="10996"/>
                    <a:pt x="9589" y="10985"/>
                  </a:cubicBezTo>
                  <a:lnTo>
                    <a:pt x="9632" y="10985"/>
                  </a:lnTo>
                  <a:cubicBezTo>
                    <a:pt x="9654" y="10974"/>
                    <a:pt x="9675" y="10974"/>
                    <a:pt x="9697" y="10974"/>
                  </a:cubicBezTo>
                  <a:cubicBezTo>
                    <a:pt x="9707" y="10964"/>
                    <a:pt x="9718" y="10964"/>
                    <a:pt x="9729" y="10964"/>
                  </a:cubicBezTo>
                  <a:cubicBezTo>
                    <a:pt x="9750" y="10964"/>
                    <a:pt x="9772" y="10952"/>
                    <a:pt x="9794" y="10952"/>
                  </a:cubicBezTo>
                  <a:lnTo>
                    <a:pt x="9826" y="10952"/>
                  </a:lnTo>
                  <a:cubicBezTo>
                    <a:pt x="9848" y="10942"/>
                    <a:pt x="9870" y="10942"/>
                    <a:pt x="9891" y="10942"/>
                  </a:cubicBezTo>
                  <a:cubicBezTo>
                    <a:pt x="9902" y="10931"/>
                    <a:pt x="9913" y="10931"/>
                    <a:pt x="9923" y="10931"/>
                  </a:cubicBezTo>
                  <a:cubicBezTo>
                    <a:pt x="9945" y="10931"/>
                    <a:pt x="9966" y="10920"/>
                    <a:pt x="9999" y="10920"/>
                  </a:cubicBezTo>
                  <a:lnTo>
                    <a:pt x="10021" y="10920"/>
                  </a:lnTo>
                  <a:cubicBezTo>
                    <a:pt x="10053" y="10909"/>
                    <a:pt x="10074" y="10909"/>
                    <a:pt x="10096" y="10909"/>
                  </a:cubicBezTo>
                  <a:cubicBezTo>
                    <a:pt x="10107" y="10899"/>
                    <a:pt x="10117" y="10899"/>
                    <a:pt x="10117" y="10899"/>
                  </a:cubicBezTo>
                  <a:cubicBezTo>
                    <a:pt x="10150" y="10899"/>
                    <a:pt x="10172" y="10899"/>
                    <a:pt x="10204" y="10888"/>
                  </a:cubicBezTo>
                  <a:lnTo>
                    <a:pt x="10215" y="10888"/>
                  </a:lnTo>
                  <a:cubicBezTo>
                    <a:pt x="10247" y="10877"/>
                    <a:pt x="10280" y="10877"/>
                    <a:pt x="10312" y="10877"/>
                  </a:cubicBezTo>
                  <a:lnTo>
                    <a:pt x="10323" y="10877"/>
                  </a:lnTo>
                  <a:cubicBezTo>
                    <a:pt x="10420" y="10856"/>
                    <a:pt x="10517" y="10844"/>
                    <a:pt x="10614" y="10834"/>
                  </a:cubicBezTo>
                  <a:cubicBezTo>
                    <a:pt x="10647" y="10834"/>
                    <a:pt x="10679" y="10823"/>
                    <a:pt x="10712" y="10823"/>
                  </a:cubicBezTo>
                  <a:lnTo>
                    <a:pt x="10722" y="10823"/>
                  </a:lnTo>
                  <a:cubicBezTo>
                    <a:pt x="10755" y="10823"/>
                    <a:pt x="10777" y="10812"/>
                    <a:pt x="10808" y="10812"/>
                  </a:cubicBezTo>
                  <a:lnTo>
                    <a:pt x="10830" y="10812"/>
                  </a:lnTo>
                  <a:cubicBezTo>
                    <a:pt x="10852" y="10801"/>
                    <a:pt x="10873" y="10801"/>
                    <a:pt x="10895" y="10801"/>
                  </a:cubicBezTo>
                  <a:lnTo>
                    <a:pt x="10928" y="10801"/>
                  </a:lnTo>
                  <a:cubicBezTo>
                    <a:pt x="10949" y="10791"/>
                    <a:pt x="10971" y="10791"/>
                    <a:pt x="10992" y="10791"/>
                  </a:cubicBezTo>
                  <a:lnTo>
                    <a:pt x="11024" y="10791"/>
                  </a:lnTo>
                  <a:cubicBezTo>
                    <a:pt x="11046" y="10791"/>
                    <a:pt x="11068" y="10780"/>
                    <a:pt x="11089" y="10780"/>
                  </a:cubicBezTo>
                  <a:lnTo>
                    <a:pt x="11122" y="10780"/>
                  </a:lnTo>
                  <a:cubicBezTo>
                    <a:pt x="11144" y="10780"/>
                    <a:pt x="11165" y="10780"/>
                    <a:pt x="11187" y="10769"/>
                  </a:cubicBezTo>
                  <a:lnTo>
                    <a:pt x="11273" y="10769"/>
                  </a:lnTo>
                  <a:cubicBezTo>
                    <a:pt x="11284" y="10758"/>
                    <a:pt x="11295" y="10758"/>
                    <a:pt x="11305" y="10758"/>
                  </a:cubicBezTo>
                  <a:lnTo>
                    <a:pt x="11403" y="10758"/>
                  </a:lnTo>
                  <a:cubicBezTo>
                    <a:pt x="11424" y="10748"/>
                    <a:pt x="11446" y="10748"/>
                    <a:pt x="11468" y="10748"/>
                  </a:cubicBezTo>
                  <a:lnTo>
                    <a:pt x="11489" y="10748"/>
                  </a:lnTo>
                  <a:cubicBezTo>
                    <a:pt x="11511" y="10748"/>
                    <a:pt x="11532" y="10748"/>
                    <a:pt x="11554" y="10736"/>
                  </a:cubicBezTo>
                  <a:lnTo>
                    <a:pt x="11672" y="10736"/>
                  </a:lnTo>
                  <a:cubicBezTo>
                    <a:pt x="11694" y="10726"/>
                    <a:pt x="11715" y="10726"/>
                    <a:pt x="11737" y="10726"/>
                  </a:cubicBezTo>
                  <a:lnTo>
                    <a:pt x="11835" y="10726"/>
                  </a:lnTo>
                  <a:cubicBezTo>
                    <a:pt x="11845" y="10726"/>
                    <a:pt x="11845" y="10726"/>
                    <a:pt x="11856" y="10715"/>
                  </a:cubicBezTo>
                  <a:lnTo>
                    <a:pt x="12039" y="10715"/>
                  </a:lnTo>
                  <a:cubicBezTo>
                    <a:pt x="12061" y="10704"/>
                    <a:pt x="12094" y="10704"/>
                    <a:pt x="12115" y="10704"/>
                  </a:cubicBezTo>
                  <a:lnTo>
                    <a:pt x="12126" y="10704"/>
                  </a:lnTo>
                  <a:cubicBezTo>
                    <a:pt x="12277" y="10693"/>
                    <a:pt x="12428" y="10693"/>
                    <a:pt x="12569" y="10683"/>
                  </a:cubicBezTo>
                  <a:lnTo>
                    <a:pt x="12925" y="10683"/>
                  </a:lnTo>
                  <a:cubicBezTo>
                    <a:pt x="12946" y="10683"/>
                    <a:pt x="12968" y="10683"/>
                    <a:pt x="12990" y="10672"/>
                  </a:cubicBezTo>
                  <a:lnTo>
                    <a:pt x="13368" y="10672"/>
                  </a:lnTo>
                  <a:lnTo>
                    <a:pt x="13292" y="11136"/>
                  </a:lnTo>
                  <a:lnTo>
                    <a:pt x="13940" y="11287"/>
                  </a:lnTo>
                  <a:lnTo>
                    <a:pt x="13973" y="11060"/>
                  </a:lnTo>
                  <a:lnTo>
                    <a:pt x="16715" y="11535"/>
                  </a:lnTo>
                  <a:lnTo>
                    <a:pt x="16790" y="11168"/>
                  </a:lnTo>
                  <a:cubicBezTo>
                    <a:pt x="16845" y="11180"/>
                    <a:pt x="16898" y="11180"/>
                    <a:pt x="16953" y="11190"/>
                  </a:cubicBezTo>
                  <a:cubicBezTo>
                    <a:pt x="17071" y="11211"/>
                    <a:pt x="17179" y="11233"/>
                    <a:pt x="17298" y="11255"/>
                  </a:cubicBezTo>
                  <a:cubicBezTo>
                    <a:pt x="18172" y="11417"/>
                    <a:pt x="18993" y="11611"/>
                    <a:pt x="19749" y="11849"/>
                  </a:cubicBezTo>
                  <a:cubicBezTo>
                    <a:pt x="19544" y="14160"/>
                    <a:pt x="19393" y="16308"/>
                    <a:pt x="19393" y="16308"/>
                  </a:cubicBezTo>
                  <a:lnTo>
                    <a:pt x="19781" y="16319"/>
                  </a:lnTo>
                  <a:lnTo>
                    <a:pt x="19511" y="20562"/>
                  </a:lnTo>
                  <a:cubicBezTo>
                    <a:pt x="19134" y="20627"/>
                    <a:pt x="18280" y="21048"/>
                    <a:pt x="18280" y="21048"/>
                  </a:cubicBezTo>
                  <a:lnTo>
                    <a:pt x="19770" y="21048"/>
                  </a:lnTo>
                  <a:cubicBezTo>
                    <a:pt x="19770" y="21048"/>
                    <a:pt x="19792" y="20811"/>
                    <a:pt x="19717" y="20648"/>
                  </a:cubicBezTo>
                  <a:lnTo>
                    <a:pt x="20764" y="16341"/>
                  </a:lnTo>
                  <a:lnTo>
                    <a:pt x="21703" y="16373"/>
                  </a:lnTo>
                  <a:lnTo>
                    <a:pt x="21714" y="16178"/>
                  </a:lnTo>
                  <a:lnTo>
                    <a:pt x="22178" y="16200"/>
                  </a:lnTo>
                  <a:cubicBezTo>
                    <a:pt x="22210" y="16319"/>
                    <a:pt x="22232" y="16394"/>
                    <a:pt x="22243" y="16394"/>
                  </a:cubicBezTo>
                  <a:lnTo>
                    <a:pt x="22275" y="16384"/>
                  </a:lnTo>
                  <a:lnTo>
                    <a:pt x="23398" y="16416"/>
                  </a:lnTo>
                  <a:lnTo>
                    <a:pt x="24413" y="20724"/>
                  </a:lnTo>
                  <a:cubicBezTo>
                    <a:pt x="24381" y="20875"/>
                    <a:pt x="24435" y="21048"/>
                    <a:pt x="24435" y="21048"/>
                  </a:cubicBezTo>
                  <a:lnTo>
                    <a:pt x="25893" y="21048"/>
                  </a:lnTo>
                  <a:cubicBezTo>
                    <a:pt x="25893" y="21048"/>
                    <a:pt x="24964" y="20584"/>
                    <a:pt x="24607" y="20552"/>
                  </a:cubicBezTo>
                  <a:lnTo>
                    <a:pt x="24381" y="16437"/>
                  </a:lnTo>
                  <a:lnTo>
                    <a:pt x="24931" y="16459"/>
                  </a:lnTo>
                  <a:lnTo>
                    <a:pt x="24931" y="14959"/>
                  </a:lnTo>
                  <a:cubicBezTo>
                    <a:pt x="26238" y="16437"/>
                    <a:pt x="26929" y="18294"/>
                    <a:pt x="26983" y="20519"/>
                  </a:cubicBezTo>
                  <a:lnTo>
                    <a:pt x="26983" y="20789"/>
                  </a:lnTo>
                  <a:lnTo>
                    <a:pt x="27911" y="20789"/>
                  </a:lnTo>
                  <a:cubicBezTo>
                    <a:pt x="27911" y="17960"/>
                    <a:pt x="26994" y="15801"/>
                    <a:pt x="25428" y="14181"/>
                  </a:cubicBezTo>
                  <a:cubicBezTo>
                    <a:pt x="25709" y="14170"/>
                    <a:pt x="25903" y="14138"/>
                    <a:pt x="25936" y="14095"/>
                  </a:cubicBezTo>
                  <a:cubicBezTo>
                    <a:pt x="26001" y="14008"/>
                    <a:pt x="26195" y="12788"/>
                    <a:pt x="26238" y="11168"/>
                  </a:cubicBezTo>
                  <a:cubicBezTo>
                    <a:pt x="26843" y="10434"/>
                    <a:pt x="27436" y="9592"/>
                    <a:pt x="27350" y="9236"/>
                  </a:cubicBezTo>
                  <a:cubicBezTo>
                    <a:pt x="27340" y="9225"/>
                    <a:pt x="27340" y="9214"/>
                    <a:pt x="27340" y="9203"/>
                  </a:cubicBezTo>
                  <a:cubicBezTo>
                    <a:pt x="27037" y="8404"/>
                    <a:pt x="26508" y="7638"/>
                    <a:pt x="25946" y="7022"/>
                  </a:cubicBezTo>
                  <a:cubicBezTo>
                    <a:pt x="25860" y="6569"/>
                    <a:pt x="25742" y="6126"/>
                    <a:pt x="25601" y="5716"/>
                  </a:cubicBezTo>
                  <a:cubicBezTo>
                    <a:pt x="25476" y="5358"/>
                    <a:pt x="24869" y="5149"/>
                    <a:pt x="24284" y="5149"/>
                  </a:cubicBezTo>
                  <a:cubicBezTo>
                    <a:pt x="24163" y="5149"/>
                    <a:pt x="24042" y="5158"/>
                    <a:pt x="23928" y="5176"/>
                  </a:cubicBezTo>
                  <a:cubicBezTo>
                    <a:pt x="23895" y="5176"/>
                    <a:pt x="23863" y="5187"/>
                    <a:pt x="23841" y="5187"/>
                  </a:cubicBezTo>
                  <a:lnTo>
                    <a:pt x="23830" y="5187"/>
                  </a:lnTo>
                  <a:cubicBezTo>
                    <a:pt x="23808" y="5198"/>
                    <a:pt x="23776" y="5198"/>
                    <a:pt x="23744" y="5208"/>
                  </a:cubicBezTo>
                  <a:cubicBezTo>
                    <a:pt x="23733" y="5208"/>
                    <a:pt x="23722" y="5219"/>
                    <a:pt x="23712" y="5219"/>
                  </a:cubicBezTo>
                  <a:cubicBezTo>
                    <a:pt x="23690" y="5219"/>
                    <a:pt x="23679" y="5230"/>
                    <a:pt x="23668" y="5230"/>
                  </a:cubicBezTo>
                  <a:cubicBezTo>
                    <a:pt x="23657" y="5230"/>
                    <a:pt x="23657" y="5230"/>
                    <a:pt x="23647" y="5241"/>
                  </a:cubicBezTo>
                  <a:lnTo>
                    <a:pt x="23636" y="5241"/>
                  </a:lnTo>
                  <a:cubicBezTo>
                    <a:pt x="23625" y="5241"/>
                    <a:pt x="23625" y="5241"/>
                    <a:pt x="23614" y="5251"/>
                  </a:cubicBezTo>
                  <a:cubicBezTo>
                    <a:pt x="23604" y="5251"/>
                    <a:pt x="23592" y="5251"/>
                    <a:pt x="23582" y="5263"/>
                  </a:cubicBezTo>
                  <a:lnTo>
                    <a:pt x="23571" y="5263"/>
                  </a:lnTo>
                  <a:cubicBezTo>
                    <a:pt x="23560" y="5263"/>
                    <a:pt x="23560" y="5273"/>
                    <a:pt x="23549" y="5273"/>
                  </a:cubicBezTo>
                  <a:lnTo>
                    <a:pt x="23539" y="5273"/>
                  </a:lnTo>
                  <a:cubicBezTo>
                    <a:pt x="23539" y="5263"/>
                    <a:pt x="23539" y="5241"/>
                    <a:pt x="23528" y="5230"/>
                  </a:cubicBezTo>
                  <a:lnTo>
                    <a:pt x="23528" y="5219"/>
                  </a:lnTo>
                  <a:cubicBezTo>
                    <a:pt x="23528" y="5198"/>
                    <a:pt x="23517" y="5176"/>
                    <a:pt x="23517" y="5155"/>
                  </a:cubicBezTo>
                  <a:lnTo>
                    <a:pt x="23517" y="5143"/>
                  </a:lnTo>
                  <a:cubicBezTo>
                    <a:pt x="23517" y="5122"/>
                    <a:pt x="23506" y="5090"/>
                    <a:pt x="23506" y="5068"/>
                  </a:cubicBezTo>
                  <a:lnTo>
                    <a:pt x="23506" y="5057"/>
                  </a:lnTo>
                  <a:lnTo>
                    <a:pt x="23506" y="4971"/>
                  </a:lnTo>
                  <a:lnTo>
                    <a:pt x="23506" y="4960"/>
                  </a:lnTo>
                  <a:lnTo>
                    <a:pt x="23506" y="4917"/>
                  </a:lnTo>
                  <a:lnTo>
                    <a:pt x="23506" y="4874"/>
                  </a:lnTo>
                  <a:lnTo>
                    <a:pt x="23506" y="4863"/>
                  </a:lnTo>
                  <a:lnTo>
                    <a:pt x="23506" y="4819"/>
                  </a:lnTo>
                  <a:lnTo>
                    <a:pt x="23506" y="4766"/>
                  </a:lnTo>
                  <a:lnTo>
                    <a:pt x="23506" y="4755"/>
                  </a:lnTo>
                  <a:lnTo>
                    <a:pt x="23506" y="4723"/>
                  </a:lnTo>
                  <a:cubicBezTo>
                    <a:pt x="23679" y="4615"/>
                    <a:pt x="23830" y="4366"/>
                    <a:pt x="23938" y="4085"/>
                  </a:cubicBezTo>
                  <a:cubicBezTo>
                    <a:pt x="23979" y="4086"/>
                    <a:pt x="24019" y="4086"/>
                    <a:pt x="24059" y="4086"/>
                  </a:cubicBezTo>
                  <a:cubicBezTo>
                    <a:pt x="24769" y="4086"/>
                    <a:pt x="25235" y="3993"/>
                    <a:pt x="25255" y="3891"/>
                  </a:cubicBezTo>
                  <a:lnTo>
                    <a:pt x="25255" y="3881"/>
                  </a:lnTo>
                  <a:cubicBezTo>
                    <a:pt x="25255" y="3881"/>
                    <a:pt x="25255" y="3891"/>
                    <a:pt x="25266" y="3891"/>
                  </a:cubicBezTo>
                  <a:cubicBezTo>
                    <a:pt x="25266" y="3891"/>
                    <a:pt x="25266" y="3329"/>
                    <a:pt x="24359" y="2844"/>
                  </a:cubicBezTo>
                  <a:cubicBezTo>
                    <a:pt x="24338" y="2045"/>
                    <a:pt x="24122" y="382"/>
                    <a:pt x="22718" y="47"/>
                  </a:cubicBezTo>
                  <a:cubicBezTo>
                    <a:pt x="22580" y="15"/>
                    <a:pt x="22449" y="1"/>
                    <a:pt x="223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1" name="Google Shape;4381;p50"/>
            <p:cNvSpPr/>
            <p:nvPr/>
          </p:nvSpPr>
          <p:spPr>
            <a:xfrm>
              <a:off x="4190250" y="271875"/>
              <a:ext cx="718850" cy="554725"/>
            </a:xfrm>
            <a:custGeom>
              <a:avLst/>
              <a:gdLst/>
              <a:ahLst/>
              <a:cxnLst/>
              <a:rect l="l" t="t" r="r" b="b"/>
              <a:pathLst>
                <a:path w="28754" h="22189" extrusionOk="0">
                  <a:moveTo>
                    <a:pt x="19683" y="3595"/>
                  </a:moveTo>
                  <a:lnTo>
                    <a:pt x="19684" y="3595"/>
                  </a:lnTo>
                  <a:lnTo>
                    <a:pt x="19683" y="3595"/>
                  </a:lnTo>
                  <a:lnTo>
                    <a:pt x="19683" y="3595"/>
                  </a:lnTo>
                  <a:cubicBezTo>
                    <a:pt x="19683" y="3595"/>
                    <a:pt x="19683" y="3595"/>
                    <a:pt x="19683" y="3595"/>
                  </a:cubicBezTo>
                  <a:close/>
                  <a:moveTo>
                    <a:pt x="25326" y="6486"/>
                  </a:moveTo>
                  <a:cubicBezTo>
                    <a:pt x="25326" y="6486"/>
                    <a:pt x="25326" y="6486"/>
                    <a:pt x="25326" y="6486"/>
                  </a:cubicBezTo>
                  <a:lnTo>
                    <a:pt x="25326" y="6486"/>
                  </a:lnTo>
                  <a:lnTo>
                    <a:pt x="25320" y="6489"/>
                  </a:lnTo>
                  <a:lnTo>
                    <a:pt x="25320" y="6489"/>
                  </a:lnTo>
                  <a:lnTo>
                    <a:pt x="25326" y="6486"/>
                  </a:lnTo>
                  <a:close/>
                  <a:moveTo>
                    <a:pt x="5384" y="8878"/>
                  </a:moveTo>
                  <a:cubicBezTo>
                    <a:pt x="6247" y="9239"/>
                    <a:pt x="7300" y="9636"/>
                    <a:pt x="8531" y="10009"/>
                  </a:cubicBezTo>
                  <a:cubicBezTo>
                    <a:pt x="9441" y="10279"/>
                    <a:pt x="10453" y="10536"/>
                    <a:pt x="11563" y="10754"/>
                  </a:cubicBezTo>
                  <a:lnTo>
                    <a:pt x="11489" y="10754"/>
                  </a:lnTo>
                  <a:cubicBezTo>
                    <a:pt x="11467" y="10765"/>
                    <a:pt x="11446" y="10765"/>
                    <a:pt x="11424" y="10765"/>
                  </a:cubicBezTo>
                  <a:lnTo>
                    <a:pt x="11391" y="10765"/>
                  </a:lnTo>
                  <a:cubicBezTo>
                    <a:pt x="11370" y="10765"/>
                    <a:pt x="11348" y="10776"/>
                    <a:pt x="11327" y="10776"/>
                  </a:cubicBezTo>
                  <a:lnTo>
                    <a:pt x="11295" y="10776"/>
                  </a:lnTo>
                  <a:cubicBezTo>
                    <a:pt x="11273" y="10776"/>
                    <a:pt x="11240" y="10786"/>
                    <a:pt x="11219" y="10786"/>
                  </a:cubicBezTo>
                  <a:lnTo>
                    <a:pt x="11197" y="10786"/>
                  </a:lnTo>
                  <a:cubicBezTo>
                    <a:pt x="11175" y="10786"/>
                    <a:pt x="11144" y="10786"/>
                    <a:pt x="11122" y="10797"/>
                  </a:cubicBezTo>
                  <a:lnTo>
                    <a:pt x="11100" y="10797"/>
                  </a:lnTo>
                  <a:cubicBezTo>
                    <a:pt x="11067" y="10797"/>
                    <a:pt x="11046" y="10797"/>
                    <a:pt x="11024" y="10808"/>
                  </a:cubicBezTo>
                  <a:lnTo>
                    <a:pt x="11003" y="10808"/>
                  </a:lnTo>
                  <a:cubicBezTo>
                    <a:pt x="10971" y="10808"/>
                    <a:pt x="10949" y="10819"/>
                    <a:pt x="10916" y="10819"/>
                  </a:cubicBezTo>
                  <a:lnTo>
                    <a:pt x="10906" y="10819"/>
                  </a:lnTo>
                  <a:cubicBezTo>
                    <a:pt x="10873" y="10819"/>
                    <a:pt x="10841" y="10829"/>
                    <a:pt x="10808" y="10829"/>
                  </a:cubicBezTo>
                  <a:lnTo>
                    <a:pt x="10798" y="10829"/>
                  </a:lnTo>
                  <a:cubicBezTo>
                    <a:pt x="10700" y="10841"/>
                    <a:pt x="10604" y="10851"/>
                    <a:pt x="10496" y="10873"/>
                  </a:cubicBezTo>
                  <a:cubicBezTo>
                    <a:pt x="10463" y="10873"/>
                    <a:pt x="10431" y="10884"/>
                    <a:pt x="10398" y="10884"/>
                  </a:cubicBezTo>
                  <a:lnTo>
                    <a:pt x="10376" y="10884"/>
                  </a:lnTo>
                  <a:cubicBezTo>
                    <a:pt x="10355" y="10894"/>
                    <a:pt x="10323" y="10894"/>
                    <a:pt x="10301" y="10894"/>
                  </a:cubicBezTo>
                  <a:cubicBezTo>
                    <a:pt x="10290" y="10905"/>
                    <a:pt x="10280" y="10905"/>
                    <a:pt x="10269" y="10905"/>
                  </a:cubicBezTo>
                  <a:cubicBezTo>
                    <a:pt x="10247" y="10905"/>
                    <a:pt x="10225" y="10916"/>
                    <a:pt x="10193" y="10916"/>
                  </a:cubicBezTo>
                  <a:lnTo>
                    <a:pt x="10161" y="10916"/>
                  </a:lnTo>
                  <a:cubicBezTo>
                    <a:pt x="10139" y="10927"/>
                    <a:pt x="10117" y="10927"/>
                    <a:pt x="10096" y="10927"/>
                  </a:cubicBezTo>
                  <a:cubicBezTo>
                    <a:pt x="10085" y="10937"/>
                    <a:pt x="10074" y="10937"/>
                    <a:pt x="10064" y="10937"/>
                  </a:cubicBezTo>
                  <a:cubicBezTo>
                    <a:pt x="10042" y="10937"/>
                    <a:pt x="10009" y="10949"/>
                    <a:pt x="9988" y="10949"/>
                  </a:cubicBezTo>
                  <a:lnTo>
                    <a:pt x="9956" y="10949"/>
                  </a:lnTo>
                  <a:cubicBezTo>
                    <a:pt x="9934" y="10959"/>
                    <a:pt x="9913" y="10959"/>
                    <a:pt x="9891" y="10970"/>
                  </a:cubicBezTo>
                  <a:lnTo>
                    <a:pt x="9848" y="10970"/>
                  </a:lnTo>
                  <a:cubicBezTo>
                    <a:pt x="9826" y="10970"/>
                    <a:pt x="9805" y="10980"/>
                    <a:pt x="9783" y="10980"/>
                  </a:cubicBezTo>
                  <a:cubicBezTo>
                    <a:pt x="9772" y="10980"/>
                    <a:pt x="9761" y="10992"/>
                    <a:pt x="9750" y="10992"/>
                  </a:cubicBezTo>
                  <a:cubicBezTo>
                    <a:pt x="9729" y="10992"/>
                    <a:pt x="9707" y="11002"/>
                    <a:pt x="9685" y="11002"/>
                  </a:cubicBezTo>
                  <a:cubicBezTo>
                    <a:pt x="9675" y="11002"/>
                    <a:pt x="9653" y="11002"/>
                    <a:pt x="9642" y="11013"/>
                  </a:cubicBezTo>
                  <a:cubicBezTo>
                    <a:pt x="9621" y="11013"/>
                    <a:pt x="9599" y="11013"/>
                    <a:pt x="9577" y="11024"/>
                  </a:cubicBezTo>
                  <a:lnTo>
                    <a:pt x="9546" y="11024"/>
                  </a:lnTo>
                  <a:cubicBezTo>
                    <a:pt x="9524" y="11035"/>
                    <a:pt x="9491" y="11035"/>
                    <a:pt x="9470" y="11045"/>
                  </a:cubicBezTo>
                  <a:lnTo>
                    <a:pt x="9438" y="11045"/>
                  </a:lnTo>
                  <a:cubicBezTo>
                    <a:pt x="9416" y="11056"/>
                    <a:pt x="9394" y="11056"/>
                    <a:pt x="9373" y="11067"/>
                  </a:cubicBezTo>
                  <a:lnTo>
                    <a:pt x="9330" y="11067"/>
                  </a:lnTo>
                  <a:cubicBezTo>
                    <a:pt x="9308" y="11078"/>
                    <a:pt x="9286" y="11078"/>
                    <a:pt x="9265" y="11088"/>
                  </a:cubicBezTo>
                  <a:lnTo>
                    <a:pt x="9222" y="11088"/>
                  </a:lnTo>
                  <a:cubicBezTo>
                    <a:pt x="9200" y="11100"/>
                    <a:pt x="9178" y="11100"/>
                    <a:pt x="9157" y="11110"/>
                  </a:cubicBezTo>
                  <a:lnTo>
                    <a:pt x="9124" y="11110"/>
                  </a:lnTo>
                  <a:cubicBezTo>
                    <a:pt x="9102" y="11121"/>
                    <a:pt x="9070" y="11121"/>
                    <a:pt x="9049" y="11132"/>
                  </a:cubicBezTo>
                  <a:cubicBezTo>
                    <a:pt x="9038" y="11132"/>
                    <a:pt x="9027" y="11132"/>
                    <a:pt x="9016" y="11143"/>
                  </a:cubicBezTo>
                  <a:lnTo>
                    <a:pt x="9016" y="11132"/>
                  </a:lnTo>
                  <a:cubicBezTo>
                    <a:pt x="8994" y="11143"/>
                    <a:pt x="8962" y="11153"/>
                    <a:pt x="8941" y="11153"/>
                  </a:cubicBezTo>
                  <a:cubicBezTo>
                    <a:pt x="8930" y="11153"/>
                    <a:pt x="8919" y="11153"/>
                    <a:pt x="8908" y="11164"/>
                  </a:cubicBezTo>
                  <a:cubicBezTo>
                    <a:pt x="8886" y="11164"/>
                    <a:pt x="8854" y="11175"/>
                    <a:pt x="8833" y="11175"/>
                  </a:cubicBezTo>
                  <a:cubicBezTo>
                    <a:pt x="8822" y="11186"/>
                    <a:pt x="8811" y="11186"/>
                    <a:pt x="8800" y="11186"/>
                  </a:cubicBezTo>
                  <a:cubicBezTo>
                    <a:pt x="8778" y="11196"/>
                    <a:pt x="8747" y="11196"/>
                    <a:pt x="8714" y="11208"/>
                  </a:cubicBezTo>
                  <a:lnTo>
                    <a:pt x="8703" y="11208"/>
                  </a:lnTo>
                  <a:cubicBezTo>
                    <a:pt x="8595" y="11240"/>
                    <a:pt x="8487" y="11261"/>
                    <a:pt x="8379" y="11294"/>
                  </a:cubicBezTo>
                  <a:cubicBezTo>
                    <a:pt x="8368" y="11294"/>
                    <a:pt x="8358" y="11294"/>
                    <a:pt x="8358" y="11304"/>
                  </a:cubicBezTo>
                  <a:cubicBezTo>
                    <a:pt x="8325" y="11304"/>
                    <a:pt x="8293" y="11316"/>
                    <a:pt x="8271" y="11326"/>
                  </a:cubicBezTo>
                  <a:lnTo>
                    <a:pt x="8239" y="11326"/>
                  </a:lnTo>
                  <a:cubicBezTo>
                    <a:pt x="8217" y="11337"/>
                    <a:pt x="8185" y="11348"/>
                    <a:pt x="8163" y="11348"/>
                  </a:cubicBezTo>
                  <a:cubicBezTo>
                    <a:pt x="8152" y="11359"/>
                    <a:pt x="8131" y="11359"/>
                    <a:pt x="8120" y="11359"/>
                  </a:cubicBezTo>
                  <a:cubicBezTo>
                    <a:pt x="8099" y="11369"/>
                    <a:pt x="8077" y="11380"/>
                    <a:pt x="8055" y="11380"/>
                  </a:cubicBezTo>
                  <a:cubicBezTo>
                    <a:pt x="8044" y="11391"/>
                    <a:pt x="8023" y="11391"/>
                    <a:pt x="8012" y="11391"/>
                  </a:cubicBezTo>
                  <a:cubicBezTo>
                    <a:pt x="7991" y="11402"/>
                    <a:pt x="7969" y="11402"/>
                    <a:pt x="7948" y="11412"/>
                  </a:cubicBezTo>
                  <a:cubicBezTo>
                    <a:pt x="7936" y="11412"/>
                    <a:pt x="7915" y="11424"/>
                    <a:pt x="7904" y="11424"/>
                  </a:cubicBezTo>
                  <a:cubicBezTo>
                    <a:pt x="7883" y="11434"/>
                    <a:pt x="7861" y="11434"/>
                    <a:pt x="7840" y="11445"/>
                  </a:cubicBezTo>
                  <a:cubicBezTo>
                    <a:pt x="7828" y="11445"/>
                    <a:pt x="7807" y="11456"/>
                    <a:pt x="7796" y="11456"/>
                  </a:cubicBezTo>
                  <a:cubicBezTo>
                    <a:pt x="7775" y="11467"/>
                    <a:pt x="7753" y="11467"/>
                    <a:pt x="7732" y="11477"/>
                  </a:cubicBezTo>
                  <a:cubicBezTo>
                    <a:pt x="7720" y="11488"/>
                    <a:pt x="7699" y="11488"/>
                    <a:pt x="7688" y="11488"/>
                  </a:cubicBezTo>
                  <a:cubicBezTo>
                    <a:pt x="7667" y="11499"/>
                    <a:pt x="7645" y="11510"/>
                    <a:pt x="7624" y="11510"/>
                  </a:cubicBezTo>
                  <a:cubicBezTo>
                    <a:pt x="7612" y="11520"/>
                    <a:pt x="7591" y="11520"/>
                    <a:pt x="7580" y="11532"/>
                  </a:cubicBezTo>
                  <a:cubicBezTo>
                    <a:pt x="7559" y="11532"/>
                    <a:pt x="7537" y="11542"/>
                    <a:pt x="7516" y="11542"/>
                  </a:cubicBezTo>
                  <a:cubicBezTo>
                    <a:pt x="7504" y="11553"/>
                    <a:pt x="7483" y="11553"/>
                    <a:pt x="7472" y="11564"/>
                  </a:cubicBezTo>
                  <a:cubicBezTo>
                    <a:pt x="7451" y="11564"/>
                    <a:pt x="7429" y="11575"/>
                    <a:pt x="7408" y="11585"/>
                  </a:cubicBezTo>
                  <a:cubicBezTo>
                    <a:pt x="7386" y="11585"/>
                    <a:pt x="7375" y="11596"/>
                    <a:pt x="7364" y="11596"/>
                  </a:cubicBezTo>
                  <a:cubicBezTo>
                    <a:pt x="7343" y="11607"/>
                    <a:pt x="7321" y="11607"/>
                    <a:pt x="7300" y="11618"/>
                  </a:cubicBezTo>
                  <a:cubicBezTo>
                    <a:pt x="7278" y="11628"/>
                    <a:pt x="7267" y="11628"/>
                    <a:pt x="7257" y="11640"/>
                  </a:cubicBezTo>
                  <a:cubicBezTo>
                    <a:pt x="7235" y="11640"/>
                    <a:pt x="7213" y="11650"/>
                    <a:pt x="7192" y="11661"/>
                  </a:cubicBezTo>
                  <a:cubicBezTo>
                    <a:pt x="7170" y="11661"/>
                    <a:pt x="7159" y="11672"/>
                    <a:pt x="7137" y="11672"/>
                  </a:cubicBezTo>
                  <a:cubicBezTo>
                    <a:pt x="7116" y="11683"/>
                    <a:pt x="7094" y="11693"/>
                    <a:pt x="7084" y="11693"/>
                  </a:cubicBezTo>
                  <a:cubicBezTo>
                    <a:pt x="7062" y="11704"/>
                    <a:pt x="7051" y="11704"/>
                    <a:pt x="7029" y="11715"/>
                  </a:cubicBezTo>
                  <a:cubicBezTo>
                    <a:pt x="7008" y="11715"/>
                    <a:pt x="6986" y="11726"/>
                    <a:pt x="6965" y="11736"/>
                  </a:cubicBezTo>
                  <a:cubicBezTo>
                    <a:pt x="6954" y="11736"/>
                    <a:pt x="6943" y="11748"/>
                    <a:pt x="6921" y="11748"/>
                  </a:cubicBezTo>
                  <a:lnTo>
                    <a:pt x="6857" y="11779"/>
                  </a:lnTo>
                  <a:cubicBezTo>
                    <a:pt x="6846" y="11779"/>
                    <a:pt x="6835" y="11791"/>
                    <a:pt x="6813" y="11791"/>
                  </a:cubicBezTo>
                  <a:lnTo>
                    <a:pt x="6749" y="11823"/>
                  </a:lnTo>
                  <a:cubicBezTo>
                    <a:pt x="6738" y="11823"/>
                    <a:pt x="6717" y="11834"/>
                    <a:pt x="6705" y="11834"/>
                  </a:cubicBezTo>
                  <a:cubicBezTo>
                    <a:pt x="6684" y="11844"/>
                    <a:pt x="6652" y="11855"/>
                    <a:pt x="6630" y="11866"/>
                  </a:cubicBezTo>
                  <a:cubicBezTo>
                    <a:pt x="6619" y="11866"/>
                    <a:pt x="6609" y="11866"/>
                    <a:pt x="6597" y="11877"/>
                  </a:cubicBezTo>
                  <a:cubicBezTo>
                    <a:pt x="6565" y="11887"/>
                    <a:pt x="6544" y="11899"/>
                    <a:pt x="6511" y="11909"/>
                  </a:cubicBezTo>
                  <a:cubicBezTo>
                    <a:pt x="6511" y="11909"/>
                    <a:pt x="6501" y="11920"/>
                    <a:pt x="6489" y="11920"/>
                  </a:cubicBezTo>
                  <a:lnTo>
                    <a:pt x="6263" y="12017"/>
                  </a:lnTo>
                  <a:lnTo>
                    <a:pt x="6242" y="12017"/>
                  </a:lnTo>
                  <a:cubicBezTo>
                    <a:pt x="6209" y="12039"/>
                    <a:pt x="6187" y="12050"/>
                    <a:pt x="6155" y="12060"/>
                  </a:cubicBezTo>
                  <a:cubicBezTo>
                    <a:pt x="6144" y="12060"/>
                    <a:pt x="6134" y="12071"/>
                    <a:pt x="6122" y="12071"/>
                  </a:cubicBezTo>
                  <a:cubicBezTo>
                    <a:pt x="6090" y="12082"/>
                    <a:pt x="6069" y="12093"/>
                    <a:pt x="6047" y="12103"/>
                  </a:cubicBezTo>
                  <a:cubicBezTo>
                    <a:pt x="6026" y="12115"/>
                    <a:pt x="6014" y="12125"/>
                    <a:pt x="6004" y="12125"/>
                  </a:cubicBezTo>
                  <a:lnTo>
                    <a:pt x="5939" y="12158"/>
                  </a:lnTo>
                  <a:cubicBezTo>
                    <a:pt x="5918" y="12168"/>
                    <a:pt x="5906" y="12168"/>
                    <a:pt x="5896" y="12179"/>
                  </a:cubicBezTo>
                  <a:lnTo>
                    <a:pt x="5885" y="12179"/>
                  </a:lnTo>
                  <a:cubicBezTo>
                    <a:pt x="5874" y="12190"/>
                    <a:pt x="5853" y="12190"/>
                    <a:pt x="5831" y="12201"/>
                  </a:cubicBezTo>
                  <a:cubicBezTo>
                    <a:pt x="5810" y="12211"/>
                    <a:pt x="5798" y="12223"/>
                    <a:pt x="5777" y="12223"/>
                  </a:cubicBezTo>
                  <a:lnTo>
                    <a:pt x="5712" y="12255"/>
                  </a:lnTo>
                  <a:cubicBezTo>
                    <a:pt x="5702" y="12266"/>
                    <a:pt x="5680" y="12276"/>
                    <a:pt x="5669" y="12276"/>
                  </a:cubicBezTo>
                  <a:lnTo>
                    <a:pt x="5604" y="12309"/>
                  </a:lnTo>
                  <a:cubicBezTo>
                    <a:pt x="5594" y="12319"/>
                    <a:pt x="5572" y="12319"/>
                    <a:pt x="5561" y="12331"/>
                  </a:cubicBezTo>
                  <a:lnTo>
                    <a:pt x="5496" y="12363"/>
                  </a:lnTo>
                  <a:cubicBezTo>
                    <a:pt x="5475" y="12374"/>
                    <a:pt x="5464" y="12374"/>
                    <a:pt x="5443" y="12384"/>
                  </a:cubicBezTo>
                  <a:cubicBezTo>
                    <a:pt x="5431" y="12395"/>
                    <a:pt x="5410" y="12406"/>
                    <a:pt x="5388" y="12417"/>
                  </a:cubicBezTo>
                  <a:cubicBezTo>
                    <a:pt x="5367" y="12427"/>
                    <a:pt x="5356" y="12439"/>
                    <a:pt x="5335" y="12439"/>
                  </a:cubicBezTo>
                  <a:cubicBezTo>
                    <a:pt x="5313" y="12449"/>
                    <a:pt x="5291" y="12460"/>
                    <a:pt x="5280" y="12471"/>
                  </a:cubicBezTo>
                  <a:cubicBezTo>
                    <a:pt x="5259" y="12482"/>
                    <a:pt x="5237" y="12492"/>
                    <a:pt x="5227" y="12492"/>
                  </a:cubicBezTo>
                  <a:lnTo>
                    <a:pt x="5162" y="12525"/>
                  </a:lnTo>
                  <a:cubicBezTo>
                    <a:pt x="5151" y="12535"/>
                    <a:pt x="5129" y="12547"/>
                    <a:pt x="5119" y="12557"/>
                  </a:cubicBezTo>
                  <a:lnTo>
                    <a:pt x="5054" y="12590"/>
                  </a:lnTo>
                  <a:cubicBezTo>
                    <a:pt x="5043" y="12600"/>
                    <a:pt x="5021" y="12600"/>
                    <a:pt x="5011" y="12611"/>
                  </a:cubicBezTo>
                  <a:lnTo>
                    <a:pt x="4946" y="12643"/>
                  </a:lnTo>
                  <a:cubicBezTo>
                    <a:pt x="4924" y="12654"/>
                    <a:pt x="4913" y="12665"/>
                    <a:pt x="4891" y="12676"/>
                  </a:cubicBezTo>
                  <a:cubicBezTo>
                    <a:pt x="4870" y="12686"/>
                    <a:pt x="4860" y="12698"/>
                    <a:pt x="4838" y="12708"/>
                  </a:cubicBezTo>
                  <a:cubicBezTo>
                    <a:pt x="4816" y="12719"/>
                    <a:pt x="4805" y="12719"/>
                    <a:pt x="4783" y="12730"/>
                  </a:cubicBezTo>
                  <a:cubicBezTo>
                    <a:pt x="4762" y="12741"/>
                    <a:pt x="4740" y="12751"/>
                    <a:pt x="4730" y="12773"/>
                  </a:cubicBezTo>
                  <a:lnTo>
                    <a:pt x="4730" y="12762"/>
                  </a:lnTo>
                  <a:cubicBezTo>
                    <a:pt x="4708" y="12773"/>
                    <a:pt x="4697" y="12784"/>
                    <a:pt x="4676" y="12794"/>
                  </a:cubicBezTo>
                  <a:lnTo>
                    <a:pt x="4611" y="12827"/>
                  </a:lnTo>
                  <a:cubicBezTo>
                    <a:pt x="4600" y="12838"/>
                    <a:pt x="4579" y="12849"/>
                    <a:pt x="4568" y="12859"/>
                  </a:cubicBezTo>
                  <a:lnTo>
                    <a:pt x="4503" y="12892"/>
                  </a:lnTo>
                  <a:cubicBezTo>
                    <a:pt x="4492" y="12902"/>
                    <a:pt x="4471" y="12914"/>
                    <a:pt x="4460" y="12924"/>
                  </a:cubicBezTo>
                  <a:cubicBezTo>
                    <a:pt x="4457" y="12925"/>
                    <a:pt x="4454" y="12927"/>
                    <a:pt x="4452" y="12928"/>
                  </a:cubicBezTo>
                  <a:lnTo>
                    <a:pt x="4452" y="12928"/>
                  </a:lnTo>
                  <a:cubicBezTo>
                    <a:pt x="4454" y="12922"/>
                    <a:pt x="4456" y="12917"/>
                    <a:pt x="4460" y="12914"/>
                  </a:cubicBezTo>
                  <a:lnTo>
                    <a:pt x="4460" y="12902"/>
                  </a:lnTo>
                  <a:lnTo>
                    <a:pt x="4460" y="12892"/>
                  </a:lnTo>
                  <a:cubicBezTo>
                    <a:pt x="4471" y="12881"/>
                    <a:pt x="4471" y="12870"/>
                    <a:pt x="4471" y="12859"/>
                  </a:cubicBezTo>
                  <a:cubicBezTo>
                    <a:pt x="4481" y="12849"/>
                    <a:pt x="4481" y="12849"/>
                    <a:pt x="4481" y="12838"/>
                  </a:cubicBezTo>
                  <a:cubicBezTo>
                    <a:pt x="4481" y="12827"/>
                    <a:pt x="4481" y="12816"/>
                    <a:pt x="4492" y="12806"/>
                  </a:cubicBezTo>
                  <a:lnTo>
                    <a:pt x="4492" y="12784"/>
                  </a:lnTo>
                  <a:cubicBezTo>
                    <a:pt x="4492" y="12776"/>
                    <a:pt x="4498" y="12762"/>
                    <a:pt x="4501" y="12751"/>
                  </a:cubicBezTo>
                  <a:lnTo>
                    <a:pt x="4501" y="12751"/>
                  </a:lnTo>
                  <a:lnTo>
                    <a:pt x="4503" y="12751"/>
                  </a:lnTo>
                  <a:lnTo>
                    <a:pt x="4503" y="12730"/>
                  </a:lnTo>
                  <a:cubicBezTo>
                    <a:pt x="4503" y="12708"/>
                    <a:pt x="4514" y="12686"/>
                    <a:pt x="4514" y="12676"/>
                  </a:cubicBezTo>
                  <a:lnTo>
                    <a:pt x="4514" y="12654"/>
                  </a:lnTo>
                  <a:lnTo>
                    <a:pt x="4514" y="12622"/>
                  </a:lnTo>
                  <a:cubicBezTo>
                    <a:pt x="4524" y="12611"/>
                    <a:pt x="4524" y="12600"/>
                    <a:pt x="4524" y="12600"/>
                  </a:cubicBezTo>
                  <a:lnTo>
                    <a:pt x="4524" y="12557"/>
                  </a:lnTo>
                  <a:lnTo>
                    <a:pt x="4524" y="12535"/>
                  </a:lnTo>
                  <a:lnTo>
                    <a:pt x="4524" y="12514"/>
                  </a:lnTo>
                  <a:lnTo>
                    <a:pt x="4524" y="12503"/>
                  </a:lnTo>
                  <a:lnTo>
                    <a:pt x="4524" y="12482"/>
                  </a:lnTo>
                  <a:lnTo>
                    <a:pt x="4524" y="12427"/>
                  </a:lnTo>
                  <a:cubicBezTo>
                    <a:pt x="4524" y="12424"/>
                    <a:pt x="4523" y="12420"/>
                    <a:pt x="4522" y="12417"/>
                  </a:cubicBezTo>
                  <a:lnTo>
                    <a:pt x="4522" y="12417"/>
                  </a:lnTo>
                  <a:lnTo>
                    <a:pt x="4524" y="12417"/>
                  </a:lnTo>
                  <a:cubicBezTo>
                    <a:pt x="4514" y="12406"/>
                    <a:pt x="4514" y="12384"/>
                    <a:pt x="4514" y="12374"/>
                  </a:cubicBezTo>
                  <a:lnTo>
                    <a:pt x="4514" y="12352"/>
                  </a:lnTo>
                  <a:cubicBezTo>
                    <a:pt x="4514" y="12341"/>
                    <a:pt x="4514" y="12331"/>
                    <a:pt x="4503" y="12309"/>
                  </a:cubicBezTo>
                  <a:lnTo>
                    <a:pt x="4503" y="12298"/>
                  </a:lnTo>
                  <a:cubicBezTo>
                    <a:pt x="4503" y="12276"/>
                    <a:pt x="4492" y="12266"/>
                    <a:pt x="4492" y="12255"/>
                  </a:cubicBezTo>
                  <a:lnTo>
                    <a:pt x="4492" y="12244"/>
                  </a:lnTo>
                  <a:cubicBezTo>
                    <a:pt x="4492" y="12223"/>
                    <a:pt x="4481" y="12211"/>
                    <a:pt x="4481" y="12190"/>
                  </a:cubicBezTo>
                  <a:cubicBezTo>
                    <a:pt x="4471" y="12168"/>
                    <a:pt x="4460" y="12147"/>
                    <a:pt x="4460" y="12136"/>
                  </a:cubicBezTo>
                  <a:cubicBezTo>
                    <a:pt x="4460" y="12125"/>
                    <a:pt x="4460" y="12125"/>
                    <a:pt x="4449" y="12115"/>
                  </a:cubicBezTo>
                  <a:lnTo>
                    <a:pt x="4449" y="12115"/>
                  </a:lnTo>
                  <a:lnTo>
                    <a:pt x="4449" y="12115"/>
                  </a:lnTo>
                  <a:cubicBezTo>
                    <a:pt x="4449" y="12100"/>
                    <a:pt x="4447" y="12091"/>
                    <a:pt x="4438" y="12082"/>
                  </a:cubicBezTo>
                  <a:cubicBezTo>
                    <a:pt x="4438" y="12072"/>
                    <a:pt x="4438" y="12071"/>
                    <a:pt x="4428" y="12061"/>
                  </a:cubicBezTo>
                  <a:lnTo>
                    <a:pt x="4428" y="12061"/>
                  </a:lnTo>
                  <a:lnTo>
                    <a:pt x="4438" y="12071"/>
                  </a:lnTo>
                  <a:cubicBezTo>
                    <a:pt x="4428" y="12050"/>
                    <a:pt x="4428" y="12039"/>
                    <a:pt x="4416" y="12028"/>
                  </a:cubicBezTo>
                  <a:lnTo>
                    <a:pt x="4406" y="12017"/>
                  </a:lnTo>
                  <a:cubicBezTo>
                    <a:pt x="4406" y="12007"/>
                    <a:pt x="4395" y="11985"/>
                    <a:pt x="4395" y="11974"/>
                  </a:cubicBezTo>
                  <a:lnTo>
                    <a:pt x="4392" y="11975"/>
                  </a:lnTo>
                  <a:lnTo>
                    <a:pt x="4392" y="11975"/>
                  </a:lnTo>
                  <a:cubicBezTo>
                    <a:pt x="4391" y="11972"/>
                    <a:pt x="4388" y="11967"/>
                    <a:pt x="4384" y="11963"/>
                  </a:cubicBezTo>
                  <a:lnTo>
                    <a:pt x="4384" y="11974"/>
                  </a:lnTo>
                  <a:cubicBezTo>
                    <a:pt x="4373" y="11952"/>
                    <a:pt x="4373" y="11942"/>
                    <a:pt x="4363" y="11920"/>
                  </a:cubicBezTo>
                  <a:cubicBezTo>
                    <a:pt x="4352" y="11920"/>
                    <a:pt x="4352" y="11909"/>
                    <a:pt x="4352" y="11909"/>
                  </a:cubicBezTo>
                  <a:cubicBezTo>
                    <a:pt x="4352" y="11899"/>
                    <a:pt x="4341" y="11887"/>
                    <a:pt x="4330" y="11877"/>
                  </a:cubicBezTo>
                  <a:cubicBezTo>
                    <a:pt x="4330" y="11866"/>
                    <a:pt x="4320" y="11866"/>
                    <a:pt x="4320" y="11866"/>
                  </a:cubicBezTo>
                  <a:cubicBezTo>
                    <a:pt x="4320" y="11855"/>
                    <a:pt x="4308" y="11844"/>
                    <a:pt x="4298" y="11834"/>
                  </a:cubicBezTo>
                  <a:lnTo>
                    <a:pt x="4298" y="11823"/>
                  </a:lnTo>
                  <a:lnTo>
                    <a:pt x="4270" y="11796"/>
                  </a:lnTo>
                  <a:lnTo>
                    <a:pt x="4276" y="11791"/>
                  </a:lnTo>
                  <a:lnTo>
                    <a:pt x="4265" y="11791"/>
                  </a:lnTo>
                  <a:lnTo>
                    <a:pt x="4265" y="11779"/>
                  </a:lnTo>
                  <a:cubicBezTo>
                    <a:pt x="4244" y="11758"/>
                    <a:pt x="4222" y="11726"/>
                    <a:pt x="4200" y="11704"/>
                  </a:cubicBezTo>
                  <a:cubicBezTo>
                    <a:pt x="4190" y="11704"/>
                    <a:pt x="4190" y="11693"/>
                    <a:pt x="4190" y="11693"/>
                  </a:cubicBezTo>
                  <a:cubicBezTo>
                    <a:pt x="4179" y="11683"/>
                    <a:pt x="4168" y="11683"/>
                    <a:pt x="4168" y="11672"/>
                  </a:cubicBezTo>
                  <a:lnTo>
                    <a:pt x="4157" y="11672"/>
                  </a:lnTo>
                  <a:lnTo>
                    <a:pt x="4157" y="11661"/>
                  </a:lnTo>
                  <a:lnTo>
                    <a:pt x="4125" y="11628"/>
                  </a:lnTo>
                  <a:lnTo>
                    <a:pt x="4114" y="11628"/>
                  </a:lnTo>
                  <a:lnTo>
                    <a:pt x="4049" y="11564"/>
                  </a:lnTo>
                  <a:lnTo>
                    <a:pt x="4039" y="11553"/>
                  </a:lnTo>
                  <a:cubicBezTo>
                    <a:pt x="4028" y="11542"/>
                    <a:pt x="4017" y="11542"/>
                    <a:pt x="4006" y="11532"/>
                  </a:cubicBezTo>
                  <a:cubicBezTo>
                    <a:pt x="4006" y="11520"/>
                    <a:pt x="3996" y="11520"/>
                    <a:pt x="3996" y="11520"/>
                  </a:cubicBezTo>
                  <a:cubicBezTo>
                    <a:pt x="3985" y="11510"/>
                    <a:pt x="3974" y="11510"/>
                    <a:pt x="3974" y="11499"/>
                  </a:cubicBezTo>
                  <a:cubicBezTo>
                    <a:pt x="3963" y="11499"/>
                    <a:pt x="3963" y="11499"/>
                    <a:pt x="3963" y="11488"/>
                  </a:cubicBezTo>
                  <a:cubicBezTo>
                    <a:pt x="3953" y="11488"/>
                    <a:pt x="3941" y="11477"/>
                    <a:pt x="3920" y="11467"/>
                  </a:cubicBezTo>
                  <a:cubicBezTo>
                    <a:pt x="3913" y="11460"/>
                    <a:pt x="3907" y="11453"/>
                    <a:pt x="3897" y="11447"/>
                  </a:cubicBezTo>
                  <a:lnTo>
                    <a:pt x="3897" y="11447"/>
                  </a:lnTo>
                  <a:lnTo>
                    <a:pt x="3898" y="11445"/>
                  </a:lnTo>
                  <a:lnTo>
                    <a:pt x="3877" y="11434"/>
                  </a:lnTo>
                  <a:lnTo>
                    <a:pt x="3877" y="11434"/>
                  </a:lnTo>
                  <a:cubicBezTo>
                    <a:pt x="3877" y="11434"/>
                    <a:pt x="3877" y="11434"/>
                    <a:pt x="3877" y="11434"/>
                  </a:cubicBezTo>
                  <a:cubicBezTo>
                    <a:pt x="3866" y="11424"/>
                    <a:pt x="3855" y="11424"/>
                    <a:pt x="3845" y="11412"/>
                  </a:cubicBezTo>
                  <a:lnTo>
                    <a:pt x="3833" y="11412"/>
                  </a:lnTo>
                  <a:cubicBezTo>
                    <a:pt x="3823" y="11402"/>
                    <a:pt x="3812" y="11391"/>
                    <a:pt x="3801" y="11391"/>
                  </a:cubicBezTo>
                  <a:cubicBezTo>
                    <a:pt x="3801" y="11391"/>
                    <a:pt x="3801" y="11380"/>
                    <a:pt x="3790" y="11380"/>
                  </a:cubicBezTo>
                  <a:cubicBezTo>
                    <a:pt x="3780" y="11380"/>
                    <a:pt x="3769" y="11369"/>
                    <a:pt x="3758" y="11359"/>
                  </a:cubicBezTo>
                  <a:lnTo>
                    <a:pt x="3747" y="11359"/>
                  </a:lnTo>
                  <a:cubicBezTo>
                    <a:pt x="3725" y="11348"/>
                    <a:pt x="3693" y="11326"/>
                    <a:pt x="3672" y="11316"/>
                  </a:cubicBezTo>
                  <a:lnTo>
                    <a:pt x="3661" y="11316"/>
                  </a:lnTo>
                  <a:lnTo>
                    <a:pt x="3661" y="11304"/>
                  </a:lnTo>
                  <a:cubicBezTo>
                    <a:pt x="3650" y="11304"/>
                    <a:pt x="3639" y="11294"/>
                    <a:pt x="3629" y="11294"/>
                  </a:cubicBezTo>
                  <a:cubicBezTo>
                    <a:pt x="3617" y="11294"/>
                    <a:pt x="3617" y="11283"/>
                    <a:pt x="3617" y="11283"/>
                  </a:cubicBezTo>
                  <a:cubicBezTo>
                    <a:pt x="3607" y="11283"/>
                    <a:pt x="3596" y="11272"/>
                    <a:pt x="3585" y="11272"/>
                  </a:cubicBezTo>
                  <a:lnTo>
                    <a:pt x="3574" y="11261"/>
                  </a:lnTo>
                  <a:cubicBezTo>
                    <a:pt x="3531" y="11251"/>
                    <a:pt x="3488" y="11229"/>
                    <a:pt x="3445" y="11208"/>
                  </a:cubicBezTo>
                  <a:lnTo>
                    <a:pt x="3434" y="11208"/>
                  </a:lnTo>
                  <a:cubicBezTo>
                    <a:pt x="3423" y="11196"/>
                    <a:pt x="3413" y="11196"/>
                    <a:pt x="3401" y="11186"/>
                  </a:cubicBezTo>
                  <a:lnTo>
                    <a:pt x="3391" y="11186"/>
                  </a:lnTo>
                  <a:cubicBezTo>
                    <a:pt x="3348" y="11164"/>
                    <a:pt x="3305" y="11153"/>
                    <a:pt x="3262" y="11132"/>
                  </a:cubicBezTo>
                  <a:cubicBezTo>
                    <a:pt x="3240" y="11132"/>
                    <a:pt x="3229" y="11121"/>
                    <a:pt x="3218" y="11121"/>
                  </a:cubicBezTo>
                  <a:lnTo>
                    <a:pt x="3207" y="11121"/>
                  </a:lnTo>
                  <a:cubicBezTo>
                    <a:pt x="3197" y="11110"/>
                    <a:pt x="3175" y="11110"/>
                    <a:pt x="3164" y="11100"/>
                  </a:cubicBezTo>
                  <a:cubicBezTo>
                    <a:pt x="3121" y="11088"/>
                    <a:pt x="3067" y="11067"/>
                    <a:pt x="3024" y="11056"/>
                  </a:cubicBezTo>
                  <a:cubicBezTo>
                    <a:pt x="3002" y="11045"/>
                    <a:pt x="2991" y="11045"/>
                    <a:pt x="2970" y="11045"/>
                  </a:cubicBezTo>
                  <a:cubicBezTo>
                    <a:pt x="2915" y="11027"/>
                    <a:pt x="2860" y="11011"/>
                    <a:pt x="2805" y="10995"/>
                  </a:cubicBezTo>
                  <a:lnTo>
                    <a:pt x="2805" y="10995"/>
                  </a:lnTo>
                  <a:cubicBezTo>
                    <a:pt x="2831" y="10983"/>
                    <a:pt x="2857" y="10971"/>
                    <a:pt x="2883" y="10959"/>
                  </a:cubicBezTo>
                  <a:cubicBezTo>
                    <a:pt x="2981" y="10916"/>
                    <a:pt x="3078" y="10862"/>
                    <a:pt x="3164" y="10808"/>
                  </a:cubicBezTo>
                  <a:cubicBezTo>
                    <a:pt x="3240" y="10765"/>
                    <a:pt x="3305" y="10721"/>
                    <a:pt x="3369" y="10668"/>
                  </a:cubicBezTo>
                  <a:cubicBezTo>
                    <a:pt x="3413" y="10625"/>
                    <a:pt x="3466" y="10581"/>
                    <a:pt x="3509" y="10538"/>
                  </a:cubicBezTo>
                  <a:cubicBezTo>
                    <a:pt x="3542" y="10505"/>
                    <a:pt x="3574" y="10462"/>
                    <a:pt x="3607" y="10419"/>
                  </a:cubicBezTo>
                  <a:cubicBezTo>
                    <a:pt x="3661" y="10354"/>
                    <a:pt x="3704" y="10279"/>
                    <a:pt x="3737" y="10193"/>
                  </a:cubicBezTo>
                  <a:cubicBezTo>
                    <a:pt x="3758" y="10150"/>
                    <a:pt x="3769" y="10106"/>
                    <a:pt x="3780" y="10052"/>
                  </a:cubicBezTo>
                  <a:cubicBezTo>
                    <a:pt x="3790" y="9998"/>
                    <a:pt x="3790" y="9944"/>
                    <a:pt x="3790" y="9890"/>
                  </a:cubicBezTo>
                  <a:cubicBezTo>
                    <a:pt x="3790" y="9847"/>
                    <a:pt x="3790" y="9804"/>
                    <a:pt x="3780" y="9750"/>
                  </a:cubicBezTo>
                  <a:cubicBezTo>
                    <a:pt x="3769" y="9685"/>
                    <a:pt x="3747" y="9620"/>
                    <a:pt x="3715" y="9555"/>
                  </a:cubicBezTo>
                  <a:cubicBezTo>
                    <a:pt x="3709" y="9537"/>
                    <a:pt x="3702" y="9520"/>
                    <a:pt x="3694" y="9503"/>
                  </a:cubicBezTo>
                  <a:lnTo>
                    <a:pt x="3694" y="9503"/>
                  </a:lnTo>
                  <a:cubicBezTo>
                    <a:pt x="3876" y="9512"/>
                    <a:pt x="4048" y="9512"/>
                    <a:pt x="4200" y="9512"/>
                  </a:cubicBezTo>
                  <a:lnTo>
                    <a:pt x="4471" y="9512"/>
                  </a:lnTo>
                  <a:cubicBezTo>
                    <a:pt x="4492" y="9512"/>
                    <a:pt x="4514" y="9512"/>
                    <a:pt x="4536" y="9502"/>
                  </a:cubicBezTo>
                  <a:lnTo>
                    <a:pt x="4632" y="9502"/>
                  </a:lnTo>
                  <a:cubicBezTo>
                    <a:pt x="4632" y="9502"/>
                    <a:pt x="4644" y="9502"/>
                    <a:pt x="4644" y="9490"/>
                  </a:cubicBezTo>
                  <a:lnTo>
                    <a:pt x="4708" y="9490"/>
                  </a:lnTo>
                  <a:cubicBezTo>
                    <a:pt x="4719" y="9490"/>
                    <a:pt x="4719" y="9480"/>
                    <a:pt x="4730" y="9480"/>
                  </a:cubicBezTo>
                  <a:lnTo>
                    <a:pt x="4773" y="9480"/>
                  </a:lnTo>
                  <a:cubicBezTo>
                    <a:pt x="4783" y="9480"/>
                    <a:pt x="4795" y="9469"/>
                    <a:pt x="4795" y="9469"/>
                  </a:cubicBezTo>
                  <a:lnTo>
                    <a:pt x="4805" y="9469"/>
                  </a:lnTo>
                  <a:cubicBezTo>
                    <a:pt x="4816" y="9469"/>
                    <a:pt x="4827" y="9469"/>
                    <a:pt x="4838" y="9459"/>
                  </a:cubicBezTo>
                  <a:cubicBezTo>
                    <a:pt x="4848" y="9459"/>
                    <a:pt x="4860" y="9459"/>
                    <a:pt x="4881" y="9447"/>
                  </a:cubicBezTo>
                  <a:cubicBezTo>
                    <a:pt x="4891" y="9447"/>
                    <a:pt x="4903" y="9447"/>
                    <a:pt x="4913" y="9437"/>
                  </a:cubicBezTo>
                  <a:lnTo>
                    <a:pt x="4924" y="9437"/>
                  </a:lnTo>
                  <a:cubicBezTo>
                    <a:pt x="4924" y="9437"/>
                    <a:pt x="4935" y="9437"/>
                    <a:pt x="4946" y="9426"/>
                  </a:cubicBezTo>
                  <a:lnTo>
                    <a:pt x="4967" y="9426"/>
                  </a:lnTo>
                  <a:cubicBezTo>
                    <a:pt x="4967" y="9415"/>
                    <a:pt x="4978" y="9415"/>
                    <a:pt x="4989" y="9415"/>
                  </a:cubicBezTo>
                  <a:cubicBezTo>
                    <a:pt x="4999" y="9404"/>
                    <a:pt x="4999" y="9404"/>
                    <a:pt x="5011" y="9404"/>
                  </a:cubicBezTo>
                  <a:cubicBezTo>
                    <a:pt x="5011" y="9404"/>
                    <a:pt x="5021" y="9394"/>
                    <a:pt x="5032" y="9394"/>
                  </a:cubicBezTo>
                  <a:cubicBezTo>
                    <a:pt x="5043" y="9382"/>
                    <a:pt x="5054" y="9382"/>
                    <a:pt x="5064" y="9372"/>
                  </a:cubicBezTo>
                  <a:lnTo>
                    <a:pt x="5064" y="9372"/>
                  </a:lnTo>
                  <a:lnTo>
                    <a:pt x="5054" y="9382"/>
                  </a:lnTo>
                  <a:cubicBezTo>
                    <a:pt x="5064" y="9372"/>
                    <a:pt x="5075" y="9372"/>
                    <a:pt x="5086" y="9361"/>
                  </a:cubicBezTo>
                  <a:cubicBezTo>
                    <a:pt x="5086" y="9361"/>
                    <a:pt x="5097" y="9351"/>
                    <a:pt x="5107" y="9351"/>
                  </a:cubicBezTo>
                  <a:lnTo>
                    <a:pt x="5140" y="9318"/>
                  </a:lnTo>
                  <a:lnTo>
                    <a:pt x="5151" y="9318"/>
                  </a:lnTo>
                  <a:lnTo>
                    <a:pt x="5162" y="9307"/>
                  </a:lnTo>
                  <a:lnTo>
                    <a:pt x="5194" y="9275"/>
                  </a:lnTo>
                  <a:lnTo>
                    <a:pt x="5205" y="9264"/>
                  </a:lnTo>
                  <a:lnTo>
                    <a:pt x="5227" y="9253"/>
                  </a:lnTo>
                  <a:cubicBezTo>
                    <a:pt x="5248" y="9221"/>
                    <a:pt x="5259" y="9210"/>
                    <a:pt x="5259" y="9210"/>
                  </a:cubicBezTo>
                  <a:lnTo>
                    <a:pt x="5259" y="9199"/>
                  </a:lnTo>
                  <a:lnTo>
                    <a:pt x="5280" y="9178"/>
                  </a:lnTo>
                  <a:cubicBezTo>
                    <a:pt x="5291" y="9156"/>
                    <a:pt x="5302" y="9145"/>
                    <a:pt x="5302" y="9135"/>
                  </a:cubicBezTo>
                  <a:cubicBezTo>
                    <a:pt x="5306" y="9130"/>
                    <a:pt x="5309" y="9126"/>
                    <a:pt x="5311" y="9122"/>
                  </a:cubicBezTo>
                  <a:lnTo>
                    <a:pt x="5311" y="9122"/>
                  </a:lnTo>
                  <a:lnTo>
                    <a:pt x="5313" y="9123"/>
                  </a:lnTo>
                  <a:lnTo>
                    <a:pt x="5335" y="9080"/>
                  </a:lnTo>
                  <a:cubicBezTo>
                    <a:pt x="5345" y="9048"/>
                    <a:pt x="5356" y="9015"/>
                    <a:pt x="5367" y="8972"/>
                  </a:cubicBezTo>
                  <a:cubicBezTo>
                    <a:pt x="5373" y="8940"/>
                    <a:pt x="5380" y="8908"/>
                    <a:pt x="5384" y="8878"/>
                  </a:cubicBezTo>
                  <a:close/>
                  <a:moveTo>
                    <a:pt x="25677" y="14404"/>
                  </a:moveTo>
                  <a:lnTo>
                    <a:pt x="25677" y="14404"/>
                  </a:lnTo>
                  <a:lnTo>
                    <a:pt x="25677" y="14404"/>
                  </a:lnTo>
                  <a:cubicBezTo>
                    <a:pt x="25677" y="14404"/>
                    <a:pt x="25677" y="14404"/>
                    <a:pt x="25677" y="14404"/>
                  </a:cubicBezTo>
                  <a:lnTo>
                    <a:pt x="25677" y="14404"/>
                  </a:lnTo>
                  <a:close/>
                  <a:moveTo>
                    <a:pt x="22577" y="1145"/>
                  </a:moveTo>
                  <a:cubicBezTo>
                    <a:pt x="22664" y="1145"/>
                    <a:pt x="22750" y="1155"/>
                    <a:pt x="22848" y="1177"/>
                  </a:cubicBezTo>
                  <a:cubicBezTo>
                    <a:pt x="22977" y="1209"/>
                    <a:pt x="23074" y="1253"/>
                    <a:pt x="23172" y="1306"/>
                  </a:cubicBezTo>
                  <a:cubicBezTo>
                    <a:pt x="23247" y="1349"/>
                    <a:pt x="23323" y="1404"/>
                    <a:pt x="23388" y="1469"/>
                  </a:cubicBezTo>
                  <a:cubicBezTo>
                    <a:pt x="23452" y="1522"/>
                    <a:pt x="23506" y="1576"/>
                    <a:pt x="23549" y="1652"/>
                  </a:cubicBezTo>
                  <a:cubicBezTo>
                    <a:pt x="23636" y="1760"/>
                    <a:pt x="23712" y="1900"/>
                    <a:pt x="23776" y="2052"/>
                  </a:cubicBezTo>
                  <a:cubicBezTo>
                    <a:pt x="23830" y="2170"/>
                    <a:pt x="23863" y="2289"/>
                    <a:pt x="23895" y="2407"/>
                  </a:cubicBezTo>
                  <a:cubicBezTo>
                    <a:pt x="23949" y="2591"/>
                    <a:pt x="23981" y="2786"/>
                    <a:pt x="24003" y="2959"/>
                  </a:cubicBezTo>
                  <a:cubicBezTo>
                    <a:pt x="24024" y="3131"/>
                    <a:pt x="24035" y="3293"/>
                    <a:pt x="24046" y="3434"/>
                  </a:cubicBezTo>
                  <a:cubicBezTo>
                    <a:pt x="24046" y="3638"/>
                    <a:pt x="24165" y="3822"/>
                    <a:pt x="24348" y="3919"/>
                  </a:cubicBezTo>
                  <a:cubicBezTo>
                    <a:pt x="24447" y="3971"/>
                    <a:pt x="24530" y="4023"/>
                    <a:pt x="24599" y="4072"/>
                  </a:cubicBezTo>
                  <a:lnTo>
                    <a:pt x="24599" y="4072"/>
                  </a:lnTo>
                  <a:cubicBezTo>
                    <a:pt x="24495" y="4075"/>
                    <a:pt x="24379" y="4081"/>
                    <a:pt x="24251" y="4081"/>
                  </a:cubicBezTo>
                  <a:lnTo>
                    <a:pt x="24197" y="4081"/>
                  </a:lnTo>
                  <a:cubicBezTo>
                    <a:pt x="23959" y="4081"/>
                    <a:pt x="23733" y="4233"/>
                    <a:pt x="23657" y="4459"/>
                  </a:cubicBezTo>
                  <a:cubicBezTo>
                    <a:pt x="23636" y="4513"/>
                    <a:pt x="23614" y="4557"/>
                    <a:pt x="23592" y="4610"/>
                  </a:cubicBezTo>
                  <a:cubicBezTo>
                    <a:pt x="23560" y="4675"/>
                    <a:pt x="23528" y="4729"/>
                    <a:pt x="23496" y="4761"/>
                  </a:cubicBezTo>
                  <a:cubicBezTo>
                    <a:pt x="23484" y="4783"/>
                    <a:pt x="23474" y="4794"/>
                    <a:pt x="23463" y="4804"/>
                  </a:cubicBezTo>
                  <a:lnTo>
                    <a:pt x="23452" y="4804"/>
                  </a:lnTo>
                  <a:lnTo>
                    <a:pt x="23452" y="4816"/>
                  </a:lnTo>
                  <a:cubicBezTo>
                    <a:pt x="23301" y="4912"/>
                    <a:pt x="23193" y="5085"/>
                    <a:pt x="23193" y="5269"/>
                  </a:cubicBezTo>
                  <a:lnTo>
                    <a:pt x="23193" y="5301"/>
                  </a:lnTo>
                  <a:lnTo>
                    <a:pt x="23193" y="5312"/>
                  </a:lnTo>
                  <a:cubicBezTo>
                    <a:pt x="23193" y="5334"/>
                    <a:pt x="23182" y="5356"/>
                    <a:pt x="23182" y="5366"/>
                  </a:cubicBezTo>
                  <a:lnTo>
                    <a:pt x="23182" y="5377"/>
                  </a:lnTo>
                  <a:lnTo>
                    <a:pt x="23182" y="5420"/>
                  </a:lnTo>
                  <a:lnTo>
                    <a:pt x="23182" y="5442"/>
                  </a:lnTo>
                  <a:lnTo>
                    <a:pt x="23182" y="5474"/>
                  </a:lnTo>
                  <a:lnTo>
                    <a:pt x="23182" y="5495"/>
                  </a:lnTo>
                  <a:lnTo>
                    <a:pt x="23182" y="5550"/>
                  </a:lnTo>
                  <a:lnTo>
                    <a:pt x="23182" y="5560"/>
                  </a:lnTo>
                  <a:cubicBezTo>
                    <a:pt x="23193" y="5593"/>
                    <a:pt x="23193" y="5625"/>
                    <a:pt x="23193" y="5668"/>
                  </a:cubicBezTo>
                  <a:lnTo>
                    <a:pt x="23193" y="5679"/>
                  </a:lnTo>
                  <a:cubicBezTo>
                    <a:pt x="23193" y="5711"/>
                    <a:pt x="23204" y="5744"/>
                    <a:pt x="23204" y="5787"/>
                  </a:cubicBezTo>
                  <a:lnTo>
                    <a:pt x="23204" y="5798"/>
                  </a:lnTo>
                  <a:cubicBezTo>
                    <a:pt x="23215" y="5831"/>
                    <a:pt x="23215" y="5874"/>
                    <a:pt x="23225" y="5906"/>
                  </a:cubicBezTo>
                  <a:lnTo>
                    <a:pt x="23225" y="5917"/>
                  </a:lnTo>
                  <a:cubicBezTo>
                    <a:pt x="23236" y="5960"/>
                    <a:pt x="23247" y="5992"/>
                    <a:pt x="23258" y="6025"/>
                  </a:cubicBezTo>
                  <a:cubicBezTo>
                    <a:pt x="23301" y="6176"/>
                    <a:pt x="23420" y="6294"/>
                    <a:pt x="23560" y="6370"/>
                  </a:cubicBezTo>
                  <a:cubicBezTo>
                    <a:pt x="23636" y="6403"/>
                    <a:pt x="23714" y="6419"/>
                    <a:pt x="23792" y="6419"/>
                  </a:cubicBezTo>
                  <a:cubicBezTo>
                    <a:pt x="23870" y="6419"/>
                    <a:pt x="23949" y="6403"/>
                    <a:pt x="24024" y="6370"/>
                  </a:cubicBezTo>
                  <a:lnTo>
                    <a:pt x="24046" y="6370"/>
                  </a:lnTo>
                  <a:cubicBezTo>
                    <a:pt x="24057" y="6359"/>
                    <a:pt x="24057" y="6359"/>
                    <a:pt x="24067" y="6359"/>
                  </a:cubicBezTo>
                  <a:lnTo>
                    <a:pt x="24079" y="6359"/>
                  </a:lnTo>
                  <a:cubicBezTo>
                    <a:pt x="24079" y="6359"/>
                    <a:pt x="24079" y="6349"/>
                    <a:pt x="24089" y="6349"/>
                  </a:cubicBezTo>
                  <a:cubicBezTo>
                    <a:pt x="24100" y="6349"/>
                    <a:pt x="24111" y="6349"/>
                    <a:pt x="24122" y="6338"/>
                  </a:cubicBezTo>
                  <a:lnTo>
                    <a:pt x="24154" y="6338"/>
                  </a:lnTo>
                  <a:cubicBezTo>
                    <a:pt x="24165" y="6327"/>
                    <a:pt x="24187" y="6327"/>
                    <a:pt x="24208" y="6327"/>
                  </a:cubicBezTo>
                  <a:lnTo>
                    <a:pt x="24208" y="6316"/>
                  </a:lnTo>
                  <a:cubicBezTo>
                    <a:pt x="24230" y="6316"/>
                    <a:pt x="24251" y="6316"/>
                    <a:pt x="24273" y="6306"/>
                  </a:cubicBezTo>
                  <a:cubicBezTo>
                    <a:pt x="24348" y="6294"/>
                    <a:pt x="24446" y="6294"/>
                    <a:pt x="24532" y="6294"/>
                  </a:cubicBezTo>
                  <a:cubicBezTo>
                    <a:pt x="24640" y="6294"/>
                    <a:pt x="24758" y="6306"/>
                    <a:pt x="24866" y="6316"/>
                  </a:cubicBezTo>
                  <a:cubicBezTo>
                    <a:pt x="24953" y="6338"/>
                    <a:pt x="25029" y="6359"/>
                    <a:pt x="25094" y="6381"/>
                  </a:cubicBezTo>
                  <a:cubicBezTo>
                    <a:pt x="25147" y="6392"/>
                    <a:pt x="25190" y="6414"/>
                    <a:pt x="25223" y="6424"/>
                  </a:cubicBezTo>
                  <a:cubicBezTo>
                    <a:pt x="25255" y="6446"/>
                    <a:pt x="25277" y="6457"/>
                    <a:pt x="25288" y="6467"/>
                  </a:cubicBezTo>
                  <a:cubicBezTo>
                    <a:pt x="25308" y="6477"/>
                    <a:pt x="25327" y="6496"/>
                    <a:pt x="25331" y="6500"/>
                  </a:cubicBezTo>
                  <a:lnTo>
                    <a:pt x="25331" y="6500"/>
                  </a:lnTo>
                  <a:cubicBezTo>
                    <a:pt x="25455" y="6879"/>
                    <a:pt x="25560" y="7278"/>
                    <a:pt x="25644" y="7698"/>
                  </a:cubicBezTo>
                  <a:cubicBezTo>
                    <a:pt x="25665" y="7806"/>
                    <a:pt x="25709" y="7904"/>
                    <a:pt x="25785" y="7979"/>
                  </a:cubicBezTo>
                  <a:cubicBezTo>
                    <a:pt x="26044" y="8260"/>
                    <a:pt x="26292" y="8583"/>
                    <a:pt x="26519" y="8929"/>
                  </a:cubicBezTo>
                  <a:cubicBezTo>
                    <a:pt x="26721" y="9243"/>
                    <a:pt x="26904" y="9575"/>
                    <a:pt x="27033" y="9908"/>
                  </a:cubicBezTo>
                  <a:lnTo>
                    <a:pt x="27033" y="9908"/>
                  </a:lnTo>
                  <a:cubicBezTo>
                    <a:pt x="27031" y="9916"/>
                    <a:pt x="27029" y="9924"/>
                    <a:pt x="27026" y="9934"/>
                  </a:cubicBezTo>
                  <a:cubicBezTo>
                    <a:pt x="27015" y="9955"/>
                    <a:pt x="27004" y="9998"/>
                    <a:pt x="26983" y="10042"/>
                  </a:cubicBezTo>
                  <a:cubicBezTo>
                    <a:pt x="26939" y="10117"/>
                    <a:pt x="26896" y="10214"/>
                    <a:pt x="26831" y="10311"/>
                  </a:cubicBezTo>
                  <a:cubicBezTo>
                    <a:pt x="26735" y="10473"/>
                    <a:pt x="26616" y="10646"/>
                    <a:pt x="26476" y="10819"/>
                  </a:cubicBezTo>
                  <a:cubicBezTo>
                    <a:pt x="26346" y="11002"/>
                    <a:pt x="26195" y="11186"/>
                    <a:pt x="26054" y="11369"/>
                  </a:cubicBezTo>
                  <a:cubicBezTo>
                    <a:pt x="25968" y="11467"/>
                    <a:pt x="25925" y="11585"/>
                    <a:pt x="25925" y="11715"/>
                  </a:cubicBezTo>
                  <a:cubicBezTo>
                    <a:pt x="25903" y="12503"/>
                    <a:pt x="25838" y="13205"/>
                    <a:pt x="25785" y="13701"/>
                  </a:cubicBezTo>
                  <a:cubicBezTo>
                    <a:pt x="25763" y="13831"/>
                    <a:pt x="25752" y="13950"/>
                    <a:pt x="25741" y="14047"/>
                  </a:cubicBezTo>
                  <a:cubicBezTo>
                    <a:pt x="25735" y="14093"/>
                    <a:pt x="25728" y="14135"/>
                    <a:pt x="25721" y="14173"/>
                  </a:cubicBezTo>
                  <a:lnTo>
                    <a:pt x="25721" y="14173"/>
                  </a:lnTo>
                  <a:cubicBezTo>
                    <a:pt x="25700" y="14175"/>
                    <a:pt x="25678" y="14176"/>
                    <a:pt x="25655" y="14176"/>
                  </a:cubicBezTo>
                  <a:cubicBezTo>
                    <a:pt x="25428" y="14188"/>
                    <a:pt x="25233" y="14328"/>
                    <a:pt x="25158" y="14544"/>
                  </a:cubicBezTo>
                  <a:cubicBezTo>
                    <a:pt x="25103" y="14676"/>
                    <a:pt x="25101" y="14821"/>
                    <a:pt x="25149" y="14950"/>
                  </a:cubicBezTo>
                  <a:lnTo>
                    <a:pt x="25149" y="14950"/>
                  </a:lnTo>
                  <a:cubicBezTo>
                    <a:pt x="25094" y="14954"/>
                    <a:pt x="25039" y="14966"/>
                    <a:pt x="24986" y="14987"/>
                  </a:cubicBezTo>
                  <a:cubicBezTo>
                    <a:pt x="24758" y="15073"/>
                    <a:pt x="24607" y="15289"/>
                    <a:pt x="24618" y="15527"/>
                  </a:cubicBezTo>
                  <a:lnTo>
                    <a:pt x="24618" y="16369"/>
                  </a:lnTo>
                  <a:lnTo>
                    <a:pt x="24618" y="16432"/>
                  </a:lnTo>
                  <a:lnTo>
                    <a:pt x="24618" y="16432"/>
                  </a:lnTo>
                  <a:cubicBezTo>
                    <a:pt x="24471" y="16434"/>
                    <a:pt x="24328" y="16498"/>
                    <a:pt x="24230" y="16606"/>
                  </a:cubicBezTo>
                  <a:cubicBezTo>
                    <a:pt x="24204" y="16635"/>
                    <a:pt x="24181" y="16665"/>
                    <a:pt x="24160" y="16696"/>
                  </a:cubicBezTo>
                  <a:lnTo>
                    <a:pt x="24160" y="16696"/>
                  </a:lnTo>
                  <a:cubicBezTo>
                    <a:pt x="24064" y="16523"/>
                    <a:pt x="23881" y="16409"/>
                    <a:pt x="23679" y="16401"/>
                  </a:cubicBezTo>
                  <a:lnTo>
                    <a:pt x="22866" y="16385"/>
                  </a:lnTo>
                  <a:lnTo>
                    <a:pt x="22866" y="16385"/>
                  </a:lnTo>
                  <a:cubicBezTo>
                    <a:pt x="22766" y="16266"/>
                    <a:pt x="22617" y="16192"/>
                    <a:pt x="22459" y="16185"/>
                  </a:cubicBezTo>
                  <a:lnTo>
                    <a:pt x="21994" y="16174"/>
                  </a:lnTo>
                  <a:cubicBezTo>
                    <a:pt x="21987" y="16174"/>
                    <a:pt x="21980" y="16174"/>
                    <a:pt x="21973" y="16174"/>
                  </a:cubicBezTo>
                  <a:cubicBezTo>
                    <a:pt x="21812" y="16174"/>
                    <a:pt x="21666" y="16240"/>
                    <a:pt x="21562" y="16348"/>
                  </a:cubicBezTo>
                  <a:lnTo>
                    <a:pt x="21562" y="16348"/>
                  </a:lnTo>
                  <a:lnTo>
                    <a:pt x="21034" y="16336"/>
                  </a:lnTo>
                  <a:cubicBezTo>
                    <a:pt x="21027" y="16336"/>
                    <a:pt x="21019" y="16336"/>
                    <a:pt x="21012" y="16336"/>
                  </a:cubicBezTo>
                  <a:cubicBezTo>
                    <a:pt x="20818" y="16336"/>
                    <a:pt x="20643" y="16435"/>
                    <a:pt x="20540" y="16594"/>
                  </a:cubicBezTo>
                  <a:lnTo>
                    <a:pt x="20540" y="16594"/>
                  </a:lnTo>
                  <a:cubicBezTo>
                    <a:pt x="20521" y="16559"/>
                    <a:pt x="20498" y="16527"/>
                    <a:pt x="20472" y="16498"/>
                  </a:cubicBezTo>
                  <a:cubicBezTo>
                    <a:pt x="20414" y="16434"/>
                    <a:pt x="20343" y="16385"/>
                    <a:pt x="20266" y="16353"/>
                  </a:cubicBezTo>
                  <a:lnTo>
                    <a:pt x="20266" y="16353"/>
                  </a:lnTo>
                  <a:cubicBezTo>
                    <a:pt x="20326" y="15566"/>
                    <a:pt x="20442" y="14053"/>
                    <a:pt x="20580" y="12471"/>
                  </a:cubicBezTo>
                  <a:cubicBezTo>
                    <a:pt x="20612" y="12201"/>
                    <a:pt x="20440" y="11952"/>
                    <a:pt x="20180" y="11866"/>
                  </a:cubicBezTo>
                  <a:cubicBezTo>
                    <a:pt x="19403" y="11618"/>
                    <a:pt x="18561" y="11412"/>
                    <a:pt x="17654" y="11251"/>
                  </a:cubicBezTo>
                  <a:cubicBezTo>
                    <a:pt x="17546" y="11229"/>
                    <a:pt x="17428" y="11208"/>
                    <a:pt x="17308" y="11196"/>
                  </a:cubicBezTo>
                  <a:cubicBezTo>
                    <a:pt x="17244" y="11186"/>
                    <a:pt x="17190" y="11175"/>
                    <a:pt x="17136" y="11164"/>
                  </a:cubicBezTo>
                  <a:cubicBezTo>
                    <a:pt x="17107" y="11160"/>
                    <a:pt x="17079" y="11158"/>
                    <a:pt x="17051" y="11158"/>
                  </a:cubicBezTo>
                  <a:cubicBezTo>
                    <a:pt x="16844" y="11158"/>
                    <a:pt x="16651" y="11268"/>
                    <a:pt x="16546" y="11443"/>
                  </a:cubicBezTo>
                  <a:lnTo>
                    <a:pt x="16546" y="11443"/>
                  </a:lnTo>
                  <a:lnTo>
                    <a:pt x="14328" y="11067"/>
                  </a:lnTo>
                  <a:cubicBezTo>
                    <a:pt x="14291" y="11059"/>
                    <a:pt x="14252" y="11055"/>
                    <a:pt x="14214" y="11055"/>
                  </a:cubicBezTo>
                  <a:cubicBezTo>
                    <a:pt x="14200" y="11055"/>
                    <a:pt x="14185" y="11055"/>
                    <a:pt x="14171" y="11057"/>
                  </a:cubicBezTo>
                  <a:lnTo>
                    <a:pt x="14171" y="11057"/>
                  </a:lnTo>
                  <a:cubicBezTo>
                    <a:pt x="14160" y="11023"/>
                    <a:pt x="14146" y="10991"/>
                    <a:pt x="14129" y="10960"/>
                  </a:cubicBezTo>
                  <a:lnTo>
                    <a:pt x="14129" y="10960"/>
                  </a:lnTo>
                  <a:cubicBezTo>
                    <a:pt x="14144" y="10947"/>
                    <a:pt x="14158" y="10933"/>
                    <a:pt x="14171" y="10918"/>
                  </a:cubicBezTo>
                  <a:lnTo>
                    <a:pt x="14171" y="10918"/>
                  </a:lnTo>
                  <a:cubicBezTo>
                    <a:pt x="14232" y="10947"/>
                    <a:pt x="14296" y="10965"/>
                    <a:pt x="14361" y="10970"/>
                  </a:cubicBezTo>
                  <a:lnTo>
                    <a:pt x="14415" y="10970"/>
                  </a:lnTo>
                  <a:cubicBezTo>
                    <a:pt x="14429" y="10971"/>
                    <a:pt x="14444" y="10972"/>
                    <a:pt x="14459" y="10972"/>
                  </a:cubicBezTo>
                  <a:cubicBezTo>
                    <a:pt x="14732" y="10972"/>
                    <a:pt x="14969" y="10783"/>
                    <a:pt x="15031" y="10517"/>
                  </a:cubicBezTo>
                  <a:cubicBezTo>
                    <a:pt x="15084" y="10484"/>
                    <a:pt x="15149" y="10441"/>
                    <a:pt x="15214" y="10409"/>
                  </a:cubicBezTo>
                  <a:cubicBezTo>
                    <a:pt x="15290" y="10365"/>
                    <a:pt x="15365" y="10333"/>
                    <a:pt x="15430" y="10301"/>
                  </a:cubicBezTo>
                  <a:cubicBezTo>
                    <a:pt x="15581" y="10225"/>
                    <a:pt x="15700" y="10085"/>
                    <a:pt x="15732" y="9912"/>
                  </a:cubicBezTo>
                  <a:cubicBezTo>
                    <a:pt x="15743" y="9869"/>
                    <a:pt x="15765" y="9804"/>
                    <a:pt x="15775" y="9750"/>
                  </a:cubicBezTo>
                  <a:cubicBezTo>
                    <a:pt x="15781" y="9733"/>
                    <a:pt x="15790" y="9713"/>
                    <a:pt x="15798" y="9693"/>
                  </a:cubicBezTo>
                  <a:lnTo>
                    <a:pt x="15798" y="9693"/>
                  </a:lnTo>
                  <a:cubicBezTo>
                    <a:pt x="15837" y="9687"/>
                    <a:pt x="15878" y="9680"/>
                    <a:pt x="15916" y="9674"/>
                  </a:cubicBezTo>
                  <a:lnTo>
                    <a:pt x="15949" y="9674"/>
                  </a:lnTo>
                  <a:cubicBezTo>
                    <a:pt x="15964" y="9687"/>
                    <a:pt x="15982" y="9702"/>
                    <a:pt x="16002" y="9718"/>
                  </a:cubicBezTo>
                  <a:lnTo>
                    <a:pt x="16175" y="9890"/>
                  </a:lnTo>
                  <a:cubicBezTo>
                    <a:pt x="16222" y="9957"/>
                    <a:pt x="16270" y="10023"/>
                    <a:pt x="16317" y="10083"/>
                  </a:cubicBezTo>
                  <a:lnTo>
                    <a:pt x="16317" y="10083"/>
                  </a:lnTo>
                  <a:cubicBezTo>
                    <a:pt x="16320" y="10086"/>
                    <a:pt x="16322" y="10090"/>
                    <a:pt x="16325" y="10093"/>
                  </a:cubicBezTo>
                  <a:lnTo>
                    <a:pt x="16325" y="10093"/>
                  </a:lnTo>
                  <a:cubicBezTo>
                    <a:pt x="16344" y="10136"/>
                    <a:pt x="16367" y="10172"/>
                    <a:pt x="16391" y="10203"/>
                  </a:cubicBezTo>
                  <a:cubicBezTo>
                    <a:pt x="16423" y="10246"/>
                    <a:pt x="16466" y="10289"/>
                    <a:pt x="16521" y="10333"/>
                  </a:cubicBezTo>
                  <a:cubicBezTo>
                    <a:pt x="16585" y="10397"/>
                    <a:pt x="16672" y="10452"/>
                    <a:pt x="16768" y="10505"/>
                  </a:cubicBezTo>
                  <a:cubicBezTo>
                    <a:pt x="16866" y="10549"/>
                    <a:pt x="16984" y="10592"/>
                    <a:pt x="17104" y="10635"/>
                  </a:cubicBezTo>
                  <a:cubicBezTo>
                    <a:pt x="17156" y="10650"/>
                    <a:pt x="17209" y="10657"/>
                    <a:pt x="17261" y="10657"/>
                  </a:cubicBezTo>
                  <a:cubicBezTo>
                    <a:pt x="17342" y="10657"/>
                    <a:pt x="17421" y="10640"/>
                    <a:pt x="17493" y="10608"/>
                  </a:cubicBezTo>
                  <a:lnTo>
                    <a:pt x="17493" y="10608"/>
                  </a:lnTo>
                  <a:cubicBezTo>
                    <a:pt x="17532" y="10617"/>
                    <a:pt x="17571" y="10621"/>
                    <a:pt x="17609" y="10621"/>
                  </a:cubicBezTo>
                  <a:cubicBezTo>
                    <a:pt x="17692" y="10621"/>
                    <a:pt x="17774" y="10602"/>
                    <a:pt x="17848" y="10568"/>
                  </a:cubicBezTo>
                  <a:lnTo>
                    <a:pt x="17848" y="10568"/>
                  </a:lnTo>
                  <a:cubicBezTo>
                    <a:pt x="18317" y="10711"/>
                    <a:pt x="18776" y="10832"/>
                    <a:pt x="19187" y="10927"/>
                  </a:cubicBezTo>
                  <a:cubicBezTo>
                    <a:pt x="19233" y="10940"/>
                    <a:pt x="19280" y="10946"/>
                    <a:pt x="19327" y="10946"/>
                  </a:cubicBezTo>
                  <a:cubicBezTo>
                    <a:pt x="19434" y="10946"/>
                    <a:pt x="19540" y="10914"/>
                    <a:pt x="19630" y="10862"/>
                  </a:cubicBezTo>
                  <a:cubicBezTo>
                    <a:pt x="19760" y="10776"/>
                    <a:pt x="19846" y="10646"/>
                    <a:pt x="19878" y="10495"/>
                  </a:cubicBezTo>
                  <a:cubicBezTo>
                    <a:pt x="19997" y="9987"/>
                    <a:pt x="20127" y="9512"/>
                    <a:pt x="20245" y="9102"/>
                  </a:cubicBezTo>
                  <a:cubicBezTo>
                    <a:pt x="20375" y="8691"/>
                    <a:pt x="20516" y="8336"/>
                    <a:pt x="20634" y="8044"/>
                  </a:cubicBezTo>
                  <a:lnTo>
                    <a:pt x="20634" y="8033"/>
                  </a:lnTo>
                  <a:cubicBezTo>
                    <a:pt x="20655" y="8000"/>
                    <a:pt x="20667" y="7968"/>
                    <a:pt x="20688" y="7925"/>
                  </a:cubicBezTo>
                  <a:cubicBezTo>
                    <a:pt x="20710" y="7871"/>
                    <a:pt x="20731" y="7806"/>
                    <a:pt x="20731" y="7731"/>
                  </a:cubicBezTo>
                  <a:cubicBezTo>
                    <a:pt x="20731" y="7698"/>
                    <a:pt x="20742" y="7666"/>
                    <a:pt x="20742" y="7645"/>
                  </a:cubicBezTo>
                  <a:cubicBezTo>
                    <a:pt x="20753" y="7537"/>
                    <a:pt x="20775" y="7429"/>
                    <a:pt x="20807" y="7342"/>
                  </a:cubicBezTo>
                  <a:cubicBezTo>
                    <a:pt x="20839" y="7277"/>
                    <a:pt x="20871" y="7213"/>
                    <a:pt x="20904" y="7158"/>
                  </a:cubicBezTo>
                  <a:cubicBezTo>
                    <a:pt x="20969" y="7083"/>
                    <a:pt x="21034" y="7007"/>
                    <a:pt x="21109" y="6964"/>
                  </a:cubicBezTo>
                  <a:cubicBezTo>
                    <a:pt x="21185" y="6910"/>
                    <a:pt x="21271" y="6878"/>
                    <a:pt x="21368" y="6856"/>
                  </a:cubicBezTo>
                  <a:cubicBezTo>
                    <a:pt x="21444" y="6846"/>
                    <a:pt x="21519" y="6813"/>
                    <a:pt x="21584" y="6770"/>
                  </a:cubicBezTo>
                  <a:cubicBezTo>
                    <a:pt x="21627" y="6738"/>
                    <a:pt x="21670" y="6716"/>
                    <a:pt x="21725" y="6683"/>
                  </a:cubicBezTo>
                  <a:cubicBezTo>
                    <a:pt x="21871" y="6605"/>
                    <a:pt x="21973" y="6474"/>
                    <a:pt x="22016" y="6314"/>
                  </a:cubicBezTo>
                  <a:lnTo>
                    <a:pt x="22016" y="6314"/>
                  </a:lnTo>
                  <a:cubicBezTo>
                    <a:pt x="22025" y="6291"/>
                    <a:pt x="22032" y="6267"/>
                    <a:pt x="22038" y="6241"/>
                  </a:cubicBezTo>
                  <a:cubicBezTo>
                    <a:pt x="22092" y="6068"/>
                    <a:pt x="22059" y="5874"/>
                    <a:pt x="21941" y="5733"/>
                  </a:cubicBezTo>
                  <a:cubicBezTo>
                    <a:pt x="21839" y="5591"/>
                    <a:pt x="21680" y="5506"/>
                    <a:pt x="21508" y="5506"/>
                  </a:cubicBezTo>
                  <a:cubicBezTo>
                    <a:pt x="21500" y="5506"/>
                    <a:pt x="21491" y="5506"/>
                    <a:pt x="21483" y="5506"/>
                  </a:cubicBezTo>
                  <a:lnTo>
                    <a:pt x="21483" y="5506"/>
                  </a:lnTo>
                  <a:lnTo>
                    <a:pt x="21390" y="4135"/>
                  </a:lnTo>
                  <a:cubicBezTo>
                    <a:pt x="21368" y="3897"/>
                    <a:pt x="21207" y="3693"/>
                    <a:pt x="20969" y="3628"/>
                  </a:cubicBezTo>
                  <a:cubicBezTo>
                    <a:pt x="20731" y="3563"/>
                    <a:pt x="20504" y="3487"/>
                    <a:pt x="20310" y="3422"/>
                  </a:cubicBezTo>
                  <a:cubicBezTo>
                    <a:pt x="20255" y="3401"/>
                    <a:pt x="20201" y="3382"/>
                    <a:pt x="20150" y="3363"/>
                  </a:cubicBezTo>
                  <a:lnTo>
                    <a:pt x="20150" y="3363"/>
                  </a:lnTo>
                  <a:cubicBezTo>
                    <a:pt x="20273" y="3344"/>
                    <a:pt x="20424" y="3325"/>
                    <a:pt x="20602" y="3314"/>
                  </a:cubicBezTo>
                  <a:cubicBezTo>
                    <a:pt x="20850" y="3304"/>
                    <a:pt x="21055" y="3131"/>
                    <a:pt x="21120" y="2904"/>
                  </a:cubicBezTo>
                  <a:cubicBezTo>
                    <a:pt x="21174" y="2731"/>
                    <a:pt x="21239" y="2527"/>
                    <a:pt x="21325" y="2321"/>
                  </a:cubicBezTo>
                  <a:cubicBezTo>
                    <a:pt x="21401" y="2160"/>
                    <a:pt x="21476" y="2008"/>
                    <a:pt x="21574" y="1857"/>
                  </a:cubicBezTo>
                  <a:cubicBezTo>
                    <a:pt x="21638" y="1749"/>
                    <a:pt x="21714" y="1641"/>
                    <a:pt x="21790" y="1555"/>
                  </a:cubicBezTo>
                  <a:cubicBezTo>
                    <a:pt x="21843" y="1490"/>
                    <a:pt x="21908" y="1425"/>
                    <a:pt x="21973" y="1382"/>
                  </a:cubicBezTo>
                  <a:cubicBezTo>
                    <a:pt x="22016" y="1339"/>
                    <a:pt x="22059" y="1306"/>
                    <a:pt x="22114" y="1274"/>
                  </a:cubicBezTo>
                  <a:cubicBezTo>
                    <a:pt x="22178" y="1241"/>
                    <a:pt x="22253" y="1209"/>
                    <a:pt x="22329" y="1188"/>
                  </a:cubicBezTo>
                  <a:cubicBezTo>
                    <a:pt x="22405" y="1155"/>
                    <a:pt x="22491" y="1145"/>
                    <a:pt x="22577" y="1145"/>
                  </a:cubicBezTo>
                  <a:close/>
                  <a:moveTo>
                    <a:pt x="25708" y="17268"/>
                  </a:moveTo>
                  <a:cubicBezTo>
                    <a:pt x="25982" y="17768"/>
                    <a:pt x="26201" y="18308"/>
                    <a:pt x="26356" y="18895"/>
                  </a:cubicBezTo>
                  <a:cubicBezTo>
                    <a:pt x="26540" y="19575"/>
                    <a:pt x="26648" y="20309"/>
                    <a:pt x="26670" y="21098"/>
                  </a:cubicBezTo>
                  <a:lnTo>
                    <a:pt x="26670" y="21357"/>
                  </a:lnTo>
                  <a:cubicBezTo>
                    <a:pt x="26670" y="21361"/>
                    <a:pt x="26670" y="21366"/>
                    <a:pt x="26670" y="21370"/>
                  </a:cubicBezTo>
                  <a:lnTo>
                    <a:pt x="26670" y="21370"/>
                  </a:lnTo>
                  <a:cubicBezTo>
                    <a:pt x="26616" y="21255"/>
                    <a:pt x="26524" y="21157"/>
                    <a:pt x="26400" y="21098"/>
                  </a:cubicBezTo>
                  <a:lnTo>
                    <a:pt x="26248" y="21022"/>
                  </a:lnTo>
                  <a:cubicBezTo>
                    <a:pt x="26173" y="20990"/>
                    <a:pt x="26076" y="20947"/>
                    <a:pt x="25979" y="20892"/>
                  </a:cubicBezTo>
                  <a:cubicBezTo>
                    <a:pt x="25903" y="20860"/>
                    <a:pt x="25817" y="20828"/>
                    <a:pt x="25730" y="20796"/>
                  </a:cubicBezTo>
                  <a:cubicBezTo>
                    <a:pt x="25629" y="20753"/>
                    <a:pt x="25521" y="20711"/>
                    <a:pt x="25416" y="20674"/>
                  </a:cubicBezTo>
                  <a:lnTo>
                    <a:pt x="25416" y="20674"/>
                  </a:lnTo>
                  <a:lnTo>
                    <a:pt x="25246" y="17595"/>
                  </a:lnTo>
                  <a:lnTo>
                    <a:pt x="25246" y="17595"/>
                  </a:lnTo>
                  <a:cubicBezTo>
                    <a:pt x="25379" y="17581"/>
                    <a:pt x="25500" y="17528"/>
                    <a:pt x="25590" y="17437"/>
                  </a:cubicBezTo>
                  <a:cubicBezTo>
                    <a:pt x="25639" y="17388"/>
                    <a:pt x="25679" y="17331"/>
                    <a:pt x="25708" y="17268"/>
                  </a:cubicBezTo>
                  <a:close/>
                  <a:moveTo>
                    <a:pt x="22577" y="0"/>
                  </a:moveTo>
                  <a:cubicBezTo>
                    <a:pt x="22373" y="0"/>
                    <a:pt x="22167" y="32"/>
                    <a:pt x="21984" y="86"/>
                  </a:cubicBezTo>
                  <a:cubicBezTo>
                    <a:pt x="21822" y="130"/>
                    <a:pt x="21670" y="205"/>
                    <a:pt x="21530" y="281"/>
                  </a:cubicBezTo>
                  <a:cubicBezTo>
                    <a:pt x="21411" y="356"/>
                    <a:pt x="21293" y="442"/>
                    <a:pt x="21195" y="529"/>
                  </a:cubicBezTo>
                  <a:cubicBezTo>
                    <a:pt x="21012" y="680"/>
                    <a:pt x="20861" y="853"/>
                    <a:pt x="20731" y="1037"/>
                  </a:cubicBezTo>
                  <a:cubicBezTo>
                    <a:pt x="20537" y="1306"/>
                    <a:pt x="20386" y="1587"/>
                    <a:pt x="20278" y="1857"/>
                  </a:cubicBezTo>
                  <a:cubicBezTo>
                    <a:pt x="20225" y="1976"/>
                    <a:pt x="20179" y="2092"/>
                    <a:pt x="20139" y="2201"/>
                  </a:cubicBezTo>
                  <a:lnTo>
                    <a:pt x="20139" y="2201"/>
                  </a:lnTo>
                  <a:cubicBezTo>
                    <a:pt x="19948" y="2225"/>
                    <a:pt x="19781" y="2260"/>
                    <a:pt x="19630" y="2299"/>
                  </a:cubicBezTo>
                  <a:cubicBezTo>
                    <a:pt x="19446" y="2354"/>
                    <a:pt x="19285" y="2419"/>
                    <a:pt x="19144" y="2494"/>
                  </a:cubicBezTo>
                  <a:cubicBezTo>
                    <a:pt x="19047" y="2548"/>
                    <a:pt x="18949" y="2613"/>
                    <a:pt x="18874" y="2688"/>
                  </a:cubicBezTo>
                  <a:cubicBezTo>
                    <a:pt x="18820" y="2753"/>
                    <a:pt x="18766" y="2807"/>
                    <a:pt x="18723" y="2872"/>
                  </a:cubicBezTo>
                  <a:cubicBezTo>
                    <a:pt x="18669" y="2959"/>
                    <a:pt x="18626" y="3055"/>
                    <a:pt x="18594" y="3153"/>
                  </a:cubicBezTo>
                  <a:cubicBezTo>
                    <a:pt x="18577" y="3218"/>
                    <a:pt x="18567" y="3284"/>
                    <a:pt x="18563" y="3340"/>
                  </a:cubicBezTo>
                  <a:lnTo>
                    <a:pt x="18563" y="3340"/>
                  </a:lnTo>
                  <a:cubicBezTo>
                    <a:pt x="18562" y="3342"/>
                    <a:pt x="18561" y="3345"/>
                    <a:pt x="18561" y="3347"/>
                  </a:cubicBezTo>
                  <a:lnTo>
                    <a:pt x="18561" y="3434"/>
                  </a:lnTo>
                  <a:cubicBezTo>
                    <a:pt x="18561" y="3498"/>
                    <a:pt x="18561" y="3552"/>
                    <a:pt x="18582" y="3595"/>
                  </a:cubicBezTo>
                  <a:cubicBezTo>
                    <a:pt x="18594" y="3638"/>
                    <a:pt x="18604" y="3682"/>
                    <a:pt x="18626" y="3714"/>
                  </a:cubicBezTo>
                  <a:cubicBezTo>
                    <a:pt x="18637" y="3746"/>
                    <a:pt x="18658" y="3779"/>
                    <a:pt x="18669" y="3801"/>
                  </a:cubicBezTo>
                  <a:cubicBezTo>
                    <a:pt x="18702" y="3844"/>
                    <a:pt x="18734" y="3887"/>
                    <a:pt x="18766" y="3919"/>
                  </a:cubicBezTo>
                  <a:cubicBezTo>
                    <a:pt x="18798" y="3941"/>
                    <a:pt x="18820" y="3962"/>
                    <a:pt x="18853" y="3984"/>
                  </a:cubicBezTo>
                  <a:cubicBezTo>
                    <a:pt x="18896" y="4027"/>
                    <a:pt x="18949" y="4060"/>
                    <a:pt x="19004" y="4092"/>
                  </a:cubicBezTo>
                  <a:cubicBezTo>
                    <a:pt x="19047" y="4125"/>
                    <a:pt x="19101" y="4157"/>
                    <a:pt x="19144" y="4178"/>
                  </a:cubicBezTo>
                  <a:cubicBezTo>
                    <a:pt x="19230" y="4221"/>
                    <a:pt x="19338" y="4276"/>
                    <a:pt x="19436" y="4319"/>
                  </a:cubicBezTo>
                  <a:cubicBezTo>
                    <a:pt x="19597" y="4384"/>
                    <a:pt x="19781" y="4459"/>
                    <a:pt x="19986" y="4535"/>
                  </a:cubicBezTo>
                  <a:cubicBezTo>
                    <a:pt x="20075" y="4563"/>
                    <a:pt x="20167" y="4591"/>
                    <a:pt x="20264" y="4620"/>
                  </a:cubicBezTo>
                  <a:lnTo>
                    <a:pt x="20264" y="4620"/>
                  </a:lnTo>
                  <a:lnTo>
                    <a:pt x="20370" y="6075"/>
                  </a:lnTo>
                  <a:lnTo>
                    <a:pt x="20370" y="6075"/>
                  </a:lnTo>
                  <a:cubicBezTo>
                    <a:pt x="20299" y="6130"/>
                    <a:pt x="20233" y="6189"/>
                    <a:pt x="20170" y="6251"/>
                  </a:cubicBezTo>
                  <a:cubicBezTo>
                    <a:pt x="19997" y="6424"/>
                    <a:pt x="19868" y="6630"/>
                    <a:pt x="19770" y="6846"/>
                  </a:cubicBezTo>
                  <a:cubicBezTo>
                    <a:pt x="19673" y="7061"/>
                    <a:pt x="19619" y="7298"/>
                    <a:pt x="19597" y="7546"/>
                  </a:cubicBezTo>
                  <a:lnTo>
                    <a:pt x="19597" y="7546"/>
                  </a:lnTo>
                  <a:cubicBezTo>
                    <a:pt x="19590" y="7561"/>
                    <a:pt x="19583" y="7575"/>
                    <a:pt x="19576" y="7590"/>
                  </a:cubicBezTo>
                  <a:lnTo>
                    <a:pt x="19576" y="7580"/>
                  </a:lnTo>
                  <a:cubicBezTo>
                    <a:pt x="19436" y="7925"/>
                    <a:pt x="19285" y="8314"/>
                    <a:pt x="19155" y="8756"/>
                  </a:cubicBezTo>
                  <a:cubicBezTo>
                    <a:pt x="19066" y="9044"/>
                    <a:pt x="18981" y="9350"/>
                    <a:pt x="18897" y="9673"/>
                  </a:cubicBezTo>
                  <a:lnTo>
                    <a:pt x="18897" y="9673"/>
                  </a:lnTo>
                  <a:cubicBezTo>
                    <a:pt x="18554" y="9582"/>
                    <a:pt x="18192" y="9478"/>
                    <a:pt x="17848" y="9361"/>
                  </a:cubicBezTo>
                  <a:cubicBezTo>
                    <a:pt x="17785" y="9339"/>
                    <a:pt x="17722" y="9327"/>
                    <a:pt x="17660" y="9327"/>
                  </a:cubicBezTo>
                  <a:cubicBezTo>
                    <a:pt x="17573" y="9327"/>
                    <a:pt x="17488" y="9349"/>
                    <a:pt x="17406" y="9394"/>
                  </a:cubicBezTo>
                  <a:cubicBezTo>
                    <a:pt x="17405" y="9394"/>
                    <a:pt x="17405" y="9394"/>
                    <a:pt x="17404" y="9395"/>
                  </a:cubicBezTo>
                  <a:lnTo>
                    <a:pt x="17404" y="9395"/>
                  </a:lnTo>
                  <a:cubicBezTo>
                    <a:pt x="17369" y="9389"/>
                    <a:pt x="17335" y="9386"/>
                    <a:pt x="17301" y="9386"/>
                  </a:cubicBezTo>
                  <a:cubicBezTo>
                    <a:pt x="17279" y="9386"/>
                    <a:pt x="17257" y="9387"/>
                    <a:pt x="17235" y="9389"/>
                  </a:cubicBezTo>
                  <a:lnTo>
                    <a:pt x="17235" y="9389"/>
                  </a:lnTo>
                  <a:cubicBezTo>
                    <a:pt x="17180" y="9309"/>
                    <a:pt x="17117" y="9232"/>
                    <a:pt x="17060" y="9167"/>
                  </a:cubicBezTo>
                  <a:cubicBezTo>
                    <a:pt x="17006" y="9091"/>
                    <a:pt x="16941" y="9027"/>
                    <a:pt x="16876" y="8962"/>
                  </a:cubicBezTo>
                  <a:cubicBezTo>
                    <a:pt x="16833" y="8919"/>
                    <a:pt x="16790" y="8875"/>
                    <a:pt x="16736" y="8832"/>
                  </a:cubicBezTo>
                  <a:cubicBezTo>
                    <a:pt x="16704" y="8799"/>
                    <a:pt x="16672" y="8778"/>
                    <a:pt x="16639" y="8746"/>
                  </a:cubicBezTo>
                  <a:cubicBezTo>
                    <a:pt x="16607" y="8724"/>
                    <a:pt x="16585" y="8703"/>
                    <a:pt x="16553" y="8691"/>
                  </a:cubicBezTo>
                  <a:cubicBezTo>
                    <a:pt x="16521" y="8660"/>
                    <a:pt x="16477" y="8627"/>
                    <a:pt x="16423" y="8605"/>
                  </a:cubicBezTo>
                  <a:cubicBezTo>
                    <a:pt x="16391" y="8595"/>
                    <a:pt x="16369" y="8573"/>
                    <a:pt x="16337" y="8562"/>
                  </a:cubicBezTo>
                  <a:cubicBezTo>
                    <a:pt x="16293" y="8552"/>
                    <a:pt x="16261" y="8540"/>
                    <a:pt x="16207" y="8530"/>
                  </a:cubicBezTo>
                  <a:cubicBezTo>
                    <a:pt x="16175" y="8519"/>
                    <a:pt x="16142" y="8519"/>
                    <a:pt x="16110" y="8519"/>
                  </a:cubicBezTo>
                  <a:lnTo>
                    <a:pt x="15916" y="8519"/>
                  </a:lnTo>
                  <a:cubicBezTo>
                    <a:pt x="15851" y="8530"/>
                    <a:pt x="15775" y="8530"/>
                    <a:pt x="15710" y="8540"/>
                  </a:cubicBezTo>
                  <a:lnTo>
                    <a:pt x="15549" y="8573"/>
                  </a:lnTo>
                  <a:cubicBezTo>
                    <a:pt x="15516" y="8573"/>
                    <a:pt x="15473" y="8583"/>
                    <a:pt x="15441" y="8595"/>
                  </a:cubicBezTo>
                  <a:cubicBezTo>
                    <a:pt x="15408" y="8595"/>
                    <a:pt x="15386" y="8605"/>
                    <a:pt x="15365" y="8605"/>
                  </a:cubicBezTo>
                  <a:cubicBezTo>
                    <a:pt x="15343" y="8616"/>
                    <a:pt x="15322" y="8616"/>
                    <a:pt x="15300" y="8627"/>
                  </a:cubicBezTo>
                  <a:cubicBezTo>
                    <a:pt x="15290" y="8627"/>
                    <a:pt x="15278" y="8627"/>
                    <a:pt x="15257" y="8638"/>
                  </a:cubicBezTo>
                  <a:cubicBezTo>
                    <a:pt x="15246" y="8638"/>
                    <a:pt x="15235" y="8638"/>
                    <a:pt x="15225" y="8648"/>
                  </a:cubicBezTo>
                  <a:cubicBezTo>
                    <a:pt x="15203" y="8648"/>
                    <a:pt x="15192" y="8660"/>
                    <a:pt x="15160" y="8670"/>
                  </a:cubicBezTo>
                  <a:cubicBezTo>
                    <a:pt x="15149" y="8670"/>
                    <a:pt x="15138" y="8681"/>
                    <a:pt x="15117" y="8691"/>
                  </a:cubicBezTo>
                  <a:cubicBezTo>
                    <a:pt x="15106" y="8703"/>
                    <a:pt x="15084" y="8713"/>
                    <a:pt x="15052" y="8724"/>
                  </a:cubicBezTo>
                  <a:cubicBezTo>
                    <a:pt x="15031" y="8746"/>
                    <a:pt x="15019" y="8756"/>
                    <a:pt x="14998" y="8767"/>
                  </a:cubicBezTo>
                  <a:cubicBezTo>
                    <a:pt x="14966" y="8799"/>
                    <a:pt x="14955" y="8821"/>
                    <a:pt x="14933" y="8832"/>
                  </a:cubicBezTo>
                  <a:cubicBezTo>
                    <a:pt x="14923" y="8854"/>
                    <a:pt x="14911" y="8864"/>
                    <a:pt x="14901" y="8886"/>
                  </a:cubicBezTo>
                  <a:cubicBezTo>
                    <a:pt x="14879" y="8907"/>
                    <a:pt x="14868" y="8929"/>
                    <a:pt x="14858" y="8951"/>
                  </a:cubicBezTo>
                  <a:cubicBezTo>
                    <a:pt x="14847" y="8962"/>
                    <a:pt x="14836" y="8972"/>
                    <a:pt x="14836" y="8994"/>
                  </a:cubicBezTo>
                  <a:cubicBezTo>
                    <a:pt x="14825" y="9015"/>
                    <a:pt x="14815" y="9037"/>
                    <a:pt x="14803" y="9070"/>
                  </a:cubicBezTo>
                  <a:cubicBezTo>
                    <a:pt x="14782" y="9113"/>
                    <a:pt x="14760" y="9156"/>
                    <a:pt x="14750" y="9199"/>
                  </a:cubicBezTo>
                  <a:cubicBezTo>
                    <a:pt x="14731" y="9256"/>
                    <a:pt x="14704" y="9320"/>
                    <a:pt x="14683" y="9386"/>
                  </a:cubicBezTo>
                  <a:lnTo>
                    <a:pt x="14683" y="9386"/>
                  </a:lnTo>
                  <a:cubicBezTo>
                    <a:pt x="14604" y="9427"/>
                    <a:pt x="14527" y="9470"/>
                    <a:pt x="14458" y="9512"/>
                  </a:cubicBezTo>
                  <a:lnTo>
                    <a:pt x="14384" y="9562"/>
                  </a:lnTo>
                  <a:lnTo>
                    <a:pt x="14384" y="9562"/>
                  </a:lnTo>
                  <a:lnTo>
                    <a:pt x="13843" y="9534"/>
                  </a:lnTo>
                  <a:cubicBezTo>
                    <a:pt x="13829" y="9533"/>
                    <a:pt x="13815" y="9532"/>
                    <a:pt x="13801" y="9532"/>
                  </a:cubicBezTo>
                  <a:cubicBezTo>
                    <a:pt x="13571" y="9532"/>
                    <a:pt x="13368" y="9672"/>
                    <a:pt x="13284" y="9879"/>
                  </a:cubicBezTo>
                  <a:lnTo>
                    <a:pt x="13284" y="9879"/>
                  </a:lnTo>
                  <a:cubicBezTo>
                    <a:pt x="10206" y="9421"/>
                    <a:pt x="7806" y="8630"/>
                    <a:pt x="6101" y="7936"/>
                  </a:cubicBezTo>
                  <a:cubicBezTo>
                    <a:pt x="5659" y="7753"/>
                    <a:pt x="5248" y="7569"/>
                    <a:pt x="4903" y="7407"/>
                  </a:cubicBezTo>
                  <a:cubicBezTo>
                    <a:pt x="4632" y="7288"/>
                    <a:pt x="4395" y="7169"/>
                    <a:pt x="4179" y="7072"/>
                  </a:cubicBezTo>
                  <a:cubicBezTo>
                    <a:pt x="4017" y="6985"/>
                    <a:pt x="3877" y="6921"/>
                    <a:pt x="3747" y="6856"/>
                  </a:cubicBezTo>
                  <a:cubicBezTo>
                    <a:pt x="3650" y="6813"/>
                    <a:pt x="3564" y="6759"/>
                    <a:pt x="3477" y="6726"/>
                  </a:cubicBezTo>
                  <a:cubicBezTo>
                    <a:pt x="3423" y="6694"/>
                    <a:pt x="3358" y="6673"/>
                    <a:pt x="3305" y="6640"/>
                  </a:cubicBezTo>
                  <a:lnTo>
                    <a:pt x="3078" y="6543"/>
                  </a:lnTo>
                  <a:cubicBezTo>
                    <a:pt x="3046" y="6532"/>
                    <a:pt x="3002" y="6522"/>
                    <a:pt x="2959" y="6510"/>
                  </a:cubicBezTo>
                  <a:cubicBezTo>
                    <a:pt x="2938" y="6510"/>
                    <a:pt x="2916" y="6500"/>
                    <a:pt x="2883" y="6500"/>
                  </a:cubicBezTo>
                  <a:cubicBezTo>
                    <a:pt x="2862" y="6489"/>
                    <a:pt x="2830" y="6489"/>
                    <a:pt x="2797" y="6489"/>
                  </a:cubicBezTo>
                  <a:lnTo>
                    <a:pt x="2700" y="6489"/>
                  </a:lnTo>
                  <a:cubicBezTo>
                    <a:pt x="2678" y="6489"/>
                    <a:pt x="2646" y="6489"/>
                    <a:pt x="2614" y="6500"/>
                  </a:cubicBezTo>
                  <a:lnTo>
                    <a:pt x="2592" y="6510"/>
                  </a:lnTo>
                  <a:cubicBezTo>
                    <a:pt x="2559" y="6510"/>
                    <a:pt x="2516" y="6532"/>
                    <a:pt x="2494" y="6543"/>
                  </a:cubicBezTo>
                  <a:lnTo>
                    <a:pt x="2451" y="6565"/>
                  </a:lnTo>
                  <a:cubicBezTo>
                    <a:pt x="2430" y="6575"/>
                    <a:pt x="2408" y="6586"/>
                    <a:pt x="2398" y="6597"/>
                  </a:cubicBezTo>
                  <a:cubicBezTo>
                    <a:pt x="2383" y="6604"/>
                    <a:pt x="2373" y="6612"/>
                    <a:pt x="2365" y="6619"/>
                  </a:cubicBezTo>
                  <a:lnTo>
                    <a:pt x="2365" y="6619"/>
                  </a:lnTo>
                  <a:lnTo>
                    <a:pt x="2365" y="6618"/>
                  </a:lnTo>
                  <a:cubicBezTo>
                    <a:pt x="2343" y="6640"/>
                    <a:pt x="2333" y="6640"/>
                    <a:pt x="2322" y="6662"/>
                  </a:cubicBezTo>
                  <a:cubicBezTo>
                    <a:pt x="2290" y="6683"/>
                    <a:pt x="2279" y="6705"/>
                    <a:pt x="2257" y="6726"/>
                  </a:cubicBezTo>
                  <a:cubicBezTo>
                    <a:pt x="2247" y="6748"/>
                    <a:pt x="2235" y="6759"/>
                    <a:pt x="2235" y="6770"/>
                  </a:cubicBezTo>
                  <a:lnTo>
                    <a:pt x="2236" y="6770"/>
                  </a:lnTo>
                  <a:lnTo>
                    <a:pt x="2214" y="6813"/>
                  </a:lnTo>
                  <a:cubicBezTo>
                    <a:pt x="2182" y="6856"/>
                    <a:pt x="2160" y="6910"/>
                    <a:pt x="2149" y="6964"/>
                  </a:cubicBezTo>
                  <a:cubicBezTo>
                    <a:pt x="2149" y="6985"/>
                    <a:pt x="2149" y="7007"/>
                    <a:pt x="2139" y="7029"/>
                  </a:cubicBezTo>
                  <a:lnTo>
                    <a:pt x="2139" y="7093"/>
                  </a:lnTo>
                  <a:lnTo>
                    <a:pt x="2139" y="7105"/>
                  </a:lnTo>
                  <a:cubicBezTo>
                    <a:pt x="2139" y="7169"/>
                    <a:pt x="2149" y="7234"/>
                    <a:pt x="2160" y="7288"/>
                  </a:cubicBezTo>
                  <a:cubicBezTo>
                    <a:pt x="2182" y="7342"/>
                    <a:pt x="2192" y="7385"/>
                    <a:pt x="2214" y="7429"/>
                  </a:cubicBezTo>
                  <a:cubicBezTo>
                    <a:pt x="2235" y="7461"/>
                    <a:pt x="2247" y="7493"/>
                    <a:pt x="2268" y="7525"/>
                  </a:cubicBezTo>
                  <a:cubicBezTo>
                    <a:pt x="2311" y="7580"/>
                    <a:pt x="2343" y="7623"/>
                    <a:pt x="2387" y="7666"/>
                  </a:cubicBezTo>
                  <a:cubicBezTo>
                    <a:pt x="2419" y="7709"/>
                    <a:pt x="2463" y="7741"/>
                    <a:pt x="2494" y="7774"/>
                  </a:cubicBezTo>
                  <a:lnTo>
                    <a:pt x="2722" y="7968"/>
                  </a:lnTo>
                  <a:cubicBezTo>
                    <a:pt x="2797" y="8022"/>
                    <a:pt x="2873" y="8076"/>
                    <a:pt x="2948" y="8120"/>
                  </a:cubicBezTo>
                  <a:cubicBezTo>
                    <a:pt x="3042" y="8190"/>
                    <a:pt x="3142" y="8260"/>
                    <a:pt x="3243" y="8327"/>
                  </a:cubicBezTo>
                  <a:lnTo>
                    <a:pt x="3243" y="8327"/>
                  </a:lnTo>
                  <a:cubicBezTo>
                    <a:pt x="3184" y="8323"/>
                    <a:pt x="3126" y="8319"/>
                    <a:pt x="3067" y="8314"/>
                  </a:cubicBezTo>
                  <a:cubicBezTo>
                    <a:pt x="2646" y="8281"/>
                    <a:pt x="2214" y="8249"/>
                    <a:pt x="1825" y="8228"/>
                  </a:cubicBezTo>
                  <a:cubicBezTo>
                    <a:pt x="1631" y="8206"/>
                    <a:pt x="1448" y="8195"/>
                    <a:pt x="1285" y="8184"/>
                  </a:cubicBezTo>
                  <a:cubicBezTo>
                    <a:pt x="1199" y="8184"/>
                    <a:pt x="1124" y="8184"/>
                    <a:pt x="1048" y="8173"/>
                  </a:cubicBezTo>
                  <a:lnTo>
                    <a:pt x="702" y="8173"/>
                  </a:lnTo>
                  <a:cubicBezTo>
                    <a:pt x="670" y="8173"/>
                    <a:pt x="637" y="8184"/>
                    <a:pt x="605" y="8184"/>
                  </a:cubicBezTo>
                  <a:cubicBezTo>
                    <a:pt x="573" y="8184"/>
                    <a:pt x="541" y="8195"/>
                    <a:pt x="508" y="8195"/>
                  </a:cubicBezTo>
                  <a:cubicBezTo>
                    <a:pt x="486" y="8206"/>
                    <a:pt x="465" y="8206"/>
                    <a:pt x="433" y="8216"/>
                  </a:cubicBezTo>
                  <a:cubicBezTo>
                    <a:pt x="400" y="8228"/>
                    <a:pt x="378" y="8238"/>
                    <a:pt x="346" y="8260"/>
                  </a:cubicBezTo>
                  <a:cubicBezTo>
                    <a:pt x="313" y="8271"/>
                    <a:pt x="292" y="8281"/>
                    <a:pt x="260" y="8303"/>
                  </a:cubicBezTo>
                  <a:cubicBezTo>
                    <a:pt x="227" y="8324"/>
                    <a:pt x="205" y="8346"/>
                    <a:pt x="174" y="8368"/>
                  </a:cubicBezTo>
                  <a:cubicBezTo>
                    <a:pt x="152" y="8389"/>
                    <a:pt x="130" y="8411"/>
                    <a:pt x="119" y="8444"/>
                  </a:cubicBezTo>
                  <a:cubicBezTo>
                    <a:pt x="87" y="8487"/>
                    <a:pt x="54" y="8540"/>
                    <a:pt x="33" y="8605"/>
                  </a:cubicBezTo>
                  <a:cubicBezTo>
                    <a:pt x="11" y="8660"/>
                    <a:pt x="1" y="8724"/>
                    <a:pt x="1" y="8789"/>
                  </a:cubicBezTo>
                  <a:cubicBezTo>
                    <a:pt x="1" y="8832"/>
                    <a:pt x="1" y="8864"/>
                    <a:pt x="11" y="8907"/>
                  </a:cubicBezTo>
                  <a:cubicBezTo>
                    <a:pt x="22" y="8951"/>
                    <a:pt x="33" y="9005"/>
                    <a:pt x="54" y="9037"/>
                  </a:cubicBezTo>
                  <a:cubicBezTo>
                    <a:pt x="76" y="9080"/>
                    <a:pt x="87" y="9102"/>
                    <a:pt x="109" y="9135"/>
                  </a:cubicBezTo>
                  <a:cubicBezTo>
                    <a:pt x="152" y="9199"/>
                    <a:pt x="195" y="9243"/>
                    <a:pt x="238" y="9275"/>
                  </a:cubicBezTo>
                  <a:cubicBezTo>
                    <a:pt x="270" y="9296"/>
                    <a:pt x="303" y="9329"/>
                    <a:pt x="335" y="9339"/>
                  </a:cubicBezTo>
                  <a:cubicBezTo>
                    <a:pt x="368" y="9361"/>
                    <a:pt x="400" y="9372"/>
                    <a:pt x="433" y="9382"/>
                  </a:cubicBezTo>
                  <a:cubicBezTo>
                    <a:pt x="476" y="9415"/>
                    <a:pt x="529" y="9426"/>
                    <a:pt x="584" y="9447"/>
                  </a:cubicBezTo>
                  <a:cubicBezTo>
                    <a:pt x="627" y="9459"/>
                    <a:pt x="670" y="9480"/>
                    <a:pt x="724" y="9490"/>
                  </a:cubicBezTo>
                  <a:cubicBezTo>
                    <a:pt x="810" y="9512"/>
                    <a:pt x="908" y="9534"/>
                    <a:pt x="1004" y="9555"/>
                  </a:cubicBezTo>
                  <a:cubicBezTo>
                    <a:pt x="1177" y="9598"/>
                    <a:pt x="1372" y="9631"/>
                    <a:pt x="1556" y="9674"/>
                  </a:cubicBezTo>
                  <a:cubicBezTo>
                    <a:pt x="1695" y="9706"/>
                    <a:pt x="1847" y="9739"/>
                    <a:pt x="1976" y="9771"/>
                  </a:cubicBezTo>
                  <a:cubicBezTo>
                    <a:pt x="2084" y="9804"/>
                    <a:pt x="2182" y="9836"/>
                    <a:pt x="2268" y="9858"/>
                  </a:cubicBezTo>
                  <a:cubicBezTo>
                    <a:pt x="2316" y="9873"/>
                    <a:pt x="2363" y="9895"/>
                    <a:pt x="2406" y="9914"/>
                  </a:cubicBezTo>
                  <a:lnTo>
                    <a:pt x="2406" y="9914"/>
                  </a:lnTo>
                  <a:cubicBezTo>
                    <a:pt x="2386" y="9925"/>
                    <a:pt x="2365" y="9935"/>
                    <a:pt x="2343" y="9944"/>
                  </a:cubicBezTo>
                  <a:cubicBezTo>
                    <a:pt x="2225" y="9998"/>
                    <a:pt x="2074" y="10063"/>
                    <a:pt x="1911" y="10117"/>
                  </a:cubicBezTo>
                  <a:cubicBezTo>
                    <a:pt x="1674" y="10214"/>
                    <a:pt x="1415" y="10289"/>
                    <a:pt x="1177" y="10365"/>
                  </a:cubicBezTo>
                  <a:cubicBezTo>
                    <a:pt x="1059" y="10397"/>
                    <a:pt x="940" y="10430"/>
                    <a:pt x="832" y="10462"/>
                  </a:cubicBezTo>
                  <a:cubicBezTo>
                    <a:pt x="735" y="10495"/>
                    <a:pt x="637" y="10527"/>
                    <a:pt x="551" y="10549"/>
                  </a:cubicBezTo>
                  <a:cubicBezTo>
                    <a:pt x="519" y="10560"/>
                    <a:pt x="497" y="10570"/>
                    <a:pt x="465" y="10581"/>
                  </a:cubicBezTo>
                  <a:cubicBezTo>
                    <a:pt x="443" y="10592"/>
                    <a:pt x="421" y="10592"/>
                    <a:pt x="389" y="10613"/>
                  </a:cubicBezTo>
                  <a:cubicBezTo>
                    <a:pt x="368" y="10625"/>
                    <a:pt x="346" y="10635"/>
                    <a:pt x="325" y="10657"/>
                  </a:cubicBezTo>
                  <a:cubicBezTo>
                    <a:pt x="303" y="10668"/>
                    <a:pt x="281" y="10678"/>
                    <a:pt x="260" y="10711"/>
                  </a:cubicBezTo>
                  <a:cubicBezTo>
                    <a:pt x="238" y="10721"/>
                    <a:pt x="217" y="10743"/>
                    <a:pt x="195" y="10765"/>
                  </a:cubicBezTo>
                  <a:cubicBezTo>
                    <a:pt x="174" y="10786"/>
                    <a:pt x="162" y="10808"/>
                    <a:pt x="141" y="10829"/>
                  </a:cubicBezTo>
                  <a:cubicBezTo>
                    <a:pt x="119" y="10873"/>
                    <a:pt x="97" y="10916"/>
                    <a:pt x="76" y="10970"/>
                  </a:cubicBezTo>
                  <a:cubicBezTo>
                    <a:pt x="66" y="11024"/>
                    <a:pt x="54" y="11088"/>
                    <a:pt x="54" y="11153"/>
                  </a:cubicBezTo>
                  <a:cubicBezTo>
                    <a:pt x="54" y="11186"/>
                    <a:pt x="54" y="11229"/>
                    <a:pt x="66" y="11261"/>
                  </a:cubicBezTo>
                  <a:cubicBezTo>
                    <a:pt x="76" y="11326"/>
                    <a:pt x="97" y="11391"/>
                    <a:pt x="130" y="11445"/>
                  </a:cubicBezTo>
                  <a:cubicBezTo>
                    <a:pt x="162" y="11488"/>
                    <a:pt x="184" y="11532"/>
                    <a:pt x="217" y="11553"/>
                  </a:cubicBezTo>
                  <a:cubicBezTo>
                    <a:pt x="238" y="11585"/>
                    <a:pt x="270" y="11607"/>
                    <a:pt x="292" y="11628"/>
                  </a:cubicBezTo>
                  <a:cubicBezTo>
                    <a:pt x="335" y="11661"/>
                    <a:pt x="368" y="11672"/>
                    <a:pt x="400" y="11693"/>
                  </a:cubicBezTo>
                  <a:cubicBezTo>
                    <a:pt x="421" y="11704"/>
                    <a:pt x="454" y="11715"/>
                    <a:pt x="476" y="11726"/>
                  </a:cubicBezTo>
                  <a:cubicBezTo>
                    <a:pt x="497" y="11726"/>
                    <a:pt x="508" y="11736"/>
                    <a:pt x="529" y="11748"/>
                  </a:cubicBezTo>
                  <a:cubicBezTo>
                    <a:pt x="562" y="11758"/>
                    <a:pt x="594" y="11758"/>
                    <a:pt x="627" y="11769"/>
                  </a:cubicBezTo>
                  <a:cubicBezTo>
                    <a:pt x="692" y="11779"/>
                    <a:pt x="745" y="11791"/>
                    <a:pt x="810" y="11801"/>
                  </a:cubicBezTo>
                  <a:cubicBezTo>
                    <a:pt x="929" y="11823"/>
                    <a:pt x="1059" y="11844"/>
                    <a:pt x="1199" y="11866"/>
                  </a:cubicBezTo>
                  <a:cubicBezTo>
                    <a:pt x="1415" y="11899"/>
                    <a:pt x="1664" y="11931"/>
                    <a:pt x="1911" y="11974"/>
                  </a:cubicBezTo>
                  <a:cubicBezTo>
                    <a:pt x="2171" y="12017"/>
                    <a:pt x="2419" y="12082"/>
                    <a:pt x="2646" y="12147"/>
                  </a:cubicBezTo>
                  <a:cubicBezTo>
                    <a:pt x="2657" y="12147"/>
                    <a:pt x="2667" y="12147"/>
                    <a:pt x="2678" y="12158"/>
                  </a:cubicBezTo>
                  <a:lnTo>
                    <a:pt x="2689" y="12158"/>
                  </a:lnTo>
                  <a:cubicBezTo>
                    <a:pt x="2722" y="12168"/>
                    <a:pt x="2754" y="12179"/>
                    <a:pt x="2797" y="12190"/>
                  </a:cubicBezTo>
                  <a:cubicBezTo>
                    <a:pt x="2808" y="12201"/>
                    <a:pt x="2818" y="12201"/>
                    <a:pt x="2830" y="12201"/>
                  </a:cubicBezTo>
                  <a:cubicBezTo>
                    <a:pt x="2840" y="12211"/>
                    <a:pt x="2851" y="12211"/>
                    <a:pt x="2862" y="12211"/>
                  </a:cubicBezTo>
                  <a:cubicBezTo>
                    <a:pt x="2894" y="12233"/>
                    <a:pt x="2926" y="12244"/>
                    <a:pt x="2959" y="12255"/>
                  </a:cubicBezTo>
                  <a:lnTo>
                    <a:pt x="2970" y="12255"/>
                  </a:lnTo>
                  <a:cubicBezTo>
                    <a:pt x="2970" y="12255"/>
                    <a:pt x="2981" y="12266"/>
                    <a:pt x="2991" y="12266"/>
                  </a:cubicBezTo>
                  <a:cubicBezTo>
                    <a:pt x="3024" y="12276"/>
                    <a:pt x="3056" y="12298"/>
                    <a:pt x="3078" y="12309"/>
                  </a:cubicBezTo>
                  <a:lnTo>
                    <a:pt x="3089" y="12309"/>
                  </a:lnTo>
                  <a:cubicBezTo>
                    <a:pt x="3089" y="12309"/>
                    <a:pt x="3099" y="12319"/>
                    <a:pt x="3110" y="12319"/>
                  </a:cubicBezTo>
                  <a:cubicBezTo>
                    <a:pt x="3121" y="12319"/>
                    <a:pt x="3121" y="12331"/>
                    <a:pt x="3132" y="12331"/>
                  </a:cubicBezTo>
                  <a:cubicBezTo>
                    <a:pt x="3151" y="12340"/>
                    <a:pt x="3161" y="12349"/>
                    <a:pt x="3178" y="12358"/>
                  </a:cubicBezTo>
                  <a:lnTo>
                    <a:pt x="3178" y="12358"/>
                  </a:lnTo>
                  <a:lnTo>
                    <a:pt x="3175" y="12363"/>
                  </a:lnTo>
                  <a:lnTo>
                    <a:pt x="3186" y="12363"/>
                  </a:lnTo>
                  <a:cubicBezTo>
                    <a:pt x="3186" y="12363"/>
                    <a:pt x="3197" y="12363"/>
                    <a:pt x="3197" y="12374"/>
                  </a:cubicBezTo>
                  <a:lnTo>
                    <a:pt x="3207" y="12374"/>
                  </a:lnTo>
                  <a:lnTo>
                    <a:pt x="3218" y="12384"/>
                  </a:lnTo>
                  <a:lnTo>
                    <a:pt x="3229" y="12384"/>
                  </a:lnTo>
                  <a:cubicBezTo>
                    <a:pt x="3229" y="12395"/>
                    <a:pt x="3240" y="12395"/>
                    <a:pt x="3240" y="12395"/>
                  </a:cubicBezTo>
                  <a:cubicBezTo>
                    <a:pt x="3250" y="12406"/>
                    <a:pt x="3250" y="12406"/>
                    <a:pt x="3262" y="12406"/>
                  </a:cubicBezTo>
                  <a:lnTo>
                    <a:pt x="3272" y="12417"/>
                  </a:lnTo>
                  <a:lnTo>
                    <a:pt x="3283" y="12417"/>
                  </a:lnTo>
                  <a:lnTo>
                    <a:pt x="3283" y="12427"/>
                  </a:lnTo>
                  <a:lnTo>
                    <a:pt x="3293" y="12427"/>
                  </a:lnTo>
                  <a:lnTo>
                    <a:pt x="3293" y="12439"/>
                  </a:lnTo>
                  <a:lnTo>
                    <a:pt x="3305" y="12439"/>
                  </a:lnTo>
                  <a:cubicBezTo>
                    <a:pt x="3305" y="12442"/>
                    <a:pt x="3306" y="12444"/>
                    <a:pt x="3307" y="12446"/>
                  </a:cubicBezTo>
                  <a:lnTo>
                    <a:pt x="3307" y="12446"/>
                  </a:lnTo>
                  <a:lnTo>
                    <a:pt x="3305" y="12449"/>
                  </a:lnTo>
                  <a:cubicBezTo>
                    <a:pt x="3315" y="12449"/>
                    <a:pt x="3326" y="12460"/>
                    <a:pt x="3326" y="12460"/>
                  </a:cubicBezTo>
                  <a:lnTo>
                    <a:pt x="3337" y="12471"/>
                  </a:lnTo>
                  <a:lnTo>
                    <a:pt x="3348" y="12482"/>
                  </a:lnTo>
                  <a:cubicBezTo>
                    <a:pt x="3348" y="12492"/>
                    <a:pt x="3358" y="12492"/>
                    <a:pt x="3358" y="12492"/>
                  </a:cubicBezTo>
                  <a:lnTo>
                    <a:pt x="3358" y="12503"/>
                  </a:lnTo>
                  <a:lnTo>
                    <a:pt x="3369" y="12503"/>
                  </a:lnTo>
                  <a:lnTo>
                    <a:pt x="3369" y="12514"/>
                  </a:lnTo>
                  <a:lnTo>
                    <a:pt x="3369" y="12525"/>
                  </a:lnTo>
                  <a:lnTo>
                    <a:pt x="3369" y="12535"/>
                  </a:lnTo>
                  <a:lnTo>
                    <a:pt x="3369" y="12547"/>
                  </a:lnTo>
                  <a:lnTo>
                    <a:pt x="3358" y="12557"/>
                  </a:lnTo>
                  <a:lnTo>
                    <a:pt x="3358" y="12568"/>
                  </a:lnTo>
                  <a:cubicBezTo>
                    <a:pt x="3337" y="12643"/>
                    <a:pt x="3283" y="12730"/>
                    <a:pt x="3229" y="12827"/>
                  </a:cubicBezTo>
                  <a:cubicBezTo>
                    <a:pt x="3175" y="12914"/>
                    <a:pt x="3110" y="13010"/>
                    <a:pt x="3046" y="13108"/>
                  </a:cubicBezTo>
                  <a:cubicBezTo>
                    <a:pt x="2916" y="13270"/>
                    <a:pt x="2775" y="13442"/>
                    <a:pt x="2624" y="13615"/>
                  </a:cubicBezTo>
                  <a:cubicBezTo>
                    <a:pt x="2516" y="13734"/>
                    <a:pt x="2398" y="13853"/>
                    <a:pt x="2290" y="13961"/>
                  </a:cubicBezTo>
                  <a:cubicBezTo>
                    <a:pt x="2214" y="14047"/>
                    <a:pt x="2127" y="14123"/>
                    <a:pt x="2063" y="14198"/>
                  </a:cubicBezTo>
                  <a:cubicBezTo>
                    <a:pt x="2009" y="14252"/>
                    <a:pt x="1955" y="14296"/>
                    <a:pt x="1911" y="14349"/>
                  </a:cubicBezTo>
                  <a:lnTo>
                    <a:pt x="1815" y="14447"/>
                  </a:lnTo>
                  <a:lnTo>
                    <a:pt x="1750" y="14512"/>
                  </a:lnTo>
                  <a:cubicBezTo>
                    <a:pt x="1728" y="14533"/>
                    <a:pt x="1717" y="14544"/>
                    <a:pt x="1707" y="14565"/>
                  </a:cubicBezTo>
                  <a:cubicBezTo>
                    <a:pt x="1695" y="14576"/>
                    <a:pt x="1674" y="14587"/>
                    <a:pt x="1664" y="14608"/>
                  </a:cubicBezTo>
                  <a:cubicBezTo>
                    <a:pt x="1652" y="14620"/>
                    <a:pt x="1652" y="14630"/>
                    <a:pt x="1642" y="14652"/>
                  </a:cubicBezTo>
                  <a:lnTo>
                    <a:pt x="1609" y="14684"/>
                  </a:lnTo>
                  <a:cubicBezTo>
                    <a:pt x="1609" y="14695"/>
                    <a:pt x="1599" y="14716"/>
                    <a:pt x="1588" y="14728"/>
                  </a:cubicBezTo>
                  <a:cubicBezTo>
                    <a:pt x="1577" y="14749"/>
                    <a:pt x="1566" y="14781"/>
                    <a:pt x="1556" y="14824"/>
                  </a:cubicBezTo>
                  <a:cubicBezTo>
                    <a:pt x="1544" y="14846"/>
                    <a:pt x="1534" y="14868"/>
                    <a:pt x="1534" y="14900"/>
                  </a:cubicBezTo>
                  <a:cubicBezTo>
                    <a:pt x="1523" y="14922"/>
                    <a:pt x="1523" y="14965"/>
                    <a:pt x="1523" y="15008"/>
                  </a:cubicBezTo>
                  <a:cubicBezTo>
                    <a:pt x="1523" y="15040"/>
                    <a:pt x="1523" y="15073"/>
                    <a:pt x="1534" y="15116"/>
                  </a:cubicBezTo>
                  <a:cubicBezTo>
                    <a:pt x="1534" y="15148"/>
                    <a:pt x="1544" y="15181"/>
                    <a:pt x="1566" y="15224"/>
                  </a:cubicBezTo>
                  <a:cubicBezTo>
                    <a:pt x="1577" y="15256"/>
                    <a:pt x="1599" y="15289"/>
                    <a:pt x="1609" y="15321"/>
                  </a:cubicBezTo>
                  <a:cubicBezTo>
                    <a:pt x="1631" y="15354"/>
                    <a:pt x="1652" y="15375"/>
                    <a:pt x="1674" y="15397"/>
                  </a:cubicBezTo>
                  <a:cubicBezTo>
                    <a:pt x="1717" y="15440"/>
                    <a:pt x="1760" y="15483"/>
                    <a:pt x="1803" y="15505"/>
                  </a:cubicBezTo>
                  <a:cubicBezTo>
                    <a:pt x="1836" y="15527"/>
                    <a:pt x="1868" y="15537"/>
                    <a:pt x="1901" y="15548"/>
                  </a:cubicBezTo>
                  <a:cubicBezTo>
                    <a:pt x="1944" y="15570"/>
                    <a:pt x="1987" y="15580"/>
                    <a:pt x="2019" y="15580"/>
                  </a:cubicBezTo>
                  <a:cubicBezTo>
                    <a:pt x="2052" y="15591"/>
                    <a:pt x="2084" y="15591"/>
                    <a:pt x="2106" y="15591"/>
                  </a:cubicBezTo>
                  <a:cubicBezTo>
                    <a:pt x="2139" y="15591"/>
                    <a:pt x="2160" y="15580"/>
                    <a:pt x="2182" y="15580"/>
                  </a:cubicBezTo>
                  <a:cubicBezTo>
                    <a:pt x="2214" y="15580"/>
                    <a:pt x="2247" y="15570"/>
                    <a:pt x="2268" y="15570"/>
                  </a:cubicBezTo>
                  <a:cubicBezTo>
                    <a:pt x="2290" y="15559"/>
                    <a:pt x="2311" y="15559"/>
                    <a:pt x="2333" y="15548"/>
                  </a:cubicBezTo>
                  <a:cubicBezTo>
                    <a:pt x="2365" y="15537"/>
                    <a:pt x="2387" y="15527"/>
                    <a:pt x="2408" y="15515"/>
                  </a:cubicBezTo>
                  <a:lnTo>
                    <a:pt x="2473" y="15483"/>
                  </a:lnTo>
                  <a:cubicBezTo>
                    <a:pt x="2516" y="15462"/>
                    <a:pt x="2559" y="15440"/>
                    <a:pt x="2614" y="15407"/>
                  </a:cubicBezTo>
                  <a:cubicBezTo>
                    <a:pt x="2689" y="15364"/>
                    <a:pt x="2797" y="15299"/>
                    <a:pt x="2916" y="15224"/>
                  </a:cubicBezTo>
                  <a:cubicBezTo>
                    <a:pt x="3110" y="15116"/>
                    <a:pt x="3348" y="14965"/>
                    <a:pt x="3639" y="14781"/>
                  </a:cubicBezTo>
                  <a:cubicBezTo>
                    <a:pt x="3941" y="14598"/>
                    <a:pt x="4308" y="14371"/>
                    <a:pt x="4740" y="14101"/>
                  </a:cubicBezTo>
                  <a:lnTo>
                    <a:pt x="4838" y="14037"/>
                  </a:lnTo>
                  <a:cubicBezTo>
                    <a:pt x="4848" y="14025"/>
                    <a:pt x="4860" y="14025"/>
                    <a:pt x="4870" y="14015"/>
                  </a:cubicBezTo>
                  <a:cubicBezTo>
                    <a:pt x="4891" y="14004"/>
                    <a:pt x="4924" y="13982"/>
                    <a:pt x="4946" y="13972"/>
                  </a:cubicBezTo>
                  <a:cubicBezTo>
                    <a:pt x="4956" y="13972"/>
                    <a:pt x="4967" y="13961"/>
                    <a:pt x="4978" y="13950"/>
                  </a:cubicBezTo>
                  <a:lnTo>
                    <a:pt x="5043" y="13917"/>
                  </a:lnTo>
                  <a:cubicBezTo>
                    <a:pt x="5054" y="13907"/>
                    <a:pt x="5064" y="13896"/>
                    <a:pt x="5086" y="13885"/>
                  </a:cubicBezTo>
                  <a:cubicBezTo>
                    <a:pt x="5107" y="13874"/>
                    <a:pt x="5129" y="13864"/>
                    <a:pt x="5140" y="13853"/>
                  </a:cubicBezTo>
                  <a:cubicBezTo>
                    <a:pt x="5162" y="13842"/>
                    <a:pt x="5172" y="13842"/>
                    <a:pt x="5183" y="13831"/>
                  </a:cubicBezTo>
                  <a:lnTo>
                    <a:pt x="5248" y="13799"/>
                  </a:lnTo>
                  <a:cubicBezTo>
                    <a:pt x="5259" y="13788"/>
                    <a:pt x="5270" y="13777"/>
                    <a:pt x="5291" y="13766"/>
                  </a:cubicBezTo>
                  <a:cubicBezTo>
                    <a:pt x="5313" y="13756"/>
                    <a:pt x="5323" y="13745"/>
                    <a:pt x="5345" y="13745"/>
                  </a:cubicBezTo>
                  <a:cubicBezTo>
                    <a:pt x="5356" y="13734"/>
                    <a:pt x="5378" y="13723"/>
                    <a:pt x="5388" y="13713"/>
                  </a:cubicBezTo>
                  <a:lnTo>
                    <a:pt x="5453" y="13680"/>
                  </a:lnTo>
                  <a:cubicBezTo>
                    <a:pt x="5464" y="13680"/>
                    <a:pt x="5475" y="13669"/>
                    <a:pt x="5496" y="13658"/>
                  </a:cubicBezTo>
                  <a:cubicBezTo>
                    <a:pt x="5518" y="13648"/>
                    <a:pt x="5529" y="13637"/>
                    <a:pt x="5551" y="13626"/>
                  </a:cubicBezTo>
                  <a:cubicBezTo>
                    <a:pt x="5561" y="13615"/>
                    <a:pt x="5582" y="13615"/>
                    <a:pt x="5594" y="13605"/>
                  </a:cubicBezTo>
                  <a:cubicBezTo>
                    <a:pt x="5615" y="13593"/>
                    <a:pt x="5637" y="13583"/>
                    <a:pt x="5647" y="13572"/>
                  </a:cubicBezTo>
                  <a:cubicBezTo>
                    <a:pt x="5669" y="13561"/>
                    <a:pt x="5680" y="13561"/>
                    <a:pt x="5702" y="13550"/>
                  </a:cubicBezTo>
                  <a:cubicBezTo>
                    <a:pt x="5712" y="13540"/>
                    <a:pt x="5734" y="13529"/>
                    <a:pt x="5755" y="13518"/>
                  </a:cubicBezTo>
                  <a:cubicBezTo>
                    <a:pt x="5766" y="13518"/>
                    <a:pt x="5788" y="13507"/>
                    <a:pt x="5798" y="13497"/>
                  </a:cubicBezTo>
                  <a:cubicBezTo>
                    <a:pt x="5820" y="13485"/>
                    <a:pt x="5831" y="13475"/>
                    <a:pt x="5853" y="13475"/>
                  </a:cubicBezTo>
                  <a:cubicBezTo>
                    <a:pt x="5874" y="13464"/>
                    <a:pt x="5885" y="13453"/>
                    <a:pt x="5896" y="13442"/>
                  </a:cubicBezTo>
                  <a:cubicBezTo>
                    <a:pt x="5918" y="13442"/>
                    <a:pt x="5939" y="13432"/>
                    <a:pt x="5961" y="13421"/>
                  </a:cubicBezTo>
                  <a:cubicBezTo>
                    <a:pt x="5971" y="13410"/>
                    <a:pt x="5982" y="13399"/>
                    <a:pt x="6004" y="13399"/>
                  </a:cubicBezTo>
                  <a:cubicBezTo>
                    <a:pt x="6026" y="13389"/>
                    <a:pt x="6036" y="13377"/>
                    <a:pt x="6058" y="13367"/>
                  </a:cubicBezTo>
                  <a:cubicBezTo>
                    <a:pt x="6079" y="13367"/>
                    <a:pt x="6090" y="13356"/>
                    <a:pt x="6101" y="13346"/>
                  </a:cubicBezTo>
                  <a:cubicBezTo>
                    <a:pt x="6122" y="13334"/>
                    <a:pt x="6144" y="13334"/>
                    <a:pt x="6166" y="13324"/>
                  </a:cubicBezTo>
                  <a:cubicBezTo>
                    <a:pt x="6177" y="13313"/>
                    <a:pt x="6187" y="13302"/>
                    <a:pt x="6209" y="13302"/>
                  </a:cubicBezTo>
                  <a:cubicBezTo>
                    <a:pt x="6220" y="13291"/>
                    <a:pt x="6242" y="13281"/>
                    <a:pt x="6263" y="13270"/>
                  </a:cubicBezTo>
                  <a:cubicBezTo>
                    <a:pt x="6285" y="13270"/>
                    <a:pt x="6295" y="13259"/>
                    <a:pt x="6306" y="13248"/>
                  </a:cubicBezTo>
                  <a:cubicBezTo>
                    <a:pt x="6328" y="13248"/>
                    <a:pt x="6350" y="13238"/>
                    <a:pt x="6371" y="13226"/>
                  </a:cubicBezTo>
                  <a:cubicBezTo>
                    <a:pt x="6381" y="13216"/>
                    <a:pt x="6393" y="13216"/>
                    <a:pt x="6403" y="13205"/>
                  </a:cubicBezTo>
                  <a:cubicBezTo>
                    <a:pt x="6425" y="13194"/>
                    <a:pt x="6446" y="13183"/>
                    <a:pt x="6468" y="13183"/>
                  </a:cubicBezTo>
                  <a:cubicBezTo>
                    <a:pt x="6489" y="13173"/>
                    <a:pt x="6501" y="13162"/>
                    <a:pt x="6511" y="13162"/>
                  </a:cubicBezTo>
                  <a:lnTo>
                    <a:pt x="6576" y="13130"/>
                  </a:lnTo>
                  <a:cubicBezTo>
                    <a:pt x="6587" y="13130"/>
                    <a:pt x="6597" y="13118"/>
                    <a:pt x="6609" y="13118"/>
                  </a:cubicBezTo>
                  <a:cubicBezTo>
                    <a:pt x="6641" y="13108"/>
                    <a:pt x="6662" y="13097"/>
                    <a:pt x="6695" y="13086"/>
                  </a:cubicBezTo>
                  <a:cubicBezTo>
                    <a:pt x="6705" y="13075"/>
                    <a:pt x="6705" y="13075"/>
                    <a:pt x="6717" y="13075"/>
                  </a:cubicBezTo>
                  <a:cubicBezTo>
                    <a:pt x="6781" y="13043"/>
                    <a:pt x="6846" y="13022"/>
                    <a:pt x="6921" y="12989"/>
                  </a:cubicBezTo>
                  <a:cubicBezTo>
                    <a:pt x="6921" y="12989"/>
                    <a:pt x="6933" y="12978"/>
                    <a:pt x="6943" y="12978"/>
                  </a:cubicBezTo>
                  <a:cubicBezTo>
                    <a:pt x="6965" y="12967"/>
                    <a:pt x="6997" y="12957"/>
                    <a:pt x="7019" y="12946"/>
                  </a:cubicBezTo>
                  <a:cubicBezTo>
                    <a:pt x="7029" y="12946"/>
                    <a:pt x="7041" y="12935"/>
                    <a:pt x="7051" y="12935"/>
                  </a:cubicBezTo>
                  <a:cubicBezTo>
                    <a:pt x="7073" y="12924"/>
                    <a:pt x="7094" y="12914"/>
                    <a:pt x="7116" y="12914"/>
                  </a:cubicBezTo>
                  <a:cubicBezTo>
                    <a:pt x="7127" y="12902"/>
                    <a:pt x="7149" y="12902"/>
                    <a:pt x="7159" y="12892"/>
                  </a:cubicBezTo>
                  <a:cubicBezTo>
                    <a:pt x="7180" y="12881"/>
                    <a:pt x="7202" y="12881"/>
                    <a:pt x="7224" y="12870"/>
                  </a:cubicBezTo>
                  <a:cubicBezTo>
                    <a:pt x="7235" y="12870"/>
                    <a:pt x="7245" y="12859"/>
                    <a:pt x="7257" y="12859"/>
                  </a:cubicBezTo>
                  <a:lnTo>
                    <a:pt x="7321" y="12827"/>
                  </a:lnTo>
                  <a:cubicBezTo>
                    <a:pt x="7332" y="12827"/>
                    <a:pt x="7353" y="12827"/>
                    <a:pt x="7364" y="12816"/>
                  </a:cubicBezTo>
                  <a:cubicBezTo>
                    <a:pt x="7386" y="12806"/>
                    <a:pt x="7408" y="12806"/>
                    <a:pt x="7418" y="12794"/>
                  </a:cubicBezTo>
                  <a:cubicBezTo>
                    <a:pt x="7440" y="12794"/>
                    <a:pt x="7451" y="12784"/>
                    <a:pt x="7461" y="12784"/>
                  </a:cubicBezTo>
                  <a:cubicBezTo>
                    <a:pt x="7483" y="12773"/>
                    <a:pt x="7504" y="12762"/>
                    <a:pt x="7526" y="12762"/>
                  </a:cubicBezTo>
                  <a:cubicBezTo>
                    <a:pt x="7537" y="12751"/>
                    <a:pt x="7548" y="12751"/>
                    <a:pt x="7569" y="12741"/>
                  </a:cubicBezTo>
                  <a:cubicBezTo>
                    <a:pt x="7591" y="12741"/>
                    <a:pt x="7602" y="12730"/>
                    <a:pt x="7624" y="12719"/>
                  </a:cubicBezTo>
                  <a:cubicBezTo>
                    <a:pt x="7645" y="12719"/>
                    <a:pt x="7656" y="12719"/>
                    <a:pt x="7667" y="12708"/>
                  </a:cubicBezTo>
                  <a:cubicBezTo>
                    <a:pt x="7688" y="12698"/>
                    <a:pt x="7710" y="12698"/>
                    <a:pt x="7732" y="12686"/>
                  </a:cubicBezTo>
                  <a:cubicBezTo>
                    <a:pt x="7742" y="12686"/>
                    <a:pt x="7753" y="12676"/>
                    <a:pt x="7775" y="12676"/>
                  </a:cubicBezTo>
                  <a:cubicBezTo>
                    <a:pt x="7785" y="12665"/>
                    <a:pt x="7807" y="12665"/>
                    <a:pt x="7828" y="12654"/>
                  </a:cubicBezTo>
                  <a:cubicBezTo>
                    <a:pt x="7840" y="12654"/>
                    <a:pt x="7861" y="12643"/>
                    <a:pt x="7872" y="12643"/>
                  </a:cubicBezTo>
                  <a:cubicBezTo>
                    <a:pt x="7893" y="12633"/>
                    <a:pt x="7915" y="12633"/>
                    <a:pt x="7926" y="12622"/>
                  </a:cubicBezTo>
                  <a:cubicBezTo>
                    <a:pt x="7948" y="12622"/>
                    <a:pt x="7958" y="12611"/>
                    <a:pt x="7969" y="12611"/>
                  </a:cubicBezTo>
                  <a:cubicBezTo>
                    <a:pt x="7991" y="12600"/>
                    <a:pt x="8012" y="12600"/>
                    <a:pt x="8034" y="12590"/>
                  </a:cubicBezTo>
                  <a:cubicBezTo>
                    <a:pt x="8044" y="12590"/>
                    <a:pt x="8055" y="12578"/>
                    <a:pt x="8077" y="12578"/>
                  </a:cubicBezTo>
                  <a:cubicBezTo>
                    <a:pt x="8087" y="12568"/>
                    <a:pt x="8109" y="12568"/>
                    <a:pt x="8131" y="12557"/>
                  </a:cubicBezTo>
                  <a:cubicBezTo>
                    <a:pt x="8142" y="12557"/>
                    <a:pt x="8163" y="12557"/>
                    <a:pt x="8174" y="12547"/>
                  </a:cubicBezTo>
                  <a:cubicBezTo>
                    <a:pt x="8195" y="12547"/>
                    <a:pt x="8217" y="12535"/>
                    <a:pt x="8228" y="12525"/>
                  </a:cubicBezTo>
                  <a:cubicBezTo>
                    <a:pt x="8250" y="12525"/>
                    <a:pt x="8260" y="12525"/>
                    <a:pt x="8271" y="12514"/>
                  </a:cubicBezTo>
                  <a:cubicBezTo>
                    <a:pt x="8293" y="12514"/>
                    <a:pt x="8315" y="12503"/>
                    <a:pt x="8336" y="12503"/>
                  </a:cubicBezTo>
                  <a:cubicBezTo>
                    <a:pt x="8347" y="12492"/>
                    <a:pt x="8358" y="12492"/>
                    <a:pt x="8368" y="12492"/>
                  </a:cubicBezTo>
                  <a:cubicBezTo>
                    <a:pt x="8390" y="12482"/>
                    <a:pt x="8411" y="12482"/>
                    <a:pt x="8433" y="12471"/>
                  </a:cubicBezTo>
                  <a:cubicBezTo>
                    <a:pt x="8455" y="12471"/>
                    <a:pt x="8466" y="12460"/>
                    <a:pt x="8476" y="12460"/>
                  </a:cubicBezTo>
                  <a:cubicBezTo>
                    <a:pt x="8498" y="12460"/>
                    <a:pt x="8519" y="12449"/>
                    <a:pt x="8541" y="12439"/>
                  </a:cubicBezTo>
                  <a:lnTo>
                    <a:pt x="8574" y="12439"/>
                  </a:lnTo>
                  <a:cubicBezTo>
                    <a:pt x="8595" y="12427"/>
                    <a:pt x="8627" y="12417"/>
                    <a:pt x="8649" y="12417"/>
                  </a:cubicBezTo>
                  <a:cubicBezTo>
                    <a:pt x="8660" y="12406"/>
                    <a:pt x="8671" y="12406"/>
                    <a:pt x="8671" y="12406"/>
                  </a:cubicBezTo>
                  <a:cubicBezTo>
                    <a:pt x="8768" y="12384"/>
                    <a:pt x="8876" y="12352"/>
                    <a:pt x="8973" y="12331"/>
                  </a:cubicBezTo>
                  <a:lnTo>
                    <a:pt x="8984" y="12331"/>
                  </a:lnTo>
                  <a:cubicBezTo>
                    <a:pt x="9016" y="12319"/>
                    <a:pt x="9038" y="12309"/>
                    <a:pt x="9070" y="12309"/>
                  </a:cubicBezTo>
                  <a:cubicBezTo>
                    <a:pt x="9081" y="12309"/>
                    <a:pt x="9081" y="12298"/>
                    <a:pt x="9092" y="12298"/>
                  </a:cubicBezTo>
                  <a:cubicBezTo>
                    <a:pt x="9124" y="12298"/>
                    <a:pt x="9146" y="12287"/>
                    <a:pt x="9167" y="12287"/>
                  </a:cubicBezTo>
                  <a:cubicBezTo>
                    <a:pt x="9178" y="12276"/>
                    <a:pt x="9189" y="12276"/>
                    <a:pt x="9200" y="12276"/>
                  </a:cubicBezTo>
                  <a:cubicBezTo>
                    <a:pt x="9222" y="12276"/>
                    <a:pt x="9243" y="12266"/>
                    <a:pt x="9265" y="12266"/>
                  </a:cubicBezTo>
                  <a:cubicBezTo>
                    <a:pt x="9275" y="12255"/>
                    <a:pt x="9286" y="12255"/>
                    <a:pt x="9297" y="12255"/>
                  </a:cubicBezTo>
                  <a:cubicBezTo>
                    <a:pt x="9318" y="12244"/>
                    <a:pt x="9340" y="12244"/>
                    <a:pt x="9362" y="12244"/>
                  </a:cubicBezTo>
                  <a:cubicBezTo>
                    <a:pt x="9373" y="12233"/>
                    <a:pt x="9383" y="12233"/>
                    <a:pt x="9405" y="12233"/>
                  </a:cubicBezTo>
                  <a:cubicBezTo>
                    <a:pt x="9426" y="12223"/>
                    <a:pt x="9448" y="12223"/>
                    <a:pt x="9470" y="12223"/>
                  </a:cubicBezTo>
                  <a:lnTo>
                    <a:pt x="9459" y="12223"/>
                  </a:lnTo>
                  <a:cubicBezTo>
                    <a:pt x="9481" y="12211"/>
                    <a:pt x="9491" y="12211"/>
                    <a:pt x="9502" y="12211"/>
                  </a:cubicBezTo>
                  <a:cubicBezTo>
                    <a:pt x="9524" y="12211"/>
                    <a:pt x="9546" y="12201"/>
                    <a:pt x="9567" y="12201"/>
                  </a:cubicBezTo>
                  <a:cubicBezTo>
                    <a:pt x="9577" y="12201"/>
                    <a:pt x="9589" y="12190"/>
                    <a:pt x="9599" y="12190"/>
                  </a:cubicBezTo>
                  <a:cubicBezTo>
                    <a:pt x="9621" y="12190"/>
                    <a:pt x="9642" y="12179"/>
                    <a:pt x="9664" y="12179"/>
                  </a:cubicBezTo>
                  <a:cubicBezTo>
                    <a:pt x="9675" y="12179"/>
                    <a:pt x="9685" y="12168"/>
                    <a:pt x="9697" y="12168"/>
                  </a:cubicBezTo>
                  <a:cubicBezTo>
                    <a:pt x="9718" y="12168"/>
                    <a:pt x="9740" y="12168"/>
                    <a:pt x="9761" y="12158"/>
                  </a:cubicBezTo>
                  <a:lnTo>
                    <a:pt x="9793" y="12158"/>
                  </a:lnTo>
                  <a:cubicBezTo>
                    <a:pt x="9815" y="12147"/>
                    <a:pt x="9837" y="12147"/>
                    <a:pt x="9858" y="12136"/>
                  </a:cubicBezTo>
                  <a:lnTo>
                    <a:pt x="9891" y="12136"/>
                  </a:lnTo>
                  <a:cubicBezTo>
                    <a:pt x="9913" y="12125"/>
                    <a:pt x="9934" y="12125"/>
                    <a:pt x="9956" y="12125"/>
                  </a:cubicBezTo>
                  <a:cubicBezTo>
                    <a:pt x="9966" y="12125"/>
                    <a:pt x="9977" y="12115"/>
                    <a:pt x="9988" y="12115"/>
                  </a:cubicBezTo>
                  <a:cubicBezTo>
                    <a:pt x="10009" y="12115"/>
                    <a:pt x="10031" y="12115"/>
                    <a:pt x="10053" y="12103"/>
                  </a:cubicBezTo>
                  <a:lnTo>
                    <a:pt x="10085" y="12103"/>
                  </a:lnTo>
                  <a:cubicBezTo>
                    <a:pt x="10107" y="12093"/>
                    <a:pt x="10129" y="12093"/>
                    <a:pt x="10150" y="12093"/>
                  </a:cubicBezTo>
                  <a:cubicBezTo>
                    <a:pt x="10161" y="12082"/>
                    <a:pt x="10172" y="12082"/>
                    <a:pt x="10182" y="12082"/>
                  </a:cubicBezTo>
                  <a:cubicBezTo>
                    <a:pt x="10204" y="12082"/>
                    <a:pt x="10225" y="12082"/>
                    <a:pt x="10247" y="12071"/>
                  </a:cubicBezTo>
                  <a:lnTo>
                    <a:pt x="10280" y="12071"/>
                  </a:lnTo>
                  <a:cubicBezTo>
                    <a:pt x="10301" y="12060"/>
                    <a:pt x="10323" y="12060"/>
                    <a:pt x="10345" y="12060"/>
                  </a:cubicBezTo>
                  <a:cubicBezTo>
                    <a:pt x="10355" y="12060"/>
                    <a:pt x="10366" y="12050"/>
                    <a:pt x="10376" y="12050"/>
                  </a:cubicBezTo>
                  <a:cubicBezTo>
                    <a:pt x="10398" y="12050"/>
                    <a:pt x="10420" y="12050"/>
                    <a:pt x="10441" y="12039"/>
                  </a:cubicBezTo>
                  <a:lnTo>
                    <a:pt x="10463" y="12039"/>
                  </a:lnTo>
                  <a:cubicBezTo>
                    <a:pt x="10496" y="12039"/>
                    <a:pt x="10517" y="12028"/>
                    <a:pt x="10539" y="12028"/>
                  </a:cubicBezTo>
                  <a:lnTo>
                    <a:pt x="10560" y="12028"/>
                  </a:lnTo>
                  <a:cubicBezTo>
                    <a:pt x="10592" y="12017"/>
                    <a:pt x="10614" y="12017"/>
                    <a:pt x="10647" y="12017"/>
                  </a:cubicBezTo>
                  <a:lnTo>
                    <a:pt x="10657" y="12007"/>
                  </a:lnTo>
                  <a:cubicBezTo>
                    <a:pt x="10755" y="11995"/>
                    <a:pt x="10852" y="11985"/>
                    <a:pt x="10938" y="11974"/>
                  </a:cubicBezTo>
                  <a:lnTo>
                    <a:pt x="10949" y="11974"/>
                  </a:lnTo>
                  <a:cubicBezTo>
                    <a:pt x="10971" y="11974"/>
                    <a:pt x="11003" y="11963"/>
                    <a:pt x="11036" y="11963"/>
                  </a:cubicBezTo>
                  <a:lnTo>
                    <a:pt x="11046" y="11963"/>
                  </a:lnTo>
                  <a:cubicBezTo>
                    <a:pt x="11079" y="11952"/>
                    <a:pt x="11100" y="11952"/>
                    <a:pt x="11132" y="11952"/>
                  </a:cubicBezTo>
                  <a:lnTo>
                    <a:pt x="11154" y="11952"/>
                  </a:lnTo>
                  <a:cubicBezTo>
                    <a:pt x="11175" y="11942"/>
                    <a:pt x="11197" y="11942"/>
                    <a:pt x="11219" y="11942"/>
                  </a:cubicBezTo>
                  <a:lnTo>
                    <a:pt x="11251" y="11942"/>
                  </a:lnTo>
                  <a:cubicBezTo>
                    <a:pt x="11273" y="11942"/>
                    <a:pt x="11295" y="11931"/>
                    <a:pt x="11316" y="11931"/>
                  </a:cubicBezTo>
                  <a:lnTo>
                    <a:pt x="11338" y="11931"/>
                  </a:lnTo>
                  <a:cubicBezTo>
                    <a:pt x="11359" y="11931"/>
                    <a:pt x="11381" y="11920"/>
                    <a:pt x="11403" y="11920"/>
                  </a:cubicBezTo>
                  <a:lnTo>
                    <a:pt x="11435" y="11920"/>
                  </a:lnTo>
                  <a:cubicBezTo>
                    <a:pt x="11456" y="11920"/>
                    <a:pt x="11478" y="11920"/>
                    <a:pt x="11499" y="11909"/>
                  </a:cubicBezTo>
                  <a:lnTo>
                    <a:pt x="11586" y="11909"/>
                  </a:lnTo>
                  <a:cubicBezTo>
                    <a:pt x="11597" y="11909"/>
                    <a:pt x="11607" y="11909"/>
                    <a:pt x="11619" y="11899"/>
                  </a:cubicBezTo>
                  <a:lnTo>
                    <a:pt x="11705" y="11899"/>
                  </a:lnTo>
                  <a:cubicBezTo>
                    <a:pt x="11727" y="11899"/>
                    <a:pt x="11748" y="11887"/>
                    <a:pt x="11770" y="11887"/>
                  </a:cubicBezTo>
                  <a:lnTo>
                    <a:pt x="11856" y="11887"/>
                  </a:lnTo>
                  <a:cubicBezTo>
                    <a:pt x="11866" y="11887"/>
                    <a:pt x="11878" y="11877"/>
                    <a:pt x="11888" y="11877"/>
                  </a:cubicBezTo>
                  <a:lnTo>
                    <a:pt x="11974" y="11877"/>
                  </a:lnTo>
                  <a:cubicBezTo>
                    <a:pt x="11996" y="11877"/>
                    <a:pt x="12018" y="11877"/>
                    <a:pt x="12039" y="11866"/>
                  </a:cubicBezTo>
                  <a:lnTo>
                    <a:pt x="12147" y="11866"/>
                  </a:lnTo>
                  <a:cubicBezTo>
                    <a:pt x="12180" y="11866"/>
                    <a:pt x="12202" y="11855"/>
                    <a:pt x="12223" y="11855"/>
                  </a:cubicBezTo>
                  <a:lnTo>
                    <a:pt x="12331" y="11855"/>
                  </a:lnTo>
                  <a:cubicBezTo>
                    <a:pt x="12353" y="11855"/>
                    <a:pt x="12385" y="11855"/>
                    <a:pt x="12406" y="11844"/>
                  </a:cubicBezTo>
                  <a:lnTo>
                    <a:pt x="12418" y="11844"/>
                  </a:lnTo>
                  <a:cubicBezTo>
                    <a:pt x="12558" y="11844"/>
                    <a:pt x="12709" y="11834"/>
                    <a:pt x="12849" y="11834"/>
                  </a:cubicBezTo>
                  <a:cubicBezTo>
                    <a:pt x="12881" y="11834"/>
                    <a:pt x="12903" y="11834"/>
                    <a:pt x="12925" y="11823"/>
                  </a:cubicBezTo>
                  <a:lnTo>
                    <a:pt x="12925" y="11834"/>
                  </a:lnTo>
                  <a:cubicBezTo>
                    <a:pt x="12936" y="11823"/>
                    <a:pt x="12936" y="11823"/>
                    <a:pt x="12946" y="11823"/>
                  </a:cubicBezTo>
                  <a:lnTo>
                    <a:pt x="12980" y="11823"/>
                  </a:lnTo>
                  <a:cubicBezTo>
                    <a:pt x="13021" y="12039"/>
                    <a:pt x="13189" y="12216"/>
                    <a:pt x="13421" y="12266"/>
                  </a:cubicBezTo>
                  <a:lnTo>
                    <a:pt x="14080" y="12417"/>
                  </a:lnTo>
                  <a:cubicBezTo>
                    <a:pt x="14118" y="12425"/>
                    <a:pt x="14156" y="12429"/>
                    <a:pt x="14195" y="12429"/>
                  </a:cubicBezTo>
                  <a:cubicBezTo>
                    <a:pt x="14310" y="12429"/>
                    <a:pt x="14425" y="12393"/>
                    <a:pt x="14523" y="12319"/>
                  </a:cubicBezTo>
                  <a:cubicBezTo>
                    <a:pt x="14543" y="12307"/>
                    <a:pt x="14562" y="12293"/>
                    <a:pt x="14580" y="12279"/>
                  </a:cubicBezTo>
                  <a:lnTo>
                    <a:pt x="14580" y="12279"/>
                  </a:lnTo>
                  <a:lnTo>
                    <a:pt x="16866" y="12676"/>
                  </a:lnTo>
                  <a:cubicBezTo>
                    <a:pt x="16895" y="12680"/>
                    <a:pt x="16924" y="12682"/>
                    <a:pt x="16953" y="12682"/>
                  </a:cubicBezTo>
                  <a:cubicBezTo>
                    <a:pt x="17170" y="12682"/>
                    <a:pt x="17368" y="12569"/>
                    <a:pt x="17472" y="12388"/>
                  </a:cubicBezTo>
                  <a:lnTo>
                    <a:pt x="17472" y="12388"/>
                  </a:lnTo>
                  <a:cubicBezTo>
                    <a:pt x="18157" y="12518"/>
                    <a:pt x="18794" y="12667"/>
                    <a:pt x="19394" y="12837"/>
                  </a:cubicBezTo>
                  <a:lnTo>
                    <a:pt x="19394" y="12837"/>
                  </a:lnTo>
                  <a:cubicBezTo>
                    <a:pt x="19210" y="14969"/>
                    <a:pt x="19079" y="16833"/>
                    <a:pt x="19079" y="16833"/>
                  </a:cubicBezTo>
                  <a:cubicBezTo>
                    <a:pt x="19069" y="16984"/>
                    <a:pt x="19122" y="17146"/>
                    <a:pt x="19220" y="17254"/>
                  </a:cubicBezTo>
                  <a:cubicBezTo>
                    <a:pt x="19280" y="17320"/>
                    <a:pt x="19353" y="17372"/>
                    <a:pt x="19432" y="17406"/>
                  </a:cubicBezTo>
                  <a:lnTo>
                    <a:pt x="19432" y="17406"/>
                  </a:lnTo>
                  <a:lnTo>
                    <a:pt x="19224" y="20689"/>
                  </a:lnTo>
                  <a:lnTo>
                    <a:pt x="19224" y="20689"/>
                  </a:lnTo>
                  <a:cubicBezTo>
                    <a:pt x="19143" y="20721"/>
                    <a:pt x="19063" y="20755"/>
                    <a:pt x="18982" y="20784"/>
                  </a:cubicBezTo>
                  <a:cubicBezTo>
                    <a:pt x="18798" y="20860"/>
                    <a:pt x="18626" y="20936"/>
                    <a:pt x="18496" y="20990"/>
                  </a:cubicBezTo>
                  <a:cubicBezTo>
                    <a:pt x="18378" y="21055"/>
                    <a:pt x="18291" y="21098"/>
                    <a:pt x="18291" y="21098"/>
                  </a:cubicBezTo>
                  <a:cubicBezTo>
                    <a:pt x="18043" y="21216"/>
                    <a:pt x="17913" y="21475"/>
                    <a:pt x="17978" y="21746"/>
                  </a:cubicBezTo>
                  <a:cubicBezTo>
                    <a:pt x="18032" y="22005"/>
                    <a:pt x="18270" y="22188"/>
                    <a:pt x="18539" y="22188"/>
                  </a:cubicBezTo>
                  <a:lnTo>
                    <a:pt x="20029" y="22188"/>
                  </a:lnTo>
                  <a:cubicBezTo>
                    <a:pt x="20332" y="22188"/>
                    <a:pt x="20580" y="21962"/>
                    <a:pt x="20602" y="21659"/>
                  </a:cubicBezTo>
                  <a:lnTo>
                    <a:pt x="20602" y="21540"/>
                  </a:lnTo>
                  <a:cubicBezTo>
                    <a:pt x="20602" y="21475"/>
                    <a:pt x="20602" y="21400"/>
                    <a:pt x="20591" y="21314"/>
                  </a:cubicBezTo>
                  <a:cubicBezTo>
                    <a:pt x="20591" y="21279"/>
                    <a:pt x="20584" y="21236"/>
                    <a:pt x="20575" y="21199"/>
                  </a:cubicBezTo>
                  <a:lnTo>
                    <a:pt x="20575" y="21199"/>
                  </a:lnTo>
                  <a:lnTo>
                    <a:pt x="21466" y="17502"/>
                  </a:lnTo>
                  <a:lnTo>
                    <a:pt x="21941" y="17513"/>
                  </a:lnTo>
                  <a:cubicBezTo>
                    <a:pt x="21947" y="17513"/>
                    <a:pt x="21954" y="17514"/>
                    <a:pt x="21960" y="17514"/>
                  </a:cubicBezTo>
                  <a:cubicBezTo>
                    <a:pt x="22048" y="17514"/>
                    <a:pt x="22131" y="17494"/>
                    <a:pt x="22205" y="17459"/>
                  </a:cubicBezTo>
                  <a:lnTo>
                    <a:pt x="22205" y="17459"/>
                  </a:lnTo>
                  <a:cubicBezTo>
                    <a:pt x="22295" y="17512"/>
                    <a:pt x="22399" y="17541"/>
                    <a:pt x="22506" y="17541"/>
                  </a:cubicBezTo>
                  <a:cubicBezTo>
                    <a:pt x="22549" y="17541"/>
                    <a:pt x="22591" y="17537"/>
                    <a:pt x="22634" y="17527"/>
                  </a:cubicBezTo>
                  <a:lnTo>
                    <a:pt x="22634" y="17527"/>
                  </a:lnTo>
                  <a:lnTo>
                    <a:pt x="23204" y="17545"/>
                  </a:lnTo>
                  <a:lnTo>
                    <a:pt x="24089" y="21331"/>
                  </a:lnTo>
                  <a:lnTo>
                    <a:pt x="24089" y="21331"/>
                  </a:lnTo>
                  <a:cubicBezTo>
                    <a:pt x="24089" y="21351"/>
                    <a:pt x="24089" y="21370"/>
                    <a:pt x="24089" y="21389"/>
                  </a:cubicBezTo>
                  <a:lnTo>
                    <a:pt x="24089" y="21540"/>
                  </a:lnTo>
                  <a:cubicBezTo>
                    <a:pt x="24100" y="21605"/>
                    <a:pt x="24111" y="21659"/>
                    <a:pt x="24122" y="21703"/>
                  </a:cubicBezTo>
                  <a:cubicBezTo>
                    <a:pt x="24132" y="21746"/>
                    <a:pt x="24143" y="21778"/>
                    <a:pt x="24143" y="21789"/>
                  </a:cubicBezTo>
                  <a:cubicBezTo>
                    <a:pt x="24219" y="22027"/>
                    <a:pt x="24446" y="22188"/>
                    <a:pt x="24694" y="22188"/>
                  </a:cubicBezTo>
                  <a:lnTo>
                    <a:pt x="26152" y="22188"/>
                  </a:lnTo>
                  <a:cubicBezTo>
                    <a:pt x="26421" y="22188"/>
                    <a:pt x="26648" y="22005"/>
                    <a:pt x="26713" y="21746"/>
                  </a:cubicBezTo>
                  <a:cubicBezTo>
                    <a:pt x="26723" y="21697"/>
                    <a:pt x="26727" y="21648"/>
                    <a:pt x="26725" y="21600"/>
                  </a:cubicBezTo>
                  <a:lnTo>
                    <a:pt x="26725" y="21600"/>
                  </a:lnTo>
                  <a:cubicBezTo>
                    <a:pt x="26755" y="21662"/>
                    <a:pt x="26794" y="21719"/>
                    <a:pt x="26843" y="21767"/>
                  </a:cubicBezTo>
                  <a:cubicBezTo>
                    <a:pt x="26939" y="21875"/>
                    <a:pt x="27091" y="21929"/>
                    <a:pt x="27242" y="21929"/>
                  </a:cubicBezTo>
                  <a:lnTo>
                    <a:pt x="28170" y="21929"/>
                  </a:lnTo>
                  <a:cubicBezTo>
                    <a:pt x="28333" y="21929"/>
                    <a:pt x="28473" y="21875"/>
                    <a:pt x="28581" y="21767"/>
                  </a:cubicBezTo>
                  <a:cubicBezTo>
                    <a:pt x="28689" y="21659"/>
                    <a:pt x="28753" y="21508"/>
                    <a:pt x="28753" y="21357"/>
                  </a:cubicBezTo>
                  <a:cubicBezTo>
                    <a:pt x="28753" y="20623"/>
                    <a:pt x="28689" y="19921"/>
                    <a:pt x="28570" y="19262"/>
                  </a:cubicBezTo>
                  <a:cubicBezTo>
                    <a:pt x="28398" y="18269"/>
                    <a:pt x="28095" y="17362"/>
                    <a:pt x="27674" y="16542"/>
                  </a:cubicBezTo>
                  <a:cubicBezTo>
                    <a:pt x="27387" y="15989"/>
                    <a:pt x="27049" y="15471"/>
                    <a:pt x="26668" y="14992"/>
                  </a:cubicBezTo>
                  <a:lnTo>
                    <a:pt x="26668" y="14992"/>
                  </a:lnTo>
                  <a:cubicBezTo>
                    <a:pt x="26678" y="14975"/>
                    <a:pt x="26684" y="14957"/>
                    <a:pt x="26692" y="14944"/>
                  </a:cubicBezTo>
                  <a:cubicBezTo>
                    <a:pt x="26713" y="14932"/>
                    <a:pt x="26713" y="14911"/>
                    <a:pt x="26724" y="14900"/>
                  </a:cubicBezTo>
                  <a:cubicBezTo>
                    <a:pt x="26735" y="14868"/>
                    <a:pt x="26745" y="14846"/>
                    <a:pt x="26756" y="14824"/>
                  </a:cubicBezTo>
                  <a:cubicBezTo>
                    <a:pt x="26756" y="14803"/>
                    <a:pt x="26767" y="14792"/>
                    <a:pt x="26767" y="14771"/>
                  </a:cubicBezTo>
                  <a:cubicBezTo>
                    <a:pt x="26778" y="14749"/>
                    <a:pt x="26788" y="14716"/>
                    <a:pt x="26788" y="14684"/>
                  </a:cubicBezTo>
                  <a:cubicBezTo>
                    <a:pt x="26810" y="14630"/>
                    <a:pt x="26821" y="14565"/>
                    <a:pt x="26831" y="14490"/>
                  </a:cubicBezTo>
                  <a:cubicBezTo>
                    <a:pt x="26853" y="14360"/>
                    <a:pt x="26875" y="14209"/>
                    <a:pt x="26908" y="14025"/>
                  </a:cubicBezTo>
                  <a:cubicBezTo>
                    <a:pt x="26939" y="13745"/>
                    <a:pt x="26972" y="13410"/>
                    <a:pt x="27004" y="13032"/>
                  </a:cubicBezTo>
                  <a:cubicBezTo>
                    <a:pt x="27032" y="12699"/>
                    <a:pt x="27052" y="12335"/>
                    <a:pt x="27064" y="11946"/>
                  </a:cubicBezTo>
                  <a:lnTo>
                    <a:pt x="27064" y="11946"/>
                  </a:lnTo>
                  <a:cubicBezTo>
                    <a:pt x="27167" y="11819"/>
                    <a:pt x="27272" y="11694"/>
                    <a:pt x="27371" y="11564"/>
                  </a:cubicBezTo>
                  <a:lnTo>
                    <a:pt x="27663" y="11143"/>
                  </a:lnTo>
                  <a:cubicBezTo>
                    <a:pt x="27728" y="11045"/>
                    <a:pt x="27793" y="10949"/>
                    <a:pt x="27858" y="10841"/>
                  </a:cubicBezTo>
                  <a:cubicBezTo>
                    <a:pt x="27901" y="10765"/>
                    <a:pt x="27944" y="10689"/>
                    <a:pt x="27976" y="10613"/>
                  </a:cubicBezTo>
                  <a:cubicBezTo>
                    <a:pt x="28041" y="10505"/>
                    <a:pt x="28084" y="10397"/>
                    <a:pt x="28127" y="10279"/>
                  </a:cubicBezTo>
                  <a:cubicBezTo>
                    <a:pt x="28138" y="10214"/>
                    <a:pt x="28160" y="10160"/>
                    <a:pt x="28170" y="10095"/>
                  </a:cubicBezTo>
                  <a:cubicBezTo>
                    <a:pt x="28182" y="10030"/>
                    <a:pt x="28192" y="9955"/>
                    <a:pt x="28192" y="9890"/>
                  </a:cubicBezTo>
                  <a:cubicBezTo>
                    <a:pt x="28192" y="9823"/>
                    <a:pt x="28184" y="9756"/>
                    <a:pt x="28167" y="9681"/>
                  </a:cubicBezTo>
                  <a:lnTo>
                    <a:pt x="28167" y="9681"/>
                  </a:lnTo>
                  <a:cubicBezTo>
                    <a:pt x="28161" y="9642"/>
                    <a:pt x="28152" y="9604"/>
                    <a:pt x="28138" y="9566"/>
                  </a:cubicBezTo>
                  <a:cubicBezTo>
                    <a:pt x="27966" y="9123"/>
                    <a:pt x="27738" y="8691"/>
                    <a:pt x="27479" y="8292"/>
                  </a:cubicBezTo>
                  <a:cubicBezTo>
                    <a:pt x="27252" y="7941"/>
                    <a:pt x="26999" y="7615"/>
                    <a:pt x="26736" y="7321"/>
                  </a:cubicBezTo>
                  <a:lnTo>
                    <a:pt x="26736" y="7321"/>
                  </a:lnTo>
                  <a:cubicBezTo>
                    <a:pt x="26653" y="6902"/>
                    <a:pt x="26544" y="6493"/>
                    <a:pt x="26400" y="6100"/>
                  </a:cubicBezTo>
                  <a:cubicBezTo>
                    <a:pt x="26368" y="5992"/>
                    <a:pt x="26313" y="5895"/>
                    <a:pt x="26248" y="5809"/>
                  </a:cubicBezTo>
                  <a:cubicBezTo>
                    <a:pt x="26205" y="5744"/>
                    <a:pt x="26140" y="5679"/>
                    <a:pt x="26076" y="5625"/>
                  </a:cubicBezTo>
                  <a:cubicBezTo>
                    <a:pt x="25968" y="5528"/>
                    <a:pt x="25849" y="5452"/>
                    <a:pt x="25730" y="5399"/>
                  </a:cubicBezTo>
                  <a:cubicBezTo>
                    <a:pt x="25633" y="5344"/>
                    <a:pt x="25547" y="5312"/>
                    <a:pt x="25449" y="5280"/>
                  </a:cubicBezTo>
                  <a:cubicBezTo>
                    <a:pt x="25330" y="5246"/>
                    <a:pt x="25211" y="5211"/>
                    <a:pt x="25092" y="5188"/>
                  </a:cubicBezTo>
                  <a:lnTo>
                    <a:pt x="25092" y="5188"/>
                  </a:lnTo>
                  <a:cubicBezTo>
                    <a:pt x="25111" y="5186"/>
                    <a:pt x="25129" y="5185"/>
                    <a:pt x="25147" y="5183"/>
                  </a:cubicBezTo>
                  <a:cubicBezTo>
                    <a:pt x="25223" y="5172"/>
                    <a:pt x="25298" y="5161"/>
                    <a:pt x="25374" y="5140"/>
                  </a:cubicBezTo>
                  <a:cubicBezTo>
                    <a:pt x="25428" y="5128"/>
                    <a:pt x="25482" y="5118"/>
                    <a:pt x="25525" y="5107"/>
                  </a:cubicBezTo>
                  <a:cubicBezTo>
                    <a:pt x="25569" y="5096"/>
                    <a:pt x="25601" y="5075"/>
                    <a:pt x="25644" y="5064"/>
                  </a:cubicBezTo>
                  <a:cubicBezTo>
                    <a:pt x="25677" y="5053"/>
                    <a:pt x="25709" y="5032"/>
                    <a:pt x="25741" y="5010"/>
                  </a:cubicBezTo>
                  <a:cubicBezTo>
                    <a:pt x="25773" y="4999"/>
                    <a:pt x="25795" y="4977"/>
                    <a:pt x="25828" y="4956"/>
                  </a:cubicBezTo>
                  <a:cubicBezTo>
                    <a:pt x="25849" y="4945"/>
                    <a:pt x="25871" y="4924"/>
                    <a:pt x="25903" y="4902"/>
                  </a:cubicBezTo>
                  <a:cubicBezTo>
                    <a:pt x="25914" y="4887"/>
                    <a:pt x="25925" y="4873"/>
                    <a:pt x="25936" y="4858"/>
                  </a:cubicBezTo>
                  <a:lnTo>
                    <a:pt x="25936" y="4858"/>
                  </a:lnTo>
                  <a:cubicBezTo>
                    <a:pt x="26038" y="4752"/>
                    <a:pt x="26097" y="4609"/>
                    <a:pt x="26097" y="4459"/>
                  </a:cubicBezTo>
                  <a:cubicBezTo>
                    <a:pt x="26097" y="4416"/>
                    <a:pt x="26097" y="4329"/>
                    <a:pt x="26065" y="4221"/>
                  </a:cubicBezTo>
                  <a:cubicBezTo>
                    <a:pt x="26044" y="4146"/>
                    <a:pt x="26011" y="4038"/>
                    <a:pt x="25968" y="3930"/>
                  </a:cubicBezTo>
                  <a:cubicBezTo>
                    <a:pt x="25925" y="3854"/>
                    <a:pt x="25881" y="3768"/>
                    <a:pt x="25817" y="3682"/>
                  </a:cubicBezTo>
                  <a:cubicBezTo>
                    <a:pt x="25720" y="3552"/>
                    <a:pt x="25601" y="3412"/>
                    <a:pt x="25449" y="3282"/>
                  </a:cubicBezTo>
                  <a:cubicBezTo>
                    <a:pt x="25368" y="3213"/>
                    <a:pt x="25278" y="3144"/>
                    <a:pt x="25177" y="3076"/>
                  </a:cubicBezTo>
                  <a:lnTo>
                    <a:pt x="25177" y="3076"/>
                  </a:lnTo>
                  <a:cubicBezTo>
                    <a:pt x="25166" y="2927"/>
                    <a:pt x="25145" y="2762"/>
                    <a:pt x="25115" y="2591"/>
                  </a:cubicBezTo>
                  <a:cubicBezTo>
                    <a:pt x="25082" y="2364"/>
                    <a:pt x="25018" y="2116"/>
                    <a:pt x="24942" y="1868"/>
                  </a:cubicBezTo>
                  <a:cubicBezTo>
                    <a:pt x="24878" y="1684"/>
                    <a:pt x="24802" y="1490"/>
                    <a:pt x="24694" y="1306"/>
                  </a:cubicBezTo>
                  <a:cubicBezTo>
                    <a:pt x="24618" y="1177"/>
                    <a:pt x="24532" y="1037"/>
                    <a:pt x="24434" y="907"/>
                  </a:cubicBezTo>
                  <a:cubicBezTo>
                    <a:pt x="24283" y="713"/>
                    <a:pt x="24100" y="540"/>
                    <a:pt x="23873" y="389"/>
                  </a:cubicBezTo>
                  <a:cubicBezTo>
                    <a:pt x="23765" y="313"/>
                    <a:pt x="23647" y="248"/>
                    <a:pt x="23517" y="194"/>
                  </a:cubicBezTo>
                  <a:cubicBezTo>
                    <a:pt x="23388" y="140"/>
                    <a:pt x="23258" y="97"/>
                    <a:pt x="23117" y="65"/>
                  </a:cubicBezTo>
                  <a:cubicBezTo>
                    <a:pt x="22934" y="22"/>
                    <a:pt x="22750" y="0"/>
                    <a:pt x="22577" y="0"/>
                  </a:cubicBezTo>
                  <a:close/>
                </a:path>
              </a:pathLst>
            </a:custGeom>
            <a:solidFill>
              <a:srgbClr val="FFFFFF"/>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2" name="Google Shape;4382;p50"/>
            <p:cNvSpPr/>
            <p:nvPr/>
          </p:nvSpPr>
          <p:spPr>
            <a:xfrm>
              <a:off x="4549275" y="515300"/>
              <a:ext cx="28500" cy="33700"/>
            </a:xfrm>
            <a:custGeom>
              <a:avLst/>
              <a:gdLst/>
              <a:ahLst/>
              <a:cxnLst/>
              <a:rect l="l" t="t" r="r" b="b"/>
              <a:pathLst>
                <a:path w="1140" h="1348" extrusionOk="0">
                  <a:moveTo>
                    <a:pt x="944" y="1"/>
                  </a:moveTo>
                  <a:cubicBezTo>
                    <a:pt x="923" y="1"/>
                    <a:pt x="896" y="8"/>
                    <a:pt x="864" y="24"/>
                  </a:cubicBezTo>
                  <a:cubicBezTo>
                    <a:pt x="583" y="153"/>
                    <a:pt x="205" y="380"/>
                    <a:pt x="162" y="434"/>
                  </a:cubicBezTo>
                  <a:cubicBezTo>
                    <a:pt x="130" y="488"/>
                    <a:pt x="0" y="1157"/>
                    <a:pt x="32" y="1212"/>
                  </a:cubicBezTo>
                  <a:cubicBezTo>
                    <a:pt x="48" y="1259"/>
                    <a:pt x="275" y="1348"/>
                    <a:pt x="402" y="1348"/>
                  </a:cubicBezTo>
                  <a:cubicBezTo>
                    <a:pt x="447" y="1348"/>
                    <a:pt x="480" y="1337"/>
                    <a:pt x="486" y="1308"/>
                  </a:cubicBezTo>
                  <a:cubicBezTo>
                    <a:pt x="497" y="1200"/>
                    <a:pt x="529" y="768"/>
                    <a:pt x="637" y="725"/>
                  </a:cubicBezTo>
                  <a:cubicBezTo>
                    <a:pt x="871" y="618"/>
                    <a:pt x="1140" y="1"/>
                    <a:pt x="944" y="1"/>
                  </a:cubicBezTo>
                  <a:close/>
                </a:path>
              </a:pathLst>
            </a:custGeom>
            <a:solidFill>
              <a:srgbClr val="FF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3" name="Google Shape;4383;p50"/>
            <p:cNvSpPr/>
            <p:nvPr/>
          </p:nvSpPr>
          <p:spPr>
            <a:xfrm>
              <a:off x="4560850" y="504275"/>
              <a:ext cx="66725" cy="46175"/>
            </a:xfrm>
            <a:custGeom>
              <a:avLst/>
              <a:gdLst/>
              <a:ahLst/>
              <a:cxnLst/>
              <a:rect l="l" t="t" r="r" b="b"/>
              <a:pathLst>
                <a:path w="2669" h="1847" extrusionOk="0">
                  <a:moveTo>
                    <a:pt x="1426" y="0"/>
                  </a:moveTo>
                  <a:cubicBezTo>
                    <a:pt x="1278" y="0"/>
                    <a:pt x="1046" y="271"/>
                    <a:pt x="956" y="271"/>
                  </a:cubicBezTo>
                  <a:cubicBezTo>
                    <a:pt x="954" y="271"/>
                    <a:pt x="953" y="271"/>
                    <a:pt x="951" y="270"/>
                  </a:cubicBezTo>
                  <a:cubicBezTo>
                    <a:pt x="949" y="270"/>
                    <a:pt x="948" y="270"/>
                    <a:pt x="945" y="270"/>
                  </a:cubicBezTo>
                  <a:cubicBezTo>
                    <a:pt x="839" y="270"/>
                    <a:pt x="193" y="542"/>
                    <a:pt x="99" y="648"/>
                  </a:cubicBezTo>
                  <a:cubicBezTo>
                    <a:pt x="1" y="756"/>
                    <a:pt x="131" y="1317"/>
                    <a:pt x="195" y="1404"/>
                  </a:cubicBezTo>
                  <a:cubicBezTo>
                    <a:pt x="250" y="1480"/>
                    <a:pt x="2452" y="1847"/>
                    <a:pt x="2452" y="1847"/>
                  </a:cubicBezTo>
                  <a:lnTo>
                    <a:pt x="2668" y="832"/>
                  </a:lnTo>
                  <a:cubicBezTo>
                    <a:pt x="2204" y="756"/>
                    <a:pt x="2042" y="594"/>
                    <a:pt x="1999" y="518"/>
                  </a:cubicBezTo>
                  <a:cubicBezTo>
                    <a:pt x="1956" y="454"/>
                    <a:pt x="1589" y="0"/>
                    <a:pt x="1426" y="0"/>
                  </a:cubicBezTo>
                  <a:close/>
                </a:path>
              </a:pathLst>
            </a:custGeom>
            <a:solidFill>
              <a:srgbClr val="FF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4" name="Google Shape;4384;p50"/>
            <p:cNvSpPr/>
            <p:nvPr/>
          </p:nvSpPr>
          <p:spPr>
            <a:xfrm>
              <a:off x="4188900" y="448325"/>
              <a:ext cx="419775" cy="198875"/>
            </a:xfrm>
            <a:custGeom>
              <a:avLst/>
              <a:gdLst/>
              <a:ahLst/>
              <a:cxnLst/>
              <a:rect l="l" t="t" r="r" b="b"/>
              <a:pathLst>
                <a:path w="16791" h="7955" extrusionOk="0">
                  <a:moveTo>
                    <a:pt x="2807" y="0"/>
                  </a:moveTo>
                  <a:cubicBezTo>
                    <a:pt x="2783" y="0"/>
                    <a:pt x="2768" y="8"/>
                    <a:pt x="2764" y="25"/>
                  </a:cubicBezTo>
                  <a:cubicBezTo>
                    <a:pt x="2689" y="392"/>
                    <a:pt x="4945" y="1450"/>
                    <a:pt x="4859" y="1785"/>
                  </a:cubicBezTo>
                  <a:cubicBezTo>
                    <a:pt x="4842" y="1857"/>
                    <a:pt x="4613" y="1884"/>
                    <a:pt x="4269" y="1884"/>
                  </a:cubicBezTo>
                  <a:cubicBezTo>
                    <a:pt x="3335" y="1884"/>
                    <a:pt x="1558" y="1689"/>
                    <a:pt x="893" y="1689"/>
                  </a:cubicBezTo>
                  <a:cubicBezTo>
                    <a:pt x="709" y="1689"/>
                    <a:pt x="611" y="1703"/>
                    <a:pt x="638" y="1741"/>
                  </a:cubicBezTo>
                  <a:cubicBezTo>
                    <a:pt x="799" y="1979"/>
                    <a:pt x="2764" y="2077"/>
                    <a:pt x="3208" y="2670"/>
                  </a:cubicBezTo>
                  <a:cubicBezTo>
                    <a:pt x="3650" y="3264"/>
                    <a:pt x="1534" y="3815"/>
                    <a:pt x="767" y="4042"/>
                  </a:cubicBezTo>
                  <a:cubicBezTo>
                    <a:pt x="0" y="4279"/>
                    <a:pt x="4514" y="4193"/>
                    <a:pt x="3952" y="5704"/>
                  </a:cubicBezTo>
                  <a:cubicBezTo>
                    <a:pt x="3589" y="6688"/>
                    <a:pt x="2001" y="7955"/>
                    <a:pt x="2162" y="7955"/>
                  </a:cubicBezTo>
                  <a:cubicBezTo>
                    <a:pt x="2250" y="7955"/>
                    <a:pt x="2863" y="7574"/>
                    <a:pt x="4492" y="6557"/>
                  </a:cubicBezTo>
                  <a:cubicBezTo>
                    <a:pt x="7813" y="4471"/>
                    <a:pt x="11287" y="4183"/>
                    <a:pt x="13780" y="4183"/>
                  </a:cubicBezTo>
                  <a:cubicBezTo>
                    <a:pt x="14731" y="4183"/>
                    <a:pt x="15540" y="4225"/>
                    <a:pt x="16143" y="4225"/>
                  </a:cubicBezTo>
                  <a:lnTo>
                    <a:pt x="16790" y="3739"/>
                  </a:lnTo>
                  <a:cubicBezTo>
                    <a:pt x="8072" y="3317"/>
                    <a:pt x="3308" y="0"/>
                    <a:pt x="2807" y="0"/>
                  </a:cubicBezTo>
                  <a:close/>
                </a:path>
              </a:pathLst>
            </a:custGeom>
            <a:solidFill>
              <a:srgbClr val="5FB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5" name="Google Shape;4385;p50"/>
            <p:cNvSpPr/>
            <p:nvPr/>
          </p:nvSpPr>
          <p:spPr>
            <a:xfrm>
              <a:off x="4209400" y="547725"/>
              <a:ext cx="374700" cy="99475"/>
            </a:xfrm>
            <a:custGeom>
              <a:avLst/>
              <a:gdLst/>
              <a:ahLst/>
              <a:cxnLst/>
              <a:rect l="l" t="t" r="r" b="b"/>
              <a:pathLst>
                <a:path w="14988" h="3979" extrusionOk="0">
                  <a:moveTo>
                    <a:pt x="2154" y="0"/>
                  </a:moveTo>
                  <a:cubicBezTo>
                    <a:pt x="1414" y="0"/>
                    <a:pt x="699" y="43"/>
                    <a:pt x="1" y="174"/>
                  </a:cubicBezTo>
                  <a:cubicBezTo>
                    <a:pt x="692" y="325"/>
                    <a:pt x="3597" y="498"/>
                    <a:pt x="3132" y="1728"/>
                  </a:cubicBezTo>
                  <a:cubicBezTo>
                    <a:pt x="2769" y="2712"/>
                    <a:pt x="1181" y="3979"/>
                    <a:pt x="1342" y="3979"/>
                  </a:cubicBezTo>
                  <a:cubicBezTo>
                    <a:pt x="1430" y="3979"/>
                    <a:pt x="2043" y="3598"/>
                    <a:pt x="3672" y="2581"/>
                  </a:cubicBezTo>
                  <a:cubicBezTo>
                    <a:pt x="6983" y="499"/>
                    <a:pt x="10456" y="209"/>
                    <a:pt x="12948" y="209"/>
                  </a:cubicBezTo>
                  <a:cubicBezTo>
                    <a:pt x="13739" y="209"/>
                    <a:pt x="14431" y="238"/>
                    <a:pt x="14988" y="249"/>
                  </a:cubicBezTo>
                  <a:cubicBezTo>
                    <a:pt x="14133" y="68"/>
                    <a:pt x="13170" y="12"/>
                    <a:pt x="12136" y="12"/>
                  </a:cubicBezTo>
                  <a:cubicBezTo>
                    <a:pt x="10519" y="12"/>
                    <a:pt x="8729" y="149"/>
                    <a:pt x="6911" y="162"/>
                  </a:cubicBezTo>
                  <a:cubicBezTo>
                    <a:pt x="6874" y="163"/>
                    <a:pt x="6837" y="163"/>
                    <a:pt x="6800" y="163"/>
                  </a:cubicBezTo>
                  <a:cubicBezTo>
                    <a:pt x="5120" y="163"/>
                    <a:pt x="3591" y="0"/>
                    <a:pt x="2154" y="0"/>
                  </a:cubicBezTo>
                  <a:close/>
                </a:path>
              </a:pathLst>
            </a:custGeom>
            <a:solidFill>
              <a:srgbClr val="4B9E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6" name="Google Shape;4386;p50"/>
            <p:cNvSpPr/>
            <p:nvPr/>
          </p:nvSpPr>
          <p:spPr>
            <a:xfrm>
              <a:off x="4765200" y="414700"/>
              <a:ext cx="99625" cy="226275"/>
            </a:xfrm>
            <a:custGeom>
              <a:avLst/>
              <a:gdLst/>
              <a:ahLst/>
              <a:cxnLst/>
              <a:rect l="l" t="t" r="r" b="b"/>
              <a:pathLst>
                <a:path w="3985" h="9051" extrusionOk="0">
                  <a:moveTo>
                    <a:pt x="1531" y="1"/>
                  </a:moveTo>
                  <a:cubicBezTo>
                    <a:pt x="1081" y="1"/>
                    <a:pt x="645" y="121"/>
                    <a:pt x="454" y="387"/>
                  </a:cubicBezTo>
                  <a:cubicBezTo>
                    <a:pt x="1" y="1003"/>
                    <a:pt x="400" y="8766"/>
                    <a:pt x="584" y="8907"/>
                  </a:cubicBezTo>
                  <a:cubicBezTo>
                    <a:pt x="708" y="9002"/>
                    <a:pt x="1447" y="9051"/>
                    <a:pt x="2108" y="9051"/>
                  </a:cubicBezTo>
                  <a:cubicBezTo>
                    <a:pt x="2649" y="9051"/>
                    <a:pt x="3139" y="9018"/>
                    <a:pt x="3197" y="8950"/>
                  </a:cubicBezTo>
                  <a:cubicBezTo>
                    <a:pt x="3326" y="8787"/>
                    <a:pt x="3985" y="3832"/>
                    <a:pt x="2862" y="571"/>
                  </a:cubicBezTo>
                  <a:cubicBezTo>
                    <a:pt x="2739" y="209"/>
                    <a:pt x="2122" y="1"/>
                    <a:pt x="1531" y="1"/>
                  </a:cubicBez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7" name="Google Shape;4387;p50"/>
            <p:cNvSpPr/>
            <p:nvPr/>
          </p:nvSpPr>
          <p:spPr>
            <a:xfrm>
              <a:off x="4765200" y="415200"/>
              <a:ext cx="88825" cy="225800"/>
            </a:xfrm>
            <a:custGeom>
              <a:avLst/>
              <a:gdLst/>
              <a:ahLst/>
              <a:cxnLst/>
              <a:rect l="l" t="t" r="r" b="b"/>
              <a:pathLst>
                <a:path w="3553" h="9032" extrusionOk="0">
                  <a:moveTo>
                    <a:pt x="1253" y="0"/>
                  </a:moveTo>
                  <a:cubicBezTo>
                    <a:pt x="908" y="43"/>
                    <a:pt x="606" y="162"/>
                    <a:pt x="454" y="367"/>
                  </a:cubicBezTo>
                  <a:cubicBezTo>
                    <a:pt x="1" y="983"/>
                    <a:pt x="400" y="8746"/>
                    <a:pt x="584" y="8887"/>
                  </a:cubicBezTo>
                  <a:cubicBezTo>
                    <a:pt x="710" y="8985"/>
                    <a:pt x="1462" y="9032"/>
                    <a:pt x="2128" y="9032"/>
                  </a:cubicBezTo>
                  <a:cubicBezTo>
                    <a:pt x="2259" y="9032"/>
                    <a:pt x="2387" y="9030"/>
                    <a:pt x="2506" y="9027"/>
                  </a:cubicBezTo>
                  <a:cubicBezTo>
                    <a:pt x="2506" y="8919"/>
                    <a:pt x="2506" y="8822"/>
                    <a:pt x="2516" y="8714"/>
                  </a:cubicBezTo>
                  <a:cubicBezTo>
                    <a:pt x="2592" y="7515"/>
                    <a:pt x="3013" y="6565"/>
                    <a:pt x="3478" y="6490"/>
                  </a:cubicBezTo>
                  <a:cubicBezTo>
                    <a:pt x="3553" y="4880"/>
                    <a:pt x="3499" y="2754"/>
                    <a:pt x="3003" y="1005"/>
                  </a:cubicBezTo>
                  <a:cubicBezTo>
                    <a:pt x="2808" y="950"/>
                    <a:pt x="2603" y="885"/>
                    <a:pt x="2387" y="799"/>
                  </a:cubicBezTo>
                  <a:cubicBezTo>
                    <a:pt x="1847" y="561"/>
                    <a:pt x="1415" y="259"/>
                    <a:pt x="1253" y="0"/>
                  </a:cubicBez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8" name="Google Shape;4388;p50"/>
            <p:cNvSpPr/>
            <p:nvPr/>
          </p:nvSpPr>
          <p:spPr>
            <a:xfrm>
              <a:off x="4612425" y="520750"/>
              <a:ext cx="24325" cy="38075"/>
            </a:xfrm>
            <a:custGeom>
              <a:avLst/>
              <a:gdLst/>
              <a:ahLst/>
              <a:cxnLst/>
              <a:rect l="l" t="t" r="r" b="b"/>
              <a:pathLst>
                <a:path w="973" h="1523" extrusionOk="0">
                  <a:moveTo>
                    <a:pt x="411" y="0"/>
                  </a:moveTo>
                  <a:lnTo>
                    <a:pt x="1" y="1317"/>
                  </a:lnTo>
                  <a:lnTo>
                    <a:pt x="551" y="1522"/>
                  </a:lnTo>
                  <a:lnTo>
                    <a:pt x="972" y="151"/>
                  </a:lnTo>
                  <a:lnTo>
                    <a:pt x="411" y="0"/>
                  </a:ln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9" name="Google Shape;4389;p50"/>
            <p:cNvSpPr/>
            <p:nvPr/>
          </p:nvSpPr>
          <p:spPr>
            <a:xfrm>
              <a:off x="4721475" y="638700"/>
              <a:ext cx="58875" cy="53475"/>
            </a:xfrm>
            <a:custGeom>
              <a:avLst/>
              <a:gdLst/>
              <a:ahLst/>
              <a:cxnLst/>
              <a:rect l="l" t="t" r="r" b="b"/>
              <a:pathLst>
                <a:path w="2355" h="2139" extrusionOk="0">
                  <a:moveTo>
                    <a:pt x="1" y="0"/>
                  </a:moveTo>
                  <a:lnTo>
                    <a:pt x="1" y="2052"/>
                  </a:lnTo>
                  <a:lnTo>
                    <a:pt x="2355" y="2138"/>
                  </a:lnTo>
                  <a:lnTo>
                    <a:pt x="2355" y="87"/>
                  </a:lnTo>
                  <a:lnTo>
                    <a:pt x="1" y="0"/>
                  </a:ln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0" name="Google Shape;4390;p50"/>
            <p:cNvSpPr/>
            <p:nvPr/>
          </p:nvSpPr>
          <p:spPr>
            <a:xfrm>
              <a:off x="4669650" y="438200"/>
              <a:ext cx="56950" cy="134650"/>
            </a:xfrm>
            <a:custGeom>
              <a:avLst/>
              <a:gdLst/>
              <a:ahLst/>
              <a:cxnLst/>
              <a:rect l="l" t="t" r="r" b="b"/>
              <a:pathLst>
                <a:path w="2278" h="5386" extrusionOk="0">
                  <a:moveTo>
                    <a:pt x="1790" y="0"/>
                  </a:moveTo>
                  <a:cubicBezTo>
                    <a:pt x="1773" y="0"/>
                    <a:pt x="1756" y="3"/>
                    <a:pt x="1739" y="9"/>
                  </a:cubicBezTo>
                  <a:cubicBezTo>
                    <a:pt x="1264" y="149"/>
                    <a:pt x="486" y="1834"/>
                    <a:pt x="1" y="4447"/>
                  </a:cubicBezTo>
                  <a:lnTo>
                    <a:pt x="1469" y="5386"/>
                  </a:lnTo>
                  <a:cubicBezTo>
                    <a:pt x="1469" y="5386"/>
                    <a:pt x="2235" y="2935"/>
                    <a:pt x="2257" y="2395"/>
                  </a:cubicBezTo>
                  <a:cubicBezTo>
                    <a:pt x="2278" y="1885"/>
                    <a:pt x="2229" y="0"/>
                    <a:pt x="1790" y="0"/>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1" name="Google Shape;4391;p50"/>
            <p:cNvSpPr/>
            <p:nvPr/>
          </p:nvSpPr>
          <p:spPr>
            <a:xfrm>
              <a:off x="4676925" y="438200"/>
              <a:ext cx="49675" cy="134650"/>
            </a:xfrm>
            <a:custGeom>
              <a:avLst/>
              <a:gdLst/>
              <a:ahLst/>
              <a:cxnLst/>
              <a:rect l="l" t="t" r="r" b="b"/>
              <a:pathLst>
                <a:path w="1987" h="5386" extrusionOk="0">
                  <a:moveTo>
                    <a:pt x="1499" y="0"/>
                  </a:moveTo>
                  <a:cubicBezTo>
                    <a:pt x="1482" y="0"/>
                    <a:pt x="1465" y="3"/>
                    <a:pt x="1448" y="9"/>
                  </a:cubicBezTo>
                  <a:cubicBezTo>
                    <a:pt x="1221" y="73"/>
                    <a:pt x="929" y="462"/>
                    <a:pt x="627" y="1208"/>
                  </a:cubicBezTo>
                  <a:cubicBezTo>
                    <a:pt x="454" y="1650"/>
                    <a:pt x="552" y="3907"/>
                    <a:pt x="1" y="4684"/>
                  </a:cubicBezTo>
                  <a:lnTo>
                    <a:pt x="1178" y="5386"/>
                  </a:lnTo>
                  <a:cubicBezTo>
                    <a:pt x="1178" y="5386"/>
                    <a:pt x="1944" y="2935"/>
                    <a:pt x="1966" y="2395"/>
                  </a:cubicBezTo>
                  <a:cubicBezTo>
                    <a:pt x="1987" y="1885"/>
                    <a:pt x="1938" y="0"/>
                    <a:pt x="1499" y="0"/>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2" name="Google Shape;4392;p50"/>
            <p:cNvSpPr/>
            <p:nvPr/>
          </p:nvSpPr>
          <p:spPr>
            <a:xfrm>
              <a:off x="4690975" y="428400"/>
              <a:ext cx="38625" cy="164700"/>
            </a:xfrm>
            <a:custGeom>
              <a:avLst/>
              <a:gdLst/>
              <a:ahLst/>
              <a:cxnLst/>
              <a:rect l="l" t="t" r="r" b="b"/>
              <a:pathLst>
                <a:path w="1545" h="6588" extrusionOk="0">
                  <a:moveTo>
                    <a:pt x="1503" y="1"/>
                  </a:moveTo>
                  <a:cubicBezTo>
                    <a:pt x="737" y="1"/>
                    <a:pt x="205" y="587"/>
                    <a:pt x="141" y="1329"/>
                  </a:cubicBezTo>
                  <a:cubicBezTo>
                    <a:pt x="0" y="3014"/>
                    <a:pt x="454" y="5638"/>
                    <a:pt x="734" y="6588"/>
                  </a:cubicBezTo>
                  <a:lnTo>
                    <a:pt x="1058" y="6361"/>
                  </a:lnTo>
                  <a:cubicBezTo>
                    <a:pt x="119" y="1502"/>
                    <a:pt x="1545" y="2"/>
                    <a:pt x="1545" y="2"/>
                  </a:cubicBezTo>
                  <a:cubicBezTo>
                    <a:pt x="1531" y="1"/>
                    <a:pt x="1517" y="1"/>
                    <a:pt x="1503" y="1"/>
                  </a:cubicBez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3" name="Google Shape;4393;p50"/>
            <p:cNvSpPr/>
            <p:nvPr/>
          </p:nvSpPr>
          <p:spPr>
            <a:xfrm>
              <a:off x="4618375" y="519375"/>
              <a:ext cx="91250" cy="55025"/>
            </a:xfrm>
            <a:custGeom>
              <a:avLst/>
              <a:gdLst/>
              <a:ahLst/>
              <a:cxnLst/>
              <a:rect l="l" t="t" r="r" b="b"/>
              <a:pathLst>
                <a:path w="3650" h="2201" extrusionOk="0">
                  <a:moveTo>
                    <a:pt x="540" y="1"/>
                  </a:moveTo>
                  <a:lnTo>
                    <a:pt x="0" y="1620"/>
                  </a:lnTo>
                  <a:cubicBezTo>
                    <a:pt x="0" y="1620"/>
                    <a:pt x="2121" y="2201"/>
                    <a:pt x="2756" y="2201"/>
                  </a:cubicBezTo>
                  <a:cubicBezTo>
                    <a:pt x="2798" y="2201"/>
                    <a:pt x="2833" y="2198"/>
                    <a:pt x="2861" y="2193"/>
                  </a:cubicBezTo>
                  <a:cubicBezTo>
                    <a:pt x="3315" y="2095"/>
                    <a:pt x="3650" y="713"/>
                    <a:pt x="3336" y="692"/>
                  </a:cubicBezTo>
                  <a:cubicBezTo>
                    <a:pt x="2904" y="649"/>
                    <a:pt x="1685" y="389"/>
                    <a:pt x="540" y="1"/>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4" name="Google Shape;4394;p50"/>
            <p:cNvSpPr/>
            <p:nvPr/>
          </p:nvSpPr>
          <p:spPr>
            <a:xfrm>
              <a:off x="4618375" y="528550"/>
              <a:ext cx="91250" cy="49375"/>
            </a:xfrm>
            <a:custGeom>
              <a:avLst/>
              <a:gdLst/>
              <a:ahLst/>
              <a:cxnLst/>
              <a:rect l="l" t="t" r="r" b="b"/>
              <a:pathLst>
                <a:path w="3650" h="1975" extrusionOk="0">
                  <a:moveTo>
                    <a:pt x="2700" y="1"/>
                  </a:moveTo>
                  <a:cubicBezTo>
                    <a:pt x="2645" y="433"/>
                    <a:pt x="2559" y="617"/>
                    <a:pt x="2300" y="670"/>
                  </a:cubicBezTo>
                  <a:cubicBezTo>
                    <a:pt x="2265" y="679"/>
                    <a:pt x="2219" y="682"/>
                    <a:pt x="2164" y="682"/>
                  </a:cubicBezTo>
                  <a:cubicBezTo>
                    <a:pt x="1787" y="682"/>
                    <a:pt x="972" y="503"/>
                    <a:pt x="313" y="314"/>
                  </a:cubicBezTo>
                  <a:lnTo>
                    <a:pt x="0" y="1253"/>
                  </a:lnTo>
                  <a:cubicBezTo>
                    <a:pt x="0" y="1253"/>
                    <a:pt x="2209" y="1974"/>
                    <a:pt x="2850" y="1974"/>
                  </a:cubicBezTo>
                  <a:cubicBezTo>
                    <a:pt x="2888" y="1974"/>
                    <a:pt x="2921" y="1972"/>
                    <a:pt x="2947" y="1966"/>
                  </a:cubicBezTo>
                  <a:cubicBezTo>
                    <a:pt x="3401" y="1869"/>
                    <a:pt x="3650" y="346"/>
                    <a:pt x="3336" y="325"/>
                  </a:cubicBezTo>
                  <a:cubicBezTo>
                    <a:pt x="3196" y="303"/>
                    <a:pt x="2991" y="55"/>
                    <a:pt x="2700" y="1"/>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5" name="Google Shape;4395;p50"/>
            <p:cNvSpPr/>
            <p:nvPr/>
          </p:nvSpPr>
          <p:spPr>
            <a:xfrm>
              <a:off x="4683950" y="604675"/>
              <a:ext cx="53475" cy="204100"/>
            </a:xfrm>
            <a:custGeom>
              <a:avLst/>
              <a:gdLst/>
              <a:ahLst/>
              <a:cxnLst/>
              <a:rect l="l" t="t" r="r" b="b"/>
              <a:pathLst>
                <a:path w="2139" h="8164" extrusionOk="0">
                  <a:moveTo>
                    <a:pt x="2138" y="1"/>
                  </a:moveTo>
                  <a:lnTo>
                    <a:pt x="487" y="509"/>
                  </a:lnTo>
                  <a:lnTo>
                    <a:pt x="0" y="8163"/>
                  </a:lnTo>
                  <a:lnTo>
                    <a:pt x="173" y="8163"/>
                  </a:lnTo>
                  <a:lnTo>
                    <a:pt x="2138" y="1"/>
                  </a:ln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6" name="Google Shape;4396;p50"/>
            <p:cNvSpPr/>
            <p:nvPr/>
          </p:nvSpPr>
          <p:spPr>
            <a:xfrm>
              <a:off x="4685850" y="604675"/>
              <a:ext cx="51575" cy="204100"/>
            </a:xfrm>
            <a:custGeom>
              <a:avLst/>
              <a:gdLst/>
              <a:ahLst/>
              <a:cxnLst/>
              <a:rect l="l" t="t" r="r" b="b"/>
              <a:pathLst>
                <a:path w="2063" h="8164" extrusionOk="0">
                  <a:moveTo>
                    <a:pt x="2062" y="1"/>
                  </a:moveTo>
                  <a:lnTo>
                    <a:pt x="411" y="509"/>
                  </a:lnTo>
                  <a:lnTo>
                    <a:pt x="173" y="4320"/>
                  </a:lnTo>
                  <a:lnTo>
                    <a:pt x="713" y="4417"/>
                  </a:lnTo>
                  <a:lnTo>
                    <a:pt x="1" y="8163"/>
                  </a:lnTo>
                  <a:lnTo>
                    <a:pt x="97" y="8163"/>
                  </a:lnTo>
                  <a:lnTo>
                    <a:pt x="2062" y="1"/>
                  </a:ln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7" name="Google Shape;4397;p50"/>
            <p:cNvSpPr/>
            <p:nvPr/>
          </p:nvSpPr>
          <p:spPr>
            <a:xfrm>
              <a:off x="4759275" y="594700"/>
              <a:ext cx="53175" cy="214075"/>
            </a:xfrm>
            <a:custGeom>
              <a:avLst/>
              <a:gdLst/>
              <a:ahLst/>
              <a:cxnLst/>
              <a:rect l="l" t="t" r="r" b="b"/>
              <a:pathLst>
                <a:path w="2127" h="8563" extrusionOk="0">
                  <a:moveTo>
                    <a:pt x="1663" y="1"/>
                  </a:moveTo>
                  <a:lnTo>
                    <a:pt x="0" y="195"/>
                  </a:lnTo>
                  <a:lnTo>
                    <a:pt x="1954" y="8562"/>
                  </a:lnTo>
                  <a:lnTo>
                    <a:pt x="2127" y="8562"/>
                  </a:lnTo>
                  <a:lnTo>
                    <a:pt x="1663" y="1"/>
                  </a:ln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8" name="Google Shape;4398;p50"/>
            <p:cNvSpPr/>
            <p:nvPr/>
          </p:nvSpPr>
          <p:spPr>
            <a:xfrm>
              <a:off x="4759275" y="594700"/>
              <a:ext cx="53175" cy="214075"/>
            </a:xfrm>
            <a:custGeom>
              <a:avLst/>
              <a:gdLst/>
              <a:ahLst/>
              <a:cxnLst/>
              <a:rect l="l" t="t" r="r" b="b"/>
              <a:pathLst>
                <a:path w="2127" h="8563" extrusionOk="0">
                  <a:moveTo>
                    <a:pt x="1663" y="1"/>
                  </a:moveTo>
                  <a:lnTo>
                    <a:pt x="0" y="195"/>
                  </a:lnTo>
                  <a:lnTo>
                    <a:pt x="1210" y="5399"/>
                  </a:lnTo>
                  <a:lnTo>
                    <a:pt x="1577" y="5453"/>
                  </a:lnTo>
                  <a:lnTo>
                    <a:pt x="2041" y="8562"/>
                  </a:lnTo>
                  <a:lnTo>
                    <a:pt x="2127" y="8562"/>
                  </a:lnTo>
                  <a:lnTo>
                    <a:pt x="1663" y="1"/>
                  </a:ln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9" name="Google Shape;4399;p50"/>
            <p:cNvSpPr/>
            <p:nvPr/>
          </p:nvSpPr>
          <p:spPr>
            <a:xfrm>
              <a:off x="4681525" y="417025"/>
              <a:ext cx="140650" cy="280525"/>
            </a:xfrm>
            <a:custGeom>
              <a:avLst/>
              <a:gdLst/>
              <a:ahLst/>
              <a:cxnLst/>
              <a:rect l="l" t="t" r="r" b="b"/>
              <a:pathLst>
                <a:path w="5626" h="11221" extrusionOk="0">
                  <a:moveTo>
                    <a:pt x="3358" y="0"/>
                  </a:moveTo>
                  <a:cubicBezTo>
                    <a:pt x="2439" y="0"/>
                    <a:pt x="1389" y="395"/>
                    <a:pt x="1059" y="1083"/>
                  </a:cubicBezTo>
                  <a:cubicBezTo>
                    <a:pt x="659" y="1925"/>
                    <a:pt x="1" y="11070"/>
                    <a:pt x="1" y="11070"/>
                  </a:cubicBezTo>
                  <a:lnTo>
                    <a:pt x="2311" y="11135"/>
                  </a:lnTo>
                  <a:lnTo>
                    <a:pt x="2419" y="9418"/>
                  </a:lnTo>
                  <a:lnTo>
                    <a:pt x="2883" y="11146"/>
                  </a:lnTo>
                  <a:lnTo>
                    <a:pt x="5539" y="11221"/>
                  </a:lnTo>
                  <a:cubicBezTo>
                    <a:pt x="5539" y="11221"/>
                    <a:pt x="5626" y="1342"/>
                    <a:pt x="4644" y="402"/>
                  </a:cubicBezTo>
                  <a:cubicBezTo>
                    <a:pt x="4362" y="128"/>
                    <a:pt x="3881" y="0"/>
                    <a:pt x="3358" y="0"/>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0" name="Google Shape;4400;p50"/>
            <p:cNvSpPr/>
            <p:nvPr/>
          </p:nvSpPr>
          <p:spPr>
            <a:xfrm>
              <a:off x="4805150" y="799800"/>
              <a:ext cx="38900" cy="12500"/>
            </a:xfrm>
            <a:custGeom>
              <a:avLst/>
              <a:gdLst/>
              <a:ahLst/>
              <a:cxnLst/>
              <a:rect l="l" t="t" r="r" b="b"/>
              <a:pathLst>
                <a:path w="1556" h="500" extrusionOk="0">
                  <a:moveTo>
                    <a:pt x="223" y="1"/>
                  </a:moveTo>
                  <a:cubicBezTo>
                    <a:pt x="184" y="1"/>
                    <a:pt x="156" y="8"/>
                    <a:pt x="141" y="24"/>
                  </a:cubicBezTo>
                  <a:cubicBezTo>
                    <a:pt x="1" y="186"/>
                    <a:pt x="98" y="499"/>
                    <a:pt x="98" y="499"/>
                  </a:cubicBezTo>
                  <a:lnTo>
                    <a:pt x="1556" y="499"/>
                  </a:lnTo>
                  <a:cubicBezTo>
                    <a:pt x="1556" y="499"/>
                    <a:pt x="541" y="1"/>
                    <a:pt x="223" y="1"/>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1" name="Google Shape;4401;p50"/>
            <p:cNvSpPr/>
            <p:nvPr/>
          </p:nvSpPr>
          <p:spPr>
            <a:xfrm>
              <a:off x="4653725" y="799800"/>
              <a:ext cx="37800" cy="12500"/>
            </a:xfrm>
            <a:custGeom>
              <a:avLst/>
              <a:gdLst/>
              <a:ahLst/>
              <a:cxnLst/>
              <a:rect l="l" t="t" r="r" b="b"/>
              <a:pathLst>
                <a:path w="1512" h="500" extrusionOk="0">
                  <a:moveTo>
                    <a:pt x="1328" y="1"/>
                  </a:moveTo>
                  <a:cubicBezTo>
                    <a:pt x="1024" y="1"/>
                    <a:pt x="0" y="499"/>
                    <a:pt x="0" y="499"/>
                  </a:cubicBezTo>
                  <a:lnTo>
                    <a:pt x="1490" y="499"/>
                  </a:lnTo>
                  <a:cubicBezTo>
                    <a:pt x="1490" y="499"/>
                    <a:pt x="1512" y="186"/>
                    <a:pt x="1404" y="24"/>
                  </a:cubicBezTo>
                  <a:cubicBezTo>
                    <a:pt x="1391" y="8"/>
                    <a:pt x="1365" y="1"/>
                    <a:pt x="1328" y="1"/>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2" name="Google Shape;4402;p50"/>
            <p:cNvSpPr/>
            <p:nvPr/>
          </p:nvSpPr>
          <p:spPr>
            <a:xfrm>
              <a:off x="4668025" y="348025"/>
              <a:ext cx="160625" cy="40250"/>
            </a:xfrm>
            <a:custGeom>
              <a:avLst/>
              <a:gdLst/>
              <a:ahLst/>
              <a:cxnLst/>
              <a:rect l="l" t="t" r="r" b="b"/>
              <a:pathLst>
                <a:path w="6425" h="1610" extrusionOk="0">
                  <a:moveTo>
                    <a:pt x="1715" y="1"/>
                  </a:moveTo>
                  <a:cubicBezTo>
                    <a:pt x="596" y="1"/>
                    <a:pt x="38" y="238"/>
                    <a:pt x="22" y="376"/>
                  </a:cubicBezTo>
                  <a:cubicBezTo>
                    <a:pt x="1" y="582"/>
                    <a:pt x="1350" y="1154"/>
                    <a:pt x="3110" y="1435"/>
                  </a:cubicBezTo>
                  <a:cubicBezTo>
                    <a:pt x="3869" y="1560"/>
                    <a:pt x="4579" y="1610"/>
                    <a:pt x="5144" y="1610"/>
                  </a:cubicBezTo>
                  <a:cubicBezTo>
                    <a:pt x="5891" y="1610"/>
                    <a:pt x="6385" y="1524"/>
                    <a:pt x="6403" y="1413"/>
                  </a:cubicBezTo>
                  <a:cubicBezTo>
                    <a:pt x="6425" y="1208"/>
                    <a:pt x="5561" y="496"/>
                    <a:pt x="3348" y="139"/>
                  </a:cubicBezTo>
                  <a:cubicBezTo>
                    <a:pt x="2711" y="39"/>
                    <a:pt x="2168" y="1"/>
                    <a:pt x="1715" y="1"/>
                  </a:cubicBez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3" name="Google Shape;4403;p50"/>
            <p:cNvSpPr/>
            <p:nvPr/>
          </p:nvSpPr>
          <p:spPr>
            <a:xfrm>
              <a:off x="4740625" y="331800"/>
              <a:ext cx="63750" cy="72900"/>
            </a:xfrm>
            <a:custGeom>
              <a:avLst/>
              <a:gdLst/>
              <a:ahLst/>
              <a:cxnLst/>
              <a:rect l="l" t="t" r="r" b="b"/>
              <a:pathLst>
                <a:path w="2550" h="2916" extrusionOk="0">
                  <a:moveTo>
                    <a:pt x="1" y="0"/>
                  </a:moveTo>
                  <a:cubicBezTo>
                    <a:pt x="1" y="0"/>
                    <a:pt x="919" y="2030"/>
                    <a:pt x="1707" y="2915"/>
                  </a:cubicBezTo>
                  <a:cubicBezTo>
                    <a:pt x="2280" y="2623"/>
                    <a:pt x="2549" y="1047"/>
                    <a:pt x="2215" y="723"/>
                  </a:cubicBezTo>
                  <a:cubicBezTo>
                    <a:pt x="1869" y="399"/>
                    <a:pt x="1" y="0"/>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4" name="Google Shape;4404;p50"/>
            <p:cNvSpPr/>
            <p:nvPr/>
          </p:nvSpPr>
          <p:spPr>
            <a:xfrm>
              <a:off x="4726600" y="363100"/>
              <a:ext cx="61300" cy="75675"/>
            </a:xfrm>
            <a:custGeom>
              <a:avLst/>
              <a:gdLst/>
              <a:ahLst/>
              <a:cxnLst/>
              <a:rect l="l" t="t" r="r" b="b"/>
              <a:pathLst>
                <a:path w="2452" h="3027" extrusionOk="0">
                  <a:moveTo>
                    <a:pt x="2387" y="1"/>
                  </a:moveTo>
                  <a:lnTo>
                    <a:pt x="120" y="292"/>
                  </a:lnTo>
                  <a:cubicBezTo>
                    <a:pt x="120" y="292"/>
                    <a:pt x="238" y="1933"/>
                    <a:pt x="0" y="2527"/>
                  </a:cubicBezTo>
                  <a:cubicBezTo>
                    <a:pt x="0" y="2527"/>
                    <a:pt x="470" y="3026"/>
                    <a:pt x="1113" y="3026"/>
                  </a:cubicBezTo>
                  <a:cubicBezTo>
                    <a:pt x="1497" y="3026"/>
                    <a:pt x="1943" y="2848"/>
                    <a:pt x="2387" y="2278"/>
                  </a:cubicBezTo>
                  <a:cubicBezTo>
                    <a:pt x="2182" y="1987"/>
                    <a:pt x="2452" y="735"/>
                    <a:pt x="23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5" name="Google Shape;4405;p50"/>
            <p:cNvSpPr/>
            <p:nvPr/>
          </p:nvSpPr>
          <p:spPr>
            <a:xfrm>
              <a:off x="4776950" y="367575"/>
              <a:ext cx="25525" cy="27750"/>
            </a:xfrm>
            <a:custGeom>
              <a:avLst/>
              <a:gdLst/>
              <a:ahLst/>
              <a:cxnLst/>
              <a:rect l="l" t="t" r="r" b="b"/>
              <a:pathLst>
                <a:path w="1021" h="1110" extrusionOk="0">
                  <a:moveTo>
                    <a:pt x="462" y="1"/>
                  </a:moveTo>
                  <a:cubicBezTo>
                    <a:pt x="63" y="1"/>
                    <a:pt x="0" y="1109"/>
                    <a:pt x="331" y="1109"/>
                  </a:cubicBezTo>
                  <a:cubicBezTo>
                    <a:pt x="341" y="1109"/>
                    <a:pt x="351" y="1108"/>
                    <a:pt x="362" y="1106"/>
                  </a:cubicBezTo>
                  <a:cubicBezTo>
                    <a:pt x="546" y="1063"/>
                    <a:pt x="1021" y="177"/>
                    <a:pt x="546" y="16"/>
                  </a:cubicBezTo>
                  <a:cubicBezTo>
                    <a:pt x="516" y="5"/>
                    <a:pt x="488" y="1"/>
                    <a:pt x="4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6" name="Google Shape;4406;p50"/>
            <p:cNvSpPr/>
            <p:nvPr/>
          </p:nvSpPr>
          <p:spPr>
            <a:xfrm>
              <a:off x="4685575" y="630050"/>
              <a:ext cx="134175" cy="13275"/>
            </a:xfrm>
            <a:custGeom>
              <a:avLst/>
              <a:gdLst/>
              <a:ahLst/>
              <a:cxnLst/>
              <a:rect l="l" t="t" r="r" b="b"/>
              <a:pathLst>
                <a:path w="5367" h="531" extrusionOk="0">
                  <a:moveTo>
                    <a:pt x="33" y="1"/>
                  </a:moveTo>
                  <a:lnTo>
                    <a:pt x="0" y="454"/>
                  </a:lnTo>
                  <a:lnTo>
                    <a:pt x="5367" y="530"/>
                  </a:lnTo>
                  <a:lnTo>
                    <a:pt x="5367" y="120"/>
                  </a:lnTo>
                  <a:lnTo>
                    <a:pt x="33" y="1"/>
                  </a:ln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7" name="Google Shape;4407;p50"/>
            <p:cNvSpPr/>
            <p:nvPr/>
          </p:nvSpPr>
          <p:spPr>
            <a:xfrm>
              <a:off x="4683400" y="654350"/>
              <a:ext cx="58350" cy="14350"/>
            </a:xfrm>
            <a:custGeom>
              <a:avLst/>
              <a:gdLst/>
              <a:ahLst/>
              <a:cxnLst/>
              <a:rect l="l" t="t" r="r" b="b"/>
              <a:pathLst>
                <a:path w="2334" h="574" extrusionOk="0">
                  <a:moveTo>
                    <a:pt x="44" y="0"/>
                  </a:moveTo>
                  <a:cubicBezTo>
                    <a:pt x="34" y="195"/>
                    <a:pt x="12" y="379"/>
                    <a:pt x="1" y="540"/>
                  </a:cubicBezTo>
                  <a:lnTo>
                    <a:pt x="2301" y="573"/>
                  </a:lnTo>
                  <a:lnTo>
                    <a:pt x="2333" y="12"/>
                  </a:lnTo>
                  <a:lnTo>
                    <a:pt x="44" y="0"/>
                  </a:ln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8" name="Google Shape;4408;p50"/>
            <p:cNvSpPr/>
            <p:nvPr/>
          </p:nvSpPr>
          <p:spPr>
            <a:xfrm>
              <a:off x="4742525" y="654625"/>
              <a:ext cx="77500" cy="15150"/>
            </a:xfrm>
            <a:custGeom>
              <a:avLst/>
              <a:gdLst/>
              <a:ahLst/>
              <a:cxnLst/>
              <a:rect l="l" t="t" r="r" b="b"/>
              <a:pathLst>
                <a:path w="3100" h="606" extrusionOk="0">
                  <a:moveTo>
                    <a:pt x="1" y="1"/>
                  </a:moveTo>
                  <a:lnTo>
                    <a:pt x="152" y="562"/>
                  </a:lnTo>
                  <a:lnTo>
                    <a:pt x="3099" y="605"/>
                  </a:lnTo>
                  <a:lnTo>
                    <a:pt x="3099" y="1"/>
                  </a:ln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9" name="Google Shape;4409;p50"/>
            <p:cNvSpPr/>
            <p:nvPr/>
          </p:nvSpPr>
          <p:spPr>
            <a:xfrm>
              <a:off x="4684500" y="641400"/>
              <a:ext cx="135525" cy="13250"/>
            </a:xfrm>
            <a:custGeom>
              <a:avLst/>
              <a:gdLst/>
              <a:ahLst/>
              <a:cxnLst/>
              <a:rect l="l" t="t" r="r" b="b"/>
              <a:pathLst>
                <a:path w="5421" h="530" extrusionOk="0">
                  <a:moveTo>
                    <a:pt x="43" y="0"/>
                  </a:moveTo>
                  <a:cubicBezTo>
                    <a:pt x="33" y="173"/>
                    <a:pt x="11" y="357"/>
                    <a:pt x="0" y="518"/>
                  </a:cubicBezTo>
                  <a:lnTo>
                    <a:pt x="2289" y="530"/>
                  </a:lnTo>
                  <a:lnTo>
                    <a:pt x="2300" y="443"/>
                  </a:lnTo>
                  <a:lnTo>
                    <a:pt x="2322" y="530"/>
                  </a:lnTo>
                  <a:lnTo>
                    <a:pt x="5420" y="530"/>
                  </a:lnTo>
                  <a:cubicBezTo>
                    <a:pt x="5420" y="389"/>
                    <a:pt x="5410" y="238"/>
                    <a:pt x="5410" y="76"/>
                  </a:cubicBezTo>
                  <a:lnTo>
                    <a:pt x="4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0" name="Google Shape;4410;p50"/>
            <p:cNvSpPr/>
            <p:nvPr/>
          </p:nvSpPr>
          <p:spPr>
            <a:xfrm>
              <a:off x="4699350" y="481050"/>
              <a:ext cx="113925" cy="15150"/>
            </a:xfrm>
            <a:custGeom>
              <a:avLst/>
              <a:gdLst/>
              <a:ahLst/>
              <a:cxnLst/>
              <a:rect l="l" t="t" r="r" b="b"/>
              <a:pathLst>
                <a:path w="4557" h="606" extrusionOk="0">
                  <a:moveTo>
                    <a:pt x="65" y="1"/>
                  </a:moveTo>
                  <a:cubicBezTo>
                    <a:pt x="44" y="173"/>
                    <a:pt x="22" y="357"/>
                    <a:pt x="0" y="552"/>
                  </a:cubicBezTo>
                  <a:lnTo>
                    <a:pt x="4557" y="605"/>
                  </a:lnTo>
                  <a:cubicBezTo>
                    <a:pt x="4546" y="400"/>
                    <a:pt x="4524" y="206"/>
                    <a:pt x="4502" y="22"/>
                  </a:cubicBezTo>
                  <a:lnTo>
                    <a:pt x="65" y="1"/>
                  </a:ln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1" name="Google Shape;4411;p50"/>
            <p:cNvSpPr/>
            <p:nvPr/>
          </p:nvSpPr>
          <p:spPr>
            <a:xfrm>
              <a:off x="4702850" y="456750"/>
              <a:ext cx="107450" cy="13000"/>
            </a:xfrm>
            <a:custGeom>
              <a:avLst/>
              <a:gdLst/>
              <a:ahLst/>
              <a:cxnLst/>
              <a:rect l="l" t="t" r="r" b="b"/>
              <a:pathLst>
                <a:path w="4298" h="520" extrusionOk="0">
                  <a:moveTo>
                    <a:pt x="76" y="1"/>
                  </a:moveTo>
                  <a:cubicBezTo>
                    <a:pt x="55" y="130"/>
                    <a:pt x="22" y="282"/>
                    <a:pt x="0" y="454"/>
                  </a:cubicBezTo>
                  <a:lnTo>
                    <a:pt x="4298" y="519"/>
                  </a:lnTo>
                  <a:cubicBezTo>
                    <a:pt x="4276" y="368"/>
                    <a:pt x="4254" y="228"/>
                    <a:pt x="4233" y="98"/>
                  </a:cubicBezTo>
                  <a:lnTo>
                    <a:pt x="76" y="1"/>
                  </a:ln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2" name="Google Shape;4412;p50"/>
            <p:cNvSpPr/>
            <p:nvPr/>
          </p:nvSpPr>
          <p:spPr>
            <a:xfrm>
              <a:off x="4700975" y="468100"/>
              <a:ext cx="110950" cy="13525"/>
            </a:xfrm>
            <a:custGeom>
              <a:avLst/>
              <a:gdLst/>
              <a:ahLst/>
              <a:cxnLst/>
              <a:rect l="l" t="t" r="r" b="b"/>
              <a:pathLst>
                <a:path w="4438" h="541" extrusionOk="0">
                  <a:moveTo>
                    <a:pt x="75" y="0"/>
                  </a:moveTo>
                  <a:cubicBezTo>
                    <a:pt x="54" y="163"/>
                    <a:pt x="32" y="335"/>
                    <a:pt x="0" y="519"/>
                  </a:cubicBezTo>
                  <a:lnTo>
                    <a:pt x="4437" y="540"/>
                  </a:lnTo>
                  <a:cubicBezTo>
                    <a:pt x="4416" y="367"/>
                    <a:pt x="4394" y="216"/>
                    <a:pt x="4373" y="65"/>
                  </a:cubicBezTo>
                  <a:lnTo>
                    <a:pt x="7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3" name="Google Shape;4413;p50"/>
            <p:cNvSpPr/>
            <p:nvPr/>
          </p:nvSpPr>
          <p:spPr>
            <a:xfrm>
              <a:off x="4776800" y="426525"/>
              <a:ext cx="43225" cy="271025"/>
            </a:xfrm>
            <a:custGeom>
              <a:avLst/>
              <a:gdLst/>
              <a:ahLst/>
              <a:cxnLst/>
              <a:rect l="l" t="t" r="r" b="b"/>
              <a:pathLst>
                <a:path w="1729" h="10841" extrusionOk="0">
                  <a:moveTo>
                    <a:pt x="1" y="0"/>
                  </a:moveTo>
                  <a:lnTo>
                    <a:pt x="1" y="10841"/>
                  </a:lnTo>
                  <a:lnTo>
                    <a:pt x="1728" y="10841"/>
                  </a:lnTo>
                  <a:lnTo>
                    <a:pt x="1728" y="0"/>
                  </a:lnTo>
                  <a:close/>
                </a:path>
              </a:pathLst>
            </a:custGeom>
            <a:solidFill>
              <a:srgbClr val="ED15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4" name="Google Shape;4414;p50"/>
            <p:cNvSpPr/>
            <p:nvPr/>
          </p:nvSpPr>
          <p:spPr>
            <a:xfrm>
              <a:off x="4779500" y="632225"/>
              <a:ext cx="40250" cy="11100"/>
            </a:xfrm>
            <a:custGeom>
              <a:avLst/>
              <a:gdLst/>
              <a:ahLst/>
              <a:cxnLst/>
              <a:rect l="l" t="t" r="r" b="b"/>
              <a:pathLst>
                <a:path w="1610" h="444" extrusionOk="0">
                  <a:moveTo>
                    <a:pt x="12" y="0"/>
                  </a:moveTo>
                  <a:cubicBezTo>
                    <a:pt x="12" y="141"/>
                    <a:pt x="1" y="281"/>
                    <a:pt x="1" y="422"/>
                  </a:cubicBezTo>
                  <a:lnTo>
                    <a:pt x="1610" y="443"/>
                  </a:lnTo>
                  <a:lnTo>
                    <a:pt x="1610" y="33"/>
                  </a:lnTo>
                  <a:lnTo>
                    <a:pt x="12" y="0"/>
                  </a:lnTo>
                  <a:close/>
                </a:path>
              </a:pathLst>
            </a:custGeom>
            <a:solidFill>
              <a:srgbClr val="F85A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5" name="Google Shape;4415;p50"/>
            <p:cNvSpPr/>
            <p:nvPr/>
          </p:nvSpPr>
          <p:spPr>
            <a:xfrm>
              <a:off x="4778700" y="654625"/>
              <a:ext cx="41325" cy="15150"/>
            </a:xfrm>
            <a:custGeom>
              <a:avLst/>
              <a:gdLst/>
              <a:ahLst/>
              <a:cxnLst/>
              <a:rect l="l" t="t" r="r" b="b"/>
              <a:pathLst>
                <a:path w="1653" h="606" extrusionOk="0">
                  <a:moveTo>
                    <a:pt x="22" y="1"/>
                  </a:moveTo>
                  <a:cubicBezTo>
                    <a:pt x="22" y="195"/>
                    <a:pt x="11" y="389"/>
                    <a:pt x="1" y="584"/>
                  </a:cubicBezTo>
                  <a:lnTo>
                    <a:pt x="1652" y="605"/>
                  </a:lnTo>
                  <a:lnTo>
                    <a:pt x="1652" y="1"/>
                  </a:lnTo>
                  <a:close/>
                </a:path>
              </a:pathLst>
            </a:custGeom>
            <a:solidFill>
              <a:srgbClr val="F85A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6" name="Google Shape;4416;p50"/>
            <p:cNvSpPr/>
            <p:nvPr/>
          </p:nvSpPr>
          <p:spPr>
            <a:xfrm>
              <a:off x="4779250" y="642750"/>
              <a:ext cx="40775" cy="11900"/>
            </a:xfrm>
            <a:custGeom>
              <a:avLst/>
              <a:gdLst/>
              <a:ahLst/>
              <a:cxnLst/>
              <a:rect l="l" t="t" r="r" b="b"/>
              <a:pathLst>
                <a:path w="1631" h="476" extrusionOk="0">
                  <a:moveTo>
                    <a:pt x="11" y="1"/>
                  </a:moveTo>
                  <a:cubicBezTo>
                    <a:pt x="11" y="162"/>
                    <a:pt x="11" y="313"/>
                    <a:pt x="0" y="476"/>
                  </a:cubicBezTo>
                  <a:lnTo>
                    <a:pt x="1630" y="476"/>
                  </a:lnTo>
                  <a:cubicBezTo>
                    <a:pt x="1630" y="335"/>
                    <a:pt x="1620" y="184"/>
                    <a:pt x="1620" y="22"/>
                  </a:cubicBezTo>
                  <a:lnTo>
                    <a:pt x="11" y="1"/>
                  </a:lnTo>
                  <a:close/>
                </a:path>
              </a:pathLst>
            </a:custGeom>
            <a:solidFill>
              <a:srgbClr val="F87F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7" name="Google Shape;4417;p50"/>
            <p:cNvSpPr/>
            <p:nvPr/>
          </p:nvSpPr>
          <p:spPr>
            <a:xfrm>
              <a:off x="4778700" y="481325"/>
              <a:ext cx="34575" cy="14875"/>
            </a:xfrm>
            <a:custGeom>
              <a:avLst/>
              <a:gdLst/>
              <a:ahLst/>
              <a:cxnLst/>
              <a:rect l="l" t="t" r="r" b="b"/>
              <a:pathLst>
                <a:path w="1383" h="595" extrusionOk="0">
                  <a:moveTo>
                    <a:pt x="11" y="1"/>
                  </a:moveTo>
                  <a:cubicBezTo>
                    <a:pt x="11" y="184"/>
                    <a:pt x="1" y="378"/>
                    <a:pt x="1" y="584"/>
                  </a:cubicBezTo>
                  <a:lnTo>
                    <a:pt x="1383" y="594"/>
                  </a:lnTo>
                  <a:cubicBezTo>
                    <a:pt x="1372" y="389"/>
                    <a:pt x="1350" y="195"/>
                    <a:pt x="1328" y="11"/>
                  </a:cubicBezTo>
                  <a:lnTo>
                    <a:pt x="11" y="1"/>
                  </a:lnTo>
                  <a:close/>
                </a:path>
              </a:pathLst>
            </a:custGeom>
            <a:solidFill>
              <a:srgbClr val="F85A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8" name="Google Shape;4418;p50"/>
            <p:cNvSpPr/>
            <p:nvPr/>
          </p:nvSpPr>
          <p:spPr>
            <a:xfrm>
              <a:off x="4779250" y="458650"/>
              <a:ext cx="31050" cy="11100"/>
            </a:xfrm>
            <a:custGeom>
              <a:avLst/>
              <a:gdLst/>
              <a:ahLst/>
              <a:cxnLst/>
              <a:rect l="l" t="t" r="r" b="b"/>
              <a:pathLst>
                <a:path w="1242" h="444" extrusionOk="0">
                  <a:moveTo>
                    <a:pt x="32" y="1"/>
                  </a:moveTo>
                  <a:cubicBezTo>
                    <a:pt x="22" y="130"/>
                    <a:pt x="11" y="270"/>
                    <a:pt x="0" y="421"/>
                  </a:cubicBezTo>
                  <a:lnTo>
                    <a:pt x="1242" y="443"/>
                  </a:lnTo>
                  <a:cubicBezTo>
                    <a:pt x="1220" y="292"/>
                    <a:pt x="1198" y="152"/>
                    <a:pt x="1177" y="22"/>
                  </a:cubicBezTo>
                  <a:lnTo>
                    <a:pt x="32" y="1"/>
                  </a:lnTo>
                  <a:close/>
                </a:path>
              </a:pathLst>
            </a:custGeom>
            <a:solidFill>
              <a:srgbClr val="F85A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9" name="Google Shape;4419;p50"/>
            <p:cNvSpPr/>
            <p:nvPr/>
          </p:nvSpPr>
          <p:spPr>
            <a:xfrm>
              <a:off x="4778975" y="469175"/>
              <a:ext cx="32950" cy="12450"/>
            </a:xfrm>
            <a:custGeom>
              <a:avLst/>
              <a:gdLst/>
              <a:ahLst/>
              <a:cxnLst/>
              <a:rect l="l" t="t" r="r" b="b"/>
              <a:pathLst>
                <a:path w="1318" h="498" extrusionOk="0">
                  <a:moveTo>
                    <a:pt x="11" y="0"/>
                  </a:moveTo>
                  <a:cubicBezTo>
                    <a:pt x="11" y="152"/>
                    <a:pt x="0" y="314"/>
                    <a:pt x="0" y="487"/>
                  </a:cubicBezTo>
                  <a:lnTo>
                    <a:pt x="1317" y="497"/>
                  </a:lnTo>
                  <a:cubicBezTo>
                    <a:pt x="1296" y="324"/>
                    <a:pt x="1274" y="173"/>
                    <a:pt x="1253" y="22"/>
                  </a:cubicBezTo>
                  <a:lnTo>
                    <a:pt x="11" y="0"/>
                  </a:lnTo>
                  <a:close/>
                </a:path>
              </a:pathLst>
            </a:custGeom>
            <a:solidFill>
              <a:srgbClr val="F87F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0" name="Google Shape;4420;p50"/>
            <p:cNvSpPr/>
            <p:nvPr/>
          </p:nvSpPr>
          <p:spPr>
            <a:xfrm>
              <a:off x="4786525" y="429075"/>
              <a:ext cx="93700" cy="100875"/>
            </a:xfrm>
            <a:custGeom>
              <a:avLst/>
              <a:gdLst/>
              <a:ahLst/>
              <a:cxnLst/>
              <a:rect l="l" t="t" r="r" b="b"/>
              <a:pathLst>
                <a:path w="3748" h="4035" extrusionOk="0">
                  <a:moveTo>
                    <a:pt x="563" y="1"/>
                  </a:moveTo>
                  <a:cubicBezTo>
                    <a:pt x="543" y="1"/>
                    <a:pt x="525" y="3"/>
                    <a:pt x="508" y="6"/>
                  </a:cubicBezTo>
                  <a:cubicBezTo>
                    <a:pt x="0" y="136"/>
                    <a:pt x="33" y="2004"/>
                    <a:pt x="314" y="2458"/>
                  </a:cubicBezTo>
                  <a:cubicBezTo>
                    <a:pt x="595" y="2911"/>
                    <a:pt x="2117" y="4034"/>
                    <a:pt x="2117" y="4034"/>
                  </a:cubicBezTo>
                  <a:lnTo>
                    <a:pt x="3748" y="3483"/>
                  </a:lnTo>
                  <a:cubicBezTo>
                    <a:pt x="3068" y="1656"/>
                    <a:pt x="1148" y="1"/>
                    <a:pt x="563" y="1"/>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1" name="Google Shape;4421;p50"/>
            <p:cNvSpPr/>
            <p:nvPr/>
          </p:nvSpPr>
          <p:spPr>
            <a:xfrm>
              <a:off x="4786525" y="429075"/>
              <a:ext cx="57800" cy="100875"/>
            </a:xfrm>
            <a:custGeom>
              <a:avLst/>
              <a:gdLst/>
              <a:ahLst/>
              <a:cxnLst/>
              <a:rect l="l" t="t" r="r" b="b"/>
              <a:pathLst>
                <a:path w="2312" h="4035" extrusionOk="0">
                  <a:moveTo>
                    <a:pt x="564" y="1"/>
                  </a:moveTo>
                  <a:cubicBezTo>
                    <a:pt x="544" y="1"/>
                    <a:pt x="525" y="2"/>
                    <a:pt x="508" y="6"/>
                  </a:cubicBezTo>
                  <a:cubicBezTo>
                    <a:pt x="0" y="136"/>
                    <a:pt x="33" y="2004"/>
                    <a:pt x="314" y="2458"/>
                  </a:cubicBezTo>
                  <a:cubicBezTo>
                    <a:pt x="595" y="2911"/>
                    <a:pt x="2117" y="4034"/>
                    <a:pt x="2117" y="4034"/>
                  </a:cubicBezTo>
                  <a:lnTo>
                    <a:pt x="2311" y="3970"/>
                  </a:lnTo>
                  <a:cubicBezTo>
                    <a:pt x="2138" y="3807"/>
                    <a:pt x="1966" y="3624"/>
                    <a:pt x="1814" y="3430"/>
                  </a:cubicBezTo>
                  <a:cubicBezTo>
                    <a:pt x="962" y="2372"/>
                    <a:pt x="648" y="1216"/>
                    <a:pt x="1113" y="838"/>
                  </a:cubicBezTo>
                  <a:cubicBezTo>
                    <a:pt x="1211" y="758"/>
                    <a:pt x="1337" y="720"/>
                    <a:pt x="1481" y="720"/>
                  </a:cubicBezTo>
                  <a:cubicBezTo>
                    <a:pt x="1591" y="720"/>
                    <a:pt x="1710" y="742"/>
                    <a:pt x="1836" y="784"/>
                  </a:cubicBezTo>
                  <a:cubicBezTo>
                    <a:pt x="1307" y="304"/>
                    <a:pt x="814" y="1"/>
                    <a:pt x="564" y="1"/>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2" name="Google Shape;4422;p50"/>
            <p:cNvSpPr/>
            <p:nvPr/>
          </p:nvSpPr>
          <p:spPr>
            <a:xfrm>
              <a:off x="4765200" y="420050"/>
              <a:ext cx="56175" cy="162250"/>
            </a:xfrm>
            <a:custGeom>
              <a:avLst/>
              <a:gdLst/>
              <a:ahLst/>
              <a:cxnLst/>
              <a:rect l="l" t="t" r="r" b="b"/>
              <a:pathLst>
                <a:path w="2247" h="6490" extrusionOk="0">
                  <a:moveTo>
                    <a:pt x="1016" y="0"/>
                  </a:moveTo>
                  <a:lnTo>
                    <a:pt x="1016" y="0"/>
                  </a:lnTo>
                  <a:cubicBezTo>
                    <a:pt x="1" y="1210"/>
                    <a:pt x="1631" y="5259"/>
                    <a:pt x="2160" y="6490"/>
                  </a:cubicBezTo>
                  <a:lnTo>
                    <a:pt x="2247" y="6306"/>
                  </a:lnTo>
                  <a:cubicBezTo>
                    <a:pt x="757" y="1588"/>
                    <a:pt x="1588" y="206"/>
                    <a:pt x="1588" y="206"/>
                  </a:cubicBezTo>
                  <a:lnTo>
                    <a:pt x="1016" y="0"/>
                  </a:ln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3" name="Google Shape;4423;p50"/>
            <p:cNvSpPr/>
            <p:nvPr/>
          </p:nvSpPr>
          <p:spPr>
            <a:xfrm>
              <a:off x="4790575" y="497775"/>
              <a:ext cx="30800" cy="84525"/>
            </a:xfrm>
            <a:custGeom>
              <a:avLst/>
              <a:gdLst/>
              <a:ahLst/>
              <a:cxnLst/>
              <a:rect l="l" t="t" r="r" b="b"/>
              <a:pathLst>
                <a:path w="1232" h="3381" extrusionOk="0">
                  <a:moveTo>
                    <a:pt x="454" y="1"/>
                  </a:moveTo>
                  <a:cubicBezTo>
                    <a:pt x="325" y="77"/>
                    <a:pt x="174" y="131"/>
                    <a:pt x="1" y="185"/>
                  </a:cubicBezTo>
                  <a:cubicBezTo>
                    <a:pt x="357" y="1481"/>
                    <a:pt x="886" y="2776"/>
                    <a:pt x="1145" y="3381"/>
                  </a:cubicBezTo>
                  <a:lnTo>
                    <a:pt x="1232" y="3197"/>
                  </a:lnTo>
                  <a:cubicBezTo>
                    <a:pt x="810" y="1891"/>
                    <a:pt x="584" y="833"/>
                    <a:pt x="454" y="1"/>
                  </a:cubicBez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4" name="Google Shape;4424;p50"/>
            <p:cNvSpPr/>
            <p:nvPr/>
          </p:nvSpPr>
          <p:spPr>
            <a:xfrm>
              <a:off x="4783825" y="420050"/>
              <a:ext cx="21075" cy="20825"/>
            </a:xfrm>
            <a:custGeom>
              <a:avLst/>
              <a:gdLst/>
              <a:ahLst/>
              <a:cxnLst/>
              <a:rect l="l" t="t" r="r" b="b"/>
              <a:pathLst>
                <a:path w="843" h="833" extrusionOk="0">
                  <a:moveTo>
                    <a:pt x="271" y="0"/>
                  </a:moveTo>
                  <a:cubicBezTo>
                    <a:pt x="130" y="163"/>
                    <a:pt x="44" y="379"/>
                    <a:pt x="0" y="627"/>
                  </a:cubicBezTo>
                  <a:cubicBezTo>
                    <a:pt x="238" y="659"/>
                    <a:pt x="465" y="735"/>
                    <a:pt x="670" y="832"/>
                  </a:cubicBezTo>
                  <a:cubicBezTo>
                    <a:pt x="735" y="389"/>
                    <a:pt x="843" y="206"/>
                    <a:pt x="843" y="206"/>
                  </a:cubicBezTo>
                  <a:lnTo>
                    <a:pt x="271" y="0"/>
                  </a:ln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5" name="Google Shape;4425;p50"/>
            <p:cNvSpPr/>
            <p:nvPr/>
          </p:nvSpPr>
          <p:spPr>
            <a:xfrm>
              <a:off x="4550875" y="537725"/>
              <a:ext cx="343650" cy="268100"/>
            </a:xfrm>
            <a:custGeom>
              <a:avLst/>
              <a:gdLst/>
              <a:ahLst/>
              <a:cxnLst/>
              <a:rect l="l" t="t" r="r" b="b"/>
              <a:pathLst>
                <a:path w="13746" h="10724" extrusionOk="0">
                  <a:moveTo>
                    <a:pt x="76" y="1"/>
                  </a:moveTo>
                  <a:lnTo>
                    <a:pt x="1" y="811"/>
                  </a:lnTo>
                  <a:cubicBezTo>
                    <a:pt x="8390" y="1383"/>
                    <a:pt x="12817" y="4817"/>
                    <a:pt x="12817" y="10723"/>
                  </a:cubicBezTo>
                  <a:lnTo>
                    <a:pt x="13745" y="10723"/>
                  </a:lnTo>
                  <a:cubicBezTo>
                    <a:pt x="13745" y="3370"/>
                    <a:pt x="7473" y="509"/>
                    <a:pt x="76" y="1"/>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6" name="Google Shape;4426;p50"/>
            <p:cNvSpPr/>
            <p:nvPr/>
          </p:nvSpPr>
          <p:spPr>
            <a:xfrm>
              <a:off x="4550875" y="543400"/>
              <a:ext cx="339325" cy="262425"/>
            </a:xfrm>
            <a:custGeom>
              <a:avLst/>
              <a:gdLst/>
              <a:ahLst/>
              <a:cxnLst/>
              <a:rect l="l" t="t" r="r" b="b"/>
              <a:pathLst>
                <a:path w="13573" h="10497" extrusionOk="0">
                  <a:moveTo>
                    <a:pt x="1757" y="1"/>
                  </a:moveTo>
                  <a:cubicBezTo>
                    <a:pt x="1162" y="1"/>
                    <a:pt x="796" y="89"/>
                    <a:pt x="341" y="89"/>
                  </a:cubicBezTo>
                  <a:cubicBezTo>
                    <a:pt x="247" y="89"/>
                    <a:pt x="149" y="85"/>
                    <a:pt x="44" y="76"/>
                  </a:cubicBezTo>
                  <a:lnTo>
                    <a:pt x="1" y="584"/>
                  </a:lnTo>
                  <a:cubicBezTo>
                    <a:pt x="8390" y="1156"/>
                    <a:pt x="12817" y="4590"/>
                    <a:pt x="12817" y="10496"/>
                  </a:cubicBezTo>
                  <a:lnTo>
                    <a:pt x="13573" y="10496"/>
                  </a:lnTo>
                  <a:cubicBezTo>
                    <a:pt x="13346" y="5421"/>
                    <a:pt x="10053" y="2085"/>
                    <a:pt x="3953" y="681"/>
                  </a:cubicBezTo>
                  <a:cubicBezTo>
                    <a:pt x="3682" y="616"/>
                    <a:pt x="3661" y="239"/>
                    <a:pt x="3574" y="217"/>
                  </a:cubicBezTo>
                  <a:cubicBezTo>
                    <a:pt x="2759" y="49"/>
                    <a:pt x="2196" y="1"/>
                    <a:pt x="1757" y="1"/>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7" name="Google Shape;4427;p50"/>
            <p:cNvSpPr/>
            <p:nvPr/>
          </p:nvSpPr>
          <p:spPr>
            <a:xfrm>
              <a:off x="4749825" y="569950"/>
              <a:ext cx="66150" cy="64000"/>
            </a:xfrm>
            <a:custGeom>
              <a:avLst/>
              <a:gdLst/>
              <a:ahLst/>
              <a:cxnLst/>
              <a:rect l="l" t="t" r="r" b="b"/>
              <a:pathLst>
                <a:path w="2646" h="2560" extrusionOk="0">
                  <a:moveTo>
                    <a:pt x="1830" y="1"/>
                  </a:moveTo>
                  <a:cubicBezTo>
                    <a:pt x="1803" y="1"/>
                    <a:pt x="1779" y="13"/>
                    <a:pt x="1760" y="40"/>
                  </a:cubicBezTo>
                  <a:cubicBezTo>
                    <a:pt x="1566" y="332"/>
                    <a:pt x="1058" y="267"/>
                    <a:pt x="907" y="288"/>
                  </a:cubicBezTo>
                  <a:cubicBezTo>
                    <a:pt x="767" y="321"/>
                    <a:pt x="0" y="516"/>
                    <a:pt x="0" y="526"/>
                  </a:cubicBezTo>
                  <a:cubicBezTo>
                    <a:pt x="11" y="548"/>
                    <a:pt x="605" y="807"/>
                    <a:pt x="605" y="828"/>
                  </a:cubicBezTo>
                  <a:cubicBezTo>
                    <a:pt x="605" y="861"/>
                    <a:pt x="130" y="1574"/>
                    <a:pt x="162" y="1638"/>
                  </a:cubicBezTo>
                  <a:cubicBezTo>
                    <a:pt x="183" y="1689"/>
                    <a:pt x="484" y="1866"/>
                    <a:pt x="552" y="1866"/>
                  </a:cubicBezTo>
                  <a:cubicBezTo>
                    <a:pt x="556" y="1866"/>
                    <a:pt x="559" y="1866"/>
                    <a:pt x="561" y="1865"/>
                  </a:cubicBezTo>
                  <a:cubicBezTo>
                    <a:pt x="616" y="1854"/>
                    <a:pt x="853" y="1498"/>
                    <a:pt x="875" y="1498"/>
                  </a:cubicBezTo>
                  <a:cubicBezTo>
                    <a:pt x="880" y="1495"/>
                    <a:pt x="887" y="1494"/>
                    <a:pt x="894" y="1494"/>
                  </a:cubicBezTo>
                  <a:cubicBezTo>
                    <a:pt x="917" y="1494"/>
                    <a:pt x="945" y="1506"/>
                    <a:pt x="961" y="1530"/>
                  </a:cubicBezTo>
                  <a:cubicBezTo>
                    <a:pt x="972" y="1552"/>
                    <a:pt x="702" y="1886"/>
                    <a:pt x="691" y="1984"/>
                  </a:cubicBezTo>
                  <a:cubicBezTo>
                    <a:pt x="671" y="2075"/>
                    <a:pt x="995" y="2234"/>
                    <a:pt x="1087" y="2234"/>
                  </a:cubicBezTo>
                  <a:cubicBezTo>
                    <a:pt x="1093" y="2234"/>
                    <a:pt x="1098" y="2233"/>
                    <a:pt x="1101" y="2232"/>
                  </a:cubicBezTo>
                  <a:cubicBezTo>
                    <a:pt x="1156" y="2200"/>
                    <a:pt x="1360" y="1800"/>
                    <a:pt x="1382" y="1768"/>
                  </a:cubicBezTo>
                  <a:cubicBezTo>
                    <a:pt x="1384" y="1762"/>
                    <a:pt x="1389" y="1760"/>
                    <a:pt x="1395" y="1760"/>
                  </a:cubicBezTo>
                  <a:cubicBezTo>
                    <a:pt x="1427" y="1760"/>
                    <a:pt x="1501" y="1817"/>
                    <a:pt x="1501" y="1843"/>
                  </a:cubicBezTo>
                  <a:cubicBezTo>
                    <a:pt x="1512" y="1876"/>
                    <a:pt x="1307" y="2189"/>
                    <a:pt x="1264" y="2275"/>
                  </a:cubicBezTo>
                  <a:cubicBezTo>
                    <a:pt x="1223" y="2356"/>
                    <a:pt x="1465" y="2559"/>
                    <a:pt x="1576" y="2559"/>
                  </a:cubicBezTo>
                  <a:cubicBezTo>
                    <a:pt x="1584" y="2559"/>
                    <a:pt x="1592" y="2558"/>
                    <a:pt x="1598" y="2556"/>
                  </a:cubicBezTo>
                  <a:cubicBezTo>
                    <a:pt x="1706" y="2534"/>
                    <a:pt x="1879" y="2146"/>
                    <a:pt x="1912" y="2081"/>
                  </a:cubicBezTo>
                  <a:cubicBezTo>
                    <a:pt x="1933" y="2027"/>
                    <a:pt x="2451" y="1368"/>
                    <a:pt x="2646" y="1066"/>
                  </a:cubicBezTo>
                  <a:cubicBezTo>
                    <a:pt x="2646" y="1066"/>
                    <a:pt x="2082" y="1"/>
                    <a:pt x="1830" y="1"/>
                  </a:cubicBezTo>
                  <a:close/>
                </a:path>
              </a:pathLst>
            </a:custGeom>
            <a:solidFill>
              <a:srgbClr val="FF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8" name="Google Shape;4428;p50"/>
            <p:cNvSpPr/>
            <p:nvPr/>
          </p:nvSpPr>
          <p:spPr>
            <a:xfrm>
              <a:off x="4789500" y="562850"/>
              <a:ext cx="35375" cy="38075"/>
            </a:xfrm>
            <a:custGeom>
              <a:avLst/>
              <a:gdLst/>
              <a:ahLst/>
              <a:cxnLst/>
              <a:rect l="l" t="t" r="r" b="b"/>
              <a:pathLst>
                <a:path w="1415" h="1523" extrusionOk="0">
                  <a:moveTo>
                    <a:pt x="335" y="1"/>
                  </a:moveTo>
                  <a:lnTo>
                    <a:pt x="1" y="421"/>
                  </a:lnTo>
                  <a:lnTo>
                    <a:pt x="1080" y="1523"/>
                  </a:lnTo>
                  <a:lnTo>
                    <a:pt x="1415" y="1102"/>
                  </a:lnTo>
                  <a:lnTo>
                    <a:pt x="335" y="1"/>
                  </a:ln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9" name="Google Shape;4429;p50"/>
            <p:cNvSpPr/>
            <p:nvPr/>
          </p:nvSpPr>
          <p:spPr>
            <a:xfrm>
              <a:off x="4792200" y="506200"/>
              <a:ext cx="92875" cy="90700"/>
            </a:xfrm>
            <a:custGeom>
              <a:avLst/>
              <a:gdLst/>
              <a:ahLst/>
              <a:cxnLst/>
              <a:rect l="l" t="t" r="r" b="b"/>
              <a:pathLst>
                <a:path w="3715" h="3628" extrusionOk="0">
                  <a:moveTo>
                    <a:pt x="2478" y="0"/>
                  </a:moveTo>
                  <a:cubicBezTo>
                    <a:pt x="2236" y="0"/>
                    <a:pt x="2019" y="29"/>
                    <a:pt x="1911" y="64"/>
                  </a:cubicBezTo>
                  <a:cubicBezTo>
                    <a:pt x="1469" y="215"/>
                    <a:pt x="788" y="1360"/>
                    <a:pt x="1" y="2234"/>
                  </a:cubicBezTo>
                  <a:lnTo>
                    <a:pt x="1296" y="3627"/>
                  </a:lnTo>
                  <a:cubicBezTo>
                    <a:pt x="1296" y="3627"/>
                    <a:pt x="3715" y="1111"/>
                    <a:pt x="3531" y="431"/>
                  </a:cubicBezTo>
                  <a:cubicBezTo>
                    <a:pt x="3441" y="97"/>
                    <a:pt x="2918" y="0"/>
                    <a:pt x="2478" y="0"/>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0" name="Google Shape;4430;p50"/>
            <p:cNvSpPr/>
            <p:nvPr/>
          </p:nvSpPr>
          <p:spPr>
            <a:xfrm>
              <a:off x="4817025" y="519650"/>
              <a:ext cx="63450" cy="77250"/>
            </a:xfrm>
            <a:custGeom>
              <a:avLst/>
              <a:gdLst/>
              <a:ahLst/>
              <a:cxnLst/>
              <a:rect l="l" t="t" r="r" b="b"/>
              <a:pathLst>
                <a:path w="2538" h="3090" extrusionOk="0">
                  <a:moveTo>
                    <a:pt x="2538" y="1"/>
                  </a:moveTo>
                  <a:cubicBezTo>
                    <a:pt x="2355" y="476"/>
                    <a:pt x="1890" y="1113"/>
                    <a:pt x="1264" y="1739"/>
                  </a:cubicBezTo>
                  <a:cubicBezTo>
                    <a:pt x="832" y="2160"/>
                    <a:pt x="390" y="2516"/>
                    <a:pt x="1" y="2765"/>
                  </a:cubicBezTo>
                  <a:lnTo>
                    <a:pt x="303" y="3089"/>
                  </a:lnTo>
                  <a:cubicBezTo>
                    <a:pt x="303" y="3089"/>
                    <a:pt x="2506" y="800"/>
                    <a:pt x="2538" y="1"/>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1" name="Google Shape;4431;p50"/>
            <p:cNvSpPr/>
            <p:nvPr/>
          </p:nvSpPr>
          <p:spPr>
            <a:xfrm>
              <a:off x="4814875" y="506425"/>
              <a:ext cx="35925" cy="27300"/>
            </a:xfrm>
            <a:custGeom>
              <a:avLst/>
              <a:gdLst/>
              <a:ahLst/>
              <a:cxnLst/>
              <a:rect l="l" t="t" r="r" b="b"/>
              <a:pathLst>
                <a:path w="1437" h="1092" extrusionOk="0">
                  <a:moveTo>
                    <a:pt x="1436" y="0"/>
                  </a:moveTo>
                  <a:lnTo>
                    <a:pt x="1436" y="0"/>
                  </a:lnTo>
                  <a:cubicBezTo>
                    <a:pt x="1134" y="33"/>
                    <a:pt x="864" y="98"/>
                    <a:pt x="745" y="163"/>
                  </a:cubicBezTo>
                  <a:cubicBezTo>
                    <a:pt x="529" y="271"/>
                    <a:pt x="281" y="638"/>
                    <a:pt x="1" y="1091"/>
                  </a:cubicBezTo>
                  <a:cubicBezTo>
                    <a:pt x="421" y="670"/>
                    <a:pt x="951" y="281"/>
                    <a:pt x="1436" y="0"/>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2" name="Google Shape;4432;p50"/>
            <p:cNvSpPr/>
            <p:nvPr/>
          </p:nvSpPr>
          <p:spPr>
            <a:xfrm>
              <a:off x="4716350" y="489700"/>
              <a:ext cx="38350" cy="206250"/>
            </a:xfrm>
            <a:custGeom>
              <a:avLst/>
              <a:gdLst/>
              <a:ahLst/>
              <a:cxnLst/>
              <a:rect l="l" t="t" r="r" b="b"/>
              <a:pathLst>
                <a:path w="1534" h="8250" extrusionOk="0">
                  <a:moveTo>
                    <a:pt x="271" y="0"/>
                  </a:moveTo>
                  <a:cubicBezTo>
                    <a:pt x="0" y="3973"/>
                    <a:pt x="1437" y="8206"/>
                    <a:pt x="1458" y="8249"/>
                  </a:cubicBezTo>
                  <a:lnTo>
                    <a:pt x="1533" y="8228"/>
                  </a:lnTo>
                  <a:cubicBezTo>
                    <a:pt x="1523" y="8174"/>
                    <a:pt x="76" y="3952"/>
                    <a:pt x="357" y="0"/>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3" name="Google Shape;4433;p50"/>
            <p:cNvSpPr/>
            <p:nvPr/>
          </p:nvSpPr>
          <p:spPr>
            <a:xfrm>
              <a:off x="4812175" y="569600"/>
              <a:ext cx="7575" cy="7850"/>
            </a:xfrm>
            <a:custGeom>
              <a:avLst/>
              <a:gdLst/>
              <a:ahLst/>
              <a:cxnLst/>
              <a:rect l="l" t="t" r="r" b="b"/>
              <a:pathLst>
                <a:path w="303" h="314" extrusionOk="0">
                  <a:moveTo>
                    <a:pt x="152" y="0"/>
                  </a:moveTo>
                  <a:cubicBezTo>
                    <a:pt x="65" y="0"/>
                    <a:pt x="1" y="76"/>
                    <a:pt x="1" y="151"/>
                  </a:cubicBezTo>
                  <a:cubicBezTo>
                    <a:pt x="1" y="238"/>
                    <a:pt x="65" y="314"/>
                    <a:pt x="152" y="314"/>
                  </a:cubicBezTo>
                  <a:cubicBezTo>
                    <a:pt x="238" y="314"/>
                    <a:pt x="303" y="238"/>
                    <a:pt x="303" y="151"/>
                  </a:cubicBezTo>
                  <a:cubicBezTo>
                    <a:pt x="303" y="76"/>
                    <a:pt x="238" y="0"/>
                    <a:pt x="152" y="0"/>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4" name="Google Shape;4434;p50"/>
            <p:cNvSpPr/>
            <p:nvPr/>
          </p:nvSpPr>
          <p:spPr>
            <a:xfrm>
              <a:off x="4820525" y="560950"/>
              <a:ext cx="7600" cy="7575"/>
            </a:xfrm>
            <a:custGeom>
              <a:avLst/>
              <a:gdLst/>
              <a:ahLst/>
              <a:cxnLst/>
              <a:rect l="l" t="t" r="r" b="b"/>
              <a:pathLst>
                <a:path w="304" h="303" extrusionOk="0">
                  <a:moveTo>
                    <a:pt x="152" y="1"/>
                  </a:moveTo>
                  <a:cubicBezTo>
                    <a:pt x="66" y="1"/>
                    <a:pt x="1" y="65"/>
                    <a:pt x="1" y="152"/>
                  </a:cubicBezTo>
                  <a:cubicBezTo>
                    <a:pt x="1" y="238"/>
                    <a:pt x="66" y="303"/>
                    <a:pt x="152" y="303"/>
                  </a:cubicBezTo>
                  <a:cubicBezTo>
                    <a:pt x="238" y="303"/>
                    <a:pt x="303" y="238"/>
                    <a:pt x="303" y="152"/>
                  </a:cubicBezTo>
                  <a:cubicBezTo>
                    <a:pt x="303" y="65"/>
                    <a:pt x="238" y="1"/>
                    <a:pt x="152" y="1"/>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5" name="Google Shape;4435;p50"/>
            <p:cNvSpPr/>
            <p:nvPr/>
          </p:nvSpPr>
          <p:spPr>
            <a:xfrm>
              <a:off x="4636725" y="536025"/>
              <a:ext cx="8650" cy="7625"/>
            </a:xfrm>
            <a:custGeom>
              <a:avLst/>
              <a:gdLst/>
              <a:ahLst/>
              <a:cxnLst/>
              <a:rect l="l" t="t" r="r" b="b"/>
              <a:pathLst>
                <a:path w="346" h="305" extrusionOk="0">
                  <a:moveTo>
                    <a:pt x="171" y="1"/>
                  </a:moveTo>
                  <a:cubicBezTo>
                    <a:pt x="141" y="1"/>
                    <a:pt x="112" y="9"/>
                    <a:pt x="87" y="26"/>
                  </a:cubicBezTo>
                  <a:cubicBezTo>
                    <a:pt x="11" y="80"/>
                    <a:pt x="0" y="167"/>
                    <a:pt x="44" y="242"/>
                  </a:cubicBezTo>
                  <a:cubicBezTo>
                    <a:pt x="76" y="281"/>
                    <a:pt x="126" y="305"/>
                    <a:pt x="174" y="305"/>
                  </a:cubicBezTo>
                  <a:cubicBezTo>
                    <a:pt x="204" y="305"/>
                    <a:pt x="234" y="295"/>
                    <a:pt x="260" y="275"/>
                  </a:cubicBezTo>
                  <a:cubicBezTo>
                    <a:pt x="324" y="231"/>
                    <a:pt x="346" y="134"/>
                    <a:pt x="303" y="69"/>
                  </a:cubicBezTo>
                  <a:cubicBezTo>
                    <a:pt x="269" y="23"/>
                    <a:pt x="220" y="1"/>
                    <a:pt x="171" y="1"/>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6" name="Google Shape;4436;p50"/>
            <p:cNvSpPr/>
            <p:nvPr/>
          </p:nvSpPr>
          <p:spPr>
            <a:xfrm>
              <a:off x="4648600" y="537925"/>
              <a:ext cx="8650" cy="7625"/>
            </a:xfrm>
            <a:custGeom>
              <a:avLst/>
              <a:gdLst/>
              <a:ahLst/>
              <a:cxnLst/>
              <a:rect l="l" t="t" r="r" b="b"/>
              <a:pathLst>
                <a:path w="346" h="305" extrusionOk="0">
                  <a:moveTo>
                    <a:pt x="177" y="0"/>
                  </a:moveTo>
                  <a:cubicBezTo>
                    <a:pt x="147" y="0"/>
                    <a:pt x="116" y="9"/>
                    <a:pt x="87" y="26"/>
                  </a:cubicBezTo>
                  <a:cubicBezTo>
                    <a:pt x="22" y="79"/>
                    <a:pt x="0" y="166"/>
                    <a:pt x="54" y="242"/>
                  </a:cubicBezTo>
                  <a:cubicBezTo>
                    <a:pt x="80" y="281"/>
                    <a:pt x="127" y="305"/>
                    <a:pt x="174" y="305"/>
                  </a:cubicBezTo>
                  <a:cubicBezTo>
                    <a:pt x="204" y="305"/>
                    <a:pt x="234" y="295"/>
                    <a:pt x="260" y="274"/>
                  </a:cubicBezTo>
                  <a:cubicBezTo>
                    <a:pt x="335" y="231"/>
                    <a:pt x="346" y="134"/>
                    <a:pt x="303" y="69"/>
                  </a:cubicBezTo>
                  <a:cubicBezTo>
                    <a:pt x="269" y="22"/>
                    <a:pt x="224" y="0"/>
                    <a:pt x="177" y="0"/>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7" name="Google Shape;4437;p50"/>
            <p:cNvSpPr/>
            <p:nvPr/>
          </p:nvSpPr>
          <p:spPr>
            <a:xfrm>
              <a:off x="4542500" y="531250"/>
              <a:ext cx="79400" cy="43225"/>
            </a:xfrm>
            <a:custGeom>
              <a:avLst/>
              <a:gdLst/>
              <a:ahLst/>
              <a:cxnLst/>
              <a:rect l="l" t="t" r="r" b="b"/>
              <a:pathLst>
                <a:path w="3176" h="1729" extrusionOk="0">
                  <a:moveTo>
                    <a:pt x="152" y="1"/>
                  </a:moveTo>
                  <a:lnTo>
                    <a:pt x="1" y="1232"/>
                  </a:lnTo>
                  <a:lnTo>
                    <a:pt x="2884" y="1728"/>
                  </a:lnTo>
                  <a:lnTo>
                    <a:pt x="3175" y="250"/>
                  </a:lnTo>
                  <a:lnTo>
                    <a:pt x="152" y="1"/>
                  </a:lnTo>
                  <a:close/>
                </a:path>
              </a:pathLst>
            </a:custGeom>
            <a:solidFill>
              <a:srgbClr val="5FB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8" name="Google Shape;4438;p50"/>
            <p:cNvSpPr/>
            <p:nvPr/>
          </p:nvSpPr>
          <p:spPr>
            <a:xfrm>
              <a:off x="4542500" y="537200"/>
              <a:ext cx="79400" cy="37275"/>
            </a:xfrm>
            <a:custGeom>
              <a:avLst/>
              <a:gdLst/>
              <a:ahLst/>
              <a:cxnLst/>
              <a:rect l="l" t="t" r="r" b="b"/>
              <a:pathLst>
                <a:path w="3176" h="1491" extrusionOk="0">
                  <a:moveTo>
                    <a:pt x="2959" y="0"/>
                  </a:moveTo>
                  <a:cubicBezTo>
                    <a:pt x="2916" y="508"/>
                    <a:pt x="1955" y="907"/>
                    <a:pt x="778" y="907"/>
                  </a:cubicBezTo>
                  <a:cubicBezTo>
                    <a:pt x="509" y="907"/>
                    <a:pt x="260" y="886"/>
                    <a:pt x="22" y="843"/>
                  </a:cubicBezTo>
                  <a:lnTo>
                    <a:pt x="1" y="994"/>
                  </a:lnTo>
                  <a:lnTo>
                    <a:pt x="2884" y="1490"/>
                  </a:lnTo>
                  <a:lnTo>
                    <a:pt x="3175" y="12"/>
                  </a:lnTo>
                  <a:lnTo>
                    <a:pt x="2959" y="0"/>
                  </a:lnTo>
                  <a:close/>
                </a:path>
              </a:pathLst>
            </a:custGeom>
            <a:solidFill>
              <a:srgbClr val="4B9E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9" name="Google Shape;4439;p50"/>
            <p:cNvSpPr/>
            <p:nvPr/>
          </p:nvSpPr>
          <p:spPr>
            <a:xfrm>
              <a:off x="4550875" y="534775"/>
              <a:ext cx="55350" cy="9475"/>
            </a:xfrm>
            <a:custGeom>
              <a:avLst/>
              <a:gdLst/>
              <a:ahLst/>
              <a:cxnLst/>
              <a:rect l="l" t="t" r="r" b="b"/>
              <a:pathLst>
                <a:path w="2214" h="379" extrusionOk="0">
                  <a:moveTo>
                    <a:pt x="44" y="1"/>
                  </a:moveTo>
                  <a:lnTo>
                    <a:pt x="1" y="292"/>
                  </a:lnTo>
                  <a:cubicBezTo>
                    <a:pt x="260" y="335"/>
                    <a:pt x="551" y="368"/>
                    <a:pt x="853" y="378"/>
                  </a:cubicBezTo>
                  <a:cubicBezTo>
                    <a:pt x="1415" y="378"/>
                    <a:pt x="1901" y="303"/>
                    <a:pt x="2214" y="184"/>
                  </a:cubicBezTo>
                  <a:lnTo>
                    <a:pt x="44" y="1"/>
                  </a:lnTo>
                  <a:close/>
                </a:path>
              </a:pathLst>
            </a:custGeom>
            <a:solidFill>
              <a:srgbClr val="4B9E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0" name="Google Shape;4440;p50"/>
            <p:cNvSpPr/>
            <p:nvPr/>
          </p:nvSpPr>
          <p:spPr>
            <a:xfrm>
              <a:off x="4529000" y="524525"/>
              <a:ext cx="22450" cy="43750"/>
            </a:xfrm>
            <a:custGeom>
              <a:avLst/>
              <a:gdLst/>
              <a:ahLst/>
              <a:cxnLst/>
              <a:rect l="l" t="t" r="r" b="b"/>
              <a:pathLst>
                <a:path w="898" h="1750" extrusionOk="0">
                  <a:moveTo>
                    <a:pt x="260" y="0"/>
                  </a:moveTo>
                  <a:lnTo>
                    <a:pt x="1" y="1598"/>
                  </a:lnTo>
                  <a:lnTo>
                    <a:pt x="649" y="1749"/>
                  </a:lnTo>
                  <a:lnTo>
                    <a:pt x="897" y="32"/>
                  </a:lnTo>
                  <a:lnTo>
                    <a:pt x="260" y="0"/>
                  </a:lnTo>
                  <a:close/>
                </a:path>
              </a:pathLst>
            </a:custGeom>
            <a:solidFill>
              <a:srgbClr val="5FB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1" name="Google Shape;4441;p50"/>
            <p:cNvSpPr/>
            <p:nvPr/>
          </p:nvSpPr>
          <p:spPr>
            <a:xfrm>
              <a:off x="4702575" y="370375"/>
              <a:ext cx="102600" cy="104900"/>
            </a:xfrm>
            <a:custGeom>
              <a:avLst/>
              <a:gdLst/>
              <a:ahLst/>
              <a:cxnLst/>
              <a:rect l="l" t="t" r="r" b="b"/>
              <a:pathLst>
                <a:path w="4104" h="4196" extrusionOk="0">
                  <a:moveTo>
                    <a:pt x="1081" y="1"/>
                  </a:moveTo>
                  <a:cubicBezTo>
                    <a:pt x="1081" y="1"/>
                    <a:pt x="1081" y="1"/>
                    <a:pt x="1081" y="2"/>
                  </a:cubicBezTo>
                  <a:lnTo>
                    <a:pt x="1081" y="2"/>
                  </a:lnTo>
                  <a:cubicBezTo>
                    <a:pt x="1081" y="1"/>
                    <a:pt x="1081" y="1"/>
                    <a:pt x="1081" y="1"/>
                  </a:cubicBezTo>
                  <a:close/>
                  <a:moveTo>
                    <a:pt x="1081" y="2"/>
                  </a:moveTo>
                  <a:cubicBezTo>
                    <a:pt x="1085" y="61"/>
                    <a:pt x="1195" y="1653"/>
                    <a:pt x="961" y="2236"/>
                  </a:cubicBezTo>
                  <a:cubicBezTo>
                    <a:pt x="897" y="2268"/>
                    <a:pt x="832" y="2311"/>
                    <a:pt x="767" y="2354"/>
                  </a:cubicBezTo>
                  <a:cubicBezTo>
                    <a:pt x="454" y="2409"/>
                    <a:pt x="184" y="2582"/>
                    <a:pt x="1" y="2819"/>
                  </a:cubicBezTo>
                  <a:cubicBezTo>
                    <a:pt x="184" y="3477"/>
                    <a:pt x="584" y="4007"/>
                    <a:pt x="1264" y="4158"/>
                  </a:cubicBezTo>
                  <a:cubicBezTo>
                    <a:pt x="1383" y="4183"/>
                    <a:pt x="1501" y="4196"/>
                    <a:pt x="1618" y="4196"/>
                  </a:cubicBezTo>
                  <a:cubicBezTo>
                    <a:pt x="2547" y="4196"/>
                    <a:pt x="3423" y="3432"/>
                    <a:pt x="4104" y="2387"/>
                  </a:cubicBezTo>
                  <a:cubicBezTo>
                    <a:pt x="4093" y="2387"/>
                    <a:pt x="4082" y="2376"/>
                    <a:pt x="4061" y="2376"/>
                  </a:cubicBezTo>
                  <a:cubicBezTo>
                    <a:pt x="4061" y="2376"/>
                    <a:pt x="4049" y="2366"/>
                    <a:pt x="4039" y="2366"/>
                  </a:cubicBezTo>
                  <a:lnTo>
                    <a:pt x="4018" y="2366"/>
                  </a:lnTo>
                  <a:cubicBezTo>
                    <a:pt x="4018" y="2354"/>
                    <a:pt x="4028" y="2354"/>
                    <a:pt x="4028" y="2344"/>
                  </a:cubicBezTo>
                  <a:lnTo>
                    <a:pt x="4028" y="2333"/>
                  </a:lnTo>
                  <a:cubicBezTo>
                    <a:pt x="4028" y="2323"/>
                    <a:pt x="4039" y="2311"/>
                    <a:pt x="4039" y="2311"/>
                  </a:cubicBezTo>
                  <a:cubicBezTo>
                    <a:pt x="4049" y="2301"/>
                    <a:pt x="4049" y="2290"/>
                    <a:pt x="4049" y="2279"/>
                  </a:cubicBezTo>
                  <a:lnTo>
                    <a:pt x="4049" y="2268"/>
                  </a:lnTo>
                  <a:cubicBezTo>
                    <a:pt x="4061" y="2268"/>
                    <a:pt x="4061" y="2258"/>
                    <a:pt x="4061" y="2258"/>
                  </a:cubicBezTo>
                  <a:lnTo>
                    <a:pt x="4061" y="2246"/>
                  </a:lnTo>
                  <a:cubicBezTo>
                    <a:pt x="4071" y="2246"/>
                    <a:pt x="4071" y="2236"/>
                    <a:pt x="4071" y="2236"/>
                  </a:cubicBezTo>
                  <a:lnTo>
                    <a:pt x="4071" y="2225"/>
                  </a:lnTo>
                  <a:cubicBezTo>
                    <a:pt x="4071" y="2225"/>
                    <a:pt x="4082" y="2225"/>
                    <a:pt x="4082" y="2215"/>
                  </a:cubicBezTo>
                  <a:lnTo>
                    <a:pt x="4082" y="2203"/>
                  </a:lnTo>
                  <a:lnTo>
                    <a:pt x="4093" y="2203"/>
                  </a:lnTo>
                  <a:lnTo>
                    <a:pt x="4093" y="2193"/>
                  </a:lnTo>
                  <a:lnTo>
                    <a:pt x="3521" y="1987"/>
                  </a:lnTo>
                  <a:cubicBezTo>
                    <a:pt x="3510" y="2009"/>
                    <a:pt x="3488" y="2031"/>
                    <a:pt x="3478" y="2052"/>
                  </a:cubicBezTo>
                  <a:cubicBezTo>
                    <a:pt x="3434" y="2031"/>
                    <a:pt x="3391" y="2009"/>
                    <a:pt x="3348" y="1999"/>
                  </a:cubicBezTo>
                  <a:lnTo>
                    <a:pt x="3348" y="1987"/>
                  </a:lnTo>
                  <a:cubicBezTo>
                    <a:pt x="3272" y="1879"/>
                    <a:pt x="3262" y="1631"/>
                    <a:pt x="3272" y="1329"/>
                  </a:cubicBezTo>
                  <a:lnTo>
                    <a:pt x="3272" y="1329"/>
                  </a:lnTo>
                  <a:cubicBezTo>
                    <a:pt x="2819" y="1787"/>
                    <a:pt x="2458" y="1963"/>
                    <a:pt x="2172" y="1963"/>
                  </a:cubicBezTo>
                  <a:cubicBezTo>
                    <a:pt x="1231" y="1963"/>
                    <a:pt x="1085" y="67"/>
                    <a:pt x="1081" y="2"/>
                  </a:cubicBezTo>
                  <a:close/>
                </a:path>
              </a:pathLst>
            </a:custGeom>
            <a:solidFill>
              <a:srgbClr val="5637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2" name="Google Shape;4442;p50"/>
            <p:cNvSpPr/>
            <p:nvPr/>
          </p:nvSpPr>
          <p:spPr>
            <a:xfrm>
              <a:off x="4767950" y="329025"/>
              <a:ext cx="41800" cy="59725"/>
            </a:xfrm>
            <a:custGeom>
              <a:avLst/>
              <a:gdLst/>
              <a:ahLst/>
              <a:cxnLst/>
              <a:rect l="l" t="t" r="r" b="b"/>
              <a:pathLst>
                <a:path w="1672" h="2389" extrusionOk="0">
                  <a:moveTo>
                    <a:pt x="623" y="1"/>
                  </a:moveTo>
                  <a:cubicBezTo>
                    <a:pt x="0" y="1"/>
                    <a:pt x="267" y="1556"/>
                    <a:pt x="193" y="2389"/>
                  </a:cubicBezTo>
                  <a:lnTo>
                    <a:pt x="604" y="2335"/>
                  </a:lnTo>
                  <a:cubicBezTo>
                    <a:pt x="604" y="2335"/>
                    <a:pt x="1672" y="121"/>
                    <a:pt x="668" y="3"/>
                  </a:cubicBezTo>
                  <a:cubicBezTo>
                    <a:pt x="653" y="1"/>
                    <a:pt x="638" y="1"/>
                    <a:pt x="6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3" name="Google Shape;4443;p50"/>
            <p:cNvSpPr/>
            <p:nvPr/>
          </p:nvSpPr>
          <p:spPr>
            <a:xfrm>
              <a:off x="4708525" y="347450"/>
              <a:ext cx="68050" cy="76675"/>
            </a:xfrm>
            <a:custGeom>
              <a:avLst/>
              <a:gdLst/>
              <a:ahLst/>
              <a:cxnLst/>
              <a:rect l="l" t="t" r="r" b="b"/>
              <a:pathLst>
                <a:path w="2722" h="3067" extrusionOk="0">
                  <a:moveTo>
                    <a:pt x="0" y="0"/>
                  </a:moveTo>
                  <a:lnTo>
                    <a:pt x="216" y="3067"/>
                  </a:lnTo>
                  <a:lnTo>
                    <a:pt x="1846" y="3034"/>
                  </a:lnTo>
                  <a:cubicBezTo>
                    <a:pt x="2149" y="3024"/>
                    <a:pt x="2408" y="2796"/>
                    <a:pt x="2441" y="2494"/>
                  </a:cubicBezTo>
                  <a:lnTo>
                    <a:pt x="2721" y="183"/>
                  </a:lnTo>
                  <a:lnTo>
                    <a:pt x="0" y="0"/>
                  </a:lnTo>
                  <a:close/>
                </a:path>
              </a:pathLst>
            </a:custGeom>
            <a:solidFill>
              <a:srgbClr val="FF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4" name="Google Shape;4444;p50"/>
            <p:cNvSpPr/>
            <p:nvPr/>
          </p:nvSpPr>
          <p:spPr>
            <a:xfrm>
              <a:off x="4739025" y="364725"/>
              <a:ext cx="10550" cy="13225"/>
            </a:xfrm>
            <a:custGeom>
              <a:avLst/>
              <a:gdLst/>
              <a:ahLst/>
              <a:cxnLst/>
              <a:rect l="l" t="t" r="r" b="b"/>
              <a:pathLst>
                <a:path w="422" h="529" extrusionOk="0">
                  <a:moveTo>
                    <a:pt x="55" y="0"/>
                  </a:moveTo>
                  <a:lnTo>
                    <a:pt x="55" y="0"/>
                  </a:lnTo>
                  <a:cubicBezTo>
                    <a:pt x="55" y="0"/>
                    <a:pt x="0" y="529"/>
                    <a:pt x="216" y="529"/>
                  </a:cubicBezTo>
                  <a:cubicBezTo>
                    <a:pt x="422" y="529"/>
                    <a:pt x="410" y="205"/>
                    <a:pt x="410" y="11"/>
                  </a:cubicBezTo>
                  <a:lnTo>
                    <a:pt x="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5" name="Google Shape;4445;p50"/>
            <p:cNvSpPr/>
            <p:nvPr/>
          </p:nvSpPr>
          <p:spPr>
            <a:xfrm>
              <a:off x="4713375" y="364450"/>
              <a:ext cx="9475" cy="13250"/>
            </a:xfrm>
            <a:custGeom>
              <a:avLst/>
              <a:gdLst/>
              <a:ahLst/>
              <a:cxnLst/>
              <a:rect l="l" t="t" r="r" b="b"/>
              <a:pathLst>
                <a:path w="379" h="530" extrusionOk="0">
                  <a:moveTo>
                    <a:pt x="54" y="0"/>
                  </a:moveTo>
                  <a:cubicBezTo>
                    <a:pt x="54" y="0"/>
                    <a:pt x="1" y="530"/>
                    <a:pt x="195" y="530"/>
                  </a:cubicBezTo>
                  <a:cubicBezTo>
                    <a:pt x="378" y="530"/>
                    <a:pt x="368" y="206"/>
                    <a:pt x="368" y="11"/>
                  </a:cubicBezTo>
                  <a:lnTo>
                    <a:pt x="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6" name="Google Shape;4446;p50"/>
            <p:cNvSpPr/>
            <p:nvPr/>
          </p:nvSpPr>
          <p:spPr>
            <a:xfrm rot="-288221">
              <a:off x="4705756" y="361845"/>
              <a:ext cx="21010" cy="4308"/>
            </a:xfrm>
            <a:custGeom>
              <a:avLst/>
              <a:gdLst/>
              <a:ahLst/>
              <a:cxnLst/>
              <a:rect l="l" t="t" r="r" b="b"/>
              <a:pathLst>
                <a:path w="852" h="403" extrusionOk="0">
                  <a:moveTo>
                    <a:pt x="712" y="0"/>
                  </a:moveTo>
                  <a:cubicBezTo>
                    <a:pt x="500" y="0"/>
                    <a:pt x="1" y="315"/>
                    <a:pt x="161" y="389"/>
                  </a:cubicBezTo>
                  <a:cubicBezTo>
                    <a:pt x="183" y="399"/>
                    <a:pt x="247" y="403"/>
                    <a:pt x="327" y="403"/>
                  </a:cubicBezTo>
                  <a:cubicBezTo>
                    <a:pt x="520" y="403"/>
                    <a:pt x="807" y="380"/>
                    <a:pt x="830" y="357"/>
                  </a:cubicBezTo>
                  <a:cubicBezTo>
                    <a:pt x="852" y="336"/>
                    <a:pt x="722" y="0"/>
                    <a:pt x="722" y="0"/>
                  </a:cubicBezTo>
                  <a:cubicBezTo>
                    <a:pt x="719" y="0"/>
                    <a:pt x="716" y="0"/>
                    <a:pt x="7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7" name="Google Shape;4447;p50"/>
            <p:cNvSpPr/>
            <p:nvPr/>
          </p:nvSpPr>
          <p:spPr>
            <a:xfrm>
              <a:off x="4725610" y="369449"/>
              <a:ext cx="8559" cy="18070"/>
            </a:xfrm>
            <a:custGeom>
              <a:avLst/>
              <a:gdLst/>
              <a:ahLst/>
              <a:cxnLst/>
              <a:rect l="l" t="t" r="r" b="b"/>
              <a:pathLst>
                <a:path w="768" h="1621" extrusionOk="0">
                  <a:moveTo>
                    <a:pt x="281" y="1"/>
                  </a:moveTo>
                  <a:lnTo>
                    <a:pt x="0" y="1555"/>
                  </a:lnTo>
                  <a:lnTo>
                    <a:pt x="767" y="1620"/>
                  </a:lnTo>
                  <a:cubicBezTo>
                    <a:pt x="767" y="1620"/>
                    <a:pt x="454" y="195"/>
                    <a:pt x="2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8" name="Google Shape;4448;p50"/>
            <p:cNvSpPr/>
            <p:nvPr/>
          </p:nvSpPr>
          <p:spPr>
            <a:xfrm>
              <a:off x="4726937" y="368725"/>
              <a:ext cx="8069" cy="18304"/>
            </a:xfrm>
            <a:custGeom>
              <a:avLst/>
              <a:gdLst/>
              <a:ahLst/>
              <a:cxnLst/>
              <a:rect l="l" t="t" r="r" b="b"/>
              <a:pathLst>
                <a:path w="724" h="1642" extrusionOk="0">
                  <a:moveTo>
                    <a:pt x="216" y="1"/>
                  </a:moveTo>
                  <a:lnTo>
                    <a:pt x="0" y="1544"/>
                  </a:lnTo>
                  <a:lnTo>
                    <a:pt x="723" y="1642"/>
                  </a:lnTo>
                  <a:cubicBezTo>
                    <a:pt x="723" y="1642"/>
                    <a:pt x="399" y="195"/>
                    <a:pt x="216" y="1"/>
                  </a:cubicBezTo>
                  <a:close/>
                </a:path>
              </a:pathLst>
            </a:custGeom>
            <a:solidFill>
              <a:srgbClr val="FF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9" name="Google Shape;4449;p50"/>
            <p:cNvSpPr/>
            <p:nvPr/>
          </p:nvSpPr>
          <p:spPr>
            <a:xfrm rot="-288277">
              <a:off x="4732943" y="361802"/>
              <a:ext cx="24394" cy="3569"/>
            </a:xfrm>
            <a:custGeom>
              <a:avLst/>
              <a:gdLst/>
              <a:ahLst/>
              <a:cxnLst/>
              <a:rect l="l" t="t" r="r" b="b"/>
              <a:pathLst>
                <a:path w="1218" h="415" extrusionOk="0">
                  <a:moveTo>
                    <a:pt x="258" y="0"/>
                  </a:moveTo>
                  <a:cubicBezTo>
                    <a:pt x="179" y="0"/>
                    <a:pt x="93" y="3"/>
                    <a:pt x="1" y="8"/>
                  </a:cubicBezTo>
                  <a:cubicBezTo>
                    <a:pt x="1" y="8"/>
                    <a:pt x="142" y="353"/>
                    <a:pt x="195" y="385"/>
                  </a:cubicBezTo>
                  <a:cubicBezTo>
                    <a:pt x="221" y="398"/>
                    <a:pt x="550" y="415"/>
                    <a:pt x="821" y="415"/>
                  </a:cubicBezTo>
                  <a:cubicBezTo>
                    <a:pt x="1004" y="415"/>
                    <a:pt x="1161" y="407"/>
                    <a:pt x="1178" y="385"/>
                  </a:cubicBezTo>
                  <a:cubicBezTo>
                    <a:pt x="1218" y="325"/>
                    <a:pt x="1184" y="0"/>
                    <a:pt x="2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0" name="Google Shape;4450;p50"/>
            <p:cNvSpPr/>
            <p:nvPr/>
          </p:nvSpPr>
          <p:spPr>
            <a:xfrm rot="1798444">
              <a:off x="4724724" y="400599"/>
              <a:ext cx="23908" cy="8178"/>
            </a:xfrm>
            <a:custGeom>
              <a:avLst/>
              <a:gdLst/>
              <a:ahLst/>
              <a:cxnLst/>
              <a:rect l="l" t="t" r="r" b="b"/>
              <a:pathLst>
                <a:path w="1264" h="327" extrusionOk="0">
                  <a:moveTo>
                    <a:pt x="1177" y="1"/>
                  </a:moveTo>
                  <a:cubicBezTo>
                    <a:pt x="1177" y="44"/>
                    <a:pt x="1145" y="87"/>
                    <a:pt x="1112" y="120"/>
                  </a:cubicBezTo>
                  <a:cubicBezTo>
                    <a:pt x="974" y="236"/>
                    <a:pt x="689" y="264"/>
                    <a:pt x="442" y="264"/>
                  </a:cubicBezTo>
                  <a:cubicBezTo>
                    <a:pt x="206" y="264"/>
                    <a:pt x="5" y="238"/>
                    <a:pt x="0" y="238"/>
                  </a:cubicBezTo>
                  <a:lnTo>
                    <a:pt x="0" y="271"/>
                  </a:lnTo>
                  <a:cubicBezTo>
                    <a:pt x="132" y="297"/>
                    <a:pt x="351" y="326"/>
                    <a:pt x="570" y="326"/>
                  </a:cubicBezTo>
                  <a:cubicBezTo>
                    <a:pt x="800" y="326"/>
                    <a:pt x="1028" y="295"/>
                    <a:pt x="1155" y="195"/>
                  </a:cubicBezTo>
                  <a:cubicBezTo>
                    <a:pt x="1210" y="142"/>
                    <a:pt x="1253" y="77"/>
                    <a:pt x="1263" y="12"/>
                  </a:cubicBezTo>
                  <a:lnTo>
                    <a:pt x="11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1" name="Google Shape;4451;p50"/>
            <p:cNvSpPr/>
            <p:nvPr/>
          </p:nvSpPr>
          <p:spPr>
            <a:xfrm>
              <a:off x="4701775" y="286075"/>
              <a:ext cx="109075" cy="81625"/>
            </a:xfrm>
            <a:custGeom>
              <a:avLst/>
              <a:gdLst/>
              <a:ahLst/>
              <a:cxnLst/>
              <a:rect l="l" t="t" r="r" b="b"/>
              <a:pathLst>
                <a:path w="4363" h="3265" extrusionOk="0">
                  <a:moveTo>
                    <a:pt x="2121" y="0"/>
                  </a:moveTo>
                  <a:cubicBezTo>
                    <a:pt x="467" y="0"/>
                    <a:pt x="0" y="2595"/>
                    <a:pt x="0" y="2595"/>
                  </a:cubicBezTo>
                  <a:cubicBezTo>
                    <a:pt x="150" y="2570"/>
                    <a:pt x="319" y="2559"/>
                    <a:pt x="500" y="2559"/>
                  </a:cubicBezTo>
                  <a:cubicBezTo>
                    <a:pt x="1933" y="2559"/>
                    <a:pt x="4146" y="3265"/>
                    <a:pt x="4146" y="3265"/>
                  </a:cubicBezTo>
                  <a:cubicBezTo>
                    <a:pt x="4146" y="3265"/>
                    <a:pt x="4362" y="479"/>
                    <a:pt x="2516" y="47"/>
                  </a:cubicBezTo>
                  <a:cubicBezTo>
                    <a:pt x="2377" y="15"/>
                    <a:pt x="2246" y="0"/>
                    <a:pt x="2121" y="0"/>
                  </a:cubicBez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2" name="Google Shape;4452;p50"/>
            <p:cNvSpPr/>
            <p:nvPr/>
          </p:nvSpPr>
          <p:spPr>
            <a:xfrm>
              <a:off x="4715000" y="287600"/>
              <a:ext cx="44025" cy="31875"/>
            </a:xfrm>
            <a:custGeom>
              <a:avLst/>
              <a:gdLst/>
              <a:ahLst/>
              <a:cxnLst/>
              <a:rect l="l" t="t" r="r" b="b"/>
              <a:pathLst>
                <a:path w="1761" h="1275" extrusionOk="0">
                  <a:moveTo>
                    <a:pt x="1586" y="0"/>
                  </a:moveTo>
                  <a:cubicBezTo>
                    <a:pt x="781" y="0"/>
                    <a:pt x="285" y="637"/>
                    <a:pt x="1" y="1207"/>
                  </a:cubicBezTo>
                  <a:cubicBezTo>
                    <a:pt x="117" y="1252"/>
                    <a:pt x="248" y="1275"/>
                    <a:pt x="386" y="1275"/>
                  </a:cubicBezTo>
                  <a:cubicBezTo>
                    <a:pt x="642" y="1275"/>
                    <a:pt x="920" y="1195"/>
                    <a:pt x="1167" y="1034"/>
                  </a:cubicBezTo>
                  <a:cubicBezTo>
                    <a:pt x="1555" y="764"/>
                    <a:pt x="1760" y="375"/>
                    <a:pt x="1739" y="8"/>
                  </a:cubicBezTo>
                  <a:cubicBezTo>
                    <a:pt x="1686" y="3"/>
                    <a:pt x="1636" y="0"/>
                    <a:pt x="1586" y="0"/>
                  </a:cubicBez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3" name="Google Shape;4453;p50"/>
            <p:cNvSpPr/>
            <p:nvPr/>
          </p:nvSpPr>
          <p:spPr>
            <a:xfrm>
              <a:off x="4719850" y="290750"/>
              <a:ext cx="90200" cy="76950"/>
            </a:xfrm>
            <a:custGeom>
              <a:avLst/>
              <a:gdLst/>
              <a:ahLst/>
              <a:cxnLst/>
              <a:rect l="l" t="t" r="r" b="b"/>
              <a:pathLst>
                <a:path w="3608" h="3078" extrusionOk="0">
                  <a:moveTo>
                    <a:pt x="2171" y="1"/>
                  </a:moveTo>
                  <a:lnTo>
                    <a:pt x="2171" y="1"/>
                  </a:lnTo>
                  <a:cubicBezTo>
                    <a:pt x="2765" y="929"/>
                    <a:pt x="2408" y="1329"/>
                    <a:pt x="1782" y="1577"/>
                  </a:cubicBezTo>
                  <a:cubicBezTo>
                    <a:pt x="1722" y="1601"/>
                    <a:pt x="1664" y="1611"/>
                    <a:pt x="1608" y="1611"/>
                  </a:cubicBezTo>
                  <a:cubicBezTo>
                    <a:pt x="1094" y="1611"/>
                    <a:pt x="720" y="728"/>
                    <a:pt x="486" y="659"/>
                  </a:cubicBezTo>
                  <a:cubicBezTo>
                    <a:pt x="422" y="897"/>
                    <a:pt x="1" y="2322"/>
                    <a:pt x="1" y="2322"/>
                  </a:cubicBezTo>
                  <a:cubicBezTo>
                    <a:pt x="135" y="2300"/>
                    <a:pt x="276" y="2291"/>
                    <a:pt x="422" y="2291"/>
                  </a:cubicBezTo>
                  <a:cubicBezTo>
                    <a:pt x="1736" y="2291"/>
                    <a:pt x="3423" y="3078"/>
                    <a:pt x="3423" y="3078"/>
                  </a:cubicBezTo>
                  <a:cubicBezTo>
                    <a:pt x="3423" y="3078"/>
                    <a:pt x="3607" y="702"/>
                    <a:pt x="2171" y="1"/>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4" name="Google Shape;4454;p50"/>
            <p:cNvSpPr/>
            <p:nvPr/>
          </p:nvSpPr>
          <p:spPr>
            <a:xfrm>
              <a:off x="4711775" y="305825"/>
              <a:ext cx="26475" cy="42275"/>
            </a:xfrm>
            <a:custGeom>
              <a:avLst/>
              <a:gdLst/>
              <a:ahLst/>
              <a:cxnLst/>
              <a:rect l="l" t="t" r="r" b="b"/>
              <a:pathLst>
                <a:path w="1059" h="1691" extrusionOk="0">
                  <a:moveTo>
                    <a:pt x="670" y="0"/>
                  </a:moveTo>
                  <a:cubicBezTo>
                    <a:pt x="440" y="0"/>
                    <a:pt x="190" y="336"/>
                    <a:pt x="97" y="780"/>
                  </a:cubicBezTo>
                  <a:cubicBezTo>
                    <a:pt x="0" y="1244"/>
                    <a:pt x="118" y="1654"/>
                    <a:pt x="367" y="1687"/>
                  </a:cubicBezTo>
                  <a:cubicBezTo>
                    <a:pt x="380" y="1689"/>
                    <a:pt x="393" y="1690"/>
                    <a:pt x="407" y="1690"/>
                  </a:cubicBezTo>
                  <a:cubicBezTo>
                    <a:pt x="633" y="1690"/>
                    <a:pt x="869" y="1348"/>
                    <a:pt x="961" y="910"/>
                  </a:cubicBezTo>
                  <a:cubicBezTo>
                    <a:pt x="1058" y="445"/>
                    <a:pt x="939" y="46"/>
                    <a:pt x="701" y="3"/>
                  </a:cubicBezTo>
                  <a:cubicBezTo>
                    <a:pt x="691" y="1"/>
                    <a:pt x="680" y="0"/>
                    <a:pt x="670" y="0"/>
                  </a:cubicBez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5" name="Google Shape;4455;p50"/>
            <p:cNvSpPr/>
            <p:nvPr/>
          </p:nvSpPr>
          <p:spPr>
            <a:xfrm>
              <a:off x="4713375" y="308500"/>
              <a:ext cx="21625" cy="34425"/>
            </a:xfrm>
            <a:custGeom>
              <a:avLst/>
              <a:gdLst/>
              <a:ahLst/>
              <a:cxnLst/>
              <a:rect l="l" t="t" r="r" b="b"/>
              <a:pathLst>
                <a:path w="865" h="1377" extrusionOk="0">
                  <a:moveTo>
                    <a:pt x="541" y="1"/>
                  </a:moveTo>
                  <a:cubicBezTo>
                    <a:pt x="355" y="1"/>
                    <a:pt x="148" y="272"/>
                    <a:pt x="76" y="630"/>
                  </a:cubicBezTo>
                  <a:cubicBezTo>
                    <a:pt x="1" y="1018"/>
                    <a:pt x="98" y="1342"/>
                    <a:pt x="292" y="1374"/>
                  </a:cubicBezTo>
                  <a:cubicBezTo>
                    <a:pt x="302" y="1376"/>
                    <a:pt x="312" y="1377"/>
                    <a:pt x="322" y="1377"/>
                  </a:cubicBezTo>
                  <a:cubicBezTo>
                    <a:pt x="508" y="1377"/>
                    <a:pt x="706" y="1096"/>
                    <a:pt x="778" y="738"/>
                  </a:cubicBezTo>
                  <a:cubicBezTo>
                    <a:pt x="865" y="359"/>
                    <a:pt x="767" y="25"/>
                    <a:pt x="573" y="4"/>
                  </a:cubicBezTo>
                  <a:cubicBezTo>
                    <a:pt x="562" y="2"/>
                    <a:pt x="552" y="1"/>
                    <a:pt x="541" y="1"/>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6" name="Google Shape;4456;p50"/>
            <p:cNvSpPr/>
            <p:nvPr/>
          </p:nvSpPr>
          <p:spPr>
            <a:xfrm>
              <a:off x="4713650" y="308000"/>
              <a:ext cx="18375" cy="34075"/>
            </a:xfrm>
            <a:custGeom>
              <a:avLst/>
              <a:gdLst/>
              <a:ahLst/>
              <a:cxnLst/>
              <a:rect l="l" t="t" r="r" b="b"/>
              <a:pathLst>
                <a:path w="735" h="1363" extrusionOk="0">
                  <a:moveTo>
                    <a:pt x="541" y="1"/>
                  </a:moveTo>
                  <a:cubicBezTo>
                    <a:pt x="352" y="1"/>
                    <a:pt x="138" y="285"/>
                    <a:pt x="65" y="660"/>
                  </a:cubicBezTo>
                  <a:cubicBezTo>
                    <a:pt x="0" y="962"/>
                    <a:pt x="55" y="1243"/>
                    <a:pt x="173" y="1362"/>
                  </a:cubicBezTo>
                  <a:cubicBezTo>
                    <a:pt x="108" y="1222"/>
                    <a:pt x="98" y="1006"/>
                    <a:pt x="141" y="779"/>
                  </a:cubicBezTo>
                  <a:cubicBezTo>
                    <a:pt x="214" y="404"/>
                    <a:pt x="428" y="119"/>
                    <a:pt x="617" y="119"/>
                  </a:cubicBezTo>
                  <a:cubicBezTo>
                    <a:pt x="624" y="119"/>
                    <a:pt x="631" y="120"/>
                    <a:pt x="638" y="120"/>
                  </a:cubicBezTo>
                  <a:cubicBezTo>
                    <a:pt x="681" y="131"/>
                    <a:pt x="713" y="142"/>
                    <a:pt x="734" y="175"/>
                  </a:cubicBezTo>
                  <a:cubicBezTo>
                    <a:pt x="702" y="77"/>
                    <a:pt x="638" y="12"/>
                    <a:pt x="562" y="2"/>
                  </a:cubicBezTo>
                  <a:cubicBezTo>
                    <a:pt x="555" y="1"/>
                    <a:pt x="548" y="1"/>
                    <a:pt x="541" y="1"/>
                  </a:cubicBez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7" name="Google Shape;4457;p50"/>
            <p:cNvSpPr/>
            <p:nvPr/>
          </p:nvSpPr>
          <p:spPr>
            <a:xfrm>
              <a:off x="4665050" y="340050"/>
              <a:ext cx="163600" cy="43300"/>
            </a:xfrm>
            <a:custGeom>
              <a:avLst/>
              <a:gdLst/>
              <a:ahLst/>
              <a:cxnLst/>
              <a:rect l="l" t="t" r="r" b="b"/>
              <a:pathLst>
                <a:path w="6544" h="1732" extrusionOk="0">
                  <a:moveTo>
                    <a:pt x="1985" y="1"/>
                  </a:moveTo>
                  <a:cubicBezTo>
                    <a:pt x="1" y="1"/>
                    <a:pt x="152" y="695"/>
                    <a:pt x="152" y="695"/>
                  </a:cubicBezTo>
                  <a:cubicBezTo>
                    <a:pt x="468" y="558"/>
                    <a:pt x="995" y="499"/>
                    <a:pt x="1624" y="499"/>
                  </a:cubicBezTo>
                  <a:cubicBezTo>
                    <a:pt x="2177" y="499"/>
                    <a:pt x="2809" y="544"/>
                    <a:pt x="3445" y="620"/>
                  </a:cubicBezTo>
                  <a:cubicBezTo>
                    <a:pt x="4892" y="803"/>
                    <a:pt x="6306" y="1408"/>
                    <a:pt x="6533" y="1732"/>
                  </a:cubicBezTo>
                  <a:cubicBezTo>
                    <a:pt x="6533" y="1732"/>
                    <a:pt x="6544" y="447"/>
                    <a:pt x="3413" y="91"/>
                  </a:cubicBezTo>
                  <a:cubicBezTo>
                    <a:pt x="2844" y="27"/>
                    <a:pt x="2374" y="1"/>
                    <a:pt x="1985" y="1"/>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8" name="Google Shape;4458;p50"/>
            <p:cNvSpPr/>
            <p:nvPr/>
          </p:nvSpPr>
          <p:spPr>
            <a:xfrm>
              <a:off x="4735775" y="346075"/>
              <a:ext cx="92625" cy="37275"/>
            </a:xfrm>
            <a:custGeom>
              <a:avLst/>
              <a:gdLst/>
              <a:ahLst/>
              <a:cxnLst/>
              <a:rect l="l" t="t" r="r" b="b"/>
              <a:pathLst>
                <a:path w="3705" h="1491" extrusionOk="0">
                  <a:moveTo>
                    <a:pt x="1480" y="1"/>
                  </a:moveTo>
                  <a:cubicBezTo>
                    <a:pt x="1372" y="142"/>
                    <a:pt x="800" y="260"/>
                    <a:pt x="1" y="325"/>
                  </a:cubicBezTo>
                  <a:cubicBezTo>
                    <a:pt x="206" y="336"/>
                    <a:pt x="411" y="358"/>
                    <a:pt x="616" y="379"/>
                  </a:cubicBezTo>
                  <a:cubicBezTo>
                    <a:pt x="2063" y="562"/>
                    <a:pt x="3477" y="1167"/>
                    <a:pt x="3704" y="1491"/>
                  </a:cubicBezTo>
                  <a:cubicBezTo>
                    <a:pt x="3704" y="1491"/>
                    <a:pt x="3704" y="466"/>
                    <a:pt x="1480" y="1"/>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9" name="Google Shape;4459;p50"/>
            <p:cNvSpPr/>
            <p:nvPr/>
          </p:nvSpPr>
          <p:spPr>
            <a:xfrm>
              <a:off x="4574900" y="512900"/>
              <a:ext cx="19200" cy="19200"/>
            </a:xfrm>
            <a:custGeom>
              <a:avLst/>
              <a:gdLst/>
              <a:ahLst/>
              <a:cxnLst/>
              <a:rect l="l" t="t" r="r" b="b"/>
              <a:pathLst>
                <a:path w="768" h="768" extrusionOk="0">
                  <a:moveTo>
                    <a:pt x="379" y="1"/>
                  </a:moveTo>
                  <a:cubicBezTo>
                    <a:pt x="173" y="1"/>
                    <a:pt x="0" y="173"/>
                    <a:pt x="0" y="389"/>
                  </a:cubicBezTo>
                  <a:cubicBezTo>
                    <a:pt x="0" y="595"/>
                    <a:pt x="173" y="768"/>
                    <a:pt x="379" y="768"/>
                  </a:cubicBezTo>
                  <a:cubicBezTo>
                    <a:pt x="595" y="768"/>
                    <a:pt x="767" y="595"/>
                    <a:pt x="767" y="389"/>
                  </a:cubicBezTo>
                  <a:cubicBezTo>
                    <a:pt x="767" y="173"/>
                    <a:pt x="595" y="1"/>
                    <a:pt x="379" y="1"/>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0" name="Google Shape;4460;p50"/>
            <p:cNvSpPr/>
            <p:nvPr/>
          </p:nvSpPr>
          <p:spPr>
            <a:xfrm>
              <a:off x="4567075" y="499075"/>
              <a:ext cx="46675" cy="30575"/>
            </a:xfrm>
            <a:custGeom>
              <a:avLst/>
              <a:gdLst/>
              <a:ahLst/>
              <a:cxnLst/>
              <a:rect l="l" t="t" r="r" b="b"/>
              <a:pathLst>
                <a:path w="1867" h="1223" extrusionOk="0">
                  <a:moveTo>
                    <a:pt x="977" y="0"/>
                  </a:moveTo>
                  <a:cubicBezTo>
                    <a:pt x="797" y="0"/>
                    <a:pt x="361" y="83"/>
                    <a:pt x="303" y="122"/>
                  </a:cubicBezTo>
                  <a:cubicBezTo>
                    <a:pt x="238" y="155"/>
                    <a:pt x="1" y="942"/>
                    <a:pt x="87" y="986"/>
                  </a:cubicBezTo>
                  <a:cubicBezTo>
                    <a:pt x="130" y="1016"/>
                    <a:pt x="249" y="1037"/>
                    <a:pt x="344" y="1037"/>
                  </a:cubicBezTo>
                  <a:cubicBezTo>
                    <a:pt x="417" y="1037"/>
                    <a:pt x="476" y="1025"/>
                    <a:pt x="476" y="997"/>
                  </a:cubicBezTo>
                  <a:cubicBezTo>
                    <a:pt x="486" y="921"/>
                    <a:pt x="627" y="565"/>
                    <a:pt x="627" y="565"/>
                  </a:cubicBezTo>
                  <a:lnTo>
                    <a:pt x="800" y="532"/>
                  </a:lnTo>
                  <a:cubicBezTo>
                    <a:pt x="800" y="532"/>
                    <a:pt x="896" y="1148"/>
                    <a:pt x="1307" y="1213"/>
                  </a:cubicBezTo>
                  <a:cubicBezTo>
                    <a:pt x="1344" y="1219"/>
                    <a:pt x="1379" y="1222"/>
                    <a:pt x="1412" y="1222"/>
                  </a:cubicBezTo>
                  <a:cubicBezTo>
                    <a:pt x="1753" y="1222"/>
                    <a:pt x="1867" y="891"/>
                    <a:pt x="1739" y="694"/>
                  </a:cubicBezTo>
                  <a:cubicBezTo>
                    <a:pt x="1512" y="359"/>
                    <a:pt x="1156" y="35"/>
                    <a:pt x="1026" y="3"/>
                  </a:cubicBezTo>
                  <a:cubicBezTo>
                    <a:pt x="1013" y="1"/>
                    <a:pt x="997" y="0"/>
                    <a:pt x="977" y="0"/>
                  </a:cubicBezTo>
                  <a:close/>
                </a:path>
              </a:pathLst>
            </a:custGeom>
            <a:solidFill>
              <a:srgbClr val="FF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1" name="Google Shape;4461;p50"/>
            <p:cNvSpPr/>
            <p:nvPr/>
          </p:nvSpPr>
          <p:spPr>
            <a:xfrm>
              <a:off x="4577050" y="521000"/>
              <a:ext cx="9500" cy="28100"/>
            </a:xfrm>
            <a:custGeom>
              <a:avLst/>
              <a:gdLst/>
              <a:ahLst/>
              <a:cxnLst/>
              <a:rect l="l" t="t" r="r" b="b"/>
              <a:pathLst>
                <a:path w="380" h="1124" extrusionOk="0">
                  <a:moveTo>
                    <a:pt x="228" y="1"/>
                  </a:moveTo>
                  <a:lnTo>
                    <a:pt x="1" y="1091"/>
                  </a:lnTo>
                  <a:lnTo>
                    <a:pt x="217" y="1123"/>
                  </a:lnTo>
                  <a:lnTo>
                    <a:pt x="379" y="33"/>
                  </a:lnTo>
                  <a:lnTo>
                    <a:pt x="228" y="1"/>
                  </a:lnTo>
                  <a:close/>
                </a:path>
              </a:pathLst>
            </a:custGeom>
            <a:solidFill>
              <a:srgbClr val="5FB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2" name="Google Shape;4462;p50"/>
            <p:cNvSpPr/>
            <p:nvPr/>
          </p:nvSpPr>
          <p:spPr>
            <a:xfrm>
              <a:off x="4573025" y="541800"/>
              <a:ext cx="13775" cy="13775"/>
            </a:xfrm>
            <a:custGeom>
              <a:avLst/>
              <a:gdLst/>
              <a:ahLst/>
              <a:cxnLst/>
              <a:rect l="l" t="t" r="r" b="b"/>
              <a:pathLst>
                <a:path w="551" h="551" extrusionOk="0">
                  <a:moveTo>
                    <a:pt x="281" y="0"/>
                  </a:moveTo>
                  <a:cubicBezTo>
                    <a:pt x="130" y="0"/>
                    <a:pt x="0" y="130"/>
                    <a:pt x="0" y="281"/>
                  </a:cubicBezTo>
                  <a:cubicBezTo>
                    <a:pt x="0" y="421"/>
                    <a:pt x="130" y="551"/>
                    <a:pt x="281" y="551"/>
                  </a:cubicBezTo>
                  <a:cubicBezTo>
                    <a:pt x="432" y="551"/>
                    <a:pt x="550" y="421"/>
                    <a:pt x="550" y="281"/>
                  </a:cubicBezTo>
                  <a:cubicBezTo>
                    <a:pt x="550" y="130"/>
                    <a:pt x="432" y="0"/>
                    <a:pt x="281" y="0"/>
                  </a:cubicBezTo>
                  <a:close/>
                </a:path>
              </a:pathLst>
            </a:custGeom>
            <a:solidFill>
              <a:srgbClr val="5FB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3" name="Google Shape;4463;p50"/>
            <p:cNvSpPr/>
            <p:nvPr/>
          </p:nvSpPr>
          <p:spPr>
            <a:xfrm>
              <a:off x="4576525" y="545300"/>
              <a:ext cx="6775" cy="6775"/>
            </a:xfrm>
            <a:custGeom>
              <a:avLst/>
              <a:gdLst/>
              <a:ahLst/>
              <a:cxnLst/>
              <a:rect l="l" t="t" r="r" b="b"/>
              <a:pathLst>
                <a:path w="271" h="271" extrusionOk="0">
                  <a:moveTo>
                    <a:pt x="141" y="0"/>
                  </a:moveTo>
                  <a:cubicBezTo>
                    <a:pt x="65" y="0"/>
                    <a:pt x="0" y="65"/>
                    <a:pt x="0" y="141"/>
                  </a:cubicBezTo>
                  <a:cubicBezTo>
                    <a:pt x="0" y="216"/>
                    <a:pt x="65" y="271"/>
                    <a:pt x="141" y="271"/>
                  </a:cubicBezTo>
                  <a:cubicBezTo>
                    <a:pt x="216" y="271"/>
                    <a:pt x="271" y="216"/>
                    <a:pt x="271" y="141"/>
                  </a:cubicBezTo>
                  <a:cubicBezTo>
                    <a:pt x="271" y="65"/>
                    <a:pt x="216" y="0"/>
                    <a:pt x="141" y="0"/>
                  </a:cubicBezTo>
                  <a:close/>
                </a:path>
              </a:pathLst>
            </a:custGeom>
            <a:solidFill>
              <a:srgbClr val="4B9E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4" name="Google Shape;4464;p50"/>
            <p:cNvSpPr/>
            <p:nvPr/>
          </p:nvSpPr>
          <p:spPr>
            <a:xfrm>
              <a:off x="4581125" y="519650"/>
              <a:ext cx="6750" cy="6775"/>
            </a:xfrm>
            <a:custGeom>
              <a:avLst/>
              <a:gdLst/>
              <a:ahLst/>
              <a:cxnLst/>
              <a:rect l="l" t="t" r="r" b="b"/>
              <a:pathLst>
                <a:path w="270" h="271" extrusionOk="0">
                  <a:moveTo>
                    <a:pt x="130" y="1"/>
                  </a:moveTo>
                  <a:cubicBezTo>
                    <a:pt x="54" y="1"/>
                    <a:pt x="0" y="55"/>
                    <a:pt x="0" y="131"/>
                  </a:cubicBezTo>
                  <a:cubicBezTo>
                    <a:pt x="0" y="217"/>
                    <a:pt x="54" y="270"/>
                    <a:pt x="130" y="270"/>
                  </a:cubicBezTo>
                  <a:cubicBezTo>
                    <a:pt x="205" y="270"/>
                    <a:pt x="270" y="217"/>
                    <a:pt x="270" y="131"/>
                  </a:cubicBezTo>
                  <a:cubicBezTo>
                    <a:pt x="270" y="55"/>
                    <a:pt x="205" y="1"/>
                    <a:pt x="130" y="1"/>
                  </a:cubicBezTo>
                  <a:close/>
                </a:path>
              </a:pathLst>
            </a:custGeom>
            <a:solidFill>
              <a:srgbClr val="5FB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5" name="Google Shape;4465;p50"/>
            <p:cNvSpPr/>
            <p:nvPr/>
          </p:nvSpPr>
          <p:spPr>
            <a:xfrm>
              <a:off x="4206175" y="448400"/>
              <a:ext cx="155625" cy="61575"/>
            </a:xfrm>
            <a:custGeom>
              <a:avLst/>
              <a:gdLst/>
              <a:ahLst/>
              <a:cxnLst/>
              <a:rect l="l" t="t" r="r" b="b"/>
              <a:pathLst>
                <a:path w="6225" h="2463" extrusionOk="0">
                  <a:moveTo>
                    <a:pt x="2118" y="0"/>
                  </a:moveTo>
                  <a:cubicBezTo>
                    <a:pt x="2093" y="0"/>
                    <a:pt x="2077" y="7"/>
                    <a:pt x="2073" y="22"/>
                  </a:cubicBezTo>
                  <a:cubicBezTo>
                    <a:pt x="1998" y="389"/>
                    <a:pt x="4254" y="1447"/>
                    <a:pt x="4168" y="1782"/>
                  </a:cubicBezTo>
                  <a:cubicBezTo>
                    <a:pt x="4152" y="1853"/>
                    <a:pt x="3925" y="1879"/>
                    <a:pt x="3584" y="1879"/>
                  </a:cubicBezTo>
                  <a:cubicBezTo>
                    <a:pt x="2651" y="1879"/>
                    <a:pt x="866" y="1684"/>
                    <a:pt x="200" y="1684"/>
                  </a:cubicBezTo>
                  <a:cubicBezTo>
                    <a:pt x="113" y="1684"/>
                    <a:pt x="45" y="1688"/>
                    <a:pt x="0" y="1695"/>
                  </a:cubicBezTo>
                  <a:cubicBezTo>
                    <a:pt x="1513" y="1931"/>
                    <a:pt x="4961" y="2463"/>
                    <a:pt x="5939" y="2463"/>
                  </a:cubicBezTo>
                  <a:cubicBezTo>
                    <a:pt x="6127" y="2463"/>
                    <a:pt x="6224" y="2443"/>
                    <a:pt x="6198" y="2398"/>
                  </a:cubicBezTo>
                  <a:cubicBezTo>
                    <a:pt x="6025" y="2117"/>
                    <a:pt x="3952" y="1339"/>
                    <a:pt x="2376" y="76"/>
                  </a:cubicBezTo>
                  <a:cubicBezTo>
                    <a:pt x="2256" y="26"/>
                    <a:pt x="2168" y="0"/>
                    <a:pt x="2118" y="0"/>
                  </a:cubicBezTo>
                  <a:close/>
                </a:path>
              </a:pathLst>
            </a:custGeom>
            <a:solidFill>
              <a:srgbClr val="4B9E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6" name="Google Shape;4466;p50"/>
            <p:cNvSpPr/>
            <p:nvPr/>
          </p:nvSpPr>
          <p:spPr>
            <a:xfrm>
              <a:off x="4361100" y="496700"/>
              <a:ext cx="169025" cy="41725"/>
            </a:xfrm>
            <a:custGeom>
              <a:avLst/>
              <a:gdLst/>
              <a:ahLst/>
              <a:cxnLst/>
              <a:rect l="l" t="t" r="r" b="b"/>
              <a:pathLst>
                <a:path w="6761" h="1669" extrusionOk="0">
                  <a:moveTo>
                    <a:pt x="1" y="1"/>
                  </a:moveTo>
                  <a:lnTo>
                    <a:pt x="1" y="1"/>
                  </a:lnTo>
                  <a:cubicBezTo>
                    <a:pt x="2095" y="1259"/>
                    <a:pt x="4042" y="1668"/>
                    <a:pt x="5920" y="1668"/>
                  </a:cubicBezTo>
                  <a:cubicBezTo>
                    <a:pt x="6202" y="1668"/>
                    <a:pt x="6481" y="1659"/>
                    <a:pt x="6760" y="1642"/>
                  </a:cubicBezTo>
                  <a:cubicBezTo>
                    <a:pt x="3953" y="1286"/>
                    <a:pt x="1697" y="627"/>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7" name="Google Shape;4467;p50"/>
            <p:cNvSpPr/>
            <p:nvPr/>
          </p:nvSpPr>
          <p:spPr>
            <a:xfrm>
              <a:off x="4319550" y="528800"/>
              <a:ext cx="115300" cy="13025"/>
            </a:xfrm>
            <a:custGeom>
              <a:avLst/>
              <a:gdLst/>
              <a:ahLst/>
              <a:cxnLst/>
              <a:rect l="l" t="t" r="r" b="b"/>
              <a:pathLst>
                <a:path w="4612" h="521" extrusionOk="0">
                  <a:moveTo>
                    <a:pt x="1253" y="0"/>
                  </a:moveTo>
                  <a:cubicBezTo>
                    <a:pt x="1086" y="0"/>
                    <a:pt x="955" y="17"/>
                    <a:pt x="875" y="56"/>
                  </a:cubicBezTo>
                  <a:cubicBezTo>
                    <a:pt x="0" y="499"/>
                    <a:pt x="4611" y="520"/>
                    <a:pt x="4611" y="520"/>
                  </a:cubicBezTo>
                  <a:cubicBezTo>
                    <a:pt x="4056" y="475"/>
                    <a:pt x="2144" y="0"/>
                    <a:pt x="12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68" name="Google Shape;4468;p50"/>
          <p:cNvGrpSpPr/>
          <p:nvPr/>
        </p:nvGrpSpPr>
        <p:grpSpPr>
          <a:xfrm rot="20329061" flipH="1">
            <a:off x="-134466" y="2988401"/>
            <a:ext cx="2440266" cy="1879584"/>
            <a:chOff x="4188900" y="271875"/>
            <a:chExt cx="720200" cy="554725"/>
          </a:xfrm>
        </p:grpSpPr>
        <p:sp>
          <p:nvSpPr>
            <p:cNvPr id="4469" name="Google Shape;4469;p50"/>
            <p:cNvSpPr/>
            <p:nvPr/>
          </p:nvSpPr>
          <p:spPr>
            <a:xfrm>
              <a:off x="4196725" y="286075"/>
              <a:ext cx="697800" cy="526225"/>
            </a:xfrm>
            <a:custGeom>
              <a:avLst/>
              <a:gdLst/>
              <a:ahLst/>
              <a:cxnLst/>
              <a:rect l="l" t="t" r="r" b="b"/>
              <a:pathLst>
                <a:path w="27912" h="21049" extrusionOk="0">
                  <a:moveTo>
                    <a:pt x="22325" y="1"/>
                  </a:moveTo>
                  <a:cubicBezTo>
                    <a:pt x="21097" y="1"/>
                    <a:pt x="20526" y="1439"/>
                    <a:pt x="20310" y="2175"/>
                  </a:cubicBezTo>
                  <a:cubicBezTo>
                    <a:pt x="18896" y="2250"/>
                    <a:pt x="18874" y="2746"/>
                    <a:pt x="18885" y="2833"/>
                  </a:cubicBezTo>
                  <a:cubicBezTo>
                    <a:pt x="18874" y="2844"/>
                    <a:pt x="18874" y="2854"/>
                    <a:pt x="18874" y="2854"/>
                  </a:cubicBezTo>
                  <a:cubicBezTo>
                    <a:pt x="18853" y="3006"/>
                    <a:pt x="19533" y="3329"/>
                    <a:pt x="20559" y="3610"/>
                  </a:cubicBezTo>
                  <a:lnTo>
                    <a:pt x="20688" y="5522"/>
                  </a:lnTo>
                  <a:lnTo>
                    <a:pt x="21228" y="5511"/>
                  </a:lnTo>
                  <a:lnTo>
                    <a:pt x="21195" y="5608"/>
                  </a:lnTo>
                  <a:cubicBezTo>
                    <a:pt x="21131" y="5640"/>
                    <a:pt x="21066" y="5683"/>
                    <a:pt x="21001" y="5726"/>
                  </a:cubicBezTo>
                  <a:cubicBezTo>
                    <a:pt x="20386" y="5846"/>
                    <a:pt x="19965" y="6374"/>
                    <a:pt x="19911" y="7022"/>
                  </a:cubicBezTo>
                  <a:cubicBezTo>
                    <a:pt x="19911" y="7055"/>
                    <a:pt x="19900" y="7087"/>
                    <a:pt x="19900" y="7130"/>
                  </a:cubicBezTo>
                  <a:cubicBezTo>
                    <a:pt x="19889" y="7163"/>
                    <a:pt x="19868" y="7206"/>
                    <a:pt x="19846" y="7238"/>
                  </a:cubicBezTo>
                  <a:cubicBezTo>
                    <a:pt x="19576" y="7876"/>
                    <a:pt x="19295" y="8750"/>
                    <a:pt x="19058" y="9808"/>
                  </a:cubicBezTo>
                  <a:cubicBezTo>
                    <a:pt x="18561" y="9690"/>
                    <a:pt x="17978" y="9527"/>
                    <a:pt x="17406" y="9333"/>
                  </a:cubicBezTo>
                  <a:lnTo>
                    <a:pt x="17352" y="9474"/>
                  </a:lnTo>
                  <a:lnTo>
                    <a:pt x="17039" y="9387"/>
                  </a:lnTo>
                  <a:lnTo>
                    <a:pt x="17006" y="9506"/>
                  </a:lnTo>
                  <a:cubicBezTo>
                    <a:pt x="16747" y="9441"/>
                    <a:pt x="16629" y="9344"/>
                    <a:pt x="16585" y="9279"/>
                  </a:cubicBezTo>
                  <a:lnTo>
                    <a:pt x="16553" y="9214"/>
                  </a:lnTo>
                  <a:cubicBezTo>
                    <a:pt x="16326" y="8879"/>
                    <a:pt x="15970" y="8555"/>
                    <a:pt x="15840" y="8523"/>
                  </a:cubicBezTo>
                  <a:cubicBezTo>
                    <a:pt x="15827" y="8521"/>
                    <a:pt x="15811" y="8520"/>
                    <a:pt x="15791" y="8520"/>
                  </a:cubicBezTo>
                  <a:cubicBezTo>
                    <a:pt x="15611" y="8520"/>
                    <a:pt x="15175" y="8603"/>
                    <a:pt x="15117" y="8642"/>
                  </a:cubicBezTo>
                  <a:cubicBezTo>
                    <a:pt x="15084" y="8663"/>
                    <a:pt x="14976" y="8966"/>
                    <a:pt x="14911" y="9214"/>
                  </a:cubicBezTo>
                  <a:cubicBezTo>
                    <a:pt x="14642" y="9344"/>
                    <a:pt x="14296" y="9549"/>
                    <a:pt x="14264" y="9603"/>
                  </a:cubicBezTo>
                  <a:cubicBezTo>
                    <a:pt x="14253" y="9625"/>
                    <a:pt x="14232" y="9711"/>
                    <a:pt x="14210" y="9829"/>
                  </a:cubicBezTo>
                  <a:lnTo>
                    <a:pt x="14156" y="9829"/>
                  </a:lnTo>
                  <a:lnTo>
                    <a:pt x="14188" y="9570"/>
                  </a:lnTo>
                  <a:lnTo>
                    <a:pt x="13551" y="9538"/>
                  </a:lnTo>
                  <a:lnTo>
                    <a:pt x="13486" y="9959"/>
                  </a:lnTo>
                  <a:cubicBezTo>
                    <a:pt x="6706" y="9063"/>
                    <a:pt x="2970" y="6515"/>
                    <a:pt x="2506" y="6494"/>
                  </a:cubicBezTo>
                  <a:lnTo>
                    <a:pt x="2473" y="6494"/>
                  </a:lnTo>
                  <a:cubicBezTo>
                    <a:pt x="2473" y="6504"/>
                    <a:pt x="2463" y="6504"/>
                    <a:pt x="2463" y="6504"/>
                  </a:cubicBezTo>
                  <a:lnTo>
                    <a:pt x="2463" y="6515"/>
                  </a:lnTo>
                  <a:lnTo>
                    <a:pt x="2451" y="6515"/>
                  </a:lnTo>
                  <a:lnTo>
                    <a:pt x="2451" y="6525"/>
                  </a:lnTo>
                  <a:lnTo>
                    <a:pt x="2451" y="6537"/>
                  </a:lnTo>
                  <a:cubicBezTo>
                    <a:pt x="2451" y="6861"/>
                    <a:pt x="4049" y="7660"/>
                    <a:pt x="4460" y="8092"/>
                  </a:cubicBezTo>
                  <a:lnTo>
                    <a:pt x="4471" y="8102"/>
                  </a:lnTo>
                  <a:lnTo>
                    <a:pt x="4493" y="8123"/>
                  </a:lnTo>
                  <a:cubicBezTo>
                    <a:pt x="4493" y="8135"/>
                    <a:pt x="4493" y="8135"/>
                    <a:pt x="4503" y="8135"/>
                  </a:cubicBezTo>
                  <a:cubicBezTo>
                    <a:pt x="4524" y="8167"/>
                    <a:pt x="4536" y="8188"/>
                    <a:pt x="4546" y="8210"/>
                  </a:cubicBezTo>
                  <a:cubicBezTo>
                    <a:pt x="4557" y="8231"/>
                    <a:pt x="4557" y="8253"/>
                    <a:pt x="4546" y="8275"/>
                  </a:cubicBezTo>
                  <a:lnTo>
                    <a:pt x="4546" y="8286"/>
                  </a:lnTo>
                  <a:lnTo>
                    <a:pt x="4536" y="8286"/>
                  </a:lnTo>
                  <a:lnTo>
                    <a:pt x="4536" y="8296"/>
                  </a:lnTo>
                  <a:lnTo>
                    <a:pt x="4524" y="8296"/>
                  </a:lnTo>
                  <a:lnTo>
                    <a:pt x="4524" y="8307"/>
                  </a:lnTo>
                  <a:lnTo>
                    <a:pt x="4514" y="8307"/>
                  </a:lnTo>
                  <a:cubicBezTo>
                    <a:pt x="4503" y="8307"/>
                    <a:pt x="4503" y="8318"/>
                    <a:pt x="4503" y="8318"/>
                  </a:cubicBezTo>
                  <a:lnTo>
                    <a:pt x="4481" y="8318"/>
                  </a:lnTo>
                  <a:lnTo>
                    <a:pt x="4481" y="8329"/>
                  </a:lnTo>
                  <a:lnTo>
                    <a:pt x="4460" y="8329"/>
                  </a:lnTo>
                  <a:cubicBezTo>
                    <a:pt x="4449" y="8329"/>
                    <a:pt x="4449" y="8329"/>
                    <a:pt x="4438" y="8339"/>
                  </a:cubicBezTo>
                  <a:lnTo>
                    <a:pt x="4395" y="8339"/>
                  </a:lnTo>
                  <a:cubicBezTo>
                    <a:pt x="4395" y="8351"/>
                    <a:pt x="4395" y="8351"/>
                    <a:pt x="4385" y="8351"/>
                  </a:cubicBezTo>
                  <a:lnTo>
                    <a:pt x="4320" y="8351"/>
                  </a:lnTo>
                  <a:cubicBezTo>
                    <a:pt x="4320" y="8361"/>
                    <a:pt x="4320" y="8361"/>
                    <a:pt x="4309" y="8361"/>
                  </a:cubicBezTo>
                  <a:lnTo>
                    <a:pt x="4233" y="8361"/>
                  </a:lnTo>
                  <a:cubicBezTo>
                    <a:pt x="4222" y="8361"/>
                    <a:pt x="4201" y="8361"/>
                    <a:pt x="4179" y="8372"/>
                  </a:cubicBezTo>
                  <a:lnTo>
                    <a:pt x="3941" y="8372"/>
                  </a:lnTo>
                  <a:cubicBezTo>
                    <a:pt x="3478" y="8372"/>
                    <a:pt x="2808" y="8329"/>
                    <a:pt x="2160" y="8275"/>
                  </a:cubicBezTo>
                  <a:cubicBezTo>
                    <a:pt x="1522" y="8226"/>
                    <a:pt x="915" y="8178"/>
                    <a:pt x="583" y="8178"/>
                  </a:cubicBezTo>
                  <a:cubicBezTo>
                    <a:pt x="398" y="8178"/>
                    <a:pt x="298" y="8193"/>
                    <a:pt x="325" y="8231"/>
                  </a:cubicBezTo>
                  <a:cubicBezTo>
                    <a:pt x="486" y="8469"/>
                    <a:pt x="2451" y="8567"/>
                    <a:pt x="2895" y="9160"/>
                  </a:cubicBezTo>
                  <a:cubicBezTo>
                    <a:pt x="3337" y="9754"/>
                    <a:pt x="1221" y="10305"/>
                    <a:pt x="454" y="10532"/>
                  </a:cubicBezTo>
                  <a:cubicBezTo>
                    <a:pt x="1" y="10672"/>
                    <a:pt x="1448" y="10693"/>
                    <a:pt x="2549" y="11028"/>
                  </a:cubicBezTo>
                  <a:cubicBezTo>
                    <a:pt x="2571" y="11028"/>
                    <a:pt x="2581" y="11028"/>
                    <a:pt x="2592" y="11039"/>
                  </a:cubicBezTo>
                  <a:cubicBezTo>
                    <a:pt x="2635" y="11050"/>
                    <a:pt x="2679" y="11060"/>
                    <a:pt x="2722" y="11082"/>
                  </a:cubicBezTo>
                  <a:cubicBezTo>
                    <a:pt x="2732" y="11082"/>
                    <a:pt x="2743" y="11082"/>
                    <a:pt x="2765" y="11093"/>
                  </a:cubicBezTo>
                  <a:cubicBezTo>
                    <a:pt x="2775" y="11093"/>
                    <a:pt x="2787" y="11104"/>
                    <a:pt x="2797" y="11104"/>
                  </a:cubicBezTo>
                  <a:lnTo>
                    <a:pt x="2808" y="11104"/>
                  </a:lnTo>
                  <a:cubicBezTo>
                    <a:pt x="2840" y="11125"/>
                    <a:pt x="2883" y="11136"/>
                    <a:pt x="2916" y="11147"/>
                  </a:cubicBezTo>
                  <a:cubicBezTo>
                    <a:pt x="2916" y="11158"/>
                    <a:pt x="2927" y="11158"/>
                    <a:pt x="2927" y="11158"/>
                  </a:cubicBezTo>
                  <a:cubicBezTo>
                    <a:pt x="2938" y="11158"/>
                    <a:pt x="2948" y="11158"/>
                    <a:pt x="2959" y="11168"/>
                  </a:cubicBezTo>
                  <a:cubicBezTo>
                    <a:pt x="3003" y="11190"/>
                    <a:pt x="3034" y="11201"/>
                    <a:pt x="3067" y="11223"/>
                  </a:cubicBezTo>
                  <a:lnTo>
                    <a:pt x="3078" y="11223"/>
                  </a:lnTo>
                  <a:cubicBezTo>
                    <a:pt x="3089" y="11223"/>
                    <a:pt x="3089" y="11233"/>
                    <a:pt x="3099" y="11233"/>
                  </a:cubicBezTo>
                  <a:lnTo>
                    <a:pt x="3110" y="11233"/>
                  </a:lnTo>
                  <a:cubicBezTo>
                    <a:pt x="3121" y="11244"/>
                    <a:pt x="3132" y="11244"/>
                    <a:pt x="3142" y="11255"/>
                  </a:cubicBezTo>
                  <a:lnTo>
                    <a:pt x="3207" y="11287"/>
                  </a:lnTo>
                  <a:lnTo>
                    <a:pt x="3207" y="11298"/>
                  </a:lnTo>
                  <a:cubicBezTo>
                    <a:pt x="3218" y="11298"/>
                    <a:pt x="3229" y="11298"/>
                    <a:pt x="3240" y="11309"/>
                  </a:cubicBezTo>
                  <a:cubicBezTo>
                    <a:pt x="3250" y="11319"/>
                    <a:pt x="3262" y="11319"/>
                    <a:pt x="3272" y="11331"/>
                  </a:cubicBezTo>
                  <a:cubicBezTo>
                    <a:pt x="3283" y="11341"/>
                    <a:pt x="3294" y="11341"/>
                    <a:pt x="3305" y="11352"/>
                  </a:cubicBezTo>
                  <a:cubicBezTo>
                    <a:pt x="3315" y="11352"/>
                    <a:pt x="3326" y="11363"/>
                    <a:pt x="3337" y="11374"/>
                  </a:cubicBezTo>
                  <a:cubicBezTo>
                    <a:pt x="3348" y="11374"/>
                    <a:pt x="3348" y="11384"/>
                    <a:pt x="3358" y="11384"/>
                  </a:cubicBezTo>
                  <a:cubicBezTo>
                    <a:pt x="3358" y="11395"/>
                    <a:pt x="3358" y="11395"/>
                    <a:pt x="3370" y="11395"/>
                  </a:cubicBezTo>
                  <a:cubicBezTo>
                    <a:pt x="3370" y="11395"/>
                    <a:pt x="3380" y="11406"/>
                    <a:pt x="3391" y="11406"/>
                  </a:cubicBezTo>
                  <a:lnTo>
                    <a:pt x="3391" y="11417"/>
                  </a:lnTo>
                  <a:cubicBezTo>
                    <a:pt x="3402" y="11417"/>
                    <a:pt x="3402" y="11427"/>
                    <a:pt x="3413" y="11427"/>
                  </a:cubicBezTo>
                  <a:lnTo>
                    <a:pt x="3413" y="11439"/>
                  </a:lnTo>
                  <a:cubicBezTo>
                    <a:pt x="3434" y="11449"/>
                    <a:pt x="3445" y="11460"/>
                    <a:pt x="3466" y="11471"/>
                  </a:cubicBezTo>
                  <a:lnTo>
                    <a:pt x="3466" y="11482"/>
                  </a:lnTo>
                  <a:cubicBezTo>
                    <a:pt x="3478" y="11482"/>
                    <a:pt x="3478" y="11492"/>
                    <a:pt x="3488" y="11492"/>
                  </a:cubicBezTo>
                  <a:lnTo>
                    <a:pt x="3488" y="11503"/>
                  </a:lnTo>
                  <a:cubicBezTo>
                    <a:pt x="3499" y="11503"/>
                    <a:pt x="3499" y="11514"/>
                    <a:pt x="3510" y="11525"/>
                  </a:cubicBezTo>
                  <a:cubicBezTo>
                    <a:pt x="3531" y="11535"/>
                    <a:pt x="3542" y="11557"/>
                    <a:pt x="3553" y="11568"/>
                  </a:cubicBezTo>
                  <a:lnTo>
                    <a:pt x="3553" y="11579"/>
                  </a:lnTo>
                  <a:cubicBezTo>
                    <a:pt x="3564" y="11579"/>
                    <a:pt x="3564" y="11590"/>
                    <a:pt x="3574" y="11590"/>
                  </a:cubicBezTo>
                  <a:lnTo>
                    <a:pt x="3574" y="11600"/>
                  </a:lnTo>
                  <a:cubicBezTo>
                    <a:pt x="3574" y="11600"/>
                    <a:pt x="3586" y="11611"/>
                    <a:pt x="3586" y="11622"/>
                  </a:cubicBezTo>
                  <a:lnTo>
                    <a:pt x="3596" y="11622"/>
                  </a:lnTo>
                  <a:cubicBezTo>
                    <a:pt x="3596" y="11633"/>
                    <a:pt x="3596" y="11633"/>
                    <a:pt x="3607" y="11643"/>
                  </a:cubicBezTo>
                  <a:cubicBezTo>
                    <a:pt x="3607" y="11655"/>
                    <a:pt x="3618" y="11665"/>
                    <a:pt x="3618" y="11676"/>
                  </a:cubicBezTo>
                  <a:cubicBezTo>
                    <a:pt x="3629" y="11687"/>
                    <a:pt x="3629" y="11687"/>
                    <a:pt x="3629" y="11698"/>
                  </a:cubicBezTo>
                  <a:cubicBezTo>
                    <a:pt x="3629" y="11698"/>
                    <a:pt x="3639" y="11698"/>
                    <a:pt x="3639" y="11708"/>
                  </a:cubicBezTo>
                  <a:lnTo>
                    <a:pt x="3639" y="11719"/>
                  </a:lnTo>
                  <a:lnTo>
                    <a:pt x="3650" y="11730"/>
                  </a:lnTo>
                  <a:lnTo>
                    <a:pt x="3650" y="11751"/>
                  </a:lnTo>
                  <a:lnTo>
                    <a:pt x="3661" y="11751"/>
                  </a:lnTo>
                  <a:lnTo>
                    <a:pt x="3661" y="11784"/>
                  </a:lnTo>
                  <a:cubicBezTo>
                    <a:pt x="3672" y="11795"/>
                    <a:pt x="3672" y="11806"/>
                    <a:pt x="3672" y="11806"/>
                  </a:cubicBezTo>
                  <a:lnTo>
                    <a:pt x="3672" y="11816"/>
                  </a:lnTo>
                  <a:cubicBezTo>
                    <a:pt x="3672" y="11827"/>
                    <a:pt x="3672" y="11827"/>
                    <a:pt x="3682" y="11838"/>
                  </a:cubicBezTo>
                  <a:lnTo>
                    <a:pt x="3682" y="11849"/>
                  </a:lnTo>
                  <a:lnTo>
                    <a:pt x="3682" y="11859"/>
                  </a:lnTo>
                  <a:lnTo>
                    <a:pt x="3682" y="11871"/>
                  </a:lnTo>
                  <a:lnTo>
                    <a:pt x="3682" y="11903"/>
                  </a:lnTo>
                  <a:cubicBezTo>
                    <a:pt x="3682" y="11914"/>
                    <a:pt x="3694" y="11924"/>
                    <a:pt x="3694" y="11935"/>
                  </a:cubicBezTo>
                  <a:lnTo>
                    <a:pt x="3694" y="11957"/>
                  </a:lnTo>
                  <a:lnTo>
                    <a:pt x="3694" y="11967"/>
                  </a:lnTo>
                  <a:cubicBezTo>
                    <a:pt x="3682" y="11979"/>
                    <a:pt x="3682" y="11979"/>
                    <a:pt x="3682" y="11989"/>
                  </a:cubicBezTo>
                  <a:lnTo>
                    <a:pt x="3682" y="12000"/>
                  </a:lnTo>
                  <a:lnTo>
                    <a:pt x="3682" y="12022"/>
                  </a:lnTo>
                  <a:lnTo>
                    <a:pt x="3682" y="12032"/>
                  </a:lnTo>
                  <a:lnTo>
                    <a:pt x="3682" y="12065"/>
                  </a:lnTo>
                  <a:lnTo>
                    <a:pt x="3672" y="12065"/>
                  </a:lnTo>
                  <a:lnTo>
                    <a:pt x="3672" y="12086"/>
                  </a:lnTo>
                  <a:lnTo>
                    <a:pt x="3672" y="12097"/>
                  </a:lnTo>
                  <a:cubicBezTo>
                    <a:pt x="3672" y="12108"/>
                    <a:pt x="3661" y="12118"/>
                    <a:pt x="3661" y="12118"/>
                  </a:cubicBezTo>
                  <a:lnTo>
                    <a:pt x="3661" y="12130"/>
                  </a:lnTo>
                  <a:cubicBezTo>
                    <a:pt x="3661" y="12140"/>
                    <a:pt x="3661" y="12151"/>
                    <a:pt x="3650" y="12151"/>
                  </a:cubicBezTo>
                  <a:lnTo>
                    <a:pt x="3650" y="12162"/>
                  </a:lnTo>
                  <a:cubicBezTo>
                    <a:pt x="3650" y="12173"/>
                    <a:pt x="3639" y="12183"/>
                    <a:pt x="3639" y="12194"/>
                  </a:cubicBezTo>
                  <a:cubicBezTo>
                    <a:pt x="3276" y="13178"/>
                    <a:pt x="1688" y="14445"/>
                    <a:pt x="1849" y="14445"/>
                  </a:cubicBezTo>
                  <a:cubicBezTo>
                    <a:pt x="1937" y="14445"/>
                    <a:pt x="2550" y="14064"/>
                    <a:pt x="4179" y="13047"/>
                  </a:cubicBezTo>
                  <a:lnTo>
                    <a:pt x="4277" y="12982"/>
                  </a:lnTo>
                  <a:cubicBezTo>
                    <a:pt x="4287" y="12972"/>
                    <a:pt x="4298" y="12961"/>
                    <a:pt x="4309" y="12961"/>
                  </a:cubicBezTo>
                  <a:cubicBezTo>
                    <a:pt x="4341" y="12939"/>
                    <a:pt x="4363" y="12929"/>
                    <a:pt x="4385" y="12917"/>
                  </a:cubicBezTo>
                  <a:cubicBezTo>
                    <a:pt x="4395" y="12907"/>
                    <a:pt x="4417" y="12896"/>
                    <a:pt x="4428" y="12885"/>
                  </a:cubicBezTo>
                  <a:lnTo>
                    <a:pt x="4493" y="12853"/>
                  </a:lnTo>
                  <a:cubicBezTo>
                    <a:pt x="4503" y="12842"/>
                    <a:pt x="4524" y="12831"/>
                    <a:pt x="4536" y="12821"/>
                  </a:cubicBezTo>
                  <a:lnTo>
                    <a:pt x="4601" y="12788"/>
                  </a:lnTo>
                  <a:cubicBezTo>
                    <a:pt x="4611" y="12778"/>
                    <a:pt x="4622" y="12766"/>
                    <a:pt x="4644" y="12766"/>
                  </a:cubicBezTo>
                  <a:cubicBezTo>
                    <a:pt x="4665" y="12756"/>
                    <a:pt x="4687" y="12734"/>
                    <a:pt x="4697" y="12723"/>
                  </a:cubicBezTo>
                  <a:cubicBezTo>
                    <a:pt x="4719" y="12723"/>
                    <a:pt x="4730" y="12713"/>
                    <a:pt x="4752" y="12702"/>
                  </a:cubicBezTo>
                  <a:cubicBezTo>
                    <a:pt x="4773" y="12691"/>
                    <a:pt x="4784" y="12680"/>
                    <a:pt x="4805" y="12670"/>
                  </a:cubicBezTo>
                  <a:cubicBezTo>
                    <a:pt x="4827" y="12658"/>
                    <a:pt x="4838" y="12648"/>
                    <a:pt x="4860" y="12637"/>
                  </a:cubicBezTo>
                  <a:cubicBezTo>
                    <a:pt x="4870" y="12626"/>
                    <a:pt x="4892" y="12615"/>
                    <a:pt x="4913" y="12615"/>
                  </a:cubicBezTo>
                  <a:cubicBezTo>
                    <a:pt x="4924" y="12605"/>
                    <a:pt x="4946" y="12594"/>
                    <a:pt x="4956" y="12583"/>
                  </a:cubicBezTo>
                  <a:lnTo>
                    <a:pt x="5021" y="12550"/>
                  </a:lnTo>
                  <a:cubicBezTo>
                    <a:pt x="5032" y="12540"/>
                    <a:pt x="5054" y="12540"/>
                    <a:pt x="5064" y="12529"/>
                  </a:cubicBezTo>
                  <a:lnTo>
                    <a:pt x="5129" y="12497"/>
                  </a:lnTo>
                  <a:cubicBezTo>
                    <a:pt x="5140" y="12486"/>
                    <a:pt x="5162" y="12475"/>
                    <a:pt x="5172" y="12475"/>
                  </a:cubicBezTo>
                  <a:cubicBezTo>
                    <a:pt x="5194" y="12464"/>
                    <a:pt x="5216" y="12454"/>
                    <a:pt x="5227" y="12442"/>
                  </a:cubicBezTo>
                  <a:cubicBezTo>
                    <a:pt x="5248" y="12432"/>
                    <a:pt x="5259" y="12421"/>
                    <a:pt x="5280" y="12421"/>
                  </a:cubicBezTo>
                  <a:cubicBezTo>
                    <a:pt x="5302" y="12410"/>
                    <a:pt x="5313" y="12399"/>
                    <a:pt x="5335" y="12389"/>
                  </a:cubicBezTo>
                  <a:cubicBezTo>
                    <a:pt x="5356" y="12378"/>
                    <a:pt x="5367" y="12367"/>
                    <a:pt x="5388" y="12367"/>
                  </a:cubicBezTo>
                  <a:cubicBezTo>
                    <a:pt x="5400" y="12356"/>
                    <a:pt x="5421" y="12346"/>
                    <a:pt x="5443" y="12334"/>
                  </a:cubicBezTo>
                  <a:cubicBezTo>
                    <a:pt x="5453" y="12324"/>
                    <a:pt x="5475" y="12324"/>
                    <a:pt x="5486" y="12313"/>
                  </a:cubicBezTo>
                  <a:lnTo>
                    <a:pt x="5551" y="12281"/>
                  </a:lnTo>
                  <a:cubicBezTo>
                    <a:pt x="5561" y="12270"/>
                    <a:pt x="5583" y="12270"/>
                    <a:pt x="5594" y="12259"/>
                  </a:cubicBezTo>
                  <a:lnTo>
                    <a:pt x="5659" y="12226"/>
                  </a:lnTo>
                  <a:cubicBezTo>
                    <a:pt x="5669" y="12226"/>
                    <a:pt x="5691" y="12216"/>
                    <a:pt x="5702" y="12205"/>
                  </a:cubicBezTo>
                  <a:cubicBezTo>
                    <a:pt x="5723" y="12205"/>
                    <a:pt x="5745" y="12194"/>
                    <a:pt x="5767" y="12183"/>
                  </a:cubicBezTo>
                  <a:cubicBezTo>
                    <a:pt x="5777" y="12173"/>
                    <a:pt x="5788" y="12173"/>
                    <a:pt x="5810" y="12162"/>
                  </a:cubicBezTo>
                  <a:lnTo>
                    <a:pt x="5875" y="12130"/>
                  </a:lnTo>
                  <a:cubicBezTo>
                    <a:pt x="5885" y="12130"/>
                    <a:pt x="5896" y="12118"/>
                    <a:pt x="5918" y="12108"/>
                  </a:cubicBezTo>
                  <a:cubicBezTo>
                    <a:pt x="5939" y="12108"/>
                    <a:pt x="5961" y="12097"/>
                    <a:pt x="5983" y="12086"/>
                  </a:cubicBezTo>
                  <a:cubicBezTo>
                    <a:pt x="5993" y="12075"/>
                    <a:pt x="6004" y="12075"/>
                    <a:pt x="6015" y="12065"/>
                  </a:cubicBezTo>
                  <a:cubicBezTo>
                    <a:pt x="6047" y="12054"/>
                    <a:pt x="6069" y="12043"/>
                    <a:pt x="6091" y="12032"/>
                  </a:cubicBezTo>
                  <a:cubicBezTo>
                    <a:pt x="6101" y="12032"/>
                    <a:pt x="6112" y="12022"/>
                    <a:pt x="6122" y="12022"/>
                  </a:cubicBezTo>
                  <a:cubicBezTo>
                    <a:pt x="6155" y="12010"/>
                    <a:pt x="6177" y="12000"/>
                    <a:pt x="6209" y="11989"/>
                  </a:cubicBezTo>
                  <a:cubicBezTo>
                    <a:pt x="6209" y="11979"/>
                    <a:pt x="6220" y="11979"/>
                    <a:pt x="6230" y="11979"/>
                  </a:cubicBezTo>
                  <a:cubicBezTo>
                    <a:pt x="6295" y="11946"/>
                    <a:pt x="6371" y="11914"/>
                    <a:pt x="6446" y="11892"/>
                  </a:cubicBezTo>
                  <a:cubicBezTo>
                    <a:pt x="6446" y="11881"/>
                    <a:pt x="6458" y="11881"/>
                    <a:pt x="6468" y="11881"/>
                  </a:cubicBezTo>
                  <a:cubicBezTo>
                    <a:pt x="6501" y="11871"/>
                    <a:pt x="6522" y="11859"/>
                    <a:pt x="6544" y="11849"/>
                  </a:cubicBezTo>
                  <a:cubicBezTo>
                    <a:pt x="6554" y="11838"/>
                    <a:pt x="6576" y="11838"/>
                    <a:pt x="6587" y="11827"/>
                  </a:cubicBezTo>
                  <a:cubicBezTo>
                    <a:pt x="6609" y="11816"/>
                    <a:pt x="6630" y="11816"/>
                    <a:pt x="6652" y="11806"/>
                  </a:cubicBezTo>
                  <a:cubicBezTo>
                    <a:pt x="6662" y="11795"/>
                    <a:pt x="6684" y="11795"/>
                    <a:pt x="6695" y="11784"/>
                  </a:cubicBezTo>
                  <a:cubicBezTo>
                    <a:pt x="6717" y="11784"/>
                    <a:pt x="6738" y="11773"/>
                    <a:pt x="6760" y="11763"/>
                  </a:cubicBezTo>
                  <a:cubicBezTo>
                    <a:pt x="6770" y="11763"/>
                    <a:pt x="6782" y="11751"/>
                    <a:pt x="6803" y="11751"/>
                  </a:cubicBezTo>
                  <a:lnTo>
                    <a:pt x="6868" y="11719"/>
                  </a:lnTo>
                  <a:cubicBezTo>
                    <a:pt x="6878" y="11719"/>
                    <a:pt x="6890" y="11708"/>
                    <a:pt x="6911" y="11708"/>
                  </a:cubicBezTo>
                  <a:cubicBezTo>
                    <a:pt x="6933" y="11698"/>
                    <a:pt x="6943" y="11698"/>
                    <a:pt x="6965" y="11687"/>
                  </a:cubicBezTo>
                  <a:cubicBezTo>
                    <a:pt x="6986" y="11676"/>
                    <a:pt x="6998" y="11676"/>
                    <a:pt x="7008" y="11665"/>
                  </a:cubicBezTo>
                  <a:cubicBezTo>
                    <a:pt x="7029" y="11665"/>
                    <a:pt x="7051" y="11655"/>
                    <a:pt x="7073" y="11643"/>
                  </a:cubicBezTo>
                  <a:cubicBezTo>
                    <a:pt x="7094" y="11643"/>
                    <a:pt x="7105" y="11633"/>
                    <a:pt x="7116" y="11633"/>
                  </a:cubicBezTo>
                  <a:cubicBezTo>
                    <a:pt x="7137" y="11622"/>
                    <a:pt x="7159" y="11622"/>
                    <a:pt x="7181" y="11611"/>
                  </a:cubicBezTo>
                  <a:cubicBezTo>
                    <a:pt x="7192" y="11611"/>
                    <a:pt x="7213" y="11600"/>
                    <a:pt x="7224" y="11600"/>
                  </a:cubicBezTo>
                  <a:cubicBezTo>
                    <a:pt x="7245" y="11590"/>
                    <a:pt x="7267" y="11579"/>
                    <a:pt x="7289" y="11579"/>
                  </a:cubicBezTo>
                  <a:cubicBezTo>
                    <a:pt x="7300" y="11568"/>
                    <a:pt x="7310" y="11568"/>
                    <a:pt x="7332" y="11557"/>
                  </a:cubicBezTo>
                  <a:cubicBezTo>
                    <a:pt x="7353" y="11557"/>
                    <a:pt x="7365" y="11547"/>
                    <a:pt x="7386" y="11535"/>
                  </a:cubicBezTo>
                  <a:cubicBezTo>
                    <a:pt x="7408" y="11535"/>
                    <a:pt x="7418" y="11535"/>
                    <a:pt x="7429" y="11525"/>
                  </a:cubicBezTo>
                  <a:cubicBezTo>
                    <a:pt x="7451" y="11525"/>
                    <a:pt x="7473" y="11514"/>
                    <a:pt x="7494" y="11503"/>
                  </a:cubicBezTo>
                  <a:cubicBezTo>
                    <a:pt x="7505" y="11503"/>
                    <a:pt x="7526" y="11492"/>
                    <a:pt x="7537" y="11492"/>
                  </a:cubicBezTo>
                  <a:cubicBezTo>
                    <a:pt x="7559" y="11482"/>
                    <a:pt x="7581" y="11482"/>
                    <a:pt x="7602" y="11471"/>
                  </a:cubicBezTo>
                  <a:cubicBezTo>
                    <a:pt x="7613" y="11471"/>
                    <a:pt x="7624" y="11460"/>
                    <a:pt x="7645" y="11460"/>
                  </a:cubicBezTo>
                  <a:cubicBezTo>
                    <a:pt x="7667" y="11449"/>
                    <a:pt x="7689" y="11449"/>
                    <a:pt x="7710" y="11439"/>
                  </a:cubicBezTo>
                  <a:cubicBezTo>
                    <a:pt x="7720" y="11439"/>
                    <a:pt x="7732" y="11427"/>
                    <a:pt x="7742" y="11427"/>
                  </a:cubicBezTo>
                  <a:cubicBezTo>
                    <a:pt x="7764" y="11427"/>
                    <a:pt x="7785" y="11417"/>
                    <a:pt x="7807" y="11406"/>
                  </a:cubicBezTo>
                  <a:cubicBezTo>
                    <a:pt x="7828" y="11406"/>
                    <a:pt x="7840" y="11406"/>
                    <a:pt x="7850" y="11395"/>
                  </a:cubicBezTo>
                  <a:cubicBezTo>
                    <a:pt x="7872" y="11395"/>
                    <a:pt x="7893" y="11384"/>
                    <a:pt x="7915" y="11374"/>
                  </a:cubicBezTo>
                  <a:cubicBezTo>
                    <a:pt x="7926" y="11374"/>
                    <a:pt x="7936" y="11374"/>
                    <a:pt x="7958" y="11363"/>
                  </a:cubicBezTo>
                  <a:cubicBezTo>
                    <a:pt x="7980" y="11363"/>
                    <a:pt x="8001" y="11352"/>
                    <a:pt x="8023" y="11352"/>
                  </a:cubicBezTo>
                  <a:cubicBezTo>
                    <a:pt x="8034" y="11341"/>
                    <a:pt x="8044" y="11341"/>
                    <a:pt x="8056" y="11341"/>
                  </a:cubicBezTo>
                  <a:cubicBezTo>
                    <a:pt x="8077" y="11331"/>
                    <a:pt x="8109" y="11319"/>
                    <a:pt x="8131" y="11319"/>
                  </a:cubicBezTo>
                  <a:cubicBezTo>
                    <a:pt x="8142" y="11319"/>
                    <a:pt x="8152" y="11309"/>
                    <a:pt x="8164" y="11309"/>
                  </a:cubicBezTo>
                  <a:cubicBezTo>
                    <a:pt x="8185" y="11298"/>
                    <a:pt x="8217" y="11298"/>
                    <a:pt x="8239" y="11287"/>
                  </a:cubicBezTo>
                  <a:lnTo>
                    <a:pt x="8260" y="11287"/>
                  </a:lnTo>
                  <a:cubicBezTo>
                    <a:pt x="8368" y="11255"/>
                    <a:pt x="8476" y="11233"/>
                    <a:pt x="8574" y="11201"/>
                  </a:cubicBezTo>
                  <a:lnTo>
                    <a:pt x="8595" y="11201"/>
                  </a:lnTo>
                  <a:cubicBezTo>
                    <a:pt x="8617" y="11190"/>
                    <a:pt x="8649" y="11190"/>
                    <a:pt x="8682" y="11180"/>
                  </a:cubicBezTo>
                  <a:cubicBezTo>
                    <a:pt x="8692" y="11180"/>
                    <a:pt x="8692" y="11180"/>
                    <a:pt x="8703" y="11168"/>
                  </a:cubicBezTo>
                  <a:cubicBezTo>
                    <a:pt x="8735" y="11168"/>
                    <a:pt x="8757" y="11158"/>
                    <a:pt x="8779" y="11158"/>
                  </a:cubicBezTo>
                  <a:cubicBezTo>
                    <a:pt x="8790" y="11147"/>
                    <a:pt x="8800" y="11147"/>
                    <a:pt x="8811" y="11147"/>
                  </a:cubicBezTo>
                  <a:cubicBezTo>
                    <a:pt x="8833" y="11147"/>
                    <a:pt x="8855" y="11136"/>
                    <a:pt x="8887" y="11136"/>
                  </a:cubicBezTo>
                  <a:cubicBezTo>
                    <a:pt x="8898" y="11125"/>
                    <a:pt x="8908" y="11125"/>
                    <a:pt x="8919" y="11125"/>
                  </a:cubicBezTo>
                  <a:cubicBezTo>
                    <a:pt x="8941" y="11115"/>
                    <a:pt x="8963" y="11115"/>
                    <a:pt x="8984" y="11104"/>
                  </a:cubicBezTo>
                  <a:lnTo>
                    <a:pt x="9016" y="11104"/>
                  </a:lnTo>
                  <a:cubicBezTo>
                    <a:pt x="9038" y="11093"/>
                    <a:pt x="9059" y="11093"/>
                    <a:pt x="9081" y="11082"/>
                  </a:cubicBezTo>
                  <a:lnTo>
                    <a:pt x="9124" y="11082"/>
                  </a:lnTo>
                  <a:cubicBezTo>
                    <a:pt x="9146" y="11072"/>
                    <a:pt x="9167" y="11072"/>
                    <a:pt x="9189" y="11072"/>
                  </a:cubicBezTo>
                  <a:cubicBezTo>
                    <a:pt x="9200" y="11060"/>
                    <a:pt x="9211" y="11060"/>
                    <a:pt x="9222" y="11060"/>
                  </a:cubicBezTo>
                  <a:cubicBezTo>
                    <a:pt x="9243" y="11050"/>
                    <a:pt x="9265" y="11050"/>
                    <a:pt x="9287" y="11050"/>
                  </a:cubicBezTo>
                  <a:cubicBezTo>
                    <a:pt x="9297" y="11039"/>
                    <a:pt x="9318" y="11039"/>
                    <a:pt x="9330" y="11039"/>
                  </a:cubicBezTo>
                  <a:cubicBezTo>
                    <a:pt x="9351" y="11039"/>
                    <a:pt x="9373" y="11028"/>
                    <a:pt x="9394" y="11028"/>
                  </a:cubicBezTo>
                  <a:cubicBezTo>
                    <a:pt x="9405" y="11028"/>
                    <a:pt x="9416" y="11017"/>
                    <a:pt x="9426" y="11017"/>
                  </a:cubicBezTo>
                  <a:cubicBezTo>
                    <a:pt x="9448" y="11017"/>
                    <a:pt x="9470" y="11007"/>
                    <a:pt x="9491" y="11007"/>
                  </a:cubicBezTo>
                  <a:cubicBezTo>
                    <a:pt x="9502" y="11007"/>
                    <a:pt x="9513" y="11007"/>
                    <a:pt x="9524" y="10996"/>
                  </a:cubicBezTo>
                  <a:cubicBezTo>
                    <a:pt x="9546" y="10996"/>
                    <a:pt x="9567" y="10996"/>
                    <a:pt x="9589" y="10985"/>
                  </a:cubicBezTo>
                  <a:lnTo>
                    <a:pt x="9632" y="10985"/>
                  </a:lnTo>
                  <a:cubicBezTo>
                    <a:pt x="9654" y="10974"/>
                    <a:pt x="9675" y="10974"/>
                    <a:pt x="9697" y="10974"/>
                  </a:cubicBezTo>
                  <a:cubicBezTo>
                    <a:pt x="9707" y="10964"/>
                    <a:pt x="9718" y="10964"/>
                    <a:pt x="9729" y="10964"/>
                  </a:cubicBezTo>
                  <a:cubicBezTo>
                    <a:pt x="9750" y="10964"/>
                    <a:pt x="9772" y="10952"/>
                    <a:pt x="9794" y="10952"/>
                  </a:cubicBezTo>
                  <a:lnTo>
                    <a:pt x="9826" y="10952"/>
                  </a:lnTo>
                  <a:cubicBezTo>
                    <a:pt x="9848" y="10942"/>
                    <a:pt x="9870" y="10942"/>
                    <a:pt x="9891" y="10942"/>
                  </a:cubicBezTo>
                  <a:cubicBezTo>
                    <a:pt x="9902" y="10931"/>
                    <a:pt x="9913" y="10931"/>
                    <a:pt x="9923" y="10931"/>
                  </a:cubicBezTo>
                  <a:cubicBezTo>
                    <a:pt x="9945" y="10931"/>
                    <a:pt x="9966" y="10920"/>
                    <a:pt x="9999" y="10920"/>
                  </a:cubicBezTo>
                  <a:lnTo>
                    <a:pt x="10021" y="10920"/>
                  </a:lnTo>
                  <a:cubicBezTo>
                    <a:pt x="10053" y="10909"/>
                    <a:pt x="10074" y="10909"/>
                    <a:pt x="10096" y="10909"/>
                  </a:cubicBezTo>
                  <a:cubicBezTo>
                    <a:pt x="10107" y="10899"/>
                    <a:pt x="10117" y="10899"/>
                    <a:pt x="10117" y="10899"/>
                  </a:cubicBezTo>
                  <a:cubicBezTo>
                    <a:pt x="10150" y="10899"/>
                    <a:pt x="10172" y="10899"/>
                    <a:pt x="10204" y="10888"/>
                  </a:cubicBezTo>
                  <a:lnTo>
                    <a:pt x="10215" y="10888"/>
                  </a:lnTo>
                  <a:cubicBezTo>
                    <a:pt x="10247" y="10877"/>
                    <a:pt x="10280" y="10877"/>
                    <a:pt x="10312" y="10877"/>
                  </a:cubicBezTo>
                  <a:lnTo>
                    <a:pt x="10323" y="10877"/>
                  </a:lnTo>
                  <a:cubicBezTo>
                    <a:pt x="10420" y="10856"/>
                    <a:pt x="10517" y="10844"/>
                    <a:pt x="10614" y="10834"/>
                  </a:cubicBezTo>
                  <a:cubicBezTo>
                    <a:pt x="10647" y="10834"/>
                    <a:pt x="10679" y="10823"/>
                    <a:pt x="10712" y="10823"/>
                  </a:cubicBezTo>
                  <a:lnTo>
                    <a:pt x="10722" y="10823"/>
                  </a:lnTo>
                  <a:cubicBezTo>
                    <a:pt x="10755" y="10823"/>
                    <a:pt x="10777" y="10812"/>
                    <a:pt x="10808" y="10812"/>
                  </a:cubicBezTo>
                  <a:lnTo>
                    <a:pt x="10830" y="10812"/>
                  </a:lnTo>
                  <a:cubicBezTo>
                    <a:pt x="10852" y="10801"/>
                    <a:pt x="10873" y="10801"/>
                    <a:pt x="10895" y="10801"/>
                  </a:cubicBezTo>
                  <a:lnTo>
                    <a:pt x="10928" y="10801"/>
                  </a:lnTo>
                  <a:cubicBezTo>
                    <a:pt x="10949" y="10791"/>
                    <a:pt x="10971" y="10791"/>
                    <a:pt x="10992" y="10791"/>
                  </a:cubicBezTo>
                  <a:lnTo>
                    <a:pt x="11024" y="10791"/>
                  </a:lnTo>
                  <a:cubicBezTo>
                    <a:pt x="11046" y="10791"/>
                    <a:pt x="11068" y="10780"/>
                    <a:pt x="11089" y="10780"/>
                  </a:cubicBezTo>
                  <a:lnTo>
                    <a:pt x="11122" y="10780"/>
                  </a:lnTo>
                  <a:cubicBezTo>
                    <a:pt x="11144" y="10780"/>
                    <a:pt x="11165" y="10780"/>
                    <a:pt x="11187" y="10769"/>
                  </a:cubicBezTo>
                  <a:lnTo>
                    <a:pt x="11273" y="10769"/>
                  </a:lnTo>
                  <a:cubicBezTo>
                    <a:pt x="11284" y="10758"/>
                    <a:pt x="11295" y="10758"/>
                    <a:pt x="11305" y="10758"/>
                  </a:cubicBezTo>
                  <a:lnTo>
                    <a:pt x="11403" y="10758"/>
                  </a:lnTo>
                  <a:cubicBezTo>
                    <a:pt x="11424" y="10748"/>
                    <a:pt x="11446" y="10748"/>
                    <a:pt x="11468" y="10748"/>
                  </a:cubicBezTo>
                  <a:lnTo>
                    <a:pt x="11489" y="10748"/>
                  </a:lnTo>
                  <a:cubicBezTo>
                    <a:pt x="11511" y="10748"/>
                    <a:pt x="11532" y="10748"/>
                    <a:pt x="11554" y="10736"/>
                  </a:cubicBezTo>
                  <a:lnTo>
                    <a:pt x="11672" y="10736"/>
                  </a:lnTo>
                  <a:cubicBezTo>
                    <a:pt x="11694" y="10726"/>
                    <a:pt x="11715" y="10726"/>
                    <a:pt x="11737" y="10726"/>
                  </a:cubicBezTo>
                  <a:lnTo>
                    <a:pt x="11835" y="10726"/>
                  </a:lnTo>
                  <a:cubicBezTo>
                    <a:pt x="11845" y="10726"/>
                    <a:pt x="11845" y="10726"/>
                    <a:pt x="11856" y="10715"/>
                  </a:cubicBezTo>
                  <a:lnTo>
                    <a:pt x="12039" y="10715"/>
                  </a:lnTo>
                  <a:cubicBezTo>
                    <a:pt x="12061" y="10704"/>
                    <a:pt x="12094" y="10704"/>
                    <a:pt x="12115" y="10704"/>
                  </a:cubicBezTo>
                  <a:lnTo>
                    <a:pt x="12126" y="10704"/>
                  </a:lnTo>
                  <a:cubicBezTo>
                    <a:pt x="12277" y="10693"/>
                    <a:pt x="12428" y="10693"/>
                    <a:pt x="12569" y="10683"/>
                  </a:cubicBezTo>
                  <a:lnTo>
                    <a:pt x="12925" y="10683"/>
                  </a:lnTo>
                  <a:cubicBezTo>
                    <a:pt x="12946" y="10683"/>
                    <a:pt x="12968" y="10683"/>
                    <a:pt x="12990" y="10672"/>
                  </a:cubicBezTo>
                  <a:lnTo>
                    <a:pt x="13368" y="10672"/>
                  </a:lnTo>
                  <a:lnTo>
                    <a:pt x="13292" y="11136"/>
                  </a:lnTo>
                  <a:lnTo>
                    <a:pt x="13940" y="11287"/>
                  </a:lnTo>
                  <a:lnTo>
                    <a:pt x="13973" y="11060"/>
                  </a:lnTo>
                  <a:lnTo>
                    <a:pt x="16715" y="11535"/>
                  </a:lnTo>
                  <a:lnTo>
                    <a:pt x="16790" y="11168"/>
                  </a:lnTo>
                  <a:cubicBezTo>
                    <a:pt x="16845" y="11180"/>
                    <a:pt x="16898" y="11180"/>
                    <a:pt x="16953" y="11190"/>
                  </a:cubicBezTo>
                  <a:cubicBezTo>
                    <a:pt x="17071" y="11211"/>
                    <a:pt x="17179" y="11233"/>
                    <a:pt x="17298" y="11255"/>
                  </a:cubicBezTo>
                  <a:cubicBezTo>
                    <a:pt x="18172" y="11417"/>
                    <a:pt x="18993" y="11611"/>
                    <a:pt x="19749" y="11849"/>
                  </a:cubicBezTo>
                  <a:cubicBezTo>
                    <a:pt x="19544" y="14160"/>
                    <a:pt x="19393" y="16308"/>
                    <a:pt x="19393" y="16308"/>
                  </a:cubicBezTo>
                  <a:lnTo>
                    <a:pt x="19781" y="16319"/>
                  </a:lnTo>
                  <a:lnTo>
                    <a:pt x="19511" y="20562"/>
                  </a:lnTo>
                  <a:cubicBezTo>
                    <a:pt x="19134" y="20627"/>
                    <a:pt x="18280" y="21048"/>
                    <a:pt x="18280" y="21048"/>
                  </a:cubicBezTo>
                  <a:lnTo>
                    <a:pt x="19770" y="21048"/>
                  </a:lnTo>
                  <a:cubicBezTo>
                    <a:pt x="19770" y="21048"/>
                    <a:pt x="19792" y="20811"/>
                    <a:pt x="19717" y="20648"/>
                  </a:cubicBezTo>
                  <a:lnTo>
                    <a:pt x="20764" y="16341"/>
                  </a:lnTo>
                  <a:lnTo>
                    <a:pt x="21703" y="16373"/>
                  </a:lnTo>
                  <a:lnTo>
                    <a:pt x="21714" y="16178"/>
                  </a:lnTo>
                  <a:lnTo>
                    <a:pt x="22178" y="16200"/>
                  </a:lnTo>
                  <a:cubicBezTo>
                    <a:pt x="22210" y="16319"/>
                    <a:pt x="22232" y="16394"/>
                    <a:pt x="22243" y="16394"/>
                  </a:cubicBezTo>
                  <a:lnTo>
                    <a:pt x="22275" y="16384"/>
                  </a:lnTo>
                  <a:lnTo>
                    <a:pt x="23398" y="16416"/>
                  </a:lnTo>
                  <a:lnTo>
                    <a:pt x="24413" y="20724"/>
                  </a:lnTo>
                  <a:cubicBezTo>
                    <a:pt x="24381" y="20875"/>
                    <a:pt x="24435" y="21048"/>
                    <a:pt x="24435" y="21048"/>
                  </a:cubicBezTo>
                  <a:lnTo>
                    <a:pt x="25893" y="21048"/>
                  </a:lnTo>
                  <a:cubicBezTo>
                    <a:pt x="25893" y="21048"/>
                    <a:pt x="24964" y="20584"/>
                    <a:pt x="24607" y="20552"/>
                  </a:cubicBezTo>
                  <a:lnTo>
                    <a:pt x="24381" y="16437"/>
                  </a:lnTo>
                  <a:lnTo>
                    <a:pt x="24931" y="16459"/>
                  </a:lnTo>
                  <a:lnTo>
                    <a:pt x="24931" y="14959"/>
                  </a:lnTo>
                  <a:cubicBezTo>
                    <a:pt x="26238" y="16437"/>
                    <a:pt x="26929" y="18294"/>
                    <a:pt x="26983" y="20519"/>
                  </a:cubicBezTo>
                  <a:lnTo>
                    <a:pt x="26983" y="20789"/>
                  </a:lnTo>
                  <a:lnTo>
                    <a:pt x="27911" y="20789"/>
                  </a:lnTo>
                  <a:cubicBezTo>
                    <a:pt x="27911" y="17960"/>
                    <a:pt x="26994" y="15801"/>
                    <a:pt x="25428" y="14181"/>
                  </a:cubicBezTo>
                  <a:cubicBezTo>
                    <a:pt x="25709" y="14170"/>
                    <a:pt x="25903" y="14138"/>
                    <a:pt x="25936" y="14095"/>
                  </a:cubicBezTo>
                  <a:cubicBezTo>
                    <a:pt x="26001" y="14008"/>
                    <a:pt x="26195" y="12788"/>
                    <a:pt x="26238" y="11168"/>
                  </a:cubicBezTo>
                  <a:cubicBezTo>
                    <a:pt x="26843" y="10434"/>
                    <a:pt x="27436" y="9592"/>
                    <a:pt x="27350" y="9236"/>
                  </a:cubicBezTo>
                  <a:cubicBezTo>
                    <a:pt x="27340" y="9225"/>
                    <a:pt x="27340" y="9214"/>
                    <a:pt x="27340" y="9203"/>
                  </a:cubicBezTo>
                  <a:cubicBezTo>
                    <a:pt x="27037" y="8404"/>
                    <a:pt x="26508" y="7638"/>
                    <a:pt x="25946" y="7022"/>
                  </a:cubicBezTo>
                  <a:cubicBezTo>
                    <a:pt x="25860" y="6569"/>
                    <a:pt x="25742" y="6126"/>
                    <a:pt x="25601" y="5716"/>
                  </a:cubicBezTo>
                  <a:cubicBezTo>
                    <a:pt x="25476" y="5358"/>
                    <a:pt x="24869" y="5149"/>
                    <a:pt x="24284" y="5149"/>
                  </a:cubicBezTo>
                  <a:cubicBezTo>
                    <a:pt x="24163" y="5149"/>
                    <a:pt x="24042" y="5158"/>
                    <a:pt x="23928" y="5176"/>
                  </a:cubicBezTo>
                  <a:cubicBezTo>
                    <a:pt x="23895" y="5176"/>
                    <a:pt x="23863" y="5187"/>
                    <a:pt x="23841" y="5187"/>
                  </a:cubicBezTo>
                  <a:lnTo>
                    <a:pt x="23830" y="5187"/>
                  </a:lnTo>
                  <a:cubicBezTo>
                    <a:pt x="23808" y="5198"/>
                    <a:pt x="23776" y="5198"/>
                    <a:pt x="23744" y="5208"/>
                  </a:cubicBezTo>
                  <a:cubicBezTo>
                    <a:pt x="23733" y="5208"/>
                    <a:pt x="23722" y="5219"/>
                    <a:pt x="23712" y="5219"/>
                  </a:cubicBezTo>
                  <a:cubicBezTo>
                    <a:pt x="23690" y="5219"/>
                    <a:pt x="23679" y="5230"/>
                    <a:pt x="23668" y="5230"/>
                  </a:cubicBezTo>
                  <a:cubicBezTo>
                    <a:pt x="23657" y="5230"/>
                    <a:pt x="23657" y="5230"/>
                    <a:pt x="23647" y="5241"/>
                  </a:cubicBezTo>
                  <a:lnTo>
                    <a:pt x="23636" y="5241"/>
                  </a:lnTo>
                  <a:cubicBezTo>
                    <a:pt x="23625" y="5241"/>
                    <a:pt x="23625" y="5241"/>
                    <a:pt x="23614" y="5251"/>
                  </a:cubicBezTo>
                  <a:cubicBezTo>
                    <a:pt x="23604" y="5251"/>
                    <a:pt x="23592" y="5251"/>
                    <a:pt x="23582" y="5263"/>
                  </a:cubicBezTo>
                  <a:lnTo>
                    <a:pt x="23571" y="5263"/>
                  </a:lnTo>
                  <a:cubicBezTo>
                    <a:pt x="23560" y="5263"/>
                    <a:pt x="23560" y="5273"/>
                    <a:pt x="23549" y="5273"/>
                  </a:cubicBezTo>
                  <a:lnTo>
                    <a:pt x="23539" y="5273"/>
                  </a:lnTo>
                  <a:cubicBezTo>
                    <a:pt x="23539" y="5263"/>
                    <a:pt x="23539" y="5241"/>
                    <a:pt x="23528" y="5230"/>
                  </a:cubicBezTo>
                  <a:lnTo>
                    <a:pt x="23528" y="5219"/>
                  </a:lnTo>
                  <a:cubicBezTo>
                    <a:pt x="23528" y="5198"/>
                    <a:pt x="23517" y="5176"/>
                    <a:pt x="23517" y="5155"/>
                  </a:cubicBezTo>
                  <a:lnTo>
                    <a:pt x="23517" y="5143"/>
                  </a:lnTo>
                  <a:cubicBezTo>
                    <a:pt x="23517" y="5122"/>
                    <a:pt x="23506" y="5090"/>
                    <a:pt x="23506" y="5068"/>
                  </a:cubicBezTo>
                  <a:lnTo>
                    <a:pt x="23506" y="5057"/>
                  </a:lnTo>
                  <a:lnTo>
                    <a:pt x="23506" y="4971"/>
                  </a:lnTo>
                  <a:lnTo>
                    <a:pt x="23506" y="4960"/>
                  </a:lnTo>
                  <a:lnTo>
                    <a:pt x="23506" y="4917"/>
                  </a:lnTo>
                  <a:lnTo>
                    <a:pt x="23506" y="4874"/>
                  </a:lnTo>
                  <a:lnTo>
                    <a:pt x="23506" y="4863"/>
                  </a:lnTo>
                  <a:lnTo>
                    <a:pt x="23506" y="4819"/>
                  </a:lnTo>
                  <a:lnTo>
                    <a:pt x="23506" y="4766"/>
                  </a:lnTo>
                  <a:lnTo>
                    <a:pt x="23506" y="4755"/>
                  </a:lnTo>
                  <a:lnTo>
                    <a:pt x="23506" y="4723"/>
                  </a:lnTo>
                  <a:cubicBezTo>
                    <a:pt x="23679" y="4615"/>
                    <a:pt x="23830" y="4366"/>
                    <a:pt x="23938" y="4085"/>
                  </a:cubicBezTo>
                  <a:cubicBezTo>
                    <a:pt x="23979" y="4086"/>
                    <a:pt x="24019" y="4086"/>
                    <a:pt x="24059" y="4086"/>
                  </a:cubicBezTo>
                  <a:cubicBezTo>
                    <a:pt x="24769" y="4086"/>
                    <a:pt x="25235" y="3993"/>
                    <a:pt x="25255" y="3891"/>
                  </a:cubicBezTo>
                  <a:lnTo>
                    <a:pt x="25255" y="3881"/>
                  </a:lnTo>
                  <a:cubicBezTo>
                    <a:pt x="25255" y="3881"/>
                    <a:pt x="25255" y="3891"/>
                    <a:pt x="25266" y="3891"/>
                  </a:cubicBezTo>
                  <a:cubicBezTo>
                    <a:pt x="25266" y="3891"/>
                    <a:pt x="25266" y="3329"/>
                    <a:pt x="24359" y="2844"/>
                  </a:cubicBezTo>
                  <a:cubicBezTo>
                    <a:pt x="24338" y="2045"/>
                    <a:pt x="24122" y="382"/>
                    <a:pt x="22718" y="47"/>
                  </a:cubicBezTo>
                  <a:cubicBezTo>
                    <a:pt x="22580" y="15"/>
                    <a:pt x="22449" y="1"/>
                    <a:pt x="223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0" name="Google Shape;4470;p50"/>
            <p:cNvSpPr/>
            <p:nvPr/>
          </p:nvSpPr>
          <p:spPr>
            <a:xfrm>
              <a:off x="4190250" y="271875"/>
              <a:ext cx="718850" cy="554725"/>
            </a:xfrm>
            <a:custGeom>
              <a:avLst/>
              <a:gdLst/>
              <a:ahLst/>
              <a:cxnLst/>
              <a:rect l="l" t="t" r="r" b="b"/>
              <a:pathLst>
                <a:path w="28754" h="22189" extrusionOk="0">
                  <a:moveTo>
                    <a:pt x="19683" y="3595"/>
                  </a:moveTo>
                  <a:lnTo>
                    <a:pt x="19684" y="3595"/>
                  </a:lnTo>
                  <a:lnTo>
                    <a:pt x="19683" y="3595"/>
                  </a:lnTo>
                  <a:lnTo>
                    <a:pt x="19683" y="3595"/>
                  </a:lnTo>
                  <a:cubicBezTo>
                    <a:pt x="19683" y="3595"/>
                    <a:pt x="19683" y="3595"/>
                    <a:pt x="19683" y="3595"/>
                  </a:cubicBezTo>
                  <a:close/>
                  <a:moveTo>
                    <a:pt x="25326" y="6486"/>
                  </a:moveTo>
                  <a:cubicBezTo>
                    <a:pt x="25326" y="6486"/>
                    <a:pt x="25326" y="6486"/>
                    <a:pt x="25326" y="6486"/>
                  </a:cubicBezTo>
                  <a:lnTo>
                    <a:pt x="25326" y="6486"/>
                  </a:lnTo>
                  <a:lnTo>
                    <a:pt x="25320" y="6489"/>
                  </a:lnTo>
                  <a:lnTo>
                    <a:pt x="25320" y="6489"/>
                  </a:lnTo>
                  <a:lnTo>
                    <a:pt x="25326" y="6486"/>
                  </a:lnTo>
                  <a:close/>
                  <a:moveTo>
                    <a:pt x="5384" y="8878"/>
                  </a:moveTo>
                  <a:cubicBezTo>
                    <a:pt x="6247" y="9239"/>
                    <a:pt x="7300" y="9636"/>
                    <a:pt x="8531" y="10009"/>
                  </a:cubicBezTo>
                  <a:cubicBezTo>
                    <a:pt x="9441" y="10279"/>
                    <a:pt x="10453" y="10536"/>
                    <a:pt x="11563" y="10754"/>
                  </a:cubicBezTo>
                  <a:lnTo>
                    <a:pt x="11489" y="10754"/>
                  </a:lnTo>
                  <a:cubicBezTo>
                    <a:pt x="11467" y="10765"/>
                    <a:pt x="11446" y="10765"/>
                    <a:pt x="11424" y="10765"/>
                  </a:cubicBezTo>
                  <a:lnTo>
                    <a:pt x="11391" y="10765"/>
                  </a:lnTo>
                  <a:cubicBezTo>
                    <a:pt x="11370" y="10765"/>
                    <a:pt x="11348" y="10776"/>
                    <a:pt x="11327" y="10776"/>
                  </a:cubicBezTo>
                  <a:lnTo>
                    <a:pt x="11295" y="10776"/>
                  </a:lnTo>
                  <a:cubicBezTo>
                    <a:pt x="11273" y="10776"/>
                    <a:pt x="11240" y="10786"/>
                    <a:pt x="11219" y="10786"/>
                  </a:cubicBezTo>
                  <a:lnTo>
                    <a:pt x="11197" y="10786"/>
                  </a:lnTo>
                  <a:cubicBezTo>
                    <a:pt x="11175" y="10786"/>
                    <a:pt x="11144" y="10786"/>
                    <a:pt x="11122" y="10797"/>
                  </a:cubicBezTo>
                  <a:lnTo>
                    <a:pt x="11100" y="10797"/>
                  </a:lnTo>
                  <a:cubicBezTo>
                    <a:pt x="11067" y="10797"/>
                    <a:pt x="11046" y="10797"/>
                    <a:pt x="11024" y="10808"/>
                  </a:cubicBezTo>
                  <a:lnTo>
                    <a:pt x="11003" y="10808"/>
                  </a:lnTo>
                  <a:cubicBezTo>
                    <a:pt x="10971" y="10808"/>
                    <a:pt x="10949" y="10819"/>
                    <a:pt x="10916" y="10819"/>
                  </a:cubicBezTo>
                  <a:lnTo>
                    <a:pt x="10906" y="10819"/>
                  </a:lnTo>
                  <a:cubicBezTo>
                    <a:pt x="10873" y="10819"/>
                    <a:pt x="10841" y="10829"/>
                    <a:pt x="10808" y="10829"/>
                  </a:cubicBezTo>
                  <a:lnTo>
                    <a:pt x="10798" y="10829"/>
                  </a:lnTo>
                  <a:cubicBezTo>
                    <a:pt x="10700" y="10841"/>
                    <a:pt x="10604" y="10851"/>
                    <a:pt x="10496" y="10873"/>
                  </a:cubicBezTo>
                  <a:cubicBezTo>
                    <a:pt x="10463" y="10873"/>
                    <a:pt x="10431" y="10884"/>
                    <a:pt x="10398" y="10884"/>
                  </a:cubicBezTo>
                  <a:lnTo>
                    <a:pt x="10376" y="10884"/>
                  </a:lnTo>
                  <a:cubicBezTo>
                    <a:pt x="10355" y="10894"/>
                    <a:pt x="10323" y="10894"/>
                    <a:pt x="10301" y="10894"/>
                  </a:cubicBezTo>
                  <a:cubicBezTo>
                    <a:pt x="10290" y="10905"/>
                    <a:pt x="10280" y="10905"/>
                    <a:pt x="10269" y="10905"/>
                  </a:cubicBezTo>
                  <a:cubicBezTo>
                    <a:pt x="10247" y="10905"/>
                    <a:pt x="10225" y="10916"/>
                    <a:pt x="10193" y="10916"/>
                  </a:cubicBezTo>
                  <a:lnTo>
                    <a:pt x="10161" y="10916"/>
                  </a:lnTo>
                  <a:cubicBezTo>
                    <a:pt x="10139" y="10927"/>
                    <a:pt x="10117" y="10927"/>
                    <a:pt x="10096" y="10927"/>
                  </a:cubicBezTo>
                  <a:cubicBezTo>
                    <a:pt x="10085" y="10937"/>
                    <a:pt x="10074" y="10937"/>
                    <a:pt x="10064" y="10937"/>
                  </a:cubicBezTo>
                  <a:cubicBezTo>
                    <a:pt x="10042" y="10937"/>
                    <a:pt x="10009" y="10949"/>
                    <a:pt x="9988" y="10949"/>
                  </a:cubicBezTo>
                  <a:lnTo>
                    <a:pt x="9956" y="10949"/>
                  </a:lnTo>
                  <a:cubicBezTo>
                    <a:pt x="9934" y="10959"/>
                    <a:pt x="9913" y="10959"/>
                    <a:pt x="9891" y="10970"/>
                  </a:cubicBezTo>
                  <a:lnTo>
                    <a:pt x="9848" y="10970"/>
                  </a:lnTo>
                  <a:cubicBezTo>
                    <a:pt x="9826" y="10970"/>
                    <a:pt x="9805" y="10980"/>
                    <a:pt x="9783" y="10980"/>
                  </a:cubicBezTo>
                  <a:cubicBezTo>
                    <a:pt x="9772" y="10980"/>
                    <a:pt x="9761" y="10992"/>
                    <a:pt x="9750" y="10992"/>
                  </a:cubicBezTo>
                  <a:cubicBezTo>
                    <a:pt x="9729" y="10992"/>
                    <a:pt x="9707" y="11002"/>
                    <a:pt x="9685" y="11002"/>
                  </a:cubicBezTo>
                  <a:cubicBezTo>
                    <a:pt x="9675" y="11002"/>
                    <a:pt x="9653" y="11002"/>
                    <a:pt x="9642" y="11013"/>
                  </a:cubicBezTo>
                  <a:cubicBezTo>
                    <a:pt x="9621" y="11013"/>
                    <a:pt x="9599" y="11013"/>
                    <a:pt x="9577" y="11024"/>
                  </a:cubicBezTo>
                  <a:lnTo>
                    <a:pt x="9546" y="11024"/>
                  </a:lnTo>
                  <a:cubicBezTo>
                    <a:pt x="9524" y="11035"/>
                    <a:pt x="9491" y="11035"/>
                    <a:pt x="9470" y="11045"/>
                  </a:cubicBezTo>
                  <a:lnTo>
                    <a:pt x="9438" y="11045"/>
                  </a:lnTo>
                  <a:cubicBezTo>
                    <a:pt x="9416" y="11056"/>
                    <a:pt x="9394" y="11056"/>
                    <a:pt x="9373" y="11067"/>
                  </a:cubicBezTo>
                  <a:lnTo>
                    <a:pt x="9330" y="11067"/>
                  </a:lnTo>
                  <a:cubicBezTo>
                    <a:pt x="9308" y="11078"/>
                    <a:pt x="9286" y="11078"/>
                    <a:pt x="9265" y="11088"/>
                  </a:cubicBezTo>
                  <a:lnTo>
                    <a:pt x="9222" y="11088"/>
                  </a:lnTo>
                  <a:cubicBezTo>
                    <a:pt x="9200" y="11100"/>
                    <a:pt x="9178" y="11100"/>
                    <a:pt x="9157" y="11110"/>
                  </a:cubicBezTo>
                  <a:lnTo>
                    <a:pt x="9124" y="11110"/>
                  </a:lnTo>
                  <a:cubicBezTo>
                    <a:pt x="9102" y="11121"/>
                    <a:pt x="9070" y="11121"/>
                    <a:pt x="9049" y="11132"/>
                  </a:cubicBezTo>
                  <a:cubicBezTo>
                    <a:pt x="9038" y="11132"/>
                    <a:pt x="9027" y="11132"/>
                    <a:pt x="9016" y="11143"/>
                  </a:cubicBezTo>
                  <a:lnTo>
                    <a:pt x="9016" y="11132"/>
                  </a:lnTo>
                  <a:cubicBezTo>
                    <a:pt x="8994" y="11143"/>
                    <a:pt x="8962" y="11153"/>
                    <a:pt x="8941" y="11153"/>
                  </a:cubicBezTo>
                  <a:cubicBezTo>
                    <a:pt x="8930" y="11153"/>
                    <a:pt x="8919" y="11153"/>
                    <a:pt x="8908" y="11164"/>
                  </a:cubicBezTo>
                  <a:cubicBezTo>
                    <a:pt x="8886" y="11164"/>
                    <a:pt x="8854" y="11175"/>
                    <a:pt x="8833" y="11175"/>
                  </a:cubicBezTo>
                  <a:cubicBezTo>
                    <a:pt x="8822" y="11186"/>
                    <a:pt x="8811" y="11186"/>
                    <a:pt x="8800" y="11186"/>
                  </a:cubicBezTo>
                  <a:cubicBezTo>
                    <a:pt x="8778" y="11196"/>
                    <a:pt x="8747" y="11196"/>
                    <a:pt x="8714" y="11208"/>
                  </a:cubicBezTo>
                  <a:lnTo>
                    <a:pt x="8703" y="11208"/>
                  </a:lnTo>
                  <a:cubicBezTo>
                    <a:pt x="8595" y="11240"/>
                    <a:pt x="8487" y="11261"/>
                    <a:pt x="8379" y="11294"/>
                  </a:cubicBezTo>
                  <a:cubicBezTo>
                    <a:pt x="8368" y="11294"/>
                    <a:pt x="8358" y="11294"/>
                    <a:pt x="8358" y="11304"/>
                  </a:cubicBezTo>
                  <a:cubicBezTo>
                    <a:pt x="8325" y="11304"/>
                    <a:pt x="8293" y="11316"/>
                    <a:pt x="8271" y="11326"/>
                  </a:cubicBezTo>
                  <a:lnTo>
                    <a:pt x="8239" y="11326"/>
                  </a:lnTo>
                  <a:cubicBezTo>
                    <a:pt x="8217" y="11337"/>
                    <a:pt x="8185" y="11348"/>
                    <a:pt x="8163" y="11348"/>
                  </a:cubicBezTo>
                  <a:cubicBezTo>
                    <a:pt x="8152" y="11359"/>
                    <a:pt x="8131" y="11359"/>
                    <a:pt x="8120" y="11359"/>
                  </a:cubicBezTo>
                  <a:cubicBezTo>
                    <a:pt x="8099" y="11369"/>
                    <a:pt x="8077" y="11380"/>
                    <a:pt x="8055" y="11380"/>
                  </a:cubicBezTo>
                  <a:cubicBezTo>
                    <a:pt x="8044" y="11391"/>
                    <a:pt x="8023" y="11391"/>
                    <a:pt x="8012" y="11391"/>
                  </a:cubicBezTo>
                  <a:cubicBezTo>
                    <a:pt x="7991" y="11402"/>
                    <a:pt x="7969" y="11402"/>
                    <a:pt x="7948" y="11412"/>
                  </a:cubicBezTo>
                  <a:cubicBezTo>
                    <a:pt x="7936" y="11412"/>
                    <a:pt x="7915" y="11424"/>
                    <a:pt x="7904" y="11424"/>
                  </a:cubicBezTo>
                  <a:cubicBezTo>
                    <a:pt x="7883" y="11434"/>
                    <a:pt x="7861" y="11434"/>
                    <a:pt x="7840" y="11445"/>
                  </a:cubicBezTo>
                  <a:cubicBezTo>
                    <a:pt x="7828" y="11445"/>
                    <a:pt x="7807" y="11456"/>
                    <a:pt x="7796" y="11456"/>
                  </a:cubicBezTo>
                  <a:cubicBezTo>
                    <a:pt x="7775" y="11467"/>
                    <a:pt x="7753" y="11467"/>
                    <a:pt x="7732" y="11477"/>
                  </a:cubicBezTo>
                  <a:cubicBezTo>
                    <a:pt x="7720" y="11488"/>
                    <a:pt x="7699" y="11488"/>
                    <a:pt x="7688" y="11488"/>
                  </a:cubicBezTo>
                  <a:cubicBezTo>
                    <a:pt x="7667" y="11499"/>
                    <a:pt x="7645" y="11510"/>
                    <a:pt x="7624" y="11510"/>
                  </a:cubicBezTo>
                  <a:cubicBezTo>
                    <a:pt x="7612" y="11520"/>
                    <a:pt x="7591" y="11520"/>
                    <a:pt x="7580" y="11532"/>
                  </a:cubicBezTo>
                  <a:cubicBezTo>
                    <a:pt x="7559" y="11532"/>
                    <a:pt x="7537" y="11542"/>
                    <a:pt x="7516" y="11542"/>
                  </a:cubicBezTo>
                  <a:cubicBezTo>
                    <a:pt x="7504" y="11553"/>
                    <a:pt x="7483" y="11553"/>
                    <a:pt x="7472" y="11564"/>
                  </a:cubicBezTo>
                  <a:cubicBezTo>
                    <a:pt x="7451" y="11564"/>
                    <a:pt x="7429" y="11575"/>
                    <a:pt x="7408" y="11585"/>
                  </a:cubicBezTo>
                  <a:cubicBezTo>
                    <a:pt x="7386" y="11585"/>
                    <a:pt x="7375" y="11596"/>
                    <a:pt x="7364" y="11596"/>
                  </a:cubicBezTo>
                  <a:cubicBezTo>
                    <a:pt x="7343" y="11607"/>
                    <a:pt x="7321" y="11607"/>
                    <a:pt x="7300" y="11618"/>
                  </a:cubicBezTo>
                  <a:cubicBezTo>
                    <a:pt x="7278" y="11628"/>
                    <a:pt x="7267" y="11628"/>
                    <a:pt x="7257" y="11640"/>
                  </a:cubicBezTo>
                  <a:cubicBezTo>
                    <a:pt x="7235" y="11640"/>
                    <a:pt x="7213" y="11650"/>
                    <a:pt x="7192" y="11661"/>
                  </a:cubicBezTo>
                  <a:cubicBezTo>
                    <a:pt x="7170" y="11661"/>
                    <a:pt x="7159" y="11672"/>
                    <a:pt x="7137" y="11672"/>
                  </a:cubicBezTo>
                  <a:cubicBezTo>
                    <a:pt x="7116" y="11683"/>
                    <a:pt x="7094" y="11693"/>
                    <a:pt x="7084" y="11693"/>
                  </a:cubicBezTo>
                  <a:cubicBezTo>
                    <a:pt x="7062" y="11704"/>
                    <a:pt x="7051" y="11704"/>
                    <a:pt x="7029" y="11715"/>
                  </a:cubicBezTo>
                  <a:cubicBezTo>
                    <a:pt x="7008" y="11715"/>
                    <a:pt x="6986" y="11726"/>
                    <a:pt x="6965" y="11736"/>
                  </a:cubicBezTo>
                  <a:cubicBezTo>
                    <a:pt x="6954" y="11736"/>
                    <a:pt x="6943" y="11748"/>
                    <a:pt x="6921" y="11748"/>
                  </a:cubicBezTo>
                  <a:lnTo>
                    <a:pt x="6857" y="11779"/>
                  </a:lnTo>
                  <a:cubicBezTo>
                    <a:pt x="6846" y="11779"/>
                    <a:pt x="6835" y="11791"/>
                    <a:pt x="6813" y="11791"/>
                  </a:cubicBezTo>
                  <a:lnTo>
                    <a:pt x="6749" y="11823"/>
                  </a:lnTo>
                  <a:cubicBezTo>
                    <a:pt x="6738" y="11823"/>
                    <a:pt x="6717" y="11834"/>
                    <a:pt x="6705" y="11834"/>
                  </a:cubicBezTo>
                  <a:cubicBezTo>
                    <a:pt x="6684" y="11844"/>
                    <a:pt x="6652" y="11855"/>
                    <a:pt x="6630" y="11866"/>
                  </a:cubicBezTo>
                  <a:cubicBezTo>
                    <a:pt x="6619" y="11866"/>
                    <a:pt x="6609" y="11866"/>
                    <a:pt x="6597" y="11877"/>
                  </a:cubicBezTo>
                  <a:cubicBezTo>
                    <a:pt x="6565" y="11887"/>
                    <a:pt x="6544" y="11899"/>
                    <a:pt x="6511" y="11909"/>
                  </a:cubicBezTo>
                  <a:cubicBezTo>
                    <a:pt x="6511" y="11909"/>
                    <a:pt x="6501" y="11920"/>
                    <a:pt x="6489" y="11920"/>
                  </a:cubicBezTo>
                  <a:lnTo>
                    <a:pt x="6263" y="12017"/>
                  </a:lnTo>
                  <a:lnTo>
                    <a:pt x="6242" y="12017"/>
                  </a:lnTo>
                  <a:cubicBezTo>
                    <a:pt x="6209" y="12039"/>
                    <a:pt x="6187" y="12050"/>
                    <a:pt x="6155" y="12060"/>
                  </a:cubicBezTo>
                  <a:cubicBezTo>
                    <a:pt x="6144" y="12060"/>
                    <a:pt x="6134" y="12071"/>
                    <a:pt x="6122" y="12071"/>
                  </a:cubicBezTo>
                  <a:cubicBezTo>
                    <a:pt x="6090" y="12082"/>
                    <a:pt x="6069" y="12093"/>
                    <a:pt x="6047" y="12103"/>
                  </a:cubicBezTo>
                  <a:cubicBezTo>
                    <a:pt x="6026" y="12115"/>
                    <a:pt x="6014" y="12125"/>
                    <a:pt x="6004" y="12125"/>
                  </a:cubicBezTo>
                  <a:lnTo>
                    <a:pt x="5939" y="12158"/>
                  </a:lnTo>
                  <a:cubicBezTo>
                    <a:pt x="5918" y="12168"/>
                    <a:pt x="5906" y="12168"/>
                    <a:pt x="5896" y="12179"/>
                  </a:cubicBezTo>
                  <a:lnTo>
                    <a:pt x="5885" y="12179"/>
                  </a:lnTo>
                  <a:cubicBezTo>
                    <a:pt x="5874" y="12190"/>
                    <a:pt x="5853" y="12190"/>
                    <a:pt x="5831" y="12201"/>
                  </a:cubicBezTo>
                  <a:cubicBezTo>
                    <a:pt x="5810" y="12211"/>
                    <a:pt x="5798" y="12223"/>
                    <a:pt x="5777" y="12223"/>
                  </a:cubicBezTo>
                  <a:lnTo>
                    <a:pt x="5712" y="12255"/>
                  </a:lnTo>
                  <a:cubicBezTo>
                    <a:pt x="5702" y="12266"/>
                    <a:pt x="5680" y="12276"/>
                    <a:pt x="5669" y="12276"/>
                  </a:cubicBezTo>
                  <a:lnTo>
                    <a:pt x="5604" y="12309"/>
                  </a:lnTo>
                  <a:cubicBezTo>
                    <a:pt x="5594" y="12319"/>
                    <a:pt x="5572" y="12319"/>
                    <a:pt x="5561" y="12331"/>
                  </a:cubicBezTo>
                  <a:lnTo>
                    <a:pt x="5496" y="12363"/>
                  </a:lnTo>
                  <a:cubicBezTo>
                    <a:pt x="5475" y="12374"/>
                    <a:pt x="5464" y="12374"/>
                    <a:pt x="5443" y="12384"/>
                  </a:cubicBezTo>
                  <a:cubicBezTo>
                    <a:pt x="5431" y="12395"/>
                    <a:pt x="5410" y="12406"/>
                    <a:pt x="5388" y="12417"/>
                  </a:cubicBezTo>
                  <a:cubicBezTo>
                    <a:pt x="5367" y="12427"/>
                    <a:pt x="5356" y="12439"/>
                    <a:pt x="5335" y="12439"/>
                  </a:cubicBezTo>
                  <a:cubicBezTo>
                    <a:pt x="5313" y="12449"/>
                    <a:pt x="5291" y="12460"/>
                    <a:pt x="5280" y="12471"/>
                  </a:cubicBezTo>
                  <a:cubicBezTo>
                    <a:pt x="5259" y="12482"/>
                    <a:pt x="5237" y="12492"/>
                    <a:pt x="5227" y="12492"/>
                  </a:cubicBezTo>
                  <a:lnTo>
                    <a:pt x="5162" y="12525"/>
                  </a:lnTo>
                  <a:cubicBezTo>
                    <a:pt x="5151" y="12535"/>
                    <a:pt x="5129" y="12547"/>
                    <a:pt x="5119" y="12557"/>
                  </a:cubicBezTo>
                  <a:lnTo>
                    <a:pt x="5054" y="12590"/>
                  </a:lnTo>
                  <a:cubicBezTo>
                    <a:pt x="5043" y="12600"/>
                    <a:pt x="5021" y="12600"/>
                    <a:pt x="5011" y="12611"/>
                  </a:cubicBezTo>
                  <a:lnTo>
                    <a:pt x="4946" y="12643"/>
                  </a:lnTo>
                  <a:cubicBezTo>
                    <a:pt x="4924" y="12654"/>
                    <a:pt x="4913" y="12665"/>
                    <a:pt x="4891" y="12676"/>
                  </a:cubicBezTo>
                  <a:cubicBezTo>
                    <a:pt x="4870" y="12686"/>
                    <a:pt x="4860" y="12698"/>
                    <a:pt x="4838" y="12708"/>
                  </a:cubicBezTo>
                  <a:cubicBezTo>
                    <a:pt x="4816" y="12719"/>
                    <a:pt x="4805" y="12719"/>
                    <a:pt x="4783" y="12730"/>
                  </a:cubicBezTo>
                  <a:cubicBezTo>
                    <a:pt x="4762" y="12741"/>
                    <a:pt x="4740" y="12751"/>
                    <a:pt x="4730" y="12773"/>
                  </a:cubicBezTo>
                  <a:lnTo>
                    <a:pt x="4730" y="12762"/>
                  </a:lnTo>
                  <a:cubicBezTo>
                    <a:pt x="4708" y="12773"/>
                    <a:pt x="4697" y="12784"/>
                    <a:pt x="4676" y="12794"/>
                  </a:cubicBezTo>
                  <a:lnTo>
                    <a:pt x="4611" y="12827"/>
                  </a:lnTo>
                  <a:cubicBezTo>
                    <a:pt x="4600" y="12838"/>
                    <a:pt x="4579" y="12849"/>
                    <a:pt x="4568" y="12859"/>
                  </a:cubicBezTo>
                  <a:lnTo>
                    <a:pt x="4503" y="12892"/>
                  </a:lnTo>
                  <a:cubicBezTo>
                    <a:pt x="4492" y="12902"/>
                    <a:pt x="4471" y="12914"/>
                    <a:pt x="4460" y="12924"/>
                  </a:cubicBezTo>
                  <a:cubicBezTo>
                    <a:pt x="4457" y="12925"/>
                    <a:pt x="4454" y="12927"/>
                    <a:pt x="4452" y="12928"/>
                  </a:cubicBezTo>
                  <a:lnTo>
                    <a:pt x="4452" y="12928"/>
                  </a:lnTo>
                  <a:cubicBezTo>
                    <a:pt x="4454" y="12922"/>
                    <a:pt x="4456" y="12917"/>
                    <a:pt x="4460" y="12914"/>
                  </a:cubicBezTo>
                  <a:lnTo>
                    <a:pt x="4460" y="12902"/>
                  </a:lnTo>
                  <a:lnTo>
                    <a:pt x="4460" y="12892"/>
                  </a:lnTo>
                  <a:cubicBezTo>
                    <a:pt x="4471" y="12881"/>
                    <a:pt x="4471" y="12870"/>
                    <a:pt x="4471" y="12859"/>
                  </a:cubicBezTo>
                  <a:cubicBezTo>
                    <a:pt x="4481" y="12849"/>
                    <a:pt x="4481" y="12849"/>
                    <a:pt x="4481" y="12838"/>
                  </a:cubicBezTo>
                  <a:cubicBezTo>
                    <a:pt x="4481" y="12827"/>
                    <a:pt x="4481" y="12816"/>
                    <a:pt x="4492" y="12806"/>
                  </a:cubicBezTo>
                  <a:lnTo>
                    <a:pt x="4492" y="12784"/>
                  </a:lnTo>
                  <a:cubicBezTo>
                    <a:pt x="4492" y="12776"/>
                    <a:pt x="4498" y="12762"/>
                    <a:pt x="4501" y="12751"/>
                  </a:cubicBezTo>
                  <a:lnTo>
                    <a:pt x="4501" y="12751"/>
                  </a:lnTo>
                  <a:lnTo>
                    <a:pt x="4503" y="12751"/>
                  </a:lnTo>
                  <a:lnTo>
                    <a:pt x="4503" y="12730"/>
                  </a:lnTo>
                  <a:cubicBezTo>
                    <a:pt x="4503" y="12708"/>
                    <a:pt x="4514" y="12686"/>
                    <a:pt x="4514" y="12676"/>
                  </a:cubicBezTo>
                  <a:lnTo>
                    <a:pt x="4514" y="12654"/>
                  </a:lnTo>
                  <a:lnTo>
                    <a:pt x="4514" y="12622"/>
                  </a:lnTo>
                  <a:cubicBezTo>
                    <a:pt x="4524" y="12611"/>
                    <a:pt x="4524" y="12600"/>
                    <a:pt x="4524" y="12600"/>
                  </a:cubicBezTo>
                  <a:lnTo>
                    <a:pt x="4524" y="12557"/>
                  </a:lnTo>
                  <a:lnTo>
                    <a:pt x="4524" y="12535"/>
                  </a:lnTo>
                  <a:lnTo>
                    <a:pt x="4524" y="12514"/>
                  </a:lnTo>
                  <a:lnTo>
                    <a:pt x="4524" y="12503"/>
                  </a:lnTo>
                  <a:lnTo>
                    <a:pt x="4524" y="12482"/>
                  </a:lnTo>
                  <a:lnTo>
                    <a:pt x="4524" y="12427"/>
                  </a:lnTo>
                  <a:cubicBezTo>
                    <a:pt x="4524" y="12424"/>
                    <a:pt x="4523" y="12420"/>
                    <a:pt x="4522" y="12417"/>
                  </a:cubicBezTo>
                  <a:lnTo>
                    <a:pt x="4522" y="12417"/>
                  </a:lnTo>
                  <a:lnTo>
                    <a:pt x="4524" y="12417"/>
                  </a:lnTo>
                  <a:cubicBezTo>
                    <a:pt x="4514" y="12406"/>
                    <a:pt x="4514" y="12384"/>
                    <a:pt x="4514" y="12374"/>
                  </a:cubicBezTo>
                  <a:lnTo>
                    <a:pt x="4514" y="12352"/>
                  </a:lnTo>
                  <a:cubicBezTo>
                    <a:pt x="4514" y="12341"/>
                    <a:pt x="4514" y="12331"/>
                    <a:pt x="4503" y="12309"/>
                  </a:cubicBezTo>
                  <a:lnTo>
                    <a:pt x="4503" y="12298"/>
                  </a:lnTo>
                  <a:cubicBezTo>
                    <a:pt x="4503" y="12276"/>
                    <a:pt x="4492" y="12266"/>
                    <a:pt x="4492" y="12255"/>
                  </a:cubicBezTo>
                  <a:lnTo>
                    <a:pt x="4492" y="12244"/>
                  </a:lnTo>
                  <a:cubicBezTo>
                    <a:pt x="4492" y="12223"/>
                    <a:pt x="4481" y="12211"/>
                    <a:pt x="4481" y="12190"/>
                  </a:cubicBezTo>
                  <a:cubicBezTo>
                    <a:pt x="4471" y="12168"/>
                    <a:pt x="4460" y="12147"/>
                    <a:pt x="4460" y="12136"/>
                  </a:cubicBezTo>
                  <a:cubicBezTo>
                    <a:pt x="4460" y="12125"/>
                    <a:pt x="4460" y="12125"/>
                    <a:pt x="4449" y="12115"/>
                  </a:cubicBezTo>
                  <a:lnTo>
                    <a:pt x="4449" y="12115"/>
                  </a:lnTo>
                  <a:lnTo>
                    <a:pt x="4449" y="12115"/>
                  </a:lnTo>
                  <a:cubicBezTo>
                    <a:pt x="4449" y="12100"/>
                    <a:pt x="4447" y="12091"/>
                    <a:pt x="4438" y="12082"/>
                  </a:cubicBezTo>
                  <a:cubicBezTo>
                    <a:pt x="4438" y="12072"/>
                    <a:pt x="4438" y="12071"/>
                    <a:pt x="4428" y="12061"/>
                  </a:cubicBezTo>
                  <a:lnTo>
                    <a:pt x="4428" y="12061"/>
                  </a:lnTo>
                  <a:lnTo>
                    <a:pt x="4438" y="12071"/>
                  </a:lnTo>
                  <a:cubicBezTo>
                    <a:pt x="4428" y="12050"/>
                    <a:pt x="4428" y="12039"/>
                    <a:pt x="4416" y="12028"/>
                  </a:cubicBezTo>
                  <a:lnTo>
                    <a:pt x="4406" y="12017"/>
                  </a:lnTo>
                  <a:cubicBezTo>
                    <a:pt x="4406" y="12007"/>
                    <a:pt x="4395" y="11985"/>
                    <a:pt x="4395" y="11974"/>
                  </a:cubicBezTo>
                  <a:lnTo>
                    <a:pt x="4392" y="11975"/>
                  </a:lnTo>
                  <a:lnTo>
                    <a:pt x="4392" y="11975"/>
                  </a:lnTo>
                  <a:cubicBezTo>
                    <a:pt x="4391" y="11972"/>
                    <a:pt x="4388" y="11967"/>
                    <a:pt x="4384" y="11963"/>
                  </a:cubicBezTo>
                  <a:lnTo>
                    <a:pt x="4384" y="11974"/>
                  </a:lnTo>
                  <a:cubicBezTo>
                    <a:pt x="4373" y="11952"/>
                    <a:pt x="4373" y="11942"/>
                    <a:pt x="4363" y="11920"/>
                  </a:cubicBezTo>
                  <a:cubicBezTo>
                    <a:pt x="4352" y="11920"/>
                    <a:pt x="4352" y="11909"/>
                    <a:pt x="4352" y="11909"/>
                  </a:cubicBezTo>
                  <a:cubicBezTo>
                    <a:pt x="4352" y="11899"/>
                    <a:pt x="4341" y="11887"/>
                    <a:pt x="4330" y="11877"/>
                  </a:cubicBezTo>
                  <a:cubicBezTo>
                    <a:pt x="4330" y="11866"/>
                    <a:pt x="4320" y="11866"/>
                    <a:pt x="4320" y="11866"/>
                  </a:cubicBezTo>
                  <a:cubicBezTo>
                    <a:pt x="4320" y="11855"/>
                    <a:pt x="4308" y="11844"/>
                    <a:pt x="4298" y="11834"/>
                  </a:cubicBezTo>
                  <a:lnTo>
                    <a:pt x="4298" y="11823"/>
                  </a:lnTo>
                  <a:lnTo>
                    <a:pt x="4270" y="11796"/>
                  </a:lnTo>
                  <a:lnTo>
                    <a:pt x="4276" y="11791"/>
                  </a:lnTo>
                  <a:lnTo>
                    <a:pt x="4265" y="11791"/>
                  </a:lnTo>
                  <a:lnTo>
                    <a:pt x="4265" y="11779"/>
                  </a:lnTo>
                  <a:cubicBezTo>
                    <a:pt x="4244" y="11758"/>
                    <a:pt x="4222" y="11726"/>
                    <a:pt x="4200" y="11704"/>
                  </a:cubicBezTo>
                  <a:cubicBezTo>
                    <a:pt x="4190" y="11704"/>
                    <a:pt x="4190" y="11693"/>
                    <a:pt x="4190" y="11693"/>
                  </a:cubicBezTo>
                  <a:cubicBezTo>
                    <a:pt x="4179" y="11683"/>
                    <a:pt x="4168" y="11683"/>
                    <a:pt x="4168" y="11672"/>
                  </a:cubicBezTo>
                  <a:lnTo>
                    <a:pt x="4157" y="11672"/>
                  </a:lnTo>
                  <a:lnTo>
                    <a:pt x="4157" y="11661"/>
                  </a:lnTo>
                  <a:lnTo>
                    <a:pt x="4125" y="11628"/>
                  </a:lnTo>
                  <a:lnTo>
                    <a:pt x="4114" y="11628"/>
                  </a:lnTo>
                  <a:lnTo>
                    <a:pt x="4049" y="11564"/>
                  </a:lnTo>
                  <a:lnTo>
                    <a:pt x="4039" y="11553"/>
                  </a:lnTo>
                  <a:cubicBezTo>
                    <a:pt x="4028" y="11542"/>
                    <a:pt x="4017" y="11542"/>
                    <a:pt x="4006" y="11532"/>
                  </a:cubicBezTo>
                  <a:cubicBezTo>
                    <a:pt x="4006" y="11520"/>
                    <a:pt x="3996" y="11520"/>
                    <a:pt x="3996" y="11520"/>
                  </a:cubicBezTo>
                  <a:cubicBezTo>
                    <a:pt x="3985" y="11510"/>
                    <a:pt x="3974" y="11510"/>
                    <a:pt x="3974" y="11499"/>
                  </a:cubicBezTo>
                  <a:cubicBezTo>
                    <a:pt x="3963" y="11499"/>
                    <a:pt x="3963" y="11499"/>
                    <a:pt x="3963" y="11488"/>
                  </a:cubicBezTo>
                  <a:cubicBezTo>
                    <a:pt x="3953" y="11488"/>
                    <a:pt x="3941" y="11477"/>
                    <a:pt x="3920" y="11467"/>
                  </a:cubicBezTo>
                  <a:cubicBezTo>
                    <a:pt x="3913" y="11460"/>
                    <a:pt x="3907" y="11453"/>
                    <a:pt x="3897" y="11447"/>
                  </a:cubicBezTo>
                  <a:lnTo>
                    <a:pt x="3897" y="11447"/>
                  </a:lnTo>
                  <a:lnTo>
                    <a:pt x="3898" y="11445"/>
                  </a:lnTo>
                  <a:lnTo>
                    <a:pt x="3877" y="11434"/>
                  </a:lnTo>
                  <a:lnTo>
                    <a:pt x="3877" y="11434"/>
                  </a:lnTo>
                  <a:cubicBezTo>
                    <a:pt x="3877" y="11434"/>
                    <a:pt x="3877" y="11434"/>
                    <a:pt x="3877" y="11434"/>
                  </a:cubicBezTo>
                  <a:cubicBezTo>
                    <a:pt x="3866" y="11424"/>
                    <a:pt x="3855" y="11424"/>
                    <a:pt x="3845" y="11412"/>
                  </a:cubicBezTo>
                  <a:lnTo>
                    <a:pt x="3833" y="11412"/>
                  </a:lnTo>
                  <a:cubicBezTo>
                    <a:pt x="3823" y="11402"/>
                    <a:pt x="3812" y="11391"/>
                    <a:pt x="3801" y="11391"/>
                  </a:cubicBezTo>
                  <a:cubicBezTo>
                    <a:pt x="3801" y="11391"/>
                    <a:pt x="3801" y="11380"/>
                    <a:pt x="3790" y="11380"/>
                  </a:cubicBezTo>
                  <a:cubicBezTo>
                    <a:pt x="3780" y="11380"/>
                    <a:pt x="3769" y="11369"/>
                    <a:pt x="3758" y="11359"/>
                  </a:cubicBezTo>
                  <a:lnTo>
                    <a:pt x="3747" y="11359"/>
                  </a:lnTo>
                  <a:cubicBezTo>
                    <a:pt x="3725" y="11348"/>
                    <a:pt x="3693" y="11326"/>
                    <a:pt x="3672" y="11316"/>
                  </a:cubicBezTo>
                  <a:lnTo>
                    <a:pt x="3661" y="11316"/>
                  </a:lnTo>
                  <a:lnTo>
                    <a:pt x="3661" y="11304"/>
                  </a:lnTo>
                  <a:cubicBezTo>
                    <a:pt x="3650" y="11304"/>
                    <a:pt x="3639" y="11294"/>
                    <a:pt x="3629" y="11294"/>
                  </a:cubicBezTo>
                  <a:cubicBezTo>
                    <a:pt x="3617" y="11294"/>
                    <a:pt x="3617" y="11283"/>
                    <a:pt x="3617" y="11283"/>
                  </a:cubicBezTo>
                  <a:cubicBezTo>
                    <a:pt x="3607" y="11283"/>
                    <a:pt x="3596" y="11272"/>
                    <a:pt x="3585" y="11272"/>
                  </a:cubicBezTo>
                  <a:lnTo>
                    <a:pt x="3574" y="11261"/>
                  </a:lnTo>
                  <a:cubicBezTo>
                    <a:pt x="3531" y="11251"/>
                    <a:pt x="3488" y="11229"/>
                    <a:pt x="3445" y="11208"/>
                  </a:cubicBezTo>
                  <a:lnTo>
                    <a:pt x="3434" y="11208"/>
                  </a:lnTo>
                  <a:cubicBezTo>
                    <a:pt x="3423" y="11196"/>
                    <a:pt x="3413" y="11196"/>
                    <a:pt x="3401" y="11186"/>
                  </a:cubicBezTo>
                  <a:lnTo>
                    <a:pt x="3391" y="11186"/>
                  </a:lnTo>
                  <a:cubicBezTo>
                    <a:pt x="3348" y="11164"/>
                    <a:pt x="3305" y="11153"/>
                    <a:pt x="3262" y="11132"/>
                  </a:cubicBezTo>
                  <a:cubicBezTo>
                    <a:pt x="3240" y="11132"/>
                    <a:pt x="3229" y="11121"/>
                    <a:pt x="3218" y="11121"/>
                  </a:cubicBezTo>
                  <a:lnTo>
                    <a:pt x="3207" y="11121"/>
                  </a:lnTo>
                  <a:cubicBezTo>
                    <a:pt x="3197" y="11110"/>
                    <a:pt x="3175" y="11110"/>
                    <a:pt x="3164" y="11100"/>
                  </a:cubicBezTo>
                  <a:cubicBezTo>
                    <a:pt x="3121" y="11088"/>
                    <a:pt x="3067" y="11067"/>
                    <a:pt x="3024" y="11056"/>
                  </a:cubicBezTo>
                  <a:cubicBezTo>
                    <a:pt x="3002" y="11045"/>
                    <a:pt x="2991" y="11045"/>
                    <a:pt x="2970" y="11045"/>
                  </a:cubicBezTo>
                  <a:cubicBezTo>
                    <a:pt x="2915" y="11027"/>
                    <a:pt x="2860" y="11011"/>
                    <a:pt x="2805" y="10995"/>
                  </a:cubicBezTo>
                  <a:lnTo>
                    <a:pt x="2805" y="10995"/>
                  </a:lnTo>
                  <a:cubicBezTo>
                    <a:pt x="2831" y="10983"/>
                    <a:pt x="2857" y="10971"/>
                    <a:pt x="2883" y="10959"/>
                  </a:cubicBezTo>
                  <a:cubicBezTo>
                    <a:pt x="2981" y="10916"/>
                    <a:pt x="3078" y="10862"/>
                    <a:pt x="3164" y="10808"/>
                  </a:cubicBezTo>
                  <a:cubicBezTo>
                    <a:pt x="3240" y="10765"/>
                    <a:pt x="3305" y="10721"/>
                    <a:pt x="3369" y="10668"/>
                  </a:cubicBezTo>
                  <a:cubicBezTo>
                    <a:pt x="3413" y="10625"/>
                    <a:pt x="3466" y="10581"/>
                    <a:pt x="3509" y="10538"/>
                  </a:cubicBezTo>
                  <a:cubicBezTo>
                    <a:pt x="3542" y="10505"/>
                    <a:pt x="3574" y="10462"/>
                    <a:pt x="3607" y="10419"/>
                  </a:cubicBezTo>
                  <a:cubicBezTo>
                    <a:pt x="3661" y="10354"/>
                    <a:pt x="3704" y="10279"/>
                    <a:pt x="3737" y="10193"/>
                  </a:cubicBezTo>
                  <a:cubicBezTo>
                    <a:pt x="3758" y="10150"/>
                    <a:pt x="3769" y="10106"/>
                    <a:pt x="3780" y="10052"/>
                  </a:cubicBezTo>
                  <a:cubicBezTo>
                    <a:pt x="3790" y="9998"/>
                    <a:pt x="3790" y="9944"/>
                    <a:pt x="3790" y="9890"/>
                  </a:cubicBezTo>
                  <a:cubicBezTo>
                    <a:pt x="3790" y="9847"/>
                    <a:pt x="3790" y="9804"/>
                    <a:pt x="3780" y="9750"/>
                  </a:cubicBezTo>
                  <a:cubicBezTo>
                    <a:pt x="3769" y="9685"/>
                    <a:pt x="3747" y="9620"/>
                    <a:pt x="3715" y="9555"/>
                  </a:cubicBezTo>
                  <a:cubicBezTo>
                    <a:pt x="3709" y="9537"/>
                    <a:pt x="3702" y="9520"/>
                    <a:pt x="3694" y="9503"/>
                  </a:cubicBezTo>
                  <a:lnTo>
                    <a:pt x="3694" y="9503"/>
                  </a:lnTo>
                  <a:cubicBezTo>
                    <a:pt x="3876" y="9512"/>
                    <a:pt x="4048" y="9512"/>
                    <a:pt x="4200" y="9512"/>
                  </a:cubicBezTo>
                  <a:lnTo>
                    <a:pt x="4471" y="9512"/>
                  </a:lnTo>
                  <a:cubicBezTo>
                    <a:pt x="4492" y="9512"/>
                    <a:pt x="4514" y="9512"/>
                    <a:pt x="4536" y="9502"/>
                  </a:cubicBezTo>
                  <a:lnTo>
                    <a:pt x="4632" y="9502"/>
                  </a:lnTo>
                  <a:cubicBezTo>
                    <a:pt x="4632" y="9502"/>
                    <a:pt x="4644" y="9502"/>
                    <a:pt x="4644" y="9490"/>
                  </a:cubicBezTo>
                  <a:lnTo>
                    <a:pt x="4708" y="9490"/>
                  </a:lnTo>
                  <a:cubicBezTo>
                    <a:pt x="4719" y="9490"/>
                    <a:pt x="4719" y="9480"/>
                    <a:pt x="4730" y="9480"/>
                  </a:cubicBezTo>
                  <a:lnTo>
                    <a:pt x="4773" y="9480"/>
                  </a:lnTo>
                  <a:cubicBezTo>
                    <a:pt x="4783" y="9480"/>
                    <a:pt x="4795" y="9469"/>
                    <a:pt x="4795" y="9469"/>
                  </a:cubicBezTo>
                  <a:lnTo>
                    <a:pt x="4805" y="9469"/>
                  </a:lnTo>
                  <a:cubicBezTo>
                    <a:pt x="4816" y="9469"/>
                    <a:pt x="4827" y="9469"/>
                    <a:pt x="4838" y="9459"/>
                  </a:cubicBezTo>
                  <a:cubicBezTo>
                    <a:pt x="4848" y="9459"/>
                    <a:pt x="4860" y="9459"/>
                    <a:pt x="4881" y="9447"/>
                  </a:cubicBezTo>
                  <a:cubicBezTo>
                    <a:pt x="4891" y="9447"/>
                    <a:pt x="4903" y="9447"/>
                    <a:pt x="4913" y="9437"/>
                  </a:cubicBezTo>
                  <a:lnTo>
                    <a:pt x="4924" y="9437"/>
                  </a:lnTo>
                  <a:cubicBezTo>
                    <a:pt x="4924" y="9437"/>
                    <a:pt x="4935" y="9437"/>
                    <a:pt x="4946" y="9426"/>
                  </a:cubicBezTo>
                  <a:lnTo>
                    <a:pt x="4967" y="9426"/>
                  </a:lnTo>
                  <a:cubicBezTo>
                    <a:pt x="4967" y="9415"/>
                    <a:pt x="4978" y="9415"/>
                    <a:pt x="4989" y="9415"/>
                  </a:cubicBezTo>
                  <a:cubicBezTo>
                    <a:pt x="4999" y="9404"/>
                    <a:pt x="4999" y="9404"/>
                    <a:pt x="5011" y="9404"/>
                  </a:cubicBezTo>
                  <a:cubicBezTo>
                    <a:pt x="5011" y="9404"/>
                    <a:pt x="5021" y="9394"/>
                    <a:pt x="5032" y="9394"/>
                  </a:cubicBezTo>
                  <a:cubicBezTo>
                    <a:pt x="5043" y="9382"/>
                    <a:pt x="5054" y="9382"/>
                    <a:pt x="5064" y="9372"/>
                  </a:cubicBezTo>
                  <a:lnTo>
                    <a:pt x="5064" y="9372"/>
                  </a:lnTo>
                  <a:lnTo>
                    <a:pt x="5054" y="9382"/>
                  </a:lnTo>
                  <a:cubicBezTo>
                    <a:pt x="5064" y="9372"/>
                    <a:pt x="5075" y="9372"/>
                    <a:pt x="5086" y="9361"/>
                  </a:cubicBezTo>
                  <a:cubicBezTo>
                    <a:pt x="5086" y="9361"/>
                    <a:pt x="5097" y="9351"/>
                    <a:pt x="5107" y="9351"/>
                  </a:cubicBezTo>
                  <a:lnTo>
                    <a:pt x="5140" y="9318"/>
                  </a:lnTo>
                  <a:lnTo>
                    <a:pt x="5151" y="9318"/>
                  </a:lnTo>
                  <a:lnTo>
                    <a:pt x="5162" y="9307"/>
                  </a:lnTo>
                  <a:lnTo>
                    <a:pt x="5194" y="9275"/>
                  </a:lnTo>
                  <a:lnTo>
                    <a:pt x="5205" y="9264"/>
                  </a:lnTo>
                  <a:lnTo>
                    <a:pt x="5227" y="9253"/>
                  </a:lnTo>
                  <a:cubicBezTo>
                    <a:pt x="5248" y="9221"/>
                    <a:pt x="5259" y="9210"/>
                    <a:pt x="5259" y="9210"/>
                  </a:cubicBezTo>
                  <a:lnTo>
                    <a:pt x="5259" y="9199"/>
                  </a:lnTo>
                  <a:lnTo>
                    <a:pt x="5280" y="9178"/>
                  </a:lnTo>
                  <a:cubicBezTo>
                    <a:pt x="5291" y="9156"/>
                    <a:pt x="5302" y="9145"/>
                    <a:pt x="5302" y="9135"/>
                  </a:cubicBezTo>
                  <a:cubicBezTo>
                    <a:pt x="5306" y="9130"/>
                    <a:pt x="5309" y="9126"/>
                    <a:pt x="5311" y="9122"/>
                  </a:cubicBezTo>
                  <a:lnTo>
                    <a:pt x="5311" y="9122"/>
                  </a:lnTo>
                  <a:lnTo>
                    <a:pt x="5313" y="9123"/>
                  </a:lnTo>
                  <a:lnTo>
                    <a:pt x="5335" y="9080"/>
                  </a:lnTo>
                  <a:cubicBezTo>
                    <a:pt x="5345" y="9048"/>
                    <a:pt x="5356" y="9015"/>
                    <a:pt x="5367" y="8972"/>
                  </a:cubicBezTo>
                  <a:cubicBezTo>
                    <a:pt x="5373" y="8940"/>
                    <a:pt x="5380" y="8908"/>
                    <a:pt x="5384" y="8878"/>
                  </a:cubicBezTo>
                  <a:close/>
                  <a:moveTo>
                    <a:pt x="25677" y="14404"/>
                  </a:moveTo>
                  <a:lnTo>
                    <a:pt x="25677" y="14404"/>
                  </a:lnTo>
                  <a:lnTo>
                    <a:pt x="25677" y="14404"/>
                  </a:lnTo>
                  <a:cubicBezTo>
                    <a:pt x="25677" y="14404"/>
                    <a:pt x="25677" y="14404"/>
                    <a:pt x="25677" y="14404"/>
                  </a:cubicBezTo>
                  <a:lnTo>
                    <a:pt x="25677" y="14404"/>
                  </a:lnTo>
                  <a:close/>
                  <a:moveTo>
                    <a:pt x="22577" y="1145"/>
                  </a:moveTo>
                  <a:cubicBezTo>
                    <a:pt x="22664" y="1145"/>
                    <a:pt x="22750" y="1155"/>
                    <a:pt x="22848" y="1177"/>
                  </a:cubicBezTo>
                  <a:cubicBezTo>
                    <a:pt x="22977" y="1209"/>
                    <a:pt x="23074" y="1253"/>
                    <a:pt x="23172" y="1306"/>
                  </a:cubicBezTo>
                  <a:cubicBezTo>
                    <a:pt x="23247" y="1349"/>
                    <a:pt x="23323" y="1404"/>
                    <a:pt x="23388" y="1469"/>
                  </a:cubicBezTo>
                  <a:cubicBezTo>
                    <a:pt x="23452" y="1522"/>
                    <a:pt x="23506" y="1576"/>
                    <a:pt x="23549" y="1652"/>
                  </a:cubicBezTo>
                  <a:cubicBezTo>
                    <a:pt x="23636" y="1760"/>
                    <a:pt x="23712" y="1900"/>
                    <a:pt x="23776" y="2052"/>
                  </a:cubicBezTo>
                  <a:cubicBezTo>
                    <a:pt x="23830" y="2170"/>
                    <a:pt x="23863" y="2289"/>
                    <a:pt x="23895" y="2407"/>
                  </a:cubicBezTo>
                  <a:cubicBezTo>
                    <a:pt x="23949" y="2591"/>
                    <a:pt x="23981" y="2786"/>
                    <a:pt x="24003" y="2959"/>
                  </a:cubicBezTo>
                  <a:cubicBezTo>
                    <a:pt x="24024" y="3131"/>
                    <a:pt x="24035" y="3293"/>
                    <a:pt x="24046" y="3434"/>
                  </a:cubicBezTo>
                  <a:cubicBezTo>
                    <a:pt x="24046" y="3638"/>
                    <a:pt x="24165" y="3822"/>
                    <a:pt x="24348" y="3919"/>
                  </a:cubicBezTo>
                  <a:cubicBezTo>
                    <a:pt x="24447" y="3971"/>
                    <a:pt x="24530" y="4023"/>
                    <a:pt x="24599" y="4072"/>
                  </a:cubicBezTo>
                  <a:lnTo>
                    <a:pt x="24599" y="4072"/>
                  </a:lnTo>
                  <a:cubicBezTo>
                    <a:pt x="24495" y="4075"/>
                    <a:pt x="24379" y="4081"/>
                    <a:pt x="24251" y="4081"/>
                  </a:cubicBezTo>
                  <a:lnTo>
                    <a:pt x="24197" y="4081"/>
                  </a:lnTo>
                  <a:cubicBezTo>
                    <a:pt x="23959" y="4081"/>
                    <a:pt x="23733" y="4233"/>
                    <a:pt x="23657" y="4459"/>
                  </a:cubicBezTo>
                  <a:cubicBezTo>
                    <a:pt x="23636" y="4513"/>
                    <a:pt x="23614" y="4557"/>
                    <a:pt x="23592" y="4610"/>
                  </a:cubicBezTo>
                  <a:cubicBezTo>
                    <a:pt x="23560" y="4675"/>
                    <a:pt x="23528" y="4729"/>
                    <a:pt x="23496" y="4761"/>
                  </a:cubicBezTo>
                  <a:cubicBezTo>
                    <a:pt x="23484" y="4783"/>
                    <a:pt x="23474" y="4794"/>
                    <a:pt x="23463" y="4804"/>
                  </a:cubicBezTo>
                  <a:lnTo>
                    <a:pt x="23452" y="4804"/>
                  </a:lnTo>
                  <a:lnTo>
                    <a:pt x="23452" y="4816"/>
                  </a:lnTo>
                  <a:cubicBezTo>
                    <a:pt x="23301" y="4912"/>
                    <a:pt x="23193" y="5085"/>
                    <a:pt x="23193" y="5269"/>
                  </a:cubicBezTo>
                  <a:lnTo>
                    <a:pt x="23193" y="5301"/>
                  </a:lnTo>
                  <a:lnTo>
                    <a:pt x="23193" y="5312"/>
                  </a:lnTo>
                  <a:cubicBezTo>
                    <a:pt x="23193" y="5334"/>
                    <a:pt x="23182" y="5356"/>
                    <a:pt x="23182" y="5366"/>
                  </a:cubicBezTo>
                  <a:lnTo>
                    <a:pt x="23182" y="5377"/>
                  </a:lnTo>
                  <a:lnTo>
                    <a:pt x="23182" y="5420"/>
                  </a:lnTo>
                  <a:lnTo>
                    <a:pt x="23182" y="5442"/>
                  </a:lnTo>
                  <a:lnTo>
                    <a:pt x="23182" y="5474"/>
                  </a:lnTo>
                  <a:lnTo>
                    <a:pt x="23182" y="5495"/>
                  </a:lnTo>
                  <a:lnTo>
                    <a:pt x="23182" y="5550"/>
                  </a:lnTo>
                  <a:lnTo>
                    <a:pt x="23182" y="5560"/>
                  </a:lnTo>
                  <a:cubicBezTo>
                    <a:pt x="23193" y="5593"/>
                    <a:pt x="23193" y="5625"/>
                    <a:pt x="23193" y="5668"/>
                  </a:cubicBezTo>
                  <a:lnTo>
                    <a:pt x="23193" y="5679"/>
                  </a:lnTo>
                  <a:cubicBezTo>
                    <a:pt x="23193" y="5711"/>
                    <a:pt x="23204" y="5744"/>
                    <a:pt x="23204" y="5787"/>
                  </a:cubicBezTo>
                  <a:lnTo>
                    <a:pt x="23204" y="5798"/>
                  </a:lnTo>
                  <a:cubicBezTo>
                    <a:pt x="23215" y="5831"/>
                    <a:pt x="23215" y="5874"/>
                    <a:pt x="23225" y="5906"/>
                  </a:cubicBezTo>
                  <a:lnTo>
                    <a:pt x="23225" y="5917"/>
                  </a:lnTo>
                  <a:cubicBezTo>
                    <a:pt x="23236" y="5960"/>
                    <a:pt x="23247" y="5992"/>
                    <a:pt x="23258" y="6025"/>
                  </a:cubicBezTo>
                  <a:cubicBezTo>
                    <a:pt x="23301" y="6176"/>
                    <a:pt x="23420" y="6294"/>
                    <a:pt x="23560" y="6370"/>
                  </a:cubicBezTo>
                  <a:cubicBezTo>
                    <a:pt x="23636" y="6403"/>
                    <a:pt x="23714" y="6419"/>
                    <a:pt x="23792" y="6419"/>
                  </a:cubicBezTo>
                  <a:cubicBezTo>
                    <a:pt x="23870" y="6419"/>
                    <a:pt x="23949" y="6403"/>
                    <a:pt x="24024" y="6370"/>
                  </a:cubicBezTo>
                  <a:lnTo>
                    <a:pt x="24046" y="6370"/>
                  </a:lnTo>
                  <a:cubicBezTo>
                    <a:pt x="24057" y="6359"/>
                    <a:pt x="24057" y="6359"/>
                    <a:pt x="24067" y="6359"/>
                  </a:cubicBezTo>
                  <a:lnTo>
                    <a:pt x="24079" y="6359"/>
                  </a:lnTo>
                  <a:cubicBezTo>
                    <a:pt x="24079" y="6359"/>
                    <a:pt x="24079" y="6349"/>
                    <a:pt x="24089" y="6349"/>
                  </a:cubicBezTo>
                  <a:cubicBezTo>
                    <a:pt x="24100" y="6349"/>
                    <a:pt x="24111" y="6349"/>
                    <a:pt x="24122" y="6338"/>
                  </a:cubicBezTo>
                  <a:lnTo>
                    <a:pt x="24154" y="6338"/>
                  </a:lnTo>
                  <a:cubicBezTo>
                    <a:pt x="24165" y="6327"/>
                    <a:pt x="24187" y="6327"/>
                    <a:pt x="24208" y="6327"/>
                  </a:cubicBezTo>
                  <a:lnTo>
                    <a:pt x="24208" y="6316"/>
                  </a:lnTo>
                  <a:cubicBezTo>
                    <a:pt x="24230" y="6316"/>
                    <a:pt x="24251" y="6316"/>
                    <a:pt x="24273" y="6306"/>
                  </a:cubicBezTo>
                  <a:cubicBezTo>
                    <a:pt x="24348" y="6294"/>
                    <a:pt x="24446" y="6294"/>
                    <a:pt x="24532" y="6294"/>
                  </a:cubicBezTo>
                  <a:cubicBezTo>
                    <a:pt x="24640" y="6294"/>
                    <a:pt x="24758" y="6306"/>
                    <a:pt x="24866" y="6316"/>
                  </a:cubicBezTo>
                  <a:cubicBezTo>
                    <a:pt x="24953" y="6338"/>
                    <a:pt x="25029" y="6359"/>
                    <a:pt x="25094" y="6381"/>
                  </a:cubicBezTo>
                  <a:cubicBezTo>
                    <a:pt x="25147" y="6392"/>
                    <a:pt x="25190" y="6414"/>
                    <a:pt x="25223" y="6424"/>
                  </a:cubicBezTo>
                  <a:cubicBezTo>
                    <a:pt x="25255" y="6446"/>
                    <a:pt x="25277" y="6457"/>
                    <a:pt x="25288" y="6467"/>
                  </a:cubicBezTo>
                  <a:cubicBezTo>
                    <a:pt x="25308" y="6477"/>
                    <a:pt x="25327" y="6496"/>
                    <a:pt x="25331" y="6500"/>
                  </a:cubicBezTo>
                  <a:lnTo>
                    <a:pt x="25331" y="6500"/>
                  </a:lnTo>
                  <a:cubicBezTo>
                    <a:pt x="25455" y="6879"/>
                    <a:pt x="25560" y="7278"/>
                    <a:pt x="25644" y="7698"/>
                  </a:cubicBezTo>
                  <a:cubicBezTo>
                    <a:pt x="25665" y="7806"/>
                    <a:pt x="25709" y="7904"/>
                    <a:pt x="25785" y="7979"/>
                  </a:cubicBezTo>
                  <a:cubicBezTo>
                    <a:pt x="26044" y="8260"/>
                    <a:pt x="26292" y="8583"/>
                    <a:pt x="26519" y="8929"/>
                  </a:cubicBezTo>
                  <a:cubicBezTo>
                    <a:pt x="26721" y="9243"/>
                    <a:pt x="26904" y="9575"/>
                    <a:pt x="27033" y="9908"/>
                  </a:cubicBezTo>
                  <a:lnTo>
                    <a:pt x="27033" y="9908"/>
                  </a:lnTo>
                  <a:cubicBezTo>
                    <a:pt x="27031" y="9916"/>
                    <a:pt x="27029" y="9924"/>
                    <a:pt x="27026" y="9934"/>
                  </a:cubicBezTo>
                  <a:cubicBezTo>
                    <a:pt x="27015" y="9955"/>
                    <a:pt x="27004" y="9998"/>
                    <a:pt x="26983" y="10042"/>
                  </a:cubicBezTo>
                  <a:cubicBezTo>
                    <a:pt x="26939" y="10117"/>
                    <a:pt x="26896" y="10214"/>
                    <a:pt x="26831" y="10311"/>
                  </a:cubicBezTo>
                  <a:cubicBezTo>
                    <a:pt x="26735" y="10473"/>
                    <a:pt x="26616" y="10646"/>
                    <a:pt x="26476" y="10819"/>
                  </a:cubicBezTo>
                  <a:cubicBezTo>
                    <a:pt x="26346" y="11002"/>
                    <a:pt x="26195" y="11186"/>
                    <a:pt x="26054" y="11369"/>
                  </a:cubicBezTo>
                  <a:cubicBezTo>
                    <a:pt x="25968" y="11467"/>
                    <a:pt x="25925" y="11585"/>
                    <a:pt x="25925" y="11715"/>
                  </a:cubicBezTo>
                  <a:cubicBezTo>
                    <a:pt x="25903" y="12503"/>
                    <a:pt x="25838" y="13205"/>
                    <a:pt x="25785" y="13701"/>
                  </a:cubicBezTo>
                  <a:cubicBezTo>
                    <a:pt x="25763" y="13831"/>
                    <a:pt x="25752" y="13950"/>
                    <a:pt x="25741" y="14047"/>
                  </a:cubicBezTo>
                  <a:cubicBezTo>
                    <a:pt x="25735" y="14093"/>
                    <a:pt x="25728" y="14135"/>
                    <a:pt x="25721" y="14173"/>
                  </a:cubicBezTo>
                  <a:lnTo>
                    <a:pt x="25721" y="14173"/>
                  </a:lnTo>
                  <a:cubicBezTo>
                    <a:pt x="25700" y="14175"/>
                    <a:pt x="25678" y="14176"/>
                    <a:pt x="25655" y="14176"/>
                  </a:cubicBezTo>
                  <a:cubicBezTo>
                    <a:pt x="25428" y="14188"/>
                    <a:pt x="25233" y="14328"/>
                    <a:pt x="25158" y="14544"/>
                  </a:cubicBezTo>
                  <a:cubicBezTo>
                    <a:pt x="25103" y="14676"/>
                    <a:pt x="25101" y="14821"/>
                    <a:pt x="25149" y="14950"/>
                  </a:cubicBezTo>
                  <a:lnTo>
                    <a:pt x="25149" y="14950"/>
                  </a:lnTo>
                  <a:cubicBezTo>
                    <a:pt x="25094" y="14954"/>
                    <a:pt x="25039" y="14966"/>
                    <a:pt x="24986" y="14987"/>
                  </a:cubicBezTo>
                  <a:cubicBezTo>
                    <a:pt x="24758" y="15073"/>
                    <a:pt x="24607" y="15289"/>
                    <a:pt x="24618" y="15527"/>
                  </a:cubicBezTo>
                  <a:lnTo>
                    <a:pt x="24618" y="16369"/>
                  </a:lnTo>
                  <a:lnTo>
                    <a:pt x="24618" y="16432"/>
                  </a:lnTo>
                  <a:lnTo>
                    <a:pt x="24618" y="16432"/>
                  </a:lnTo>
                  <a:cubicBezTo>
                    <a:pt x="24471" y="16434"/>
                    <a:pt x="24328" y="16498"/>
                    <a:pt x="24230" y="16606"/>
                  </a:cubicBezTo>
                  <a:cubicBezTo>
                    <a:pt x="24204" y="16635"/>
                    <a:pt x="24181" y="16665"/>
                    <a:pt x="24160" y="16696"/>
                  </a:cubicBezTo>
                  <a:lnTo>
                    <a:pt x="24160" y="16696"/>
                  </a:lnTo>
                  <a:cubicBezTo>
                    <a:pt x="24064" y="16523"/>
                    <a:pt x="23881" y="16409"/>
                    <a:pt x="23679" y="16401"/>
                  </a:cubicBezTo>
                  <a:lnTo>
                    <a:pt x="22866" y="16385"/>
                  </a:lnTo>
                  <a:lnTo>
                    <a:pt x="22866" y="16385"/>
                  </a:lnTo>
                  <a:cubicBezTo>
                    <a:pt x="22766" y="16266"/>
                    <a:pt x="22617" y="16192"/>
                    <a:pt x="22459" y="16185"/>
                  </a:cubicBezTo>
                  <a:lnTo>
                    <a:pt x="21994" y="16174"/>
                  </a:lnTo>
                  <a:cubicBezTo>
                    <a:pt x="21987" y="16174"/>
                    <a:pt x="21980" y="16174"/>
                    <a:pt x="21973" y="16174"/>
                  </a:cubicBezTo>
                  <a:cubicBezTo>
                    <a:pt x="21812" y="16174"/>
                    <a:pt x="21666" y="16240"/>
                    <a:pt x="21562" y="16348"/>
                  </a:cubicBezTo>
                  <a:lnTo>
                    <a:pt x="21562" y="16348"/>
                  </a:lnTo>
                  <a:lnTo>
                    <a:pt x="21034" y="16336"/>
                  </a:lnTo>
                  <a:cubicBezTo>
                    <a:pt x="21027" y="16336"/>
                    <a:pt x="21019" y="16336"/>
                    <a:pt x="21012" y="16336"/>
                  </a:cubicBezTo>
                  <a:cubicBezTo>
                    <a:pt x="20818" y="16336"/>
                    <a:pt x="20643" y="16435"/>
                    <a:pt x="20540" y="16594"/>
                  </a:cubicBezTo>
                  <a:lnTo>
                    <a:pt x="20540" y="16594"/>
                  </a:lnTo>
                  <a:cubicBezTo>
                    <a:pt x="20521" y="16559"/>
                    <a:pt x="20498" y="16527"/>
                    <a:pt x="20472" y="16498"/>
                  </a:cubicBezTo>
                  <a:cubicBezTo>
                    <a:pt x="20414" y="16434"/>
                    <a:pt x="20343" y="16385"/>
                    <a:pt x="20266" y="16353"/>
                  </a:cubicBezTo>
                  <a:lnTo>
                    <a:pt x="20266" y="16353"/>
                  </a:lnTo>
                  <a:cubicBezTo>
                    <a:pt x="20326" y="15566"/>
                    <a:pt x="20442" y="14053"/>
                    <a:pt x="20580" y="12471"/>
                  </a:cubicBezTo>
                  <a:cubicBezTo>
                    <a:pt x="20612" y="12201"/>
                    <a:pt x="20440" y="11952"/>
                    <a:pt x="20180" y="11866"/>
                  </a:cubicBezTo>
                  <a:cubicBezTo>
                    <a:pt x="19403" y="11618"/>
                    <a:pt x="18561" y="11412"/>
                    <a:pt x="17654" y="11251"/>
                  </a:cubicBezTo>
                  <a:cubicBezTo>
                    <a:pt x="17546" y="11229"/>
                    <a:pt x="17428" y="11208"/>
                    <a:pt x="17308" y="11196"/>
                  </a:cubicBezTo>
                  <a:cubicBezTo>
                    <a:pt x="17244" y="11186"/>
                    <a:pt x="17190" y="11175"/>
                    <a:pt x="17136" y="11164"/>
                  </a:cubicBezTo>
                  <a:cubicBezTo>
                    <a:pt x="17107" y="11160"/>
                    <a:pt x="17079" y="11158"/>
                    <a:pt x="17051" y="11158"/>
                  </a:cubicBezTo>
                  <a:cubicBezTo>
                    <a:pt x="16844" y="11158"/>
                    <a:pt x="16651" y="11268"/>
                    <a:pt x="16546" y="11443"/>
                  </a:cubicBezTo>
                  <a:lnTo>
                    <a:pt x="16546" y="11443"/>
                  </a:lnTo>
                  <a:lnTo>
                    <a:pt x="14328" y="11067"/>
                  </a:lnTo>
                  <a:cubicBezTo>
                    <a:pt x="14291" y="11059"/>
                    <a:pt x="14252" y="11055"/>
                    <a:pt x="14214" y="11055"/>
                  </a:cubicBezTo>
                  <a:cubicBezTo>
                    <a:pt x="14200" y="11055"/>
                    <a:pt x="14185" y="11055"/>
                    <a:pt x="14171" y="11057"/>
                  </a:cubicBezTo>
                  <a:lnTo>
                    <a:pt x="14171" y="11057"/>
                  </a:lnTo>
                  <a:cubicBezTo>
                    <a:pt x="14160" y="11023"/>
                    <a:pt x="14146" y="10991"/>
                    <a:pt x="14129" y="10960"/>
                  </a:cubicBezTo>
                  <a:lnTo>
                    <a:pt x="14129" y="10960"/>
                  </a:lnTo>
                  <a:cubicBezTo>
                    <a:pt x="14144" y="10947"/>
                    <a:pt x="14158" y="10933"/>
                    <a:pt x="14171" y="10918"/>
                  </a:cubicBezTo>
                  <a:lnTo>
                    <a:pt x="14171" y="10918"/>
                  </a:lnTo>
                  <a:cubicBezTo>
                    <a:pt x="14232" y="10947"/>
                    <a:pt x="14296" y="10965"/>
                    <a:pt x="14361" y="10970"/>
                  </a:cubicBezTo>
                  <a:lnTo>
                    <a:pt x="14415" y="10970"/>
                  </a:lnTo>
                  <a:cubicBezTo>
                    <a:pt x="14429" y="10971"/>
                    <a:pt x="14444" y="10972"/>
                    <a:pt x="14459" y="10972"/>
                  </a:cubicBezTo>
                  <a:cubicBezTo>
                    <a:pt x="14732" y="10972"/>
                    <a:pt x="14969" y="10783"/>
                    <a:pt x="15031" y="10517"/>
                  </a:cubicBezTo>
                  <a:cubicBezTo>
                    <a:pt x="15084" y="10484"/>
                    <a:pt x="15149" y="10441"/>
                    <a:pt x="15214" y="10409"/>
                  </a:cubicBezTo>
                  <a:cubicBezTo>
                    <a:pt x="15290" y="10365"/>
                    <a:pt x="15365" y="10333"/>
                    <a:pt x="15430" y="10301"/>
                  </a:cubicBezTo>
                  <a:cubicBezTo>
                    <a:pt x="15581" y="10225"/>
                    <a:pt x="15700" y="10085"/>
                    <a:pt x="15732" y="9912"/>
                  </a:cubicBezTo>
                  <a:cubicBezTo>
                    <a:pt x="15743" y="9869"/>
                    <a:pt x="15765" y="9804"/>
                    <a:pt x="15775" y="9750"/>
                  </a:cubicBezTo>
                  <a:cubicBezTo>
                    <a:pt x="15781" y="9733"/>
                    <a:pt x="15790" y="9713"/>
                    <a:pt x="15798" y="9693"/>
                  </a:cubicBezTo>
                  <a:lnTo>
                    <a:pt x="15798" y="9693"/>
                  </a:lnTo>
                  <a:cubicBezTo>
                    <a:pt x="15837" y="9687"/>
                    <a:pt x="15878" y="9680"/>
                    <a:pt x="15916" y="9674"/>
                  </a:cubicBezTo>
                  <a:lnTo>
                    <a:pt x="15949" y="9674"/>
                  </a:lnTo>
                  <a:cubicBezTo>
                    <a:pt x="15964" y="9687"/>
                    <a:pt x="15982" y="9702"/>
                    <a:pt x="16002" y="9718"/>
                  </a:cubicBezTo>
                  <a:lnTo>
                    <a:pt x="16175" y="9890"/>
                  </a:lnTo>
                  <a:cubicBezTo>
                    <a:pt x="16222" y="9957"/>
                    <a:pt x="16270" y="10023"/>
                    <a:pt x="16317" y="10083"/>
                  </a:cubicBezTo>
                  <a:lnTo>
                    <a:pt x="16317" y="10083"/>
                  </a:lnTo>
                  <a:cubicBezTo>
                    <a:pt x="16320" y="10086"/>
                    <a:pt x="16322" y="10090"/>
                    <a:pt x="16325" y="10093"/>
                  </a:cubicBezTo>
                  <a:lnTo>
                    <a:pt x="16325" y="10093"/>
                  </a:lnTo>
                  <a:cubicBezTo>
                    <a:pt x="16344" y="10136"/>
                    <a:pt x="16367" y="10172"/>
                    <a:pt x="16391" y="10203"/>
                  </a:cubicBezTo>
                  <a:cubicBezTo>
                    <a:pt x="16423" y="10246"/>
                    <a:pt x="16466" y="10289"/>
                    <a:pt x="16521" y="10333"/>
                  </a:cubicBezTo>
                  <a:cubicBezTo>
                    <a:pt x="16585" y="10397"/>
                    <a:pt x="16672" y="10452"/>
                    <a:pt x="16768" y="10505"/>
                  </a:cubicBezTo>
                  <a:cubicBezTo>
                    <a:pt x="16866" y="10549"/>
                    <a:pt x="16984" y="10592"/>
                    <a:pt x="17104" y="10635"/>
                  </a:cubicBezTo>
                  <a:cubicBezTo>
                    <a:pt x="17156" y="10650"/>
                    <a:pt x="17209" y="10657"/>
                    <a:pt x="17261" y="10657"/>
                  </a:cubicBezTo>
                  <a:cubicBezTo>
                    <a:pt x="17342" y="10657"/>
                    <a:pt x="17421" y="10640"/>
                    <a:pt x="17493" y="10608"/>
                  </a:cubicBezTo>
                  <a:lnTo>
                    <a:pt x="17493" y="10608"/>
                  </a:lnTo>
                  <a:cubicBezTo>
                    <a:pt x="17532" y="10617"/>
                    <a:pt x="17571" y="10621"/>
                    <a:pt x="17609" y="10621"/>
                  </a:cubicBezTo>
                  <a:cubicBezTo>
                    <a:pt x="17692" y="10621"/>
                    <a:pt x="17774" y="10602"/>
                    <a:pt x="17848" y="10568"/>
                  </a:cubicBezTo>
                  <a:lnTo>
                    <a:pt x="17848" y="10568"/>
                  </a:lnTo>
                  <a:cubicBezTo>
                    <a:pt x="18317" y="10711"/>
                    <a:pt x="18776" y="10832"/>
                    <a:pt x="19187" y="10927"/>
                  </a:cubicBezTo>
                  <a:cubicBezTo>
                    <a:pt x="19233" y="10940"/>
                    <a:pt x="19280" y="10946"/>
                    <a:pt x="19327" y="10946"/>
                  </a:cubicBezTo>
                  <a:cubicBezTo>
                    <a:pt x="19434" y="10946"/>
                    <a:pt x="19540" y="10914"/>
                    <a:pt x="19630" y="10862"/>
                  </a:cubicBezTo>
                  <a:cubicBezTo>
                    <a:pt x="19760" y="10776"/>
                    <a:pt x="19846" y="10646"/>
                    <a:pt x="19878" y="10495"/>
                  </a:cubicBezTo>
                  <a:cubicBezTo>
                    <a:pt x="19997" y="9987"/>
                    <a:pt x="20127" y="9512"/>
                    <a:pt x="20245" y="9102"/>
                  </a:cubicBezTo>
                  <a:cubicBezTo>
                    <a:pt x="20375" y="8691"/>
                    <a:pt x="20516" y="8336"/>
                    <a:pt x="20634" y="8044"/>
                  </a:cubicBezTo>
                  <a:lnTo>
                    <a:pt x="20634" y="8033"/>
                  </a:lnTo>
                  <a:cubicBezTo>
                    <a:pt x="20655" y="8000"/>
                    <a:pt x="20667" y="7968"/>
                    <a:pt x="20688" y="7925"/>
                  </a:cubicBezTo>
                  <a:cubicBezTo>
                    <a:pt x="20710" y="7871"/>
                    <a:pt x="20731" y="7806"/>
                    <a:pt x="20731" y="7731"/>
                  </a:cubicBezTo>
                  <a:cubicBezTo>
                    <a:pt x="20731" y="7698"/>
                    <a:pt x="20742" y="7666"/>
                    <a:pt x="20742" y="7645"/>
                  </a:cubicBezTo>
                  <a:cubicBezTo>
                    <a:pt x="20753" y="7537"/>
                    <a:pt x="20775" y="7429"/>
                    <a:pt x="20807" y="7342"/>
                  </a:cubicBezTo>
                  <a:cubicBezTo>
                    <a:pt x="20839" y="7277"/>
                    <a:pt x="20871" y="7213"/>
                    <a:pt x="20904" y="7158"/>
                  </a:cubicBezTo>
                  <a:cubicBezTo>
                    <a:pt x="20969" y="7083"/>
                    <a:pt x="21034" y="7007"/>
                    <a:pt x="21109" y="6964"/>
                  </a:cubicBezTo>
                  <a:cubicBezTo>
                    <a:pt x="21185" y="6910"/>
                    <a:pt x="21271" y="6878"/>
                    <a:pt x="21368" y="6856"/>
                  </a:cubicBezTo>
                  <a:cubicBezTo>
                    <a:pt x="21444" y="6846"/>
                    <a:pt x="21519" y="6813"/>
                    <a:pt x="21584" y="6770"/>
                  </a:cubicBezTo>
                  <a:cubicBezTo>
                    <a:pt x="21627" y="6738"/>
                    <a:pt x="21670" y="6716"/>
                    <a:pt x="21725" y="6683"/>
                  </a:cubicBezTo>
                  <a:cubicBezTo>
                    <a:pt x="21871" y="6605"/>
                    <a:pt x="21973" y="6474"/>
                    <a:pt x="22016" y="6314"/>
                  </a:cubicBezTo>
                  <a:lnTo>
                    <a:pt x="22016" y="6314"/>
                  </a:lnTo>
                  <a:cubicBezTo>
                    <a:pt x="22025" y="6291"/>
                    <a:pt x="22032" y="6267"/>
                    <a:pt x="22038" y="6241"/>
                  </a:cubicBezTo>
                  <a:cubicBezTo>
                    <a:pt x="22092" y="6068"/>
                    <a:pt x="22059" y="5874"/>
                    <a:pt x="21941" y="5733"/>
                  </a:cubicBezTo>
                  <a:cubicBezTo>
                    <a:pt x="21839" y="5591"/>
                    <a:pt x="21680" y="5506"/>
                    <a:pt x="21508" y="5506"/>
                  </a:cubicBezTo>
                  <a:cubicBezTo>
                    <a:pt x="21500" y="5506"/>
                    <a:pt x="21491" y="5506"/>
                    <a:pt x="21483" y="5506"/>
                  </a:cubicBezTo>
                  <a:lnTo>
                    <a:pt x="21483" y="5506"/>
                  </a:lnTo>
                  <a:lnTo>
                    <a:pt x="21390" y="4135"/>
                  </a:lnTo>
                  <a:cubicBezTo>
                    <a:pt x="21368" y="3897"/>
                    <a:pt x="21207" y="3693"/>
                    <a:pt x="20969" y="3628"/>
                  </a:cubicBezTo>
                  <a:cubicBezTo>
                    <a:pt x="20731" y="3563"/>
                    <a:pt x="20504" y="3487"/>
                    <a:pt x="20310" y="3422"/>
                  </a:cubicBezTo>
                  <a:cubicBezTo>
                    <a:pt x="20255" y="3401"/>
                    <a:pt x="20201" y="3382"/>
                    <a:pt x="20150" y="3363"/>
                  </a:cubicBezTo>
                  <a:lnTo>
                    <a:pt x="20150" y="3363"/>
                  </a:lnTo>
                  <a:cubicBezTo>
                    <a:pt x="20273" y="3344"/>
                    <a:pt x="20424" y="3325"/>
                    <a:pt x="20602" y="3314"/>
                  </a:cubicBezTo>
                  <a:cubicBezTo>
                    <a:pt x="20850" y="3304"/>
                    <a:pt x="21055" y="3131"/>
                    <a:pt x="21120" y="2904"/>
                  </a:cubicBezTo>
                  <a:cubicBezTo>
                    <a:pt x="21174" y="2731"/>
                    <a:pt x="21239" y="2527"/>
                    <a:pt x="21325" y="2321"/>
                  </a:cubicBezTo>
                  <a:cubicBezTo>
                    <a:pt x="21401" y="2160"/>
                    <a:pt x="21476" y="2008"/>
                    <a:pt x="21574" y="1857"/>
                  </a:cubicBezTo>
                  <a:cubicBezTo>
                    <a:pt x="21638" y="1749"/>
                    <a:pt x="21714" y="1641"/>
                    <a:pt x="21790" y="1555"/>
                  </a:cubicBezTo>
                  <a:cubicBezTo>
                    <a:pt x="21843" y="1490"/>
                    <a:pt x="21908" y="1425"/>
                    <a:pt x="21973" y="1382"/>
                  </a:cubicBezTo>
                  <a:cubicBezTo>
                    <a:pt x="22016" y="1339"/>
                    <a:pt x="22059" y="1306"/>
                    <a:pt x="22114" y="1274"/>
                  </a:cubicBezTo>
                  <a:cubicBezTo>
                    <a:pt x="22178" y="1241"/>
                    <a:pt x="22253" y="1209"/>
                    <a:pt x="22329" y="1188"/>
                  </a:cubicBezTo>
                  <a:cubicBezTo>
                    <a:pt x="22405" y="1155"/>
                    <a:pt x="22491" y="1145"/>
                    <a:pt x="22577" y="1145"/>
                  </a:cubicBezTo>
                  <a:close/>
                  <a:moveTo>
                    <a:pt x="25708" y="17268"/>
                  </a:moveTo>
                  <a:cubicBezTo>
                    <a:pt x="25982" y="17768"/>
                    <a:pt x="26201" y="18308"/>
                    <a:pt x="26356" y="18895"/>
                  </a:cubicBezTo>
                  <a:cubicBezTo>
                    <a:pt x="26540" y="19575"/>
                    <a:pt x="26648" y="20309"/>
                    <a:pt x="26670" y="21098"/>
                  </a:cubicBezTo>
                  <a:lnTo>
                    <a:pt x="26670" y="21357"/>
                  </a:lnTo>
                  <a:cubicBezTo>
                    <a:pt x="26670" y="21361"/>
                    <a:pt x="26670" y="21366"/>
                    <a:pt x="26670" y="21370"/>
                  </a:cubicBezTo>
                  <a:lnTo>
                    <a:pt x="26670" y="21370"/>
                  </a:lnTo>
                  <a:cubicBezTo>
                    <a:pt x="26616" y="21255"/>
                    <a:pt x="26524" y="21157"/>
                    <a:pt x="26400" y="21098"/>
                  </a:cubicBezTo>
                  <a:lnTo>
                    <a:pt x="26248" y="21022"/>
                  </a:lnTo>
                  <a:cubicBezTo>
                    <a:pt x="26173" y="20990"/>
                    <a:pt x="26076" y="20947"/>
                    <a:pt x="25979" y="20892"/>
                  </a:cubicBezTo>
                  <a:cubicBezTo>
                    <a:pt x="25903" y="20860"/>
                    <a:pt x="25817" y="20828"/>
                    <a:pt x="25730" y="20796"/>
                  </a:cubicBezTo>
                  <a:cubicBezTo>
                    <a:pt x="25629" y="20753"/>
                    <a:pt x="25521" y="20711"/>
                    <a:pt x="25416" y="20674"/>
                  </a:cubicBezTo>
                  <a:lnTo>
                    <a:pt x="25416" y="20674"/>
                  </a:lnTo>
                  <a:lnTo>
                    <a:pt x="25246" y="17595"/>
                  </a:lnTo>
                  <a:lnTo>
                    <a:pt x="25246" y="17595"/>
                  </a:lnTo>
                  <a:cubicBezTo>
                    <a:pt x="25379" y="17581"/>
                    <a:pt x="25500" y="17528"/>
                    <a:pt x="25590" y="17437"/>
                  </a:cubicBezTo>
                  <a:cubicBezTo>
                    <a:pt x="25639" y="17388"/>
                    <a:pt x="25679" y="17331"/>
                    <a:pt x="25708" y="17268"/>
                  </a:cubicBezTo>
                  <a:close/>
                  <a:moveTo>
                    <a:pt x="22577" y="0"/>
                  </a:moveTo>
                  <a:cubicBezTo>
                    <a:pt x="22373" y="0"/>
                    <a:pt x="22167" y="32"/>
                    <a:pt x="21984" y="86"/>
                  </a:cubicBezTo>
                  <a:cubicBezTo>
                    <a:pt x="21822" y="130"/>
                    <a:pt x="21670" y="205"/>
                    <a:pt x="21530" y="281"/>
                  </a:cubicBezTo>
                  <a:cubicBezTo>
                    <a:pt x="21411" y="356"/>
                    <a:pt x="21293" y="442"/>
                    <a:pt x="21195" y="529"/>
                  </a:cubicBezTo>
                  <a:cubicBezTo>
                    <a:pt x="21012" y="680"/>
                    <a:pt x="20861" y="853"/>
                    <a:pt x="20731" y="1037"/>
                  </a:cubicBezTo>
                  <a:cubicBezTo>
                    <a:pt x="20537" y="1306"/>
                    <a:pt x="20386" y="1587"/>
                    <a:pt x="20278" y="1857"/>
                  </a:cubicBezTo>
                  <a:cubicBezTo>
                    <a:pt x="20225" y="1976"/>
                    <a:pt x="20179" y="2092"/>
                    <a:pt x="20139" y="2201"/>
                  </a:cubicBezTo>
                  <a:lnTo>
                    <a:pt x="20139" y="2201"/>
                  </a:lnTo>
                  <a:cubicBezTo>
                    <a:pt x="19948" y="2225"/>
                    <a:pt x="19781" y="2260"/>
                    <a:pt x="19630" y="2299"/>
                  </a:cubicBezTo>
                  <a:cubicBezTo>
                    <a:pt x="19446" y="2354"/>
                    <a:pt x="19285" y="2419"/>
                    <a:pt x="19144" y="2494"/>
                  </a:cubicBezTo>
                  <a:cubicBezTo>
                    <a:pt x="19047" y="2548"/>
                    <a:pt x="18949" y="2613"/>
                    <a:pt x="18874" y="2688"/>
                  </a:cubicBezTo>
                  <a:cubicBezTo>
                    <a:pt x="18820" y="2753"/>
                    <a:pt x="18766" y="2807"/>
                    <a:pt x="18723" y="2872"/>
                  </a:cubicBezTo>
                  <a:cubicBezTo>
                    <a:pt x="18669" y="2959"/>
                    <a:pt x="18626" y="3055"/>
                    <a:pt x="18594" y="3153"/>
                  </a:cubicBezTo>
                  <a:cubicBezTo>
                    <a:pt x="18577" y="3218"/>
                    <a:pt x="18567" y="3284"/>
                    <a:pt x="18563" y="3340"/>
                  </a:cubicBezTo>
                  <a:lnTo>
                    <a:pt x="18563" y="3340"/>
                  </a:lnTo>
                  <a:cubicBezTo>
                    <a:pt x="18562" y="3342"/>
                    <a:pt x="18561" y="3345"/>
                    <a:pt x="18561" y="3347"/>
                  </a:cubicBezTo>
                  <a:lnTo>
                    <a:pt x="18561" y="3434"/>
                  </a:lnTo>
                  <a:cubicBezTo>
                    <a:pt x="18561" y="3498"/>
                    <a:pt x="18561" y="3552"/>
                    <a:pt x="18582" y="3595"/>
                  </a:cubicBezTo>
                  <a:cubicBezTo>
                    <a:pt x="18594" y="3638"/>
                    <a:pt x="18604" y="3682"/>
                    <a:pt x="18626" y="3714"/>
                  </a:cubicBezTo>
                  <a:cubicBezTo>
                    <a:pt x="18637" y="3746"/>
                    <a:pt x="18658" y="3779"/>
                    <a:pt x="18669" y="3801"/>
                  </a:cubicBezTo>
                  <a:cubicBezTo>
                    <a:pt x="18702" y="3844"/>
                    <a:pt x="18734" y="3887"/>
                    <a:pt x="18766" y="3919"/>
                  </a:cubicBezTo>
                  <a:cubicBezTo>
                    <a:pt x="18798" y="3941"/>
                    <a:pt x="18820" y="3962"/>
                    <a:pt x="18853" y="3984"/>
                  </a:cubicBezTo>
                  <a:cubicBezTo>
                    <a:pt x="18896" y="4027"/>
                    <a:pt x="18949" y="4060"/>
                    <a:pt x="19004" y="4092"/>
                  </a:cubicBezTo>
                  <a:cubicBezTo>
                    <a:pt x="19047" y="4125"/>
                    <a:pt x="19101" y="4157"/>
                    <a:pt x="19144" y="4178"/>
                  </a:cubicBezTo>
                  <a:cubicBezTo>
                    <a:pt x="19230" y="4221"/>
                    <a:pt x="19338" y="4276"/>
                    <a:pt x="19436" y="4319"/>
                  </a:cubicBezTo>
                  <a:cubicBezTo>
                    <a:pt x="19597" y="4384"/>
                    <a:pt x="19781" y="4459"/>
                    <a:pt x="19986" y="4535"/>
                  </a:cubicBezTo>
                  <a:cubicBezTo>
                    <a:pt x="20075" y="4563"/>
                    <a:pt x="20167" y="4591"/>
                    <a:pt x="20264" y="4620"/>
                  </a:cubicBezTo>
                  <a:lnTo>
                    <a:pt x="20264" y="4620"/>
                  </a:lnTo>
                  <a:lnTo>
                    <a:pt x="20370" y="6075"/>
                  </a:lnTo>
                  <a:lnTo>
                    <a:pt x="20370" y="6075"/>
                  </a:lnTo>
                  <a:cubicBezTo>
                    <a:pt x="20299" y="6130"/>
                    <a:pt x="20233" y="6189"/>
                    <a:pt x="20170" y="6251"/>
                  </a:cubicBezTo>
                  <a:cubicBezTo>
                    <a:pt x="19997" y="6424"/>
                    <a:pt x="19868" y="6630"/>
                    <a:pt x="19770" y="6846"/>
                  </a:cubicBezTo>
                  <a:cubicBezTo>
                    <a:pt x="19673" y="7061"/>
                    <a:pt x="19619" y="7298"/>
                    <a:pt x="19597" y="7546"/>
                  </a:cubicBezTo>
                  <a:lnTo>
                    <a:pt x="19597" y="7546"/>
                  </a:lnTo>
                  <a:cubicBezTo>
                    <a:pt x="19590" y="7561"/>
                    <a:pt x="19583" y="7575"/>
                    <a:pt x="19576" y="7590"/>
                  </a:cubicBezTo>
                  <a:lnTo>
                    <a:pt x="19576" y="7580"/>
                  </a:lnTo>
                  <a:cubicBezTo>
                    <a:pt x="19436" y="7925"/>
                    <a:pt x="19285" y="8314"/>
                    <a:pt x="19155" y="8756"/>
                  </a:cubicBezTo>
                  <a:cubicBezTo>
                    <a:pt x="19066" y="9044"/>
                    <a:pt x="18981" y="9350"/>
                    <a:pt x="18897" y="9673"/>
                  </a:cubicBezTo>
                  <a:lnTo>
                    <a:pt x="18897" y="9673"/>
                  </a:lnTo>
                  <a:cubicBezTo>
                    <a:pt x="18554" y="9582"/>
                    <a:pt x="18192" y="9478"/>
                    <a:pt x="17848" y="9361"/>
                  </a:cubicBezTo>
                  <a:cubicBezTo>
                    <a:pt x="17785" y="9339"/>
                    <a:pt x="17722" y="9327"/>
                    <a:pt x="17660" y="9327"/>
                  </a:cubicBezTo>
                  <a:cubicBezTo>
                    <a:pt x="17573" y="9327"/>
                    <a:pt x="17488" y="9349"/>
                    <a:pt x="17406" y="9394"/>
                  </a:cubicBezTo>
                  <a:cubicBezTo>
                    <a:pt x="17405" y="9394"/>
                    <a:pt x="17405" y="9394"/>
                    <a:pt x="17404" y="9395"/>
                  </a:cubicBezTo>
                  <a:lnTo>
                    <a:pt x="17404" y="9395"/>
                  </a:lnTo>
                  <a:cubicBezTo>
                    <a:pt x="17369" y="9389"/>
                    <a:pt x="17335" y="9386"/>
                    <a:pt x="17301" y="9386"/>
                  </a:cubicBezTo>
                  <a:cubicBezTo>
                    <a:pt x="17279" y="9386"/>
                    <a:pt x="17257" y="9387"/>
                    <a:pt x="17235" y="9389"/>
                  </a:cubicBezTo>
                  <a:lnTo>
                    <a:pt x="17235" y="9389"/>
                  </a:lnTo>
                  <a:cubicBezTo>
                    <a:pt x="17180" y="9309"/>
                    <a:pt x="17117" y="9232"/>
                    <a:pt x="17060" y="9167"/>
                  </a:cubicBezTo>
                  <a:cubicBezTo>
                    <a:pt x="17006" y="9091"/>
                    <a:pt x="16941" y="9027"/>
                    <a:pt x="16876" y="8962"/>
                  </a:cubicBezTo>
                  <a:cubicBezTo>
                    <a:pt x="16833" y="8919"/>
                    <a:pt x="16790" y="8875"/>
                    <a:pt x="16736" y="8832"/>
                  </a:cubicBezTo>
                  <a:cubicBezTo>
                    <a:pt x="16704" y="8799"/>
                    <a:pt x="16672" y="8778"/>
                    <a:pt x="16639" y="8746"/>
                  </a:cubicBezTo>
                  <a:cubicBezTo>
                    <a:pt x="16607" y="8724"/>
                    <a:pt x="16585" y="8703"/>
                    <a:pt x="16553" y="8691"/>
                  </a:cubicBezTo>
                  <a:cubicBezTo>
                    <a:pt x="16521" y="8660"/>
                    <a:pt x="16477" y="8627"/>
                    <a:pt x="16423" y="8605"/>
                  </a:cubicBezTo>
                  <a:cubicBezTo>
                    <a:pt x="16391" y="8595"/>
                    <a:pt x="16369" y="8573"/>
                    <a:pt x="16337" y="8562"/>
                  </a:cubicBezTo>
                  <a:cubicBezTo>
                    <a:pt x="16293" y="8552"/>
                    <a:pt x="16261" y="8540"/>
                    <a:pt x="16207" y="8530"/>
                  </a:cubicBezTo>
                  <a:cubicBezTo>
                    <a:pt x="16175" y="8519"/>
                    <a:pt x="16142" y="8519"/>
                    <a:pt x="16110" y="8519"/>
                  </a:cubicBezTo>
                  <a:lnTo>
                    <a:pt x="15916" y="8519"/>
                  </a:lnTo>
                  <a:cubicBezTo>
                    <a:pt x="15851" y="8530"/>
                    <a:pt x="15775" y="8530"/>
                    <a:pt x="15710" y="8540"/>
                  </a:cubicBezTo>
                  <a:lnTo>
                    <a:pt x="15549" y="8573"/>
                  </a:lnTo>
                  <a:cubicBezTo>
                    <a:pt x="15516" y="8573"/>
                    <a:pt x="15473" y="8583"/>
                    <a:pt x="15441" y="8595"/>
                  </a:cubicBezTo>
                  <a:cubicBezTo>
                    <a:pt x="15408" y="8595"/>
                    <a:pt x="15386" y="8605"/>
                    <a:pt x="15365" y="8605"/>
                  </a:cubicBezTo>
                  <a:cubicBezTo>
                    <a:pt x="15343" y="8616"/>
                    <a:pt x="15322" y="8616"/>
                    <a:pt x="15300" y="8627"/>
                  </a:cubicBezTo>
                  <a:cubicBezTo>
                    <a:pt x="15290" y="8627"/>
                    <a:pt x="15278" y="8627"/>
                    <a:pt x="15257" y="8638"/>
                  </a:cubicBezTo>
                  <a:cubicBezTo>
                    <a:pt x="15246" y="8638"/>
                    <a:pt x="15235" y="8638"/>
                    <a:pt x="15225" y="8648"/>
                  </a:cubicBezTo>
                  <a:cubicBezTo>
                    <a:pt x="15203" y="8648"/>
                    <a:pt x="15192" y="8660"/>
                    <a:pt x="15160" y="8670"/>
                  </a:cubicBezTo>
                  <a:cubicBezTo>
                    <a:pt x="15149" y="8670"/>
                    <a:pt x="15138" y="8681"/>
                    <a:pt x="15117" y="8691"/>
                  </a:cubicBezTo>
                  <a:cubicBezTo>
                    <a:pt x="15106" y="8703"/>
                    <a:pt x="15084" y="8713"/>
                    <a:pt x="15052" y="8724"/>
                  </a:cubicBezTo>
                  <a:cubicBezTo>
                    <a:pt x="15031" y="8746"/>
                    <a:pt x="15019" y="8756"/>
                    <a:pt x="14998" y="8767"/>
                  </a:cubicBezTo>
                  <a:cubicBezTo>
                    <a:pt x="14966" y="8799"/>
                    <a:pt x="14955" y="8821"/>
                    <a:pt x="14933" y="8832"/>
                  </a:cubicBezTo>
                  <a:cubicBezTo>
                    <a:pt x="14923" y="8854"/>
                    <a:pt x="14911" y="8864"/>
                    <a:pt x="14901" y="8886"/>
                  </a:cubicBezTo>
                  <a:cubicBezTo>
                    <a:pt x="14879" y="8907"/>
                    <a:pt x="14868" y="8929"/>
                    <a:pt x="14858" y="8951"/>
                  </a:cubicBezTo>
                  <a:cubicBezTo>
                    <a:pt x="14847" y="8962"/>
                    <a:pt x="14836" y="8972"/>
                    <a:pt x="14836" y="8994"/>
                  </a:cubicBezTo>
                  <a:cubicBezTo>
                    <a:pt x="14825" y="9015"/>
                    <a:pt x="14815" y="9037"/>
                    <a:pt x="14803" y="9070"/>
                  </a:cubicBezTo>
                  <a:cubicBezTo>
                    <a:pt x="14782" y="9113"/>
                    <a:pt x="14760" y="9156"/>
                    <a:pt x="14750" y="9199"/>
                  </a:cubicBezTo>
                  <a:cubicBezTo>
                    <a:pt x="14731" y="9256"/>
                    <a:pt x="14704" y="9320"/>
                    <a:pt x="14683" y="9386"/>
                  </a:cubicBezTo>
                  <a:lnTo>
                    <a:pt x="14683" y="9386"/>
                  </a:lnTo>
                  <a:cubicBezTo>
                    <a:pt x="14604" y="9427"/>
                    <a:pt x="14527" y="9470"/>
                    <a:pt x="14458" y="9512"/>
                  </a:cubicBezTo>
                  <a:lnTo>
                    <a:pt x="14384" y="9562"/>
                  </a:lnTo>
                  <a:lnTo>
                    <a:pt x="14384" y="9562"/>
                  </a:lnTo>
                  <a:lnTo>
                    <a:pt x="13843" y="9534"/>
                  </a:lnTo>
                  <a:cubicBezTo>
                    <a:pt x="13829" y="9533"/>
                    <a:pt x="13815" y="9532"/>
                    <a:pt x="13801" y="9532"/>
                  </a:cubicBezTo>
                  <a:cubicBezTo>
                    <a:pt x="13571" y="9532"/>
                    <a:pt x="13368" y="9672"/>
                    <a:pt x="13284" y="9879"/>
                  </a:cubicBezTo>
                  <a:lnTo>
                    <a:pt x="13284" y="9879"/>
                  </a:lnTo>
                  <a:cubicBezTo>
                    <a:pt x="10206" y="9421"/>
                    <a:pt x="7806" y="8630"/>
                    <a:pt x="6101" y="7936"/>
                  </a:cubicBezTo>
                  <a:cubicBezTo>
                    <a:pt x="5659" y="7753"/>
                    <a:pt x="5248" y="7569"/>
                    <a:pt x="4903" y="7407"/>
                  </a:cubicBezTo>
                  <a:cubicBezTo>
                    <a:pt x="4632" y="7288"/>
                    <a:pt x="4395" y="7169"/>
                    <a:pt x="4179" y="7072"/>
                  </a:cubicBezTo>
                  <a:cubicBezTo>
                    <a:pt x="4017" y="6985"/>
                    <a:pt x="3877" y="6921"/>
                    <a:pt x="3747" y="6856"/>
                  </a:cubicBezTo>
                  <a:cubicBezTo>
                    <a:pt x="3650" y="6813"/>
                    <a:pt x="3564" y="6759"/>
                    <a:pt x="3477" y="6726"/>
                  </a:cubicBezTo>
                  <a:cubicBezTo>
                    <a:pt x="3423" y="6694"/>
                    <a:pt x="3358" y="6673"/>
                    <a:pt x="3305" y="6640"/>
                  </a:cubicBezTo>
                  <a:lnTo>
                    <a:pt x="3078" y="6543"/>
                  </a:lnTo>
                  <a:cubicBezTo>
                    <a:pt x="3046" y="6532"/>
                    <a:pt x="3002" y="6522"/>
                    <a:pt x="2959" y="6510"/>
                  </a:cubicBezTo>
                  <a:cubicBezTo>
                    <a:pt x="2938" y="6510"/>
                    <a:pt x="2916" y="6500"/>
                    <a:pt x="2883" y="6500"/>
                  </a:cubicBezTo>
                  <a:cubicBezTo>
                    <a:pt x="2862" y="6489"/>
                    <a:pt x="2830" y="6489"/>
                    <a:pt x="2797" y="6489"/>
                  </a:cubicBezTo>
                  <a:lnTo>
                    <a:pt x="2700" y="6489"/>
                  </a:lnTo>
                  <a:cubicBezTo>
                    <a:pt x="2678" y="6489"/>
                    <a:pt x="2646" y="6489"/>
                    <a:pt x="2614" y="6500"/>
                  </a:cubicBezTo>
                  <a:lnTo>
                    <a:pt x="2592" y="6510"/>
                  </a:lnTo>
                  <a:cubicBezTo>
                    <a:pt x="2559" y="6510"/>
                    <a:pt x="2516" y="6532"/>
                    <a:pt x="2494" y="6543"/>
                  </a:cubicBezTo>
                  <a:lnTo>
                    <a:pt x="2451" y="6565"/>
                  </a:lnTo>
                  <a:cubicBezTo>
                    <a:pt x="2430" y="6575"/>
                    <a:pt x="2408" y="6586"/>
                    <a:pt x="2398" y="6597"/>
                  </a:cubicBezTo>
                  <a:cubicBezTo>
                    <a:pt x="2383" y="6604"/>
                    <a:pt x="2373" y="6612"/>
                    <a:pt x="2365" y="6619"/>
                  </a:cubicBezTo>
                  <a:lnTo>
                    <a:pt x="2365" y="6619"/>
                  </a:lnTo>
                  <a:lnTo>
                    <a:pt x="2365" y="6618"/>
                  </a:lnTo>
                  <a:cubicBezTo>
                    <a:pt x="2343" y="6640"/>
                    <a:pt x="2333" y="6640"/>
                    <a:pt x="2322" y="6662"/>
                  </a:cubicBezTo>
                  <a:cubicBezTo>
                    <a:pt x="2290" y="6683"/>
                    <a:pt x="2279" y="6705"/>
                    <a:pt x="2257" y="6726"/>
                  </a:cubicBezTo>
                  <a:cubicBezTo>
                    <a:pt x="2247" y="6748"/>
                    <a:pt x="2235" y="6759"/>
                    <a:pt x="2235" y="6770"/>
                  </a:cubicBezTo>
                  <a:lnTo>
                    <a:pt x="2236" y="6770"/>
                  </a:lnTo>
                  <a:lnTo>
                    <a:pt x="2214" y="6813"/>
                  </a:lnTo>
                  <a:cubicBezTo>
                    <a:pt x="2182" y="6856"/>
                    <a:pt x="2160" y="6910"/>
                    <a:pt x="2149" y="6964"/>
                  </a:cubicBezTo>
                  <a:cubicBezTo>
                    <a:pt x="2149" y="6985"/>
                    <a:pt x="2149" y="7007"/>
                    <a:pt x="2139" y="7029"/>
                  </a:cubicBezTo>
                  <a:lnTo>
                    <a:pt x="2139" y="7093"/>
                  </a:lnTo>
                  <a:lnTo>
                    <a:pt x="2139" y="7105"/>
                  </a:lnTo>
                  <a:cubicBezTo>
                    <a:pt x="2139" y="7169"/>
                    <a:pt x="2149" y="7234"/>
                    <a:pt x="2160" y="7288"/>
                  </a:cubicBezTo>
                  <a:cubicBezTo>
                    <a:pt x="2182" y="7342"/>
                    <a:pt x="2192" y="7385"/>
                    <a:pt x="2214" y="7429"/>
                  </a:cubicBezTo>
                  <a:cubicBezTo>
                    <a:pt x="2235" y="7461"/>
                    <a:pt x="2247" y="7493"/>
                    <a:pt x="2268" y="7525"/>
                  </a:cubicBezTo>
                  <a:cubicBezTo>
                    <a:pt x="2311" y="7580"/>
                    <a:pt x="2343" y="7623"/>
                    <a:pt x="2387" y="7666"/>
                  </a:cubicBezTo>
                  <a:cubicBezTo>
                    <a:pt x="2419" y="7709"/>
                    <a:pt x="2463" y="7741"/>
                    <a:pt x="2494" y="7774"/>
                  </a:cubicBezTo>
                  <a:lnTo>
                    <a:pt x="2722" y="7968"/>
                  </a:lnTo>
                  <a:cubicBezTo>
                    <a:pt x="2797" y="8022"/>
                    <a:pt x="2873" y="8076"/>
                    <a:pt x="2948" y="8120"/>
                  </a:cubicBezTo>
                  <a:cubicBezTo>
                    <a:pt x="3042" y="8190"/>
                    <a:pt x="3142" y="8260"/>
                    <a:pt x="3243" y="8327"/>
                  </a:cubicBezTo>
                  <a:lnTo>
                    <a:pt x="3243" y="8327"/>
                  </a:lnTo>
                  <a:cubicBezTo>
                    <a:pt x="3184" y="8323"/>
                    <a:pt x="3126" y="8319"/>
                    <a:pt x="3067" y="8314"/>
                  </a:cubicBezTo>
                  <a:cubicBezTo>
                    <a:pt x="2646" y="8281"/>
                    <a:pt x="2214" y="8249"/>
                    <a:pt x="1825" y="8228"/>
                  </a:cubicBezTo>
                  <a:cubicBezTo>
                    <a:pt x="1631" y="8206"/>
                    <a:pt x="1448" y="8195"/>
                    <a:pt x="1285" y="8184"/>
                  </a:cubicBezTo>
                  <a:cubicBezTo>
                    <a:pt x="1199" y="8184"/>
                    <a:pt x="1124" y="8184"/>
                    <a:pt x="1048" y="8173"/>
                  </a:cubicBezTo>
                  <a:lnTo>
                    <a:pt x="702" y="8173"/>
                  </a:lnTo>
                  <a:cubicBezTo>
                    <a:pt x="670" y="8173"/>
                    <a:pt x="637" y="8184"/>
                    <a:pt x="605" y="8184"/>
                  </a:cubicBezTo>
                  <a:cubicBezTo>
                    <a:pt x="573" y="8184"/>
                    <a:pt x="541" y="8195"/>
                    <a:pt x="508" y="8195"/>
                  </a:cubicBezTo>
                  <a:cubicBezTo>
                    <a:pt x="486" y="8206"/>
                    <a:pt x="465" y="8206"/>
                    <a:pt x="433" y="8216"/>
                  </a:cubicBezTo>
                  <a:cubicBezTo>
                    <a:pt x="400" y="8228"/>
                    <a:pt x="378" y="8238"/>
                    <a:pt x="346" y="8260"/>
                  </a:cubicBezTo>
                  <a:cubicBezTo>
                    <a:pt x="313" y="8271"/>
                    <a:pt x="292" y="8281"/>
                    <a:pt x="260" y="8303"/>
                  </a:cubicBezTo>
                  <a:cubicBezTo>
                    <a:pt x="227" y="8324"/>
                    <a:pt x="205" y="8346"/>
                    <a:pt x="174" y="8368"/>
                  </a:cubicBezTo>
                  <a:cubicBezTo>
                    <a:pt x="152" y="8389"/>
                    <a:pt x="130" y="8411"/>
                    <a:pt x="119" y="8444"/>
                  </a:cubicBezTo>
                  <a:cubicBezTo>
                    <a:pt x="87" y="8487"/>
                    <a:pt x="54" y="8540"/>
                    <a:pt x="33" y="8605"/>
                  </a:cubicBezTo>
                  <a:cubicBezTo>
                    <a:pt x="11" y="8660"/>
                    <a:pt x="1" y="8724"/>
                    <a:pt x="1" y="8789"/>
                  </a:cubicBezTo>
                  <a:cubicBezTo>
                    <a:pt x="1" y="8832"/>
                    <a:pt x="1" y="8864"/>
                    <a:pt x="11" y="8907"/>
                  </a:cubicBezTo>
                  <a:cubicBezTo>
                    <a:pt x="22" y="8951"/>
                    <a:pt x="33" y="9005"/>
                    <a:pt x="54" y="9037"/>
                  </a:cubicBezTo>
                  <a:cubicBezTo>
                    <a:pt x="76" y="9080"/>
                    <a:pt x="87" y="9102"/>
                    <a:pt x="109" y="9135"/>
                  </a:cubicBezTo>
                  <a:cubicBezTo>
                    <a:pt x="152" y="9199"/>
                    <a:pt x="195" y="9243"/>
                    <a:pt x="238" y="9275"/>
                  </a:cubicBezTo>
                  <a:cubicBezTo>
                    <a:pt x="270" y="9296"/>
                    <a:pt x="303" y="9329"/>
                    <a:pt x="335" y="9339"/>
                  </a:cubicBezTo>
                  <a:cubicBezTo>
                    <a:pt x="368" y="9361"/>
                    <a:pt x="400" y="9372"/>
                    <a:pt x="433" y="9382"/>
                  </a:cubicBezTo>
                  <a:cubicBezTo>
                    <a:pt x="476" y="9415"/>
                    <a:pt x="529" y="9426"/>
                    <a:pt x="584" y="9447"/>
                  </a:cubicBezTo>
                  <a:cubicBezTo>
                    <a:pt x="627" y="9459"/>
                    <a:pt x="670" y="9480"/>
                    <a:pt x="724" y="9490"/>
                  </a:cubicBezTo>
                  <a:cubicBezTo>
                    <a:pt x="810" y="9512"/>
                    <a:pt x="908" y="9534"/>
                    <a:pt x="1004" y="9555"/>
                  </a:cubicBezTo>
                  <a:cubicBezTo>
                    <a:pt x="1177" y="9598"/>
                    <a:pt x="1372" y="9631"/>
                    <a:pt x="1556" y="9674"/>
                  </a:cubicBezTo>
                  <a:cubicBezTo>
                    <a:pt x="1695" y="9706"/>
                    <a:pt x="1847" y="9739"/>
                    <a:pt x="1976" y="9771"/>
                  </a:cubicBezTo>
                  <a:cubicBezTo>
                    <a:pt x="2084" y="9804"/>
                    <a:pt x="2182" y="9836"/>
                    <a:pt x="2268" y="9858"/>
                  </a:cubicBezTo>
                  <a:cubicBezTo>
                    <a:pt x="2316" y="9873"/>
                    <a:pt x="2363" y="9895"/>
                    <a:pt x="2406" y="9914"/>
                  </a:cubicBezTo>
                  <a:lnTo>
                    <a:pt x="2406" y="9914"/>
                  </a:lnTo>
                  <a:cubicBezTo>
                    <a:pt x="2386" y="9925"/>
                    <a:pt x="2365" y="9935"/>
                    <a:pt x="2343" y="9944"/>
                  </a:cubicBezTo>
                  <a:cubicBezTo>
                    <a:pt x="2225" y="9998"/>
                    <a:pt x="2074" y="10063"/>
                    <a:pt x="1911" y="10117"/>
                  </a:cubicBezTo>
                  <a:cubicBezTo>
                    <a:pt x="1674" y="10214"/>
                    <a:pt x="1415" y="10289"/>
                    <a:pt x="1177" y="10365"/>
                  </a:cubicBezTo>
                  <a:cubicBezTo>
                    <a:pt x="1059" y="10397"/>
                    <a:pt x="940" y="10430"/>
                    <a:pt x="832" y="10462"/>
                  </a:cubicBezTo>
                  <a:cubicBezTo>
                    <a:pt x="735" y="10495"/>
                    <a:pt x="637" y="10527"/>
                    <a:pt x="551" y="10549"/>
                  </a:cubicBezTo>
                  <a:cubicBezTo>
                    <a:pt x="519" y="10560"/>
                    <a:pt x="497" y="10570"/>
                    <a:pt x="465" y="10581"/>
                  </a:cubicBezTo>
                  <a:cubicBezTo>
                    <a:pt x="443" y="10592"/>
                    <a:pt x="421" y="10592"/>
                    <a:pt x="389" y="10613"/>
                  </a:cubicBezTo>
                  <a:cubicBezTo>
                    <a:pt x="368" y="10625"/>
                    <a:pt x="346" y="10635"/>
                    <a:pt x="325" y="10657"/>
                  </a:cubicBezTo>
                  <a:cubicBezTo>
                    <a:pt x="303" y="10668"/>
                    <a:pt x="281" y="10678"/>
                    <a:pt x="260" y="10711"/>
                  </a:cubicBezTo>
                  <a:cubicBezTo>
                    <a:pt x="238" y="10721"/>
                    <a:pt x="217" y="10743"/>
                    <a:pt x="195" y="10765"/>
                  </a:cubicBezTo>
                  <a:cubicBezTo>
                    <a:pt x="174" y="10786"/>
                    <a:pt x="162" y="10808"/>
                    <a:pt x="141" y="10829"/>
                  </a:cubicBezTo>
                  <a:cubicBezTo>
                    <a:pt x="119" y="10873"/>
                    <a:pt x="97" y="10916"/>
                    <a:pt x="76" y="10970"/>
                  </a:cubicBezTo>
                  <a:cubicBezTo>
                    <a:pt x="66" y="11024"/>
                    <a:pt x="54" y="11088"/>
                    <a:pt x="54" y="11153"/>
                  </a:cubicBezTo>
                  <a:cubicBezTo>
                    <a:pt x="54" y="11186"/>
                    <a:pt x="54" y="11229"/>
                    <a:pt x="66" y="11261"/>
                  </a:cubicBezTo>
                  <a:cubicBezTo>
                    <a:pt x="76" y="11326"/>
                    <a:pt x="97" y="11391"/>
                    <a:pt x="130" y="11445"/>
                  </a:cubicBezTo>
                  <a:cubicBezTo>
                    <a:pt x="162" y="11488"/>
                    <a:pt x="184" y="11532"/>
                    <a:pt x="217" y="11553"/>
                  </a:cubicBezTo>
                  <a:cubicBezTo>
                    <a:pt x="238" y="11585"/>
                    <a:pt x="270" y="11607"/>
                    <a:pt x="292" y="11628"/>
                  </a:cubicBezTo>
                  <a:cubicBezTo>
                    <a:pt x="335" y="11661"/>
                    <a:pt x="368" y="11672"/>
                    <a:pt x="400" y="11693"/>
                  </a:cubicBezTo>
                  <a:cubicBezTo>
                    <a:pt x="421" y="11704"/>
                    <a:pt x="454" y="11715"/>
                    <a:pt x="476" y="11726"/>
                  </a:cubicBezTo>
                  <a:cubicBezTo>
                    <a:pt x="497" y="11726"/>
                    <a:pt x="508" y="11736"/>
                    <a:pt x="529" y="11748"/>
                  </a:cubicBezTo>
                  <a:cubicBezTo>
                    <a:pt x="562" y="11758"/>
                    <a:pt x="594" y="11758"/>
                    <a:pt x="627" y="11769"/>
                  </a:cubicBezTo>
                  <a:cubicBezTo>
                    <a:pt x="692" y="11779"/>
                    <a:pt x="745" y="11791"/>
                    <a:pt x="810" y="11801"/>
                  </a:cubicBezTo>
                  <a:cubicBezTo>
                    <a:pt x="929" y="11823"/>
                    <a:pt x="1059" y="11844"/>
                    <a:pt x="1199" y="11866"/>
                  </a:cubicBezTo>
                  <a:cubicBezTo>
                    <a:pt x="1415" y="11899"/>
                    <a:pt x="1664" y="11931"/>
                    <a:pt x="1911" y="11974"/>
                  </a:cubicBezTo>
                  <a:cubicBezTo>
                    <a:pt x="2171" y="12017"/>
                    <a:pt x="2419" y="12082"/>
                    <a:pt x="2646" y="12147"/>
                  </a:cubicBezTo>
                  <a:cubicBezTo>
                    <a:pt x="2657" y="12147"/>
                    <a:pt x="2667" y="12147"/>
                    <a:pt x="2678" y="12158"/>
                  </a:cubicBezTo>
                  <a:lnTo>
                    <a:pt x="2689" y="12158"/>
                  </a:lnTo>
                  <a:cubicBezTo>
                    <a:pt x="2722" y="12168"/>
                    <a:pt x="2754" y="12179"/>
                    <a:pt x="2797" y="12190"/>
                  </a:cubicBezTo>
                  <a:cubicBezTo>
                    <a:pt x="2808" y="12201"/>
                    <a:pt x="2818" y="12201"/>
                    <a:pt x="2830" y="12201"/>
                  </a:cubicBezTo>
                  <a:cubicBezTo>
                    <a:pt x="2840" y="12211"/>
                    <a:pt x="2851" y="12211"/>
                    <a:pt x="2862" y="12211"/>
                  </a:cubicBezTo>
                  <a:cubicBezTo>
                    <a:pt x="2894" y="12233"/>
                    <a:pt x="2926" y="12244"/>
                    <a:pt x="2959" y="12255"/>
                  </a:cubicBezTo>
                  <a:lnTo>
                    <a:pt x="2970" y="12255"/>
                  </a:lnTo>
                  <a:cubicBezTo>
                    <a:pt x="2970" y="12255"/>
                    <a:pt x="2981" y="12266"/>
                    <a:pt x="2991" y="12266"/>
                  </a:cubicBezTo>
                  <a:cubicBezTo>
                    <a:pt x="3024" y="12276"/>
                    <a:pt x="3056" y="12298"/>
                    <a:pt x="3078" y="12309"/>
                  </a:cubicBezTo>
                  <a:lnTo>
                    <a:pt x="3089" y="12309"/>
                  </a:lnTo>
                  <a:cubicBezTo>
                    <a:pt x="3089" y="12309"/>
                    <a:pt x="3099" y="12319"/>
                    <a:pt x="3110" y="12319"/>
                  </a:cubicBezTo>
                  <a:cubicBezTo>
                    <a:pt x="3121" y="12319"/>
                    <a:pt x="3121" y="12331"/>
                    <a:pt x="3132" y="12331"/>
                  </a:cubicBezTo>
                  <a:cubicBezTo>
                    <a:pt x="3151" y="12340"/>
                    <a:pt x="3161" y="12349"/>
                    <a:pt x="3178" y="12358"/>
                  </a:cubicBezTo>
                  <a:lnTo>
                    <a:pt x="3178" y="12358"/>
                  </a:lnTo>
                  <a:lnTo>
                    <a:pt x="3175" y="12363"/>
                  </a:lnTo>
                  <a:lnTo>
                    <a:pt x="3186" y="12363"/>
                  </a:lnTo>
                  <a:cubicBezTo>
                    <a:pt x="3186" y="12363"/>
                    <a:pt x="3197" y="12363"/>
                    <a:pt x="3197" y="12374"/>
                  </a:cubicBezTo>
                  <a:lnTo>
                    <a:pt x="3207" y="12374"/>
                  </a:lnTo>
                  <a:lnTo>
                    <a:pt x="3218" y="12384"/>
                  </a:lnTo>
                  <a:lnTo>
                    <a:pt x="3229" y="12384"/>
                  </a:lnTo>
                  <a:cubicBezTo>
                    <a:pt x="3229" y="12395"/>
                    <a:pt x="3240" y="12395"/>
                    <a:pt x="3240" y="12395"/>
                  </a:cubicBezTo>
                  <a:cubicBezTo>
                    <a:pt x="3250" y="12406"/>
                    <a:pt x="3250" y="12406"/>
                    <a:pt x="3262" y="12406"/>
                  </a:cubicBezTo>
                  <a:lnTo>
                    <a:pt x="3272" y="12417"/>
                  </a:lnTo>
                  <a:lnTo>
                    <a:pt x="3283" y="12417"/>
                  </a:lnTo>
                  <a:lnTo>
                    <a:pt x="3283" y="12427"/>
                  </a:lnTo>
                  <a:lnTo>
                    <a:pt x="3293" y="12427"/>
                  </a:lnTo>
                  <a:lnTo>
                    <a:pt x="3293" y="12439"/>
                  </a:lnTo>
                  <a:lnTo>
                    <a:pt x="3305" y="12439"/>
                  </a:lnTo>
                  <a:cubicBezTo>
                    <a:pt x="3305" y="12442"/>
                    <a:pt x="3306" y="12444"/>
                    <a:pt x="3307" y="12446"/>
                  </a:cubicBezTo>
                  <a:lnTo>
                    <a:pt x="3307" y="12446"/>
                  </a:lnTo>
                  <a:lnTo>
                    <a:pt x="3305" y="12449"/>
                  </a:lnTo>
                  <a:cubicBezTo>
                    <a:pt x="3315" y="12449"/>
                    <a:pt x="3326" y="12460"/>
                    <a:pt x="3326" y="12460"/>
                  </a:cubicBezTo>
                  <a:lnTo>
                    <a:pt x="3337" y="12471"/>
                  </a:lnTo>
                  <a:lnTo>
                    <a:pt x="3348" y="12482"/>
                  </a:lnTo>
                  <a:cubicBezTo>
                    <a:pt x="3348" y="12492"/>
                    <a:pt x="3358" y="12492"/>
                    <a:pt x="3358" y="12492"/>
                  </a:cubicBezTo>
                  <a:lnTo>
                    <a:pt x="3358" y="12503"/>
                  </a:lnTo>
                  <a:lnTo>
                    <a:pt x="3369" y="12503"/>
                  </a:lnTo>
                  <a:lnTo>
                    <a:pt x="3369" y="12514"/>
                  </a:lnTo>
                  <a:lnTo>
                    <a:pt x="3369" y="12525"/>
                  </a:lnTo>
                  <a:lnTo>
                    <a:pt x="3369" y="12535"/>
                  </a:lnTo>
                  <a:lnTo>
                    <a:pt x="3369" y="12547"/>
                  </a:lnTo>
                  <a:lnTo>
                    <a:pt x="3358" y="12557"/>
                  </a:lnTo>
                  <a:lnTo>
                    <a:pt x="3358" y="12568"/>
                  </a:lnTo>
                  <a:cubicBezTo>
                    <a:pt x="3337" y="12643"/>
                    <a:pt x="3283" y="12730"/>
                    <a:pt x="3229" y="12827"/>
                  </a:cubicBezTo>
                  <a:cubicBezTo>
                    <a:pt x="3175" y="12914"/>
                    <a:pt x="3110" y="13010"/>
                    <a:pt x="3046" y="13108"/>
                  </a:cubicBezTo>
                  <a:cubicBezTo>
                    <a:pt x="2916" y="13270"/>
                    <a:pt x="2775" y="13442"/>
                    <a:pt x="2624" y="13615"/>
                  </a:cubicBezTo>
                  <a:cubicBezTo>
                    <a:pt x="2516" y="13734"/>
                    <a:pt x="2398" y="13853"/>
                    <a:pt x="2290" y="13961"/>
                  </a:cubicBezTo>
                  <a:cubicBezTo>
                    <a:pt x="2214" y="14047"/>
                    <a:pt x="2127" y="14123"/>
                    <a:pt x="2063" y="14198"/>
                  </a:cubicBezTo>
                  <a:cubicBezTo>
                    <a:pt x="2009" y="14252"/>
                    <a:pt x="1955" y="14296"/>
                    <a:pt x="1911" y="14349"/>
                  </a:cubicBezTo>
                  <a:lnTo>
                    <a:pt x="1815" y="14447"/>
                  </a:lnTo>
                  <a:lnTo>
                    <a:pt x="1750" y="14512"/>
                  </a:lnTo>
                  <a:cubicBezTo>
                    <a:pt x="1728" y="14533"/>
                    <a:pt x="1717" y="14544"/>
                    <a:pt x="1707" y="14565"/>
                  </a:cubicBezTo>
                  <a:cubicBezTo>
                    <a:pt x="1695" y="14576"/>
                    <a:pt x="1674" y="14587"/>
                    <a:pt x="1664" y="14608"/>
                  </a:cubicBezTo>
                  <a:cubicBezTo>
                    <a:pt x="1652" y="14620"/>
                    <a:pt x="1652" y="14630"/>
                    <a:pt x="1642" y="14652"/>
                  </a:cubicBezTo>
                  <a:lnTo>
                    <a:pt x="1609" y="14684"/>
                  </a:lnTo>
                  <a:cubicBezTo>
                    <a:pt x="1609" y="14695"/>
                    <a:pt x="1599" y="14716"/>
                    <a:pt x="1588" y="14728"/>
                  </a:cubicBezTo>
                  <a:cubicBezTo>
                    <a:pt x="1577" y="14749"/>
                    <a:pt x="1566" y="14781"/>
                    <a:pt x="1556" y="14824"/>
                  </a:cubicBezTo>
                  <a:cubicBezTo>
                    <a:pt x="1544" y="14846"/>
                    <a:pt x="1534" y="14868"/>
                    <a:pt x="1534" y="14900"/>
                  </a:cubicBezTo>
                  <a:cubicBezTo>
                    <a:pt x="1523" y="14922"/>
                    <a:pt x="1523" y="14965"/>
                    <a:pt x="1523" y="15008"/>
                  </a:cubicBezTo>
                  <a:cubicBezTo>
                    <a:pt x="1523" y="15040"/>
                    <a:pt x="1523" y="15073"/>
                    <a:pt x="1534" y="15116"/>
                  </a:cubicBezTo>
                  <a:cubicBezTo>
                    <a:pt x="1534" y="15148"/>
                    <a:pt x="1544" y="15181"/>
                    <a:pt x="1566" y="15224"/>
                  </a:cubicBezTo>
                  <a:cubicBezTo>
                    <a:pt x="1577" y="15256"/>
                    <a:pt x="1599" y="15289"/>
                    <a:pt x="1609" y="15321"/>
                  </a:cubicBezTo>
                  <a:cubicBezTo>
                    <a:pt x="1631" y="15354"/>
                    <a:pt x="1652" y="15375"/>
                    <a:pt x="1674" y="15397"/>
                  </a:cubicBezTo>
                  <a:cubicBezTo>
                    <a:pt x="1717" y="15440"/>
                    <a:pt x="1760" y="15483"/>
                    <a:pt x="1803" y="15505"/>
                  </a:cubicBezTo>
                  <a:cubicBezTo>
                    <a:pt x="1836" y="15527"/>
                    <a:pt x="1868" y="15537"/>
                    <a:pt x="1901" y="15548"/>
                  </a:cubicBezTo>
                  <a:cubicBezTo>
                    <a:pt x="1944" y="15570"/>
                    <a:pt x="1987" y="15580"/>
                    <a:pt x="2019" y="15580"/>
                  </a:cubicBezTo>
                  <a:cubicBezTo>
                    <a:pt x="2052" y="15591"/>
                    <a:pt x="2084" y="15591"/>
                    <a:pt x="2106" y="15591"/>
                  </a:cubicBezTo>
                  <a:cubicBezTo>
                    <a:pt x="2139" y="15591"/>
                    <a:pt x="2160" y="15580"/>
                    <a:pt x="2182" y="15580"/>
                  </a:cubicBezTo>
                  <a:cubicBezTo>
                    <a:pt x="2214" y="15580"/>
                    <a:pt x="2247" y="15570"/>
                    <a:pt x="2268" y="15570"/>
                  </a:cubicBezTo>
                  <a:cubicBezTo>
                    <a:pt x="2290" y="15559"/>
                    <a:pt x="2311" y="15559"/>
                    <a:pt x="2333" y="15548"/>
                  </a:cubicBezTo>
                  <a:cubicBezTo>
                    <a:pt x="2365" y="15537"/>
                    <a:pt x="2387" y="15527"/>
                    <a:pt x="2408" y="15515"/>
                  </a:cubicBezTo>
                  <a:lnTo>
                    <a:pt x="2473" y="15483"/>
                  </a:lnTo>
                  <a:cubicBezTo>
                    <a:pt x="2516" y="15462"/>
                    <a:pt x="2559" y="15440"/>
                    <a:pt x="2614" y="15407"/>
                  </a:cubicBezTo>
                  <a:cubicBezTo>
                    <a:pt x="2689" y="15364"/>
                    <a:pt x="2797" y="15299"/>
                    <a:pt x="2916" y="15224"/>
                  </a:cubicBezTo>
                  <a:cubicBezTo>
                    <a:pt x="3110" y="15116"/>
                    <a:pt x="3348" y="14965"/>
                    <a:pt x="3639" y="14781"/>
                  </a:cubicBezTo>
                  <a:cubicBezTo>
                    <a:pt x="3941" y="14598"/>
                    <a:pt x="4308" y="14371"/>
                    <a:pt x="4740" y="14101"/>
                  </a:cubicBezTo>
                  <a:lnTo>
                    <a:pt x="4838" y="14037"/>
                  </a:lnTo>
                  <a:cubicBezTo>
                    <a:pt x="4848" y="14025"/>
                    <a:pt x="4860" y="14025"/>
                    <a:pt x="4870" y="14015"/>
                  </a:cubicBezTo>
                  <a:cubicBezTo>
                    <a:pt x="4891" y="14004"/>
                    <a:pt x="4924" y="13982"/>
                    <a:pt x="4946" y="13972"/>
                  </a:cubicBezTo>
                  <a:cubicBezTo>
                    <a:pt x="4956" y="13972"/>
                    <a:pt x="4967" y="13961"/>
                    <a:pt x="4978" y="13950"/>
                  </a:cubicBezTo>
                  <a:lnTo>
                    <a:pt x="5043" y="13917"/>
                  </a:lnTo>
                  <a:cubicBezTo>
                    <a:pt x="5054" y="13907"/>
                    <a:pt x="5064" y="13896"/>
                    <a:pt x="5086" y="13885"/>
                  </a:cubicBezTo>
                  <a:cubicBezTo>
                    <a:pt x="5107" y="13874"/>
                    <a:pt x="5129" y="13864"/>
                    <a:pt x="5140" y="13853"/>
                  </a:cubicBezTo>
                  <a:cubicBezTo>
                    <a:pt x="5162" y="13842"/>
                    <a:pt x="5172" y="13842"/>
                    <a:pt x="5183" y="13831"/>
                  </a:cubicBezTo>
                  <a:lnTo>
                    <a:pt x="5248" y="13799"/>
                  </a:lnTo>
                  <a:cubicBezTo>
                    <a:pt x="5259" y="13788"/>
                    <a:pt x="5270" y="13777"/>
                    <a:pt x="5291" y="13766"/>
                  </a:cubicBezTo>
                  <a:cubicBezTo>
                    <a:pt x="5313" y="13756"/>
                    <a:pt x="5323" y="13745"/>
                    <a:pt x="5345" y="13745"/>
                  </a:cubicBezTo>
                  <a:cubicBezTo>
                    <a:pt x="5356" y="13734"/>
                    <a:pt x="5378" y="13723"/>
                    <a:pt x="5388" y="13713"/>
                  </a:cubicBezTo>
                  <a:lnTo>
                    <a:pt x="5453" y="13680"/>
                  </a:lnTo>
                  <a:cubicBezTo>
                    <a:pt x="5464" y="13680"/>
                    <a:pt x="5475" y="13669"/>
                    <a:pt x="5496" y="13658"/>
                  </a:cubicBezTo>
                  <a:cubicBezTo>
                    <a:pt x="5518" y="13648"/>
                    <a:pt x="5529" y="13637"/>
                    <a:pt x="5551" y="13626"/>
                  </a:cubicBezTo>
                  <a:cubicBezTo>
                    <a:pt x="5561" y="13615"/>
                    <a:pt x="5582" y="13615"/>
                    <a:pt x="5594" y="13605"/>
                  </a:cubicBezTo>
                  <a:cubicBezTo>
                    <a:pt x="5615" y="13593"/>
                    <a:pt x="5637" y="13583"/>
                    <a:pt x="5647" y="13572"/>
                  </a:cubicBezTo>
                  <a:cubicBezTo>
                    <a:pt x="5669" y="13561"/>
                    <a:pt x="5680" y="13561"/>
                    <a:pt x="5702" y="13550"/>
                  </a:cubicBezTo>
                  <a:cubicBezTo>
                    <a:pt x="5712" y="13540"/>
                    <a:pt x="5734" y="13529"/>
                    <a:pt x="5755" y="13518"/>
                  </a:cubicBezTo>
                  <a:cubicBezTo>
                    <a:pt x="5766" y="13518"/>
                    <a:pt x="5788" y="13507"/>
                    <a:pt x="5798" y="13497"/>
                  </a:cubicBezTo>
                  <a:cubicBezTo>
                    <a:pt x="5820" y="13485"/>
                    <a:pt x="5831" y="13475"/>
                    <a:pt x="5853" y="13475"/>
                  </a:cubicBezTo>
                  <a:cubicBezTo>
                    <a:pt x="5874" y="13464"/>
                    <a:pt x="5885" y="13453"/>
                    <a:pt x="5896" y="13442"/>
                  </a:cubicBezTo>
                  <a:cubicBezTo>
                    <a:pt x="5918" y="13442"/>
                    <a:pt x="5939" y="13432"/>
                    <a:pt x="5961" y="13421"/>
                  </a:cubicBezTo>
                  <a:cubicBezTo>
                    <a:pt x="5971" y="13410"/>
                    <a:pt x="5982" y="13399"/>
                    <a:pt x="6004" y="13399"/>
                  </a:cubicBezTo>
                  <a:cubicBezTo>
                    <a:pt x="6026" y="13389"/>
                    <a:pt x="6036" y="13377"/>
                    <a:pt x="6058" y="13367"/>
                  </a:cubicBezTo>
                  <a:cubicBezTo>
                    <a:pt x="6079" y="13367"/>
                    <a:pt x="6090" y="13356"/>
                    <a:pt x="6101" y="13346"/>
                  </a:cubicBezTo>
                  <a:cubicBezTo>
                    <a:pt x="6122" y="13334"/>
                    <a:pt x="6144" y="13334"/>
                    <a:pt x="6166" y="13324"/>
                  </a:cubicBezTo>
                  <a:cubicBezTo>
                    <a:pt x="6177" y="13313"/>
                    <a:pt x="6187" y="13302"/>
                    <a:pt x="6209" y="13302"/>
                  </a:cubicBezTo>
                  <a:cubicBezTo>
                    <a:pt x="6220" y="13291"/>
                    <a:pt x="6242" y="13281"/>
                    <a:pt x="6263" y="13270"/>
                  </a:cubicBezTo>
                  <a:cubicBezTo>
                    <a:pt x="6285" y="13270"/>
                    <a:pt x="6295" y="13259"/>
                    <a:pt x="6306" y="13248"/>
                  </a:cubicBezTo>
                  <a:cubicBezTo>
                    <a:pt x="6328" y="13248"/>
                    <a:pt x="6350" y="13238"/>
                    <a:pt x="6371" y="13226"/>
                  </a:cubicBezTo>
                  <a:cubicBezTo>
                    <a:pt x="6381" y="13216"/>
                    <a:pt x="6393" y="13216"/>
                    <a:pt x="6403" y="13205"/>
                  </a:cubicBezTo>
                  <a:cubicBezTo>
                    <a:pt x="6425" y="13194"/>
                    <a:pt x="6446" y="13183"/>
                    <a:pt x="6468" y="13183"/>
                  </a:cubicBezTo>
                  <a:cubicBezTo>
                    <a:pt x="6489" y="13173"/>
                    <a:pt x="6501" y="13162"/>
                    <a:pt x="6511" y="13162"/>
                  </a:cubicBezTo>
                  <a:lnTo>
                    <a:pt x="6576" y="13130"/>
                  </a:lnTo>
                  <a:cubicBezTo>
                    <a:pt x="6587" y="13130"/>
                    <a:pt x="6597" y="13118"/>
                    <a:pt x="6609" y="13118"/>
                  </a:cubicBezTo>
                  <a:cubicBezTo>
                    <a:pt x="6641" y="13108"/>
                    <a:pt x="6662" y="13097"/>
                    <a:pt x="6695" y="13086"/>
                  </a:cubicBezTo>
                  <a:cubicBezTo>
                    <a:pt x="6705" y="13075"/>
                    <a:pt x="6705" y="13075"/>
                    <a:pt x="6717" y="13075"/>
                  </a:cubicBezTo>
                  <a:cubicBezTo>
                    <a:pt x="6781" y="13043"/>
                    <a:pt x="6846" y="13022"/>
                    <a:pt x="6921" y="12989"/>
                  </a:cubicBezTo>
                  <a:cubicBezTo>
                    <a:pt x="6921" y="12989"/>
                    <a:pt x="6933" y="12978"/>
                    <a:pt x="6943" y="12978"/>
                  </a:cubicBezTo>
                  <a:cubicBezTo>
                    <a:pt x="6965" y="12967"/>
                    <a:pt x="6997" y="12957"/>
                    <a:pt x="7019" y="12946"/>
                  </a:cubicBezTo>
                  <a:cubicBezTo>
                    <a:pt x="7029" y="12946"/>
                    <a:pt x="7041" y="12935"/>
                    <a:pt x="7051" y="12935"/>
                  </a:cubicBezTo>
                  <a:cubicBezTo>
                    <a:pt x="7073" y="12924"/>
                    <a:pt x="7094" y="12914"/>
                    <a:pt x="7116" y="12914"/>
                  </a:cubicBezTo>
                  <a:cubicBezTo>
                    <a:pt x="7127" y="12902"/>
                    <a:pt x="7149" y="12902"/>
                    <a:pt x="7159" y="12892"/>
                  </a:cubicBezTo>
                  <a:cubicBezTo>
                    <a:pt x="7180" y="12881"/>
                    <a:pt x="7202" y="12881"/>
                    <a:pt x="7224" y="12870"/>
                  </a:cubicBezTo>
                  <a:cubicBezTo>
                    <a:pt x="7235" y="12870"/>
                    <a:pt x="7245" y="12859"/>
                    <a:pt x="7257" y="12859"/>
                  </a:cubicBezTo>
                  <a:lnTo>
                    <a:pt x="7321" y="12827"/>
                  </a:lnTo>
                  <a:cubicBezTo>
                    <a:pt x="7332" y="12827"/>
                    <a:pt x="7353" y="12827"/>
                    <a:pt x="7364" y="12816"/>
                  </a:cubicBezTo>
                  <a:cubicBezTo>
                    <a:pt x="7386" y="12806"/>
                    <a:pt x="7408" y="12806"/>
                    <a:pt x="7418" y="12794"/>
                  </a:cubicBezTo>
                  <a:cubicBezTo>
                    <a:pt x="7440" y="12794"/>
                    <a:pt x="7451" y="12784"/>
                    <a:pt x="7461" y="12784"/>
                  </a:cubicBezTo>
                  <a:cubicBezTo>
                    <a:pt x="7483" y="12773"/>
                    <a:pt x="7504" y="12762"/>
                    <a:pt x="7526" y="12762"/>
                  </a:cubicBezTo>
                  <a:cubicBezTo>
                    <a:pt x="7537" y="12751"/>
                    <a:pt x="7548" y="12751"/>
                    <a:pt x="7569" y="12741"/>
                  </a:cubicBezTo>
                  <a:cubicBezTo>
                    <a:pt x="7591" y="12741"/>
                    <a:pt x="7602" y="12730"/>
                    <a:pt x="7624" y="12719"/>
                  </a:cubicBezTo>
                  <a:cubicBezTo>
                    <a:pt x="7645" y="12719"/>
                    <a:pt x="7656" y="12719"/>
                    <a:pt x="7667" y="12708"/>
                  </a:cubicBezTo>
                  <a:cubicBezTo>
                    <a:pt x="7688" y="12698"/>
                    <a:pt x="7710" y="12698"/>
                    <a:pt x="7732" y="12686"/>
                  </a:cubicBezTo>
                  <a:cubicBezTo>
                    <a:pt x="7742" y="12686"/>
                    <a:pt x="7753" y="12676"/>
                    <a:pt x="7775" y="12676"/>
                  </a:cubicBezTo>
                  <a:cubicBezTo>
                    <a:pt x="7785" y="12665"/>
                    <a:pt x="7807" y="12665"/>
                    <a:pt x="7828" y="12654"/>
                  </a:cubicBezTo>
                  <a:cubicBezTo>
                    <a:pt x="7840" y="12654"/>
                    <a:pt x="7861" y="12643"/>
                    <a:pt x="7872" y="12643"/>
                  </a:cubicBezTo>
                  <a:cubicBezTo>
                    <a:pt x="7893" y="12633"/>
                    <a:pt x="7915" y="12633"/>
                    <a:pt x="7926" y="12622"/>
                  </a:cubicBezTo>
                  <a:cubicBezTo>
                    <a:pt x="7948" y="12622"/>
                    <a:pt x="7958" y="12611"/>
                    <a:pt x="7969" y="12611"/>
                  </a:cubicBezTo>
                  <a:cubicBezTo>
                    <a:pt x="7991" y="12600"/>
                    <a:pt x="8012" y="12600"/>
                    <a:pt x="8034" y="12590"/>
                  </a:cubicBezTo>
                  <a:cubicBezTo>
                    <a:pt x="8044" y="12590"/>
                    <a:pt x="8055" y="12578"/>
                    <a:pt x="8077" y="12578"/>
                  </a:cubicBezTo>
                  <a:cubicBezTo>
                    <a:pt x="8087" y="12568"/>
                    <a:pt x="8109" y="12568"/>
                    <a:pt x="8131" y="12557"/>
                  </a:cubicBezTo>
                  <a:cubicBezTo>
                    <a:pt x="8142" y="12557"/>
                    <a:pt x="8163" y="12557"/>
                    <a:pt x="8174" y="12547"/>
                  </a:cubicBezTo>
                  <a:cubicBezTo>
                    <a:pt x="8195" y="12547"/>
                    <a:pt x="8217" y="12535"/>
                    <a:pt x="8228" y="12525"/>
                  </a:cubicBezTo>
                  <a:cubicBezTo>
                    <a:pt x="8250" y="12525"/>
                    <a:pt x="8260" y="12525"/>
                    <a:pt x="8271" y="12514"/>
                  </a:cubicBezTo>
                  <a:cubicBezTo>
                    <a:pt x="8293" y="12514"/>
                    <a:pt x="8315" y="12503"/>
                    <a:pt x="8336" y="12503"/>
                  </a:cubicBezTo>
                  <a:cubicBezTo>
                    <a:pt x="8347" y="12492"/>
                    <a:pt x="8358" y="12492"/>
                    <a:pt x="8368" y="12492"/>
                  </a:cubicBezTo>
                  <a:cubicBezTo>
                    <a:pt x="8390" y="12482"/>
                    <a:pt x="8411" y="12482"/>
                    <a:pt x="8433" y="12471"/>
                  </a:cubicBezTo>
                  <a:cubicBezTo>
                    <a:pt x="8455" y="12471"/>
                    <a:pt x="8466" y="12460"/>
                    <a:pt x="8476" y="12460"/>
                  </a:cubicBezTo>
                  <a:cubicBezTo>
                    <a:pt x="8498" y="12460"/>
                    <a:pt x="8519" y="12449"/>
                    <a:pt x="8541" y="12439"/>
                  </a:cubicBezTo>
                  <a:lnTo>
                    <a:pt x="8574" y="12439"/>
                  </a:lnTo>
                  <a:cubicBezTo>
                    <a:pt x="8595" y="12427"/>
                    <a:pt x="8627" y="12417"/>
                    <a:pt x="8649" y="12417"/>
                  </a:cubicBezTo>
                  <a:cubicBezTo>
                    <a:pt x="8660" y="12406"/>
                    <a:pt x="8671" y="12406"/>
                    <a:pt x="8671" y="12406"/>
                  </a:cubicBezTo>
                  <a:cubicBezTo>
                    <a:pt x="8768" y="12384"/>
                    <a:pt x="8876" y="12352"/>
                    <a:pt x="8973" y="12331"/>
                  </a:cubicBezTo>
                  <a:lnTo>
                    <a:pt x="8984" y="12331"/>
                  </a:lnTo>
                  <a:cubicBezTo>
                    <a:pt x="9016" y="12319"/>
                    <a:pt x="9038" y="12309"/>
                    <a:pt x="9070" y="12309"/>
                  </a:cubicBezTo>
                  <a:cubicBezTo>
                    <a:pt x="9081" y="12309"/>
                    <a:pt x="9081" y="12298"/>
                    <a:pt x="9092" y="12298"/>
                  </a:cubicBezTo>
                  <a:cubicBezTo>
                    <a:pt x="9124" y="12298"/>
                    <a:pt x="9146" y="12287"/>
                    <a:pt x="9167" y="12287"/>
                  </a:cubicBezTo>
                  <a:cubicBezTo>
                    <a:pt x="9178" y="12276"/>
                    <a:pt x="9189" y="12276"/>
                    <a:pt x="9200" y="12276"/>
                  </a:cubicBezTo>
                  <a:cubicBezTo>
                    <a:pt x="9222" y="12276"/>
                    <a:pt x="9243" y="12266"/>
                    <a:pt x="9265" y="12266"/>
                  </a:cubicBezTo>
                  <a:cubicBezTo>
                    <a:pt x="9275" y="12255"/>
                    <a:pt x="9286" y="12255"/>
                    <a:pt x="9297" y="12255"/>
                  </a:cubicBezTo>
                  <a:cubicBezTo>
                    <a:pt x="9318" y="12244"/>
                    <a:pt x="9340" y="12244"/>
                    <a:pt x="9362" y="12244"/>
                  </a:cubicBezTo>
                  <a:cubicBezTo>
                    <a:pt x="9373" y="12233"/>
                    <a:pt x="9383" y="12233"/>
                    <a:pt x="9405" y="12233"/>
                  </a:cubicBezTo>
                  <a:cubicBezTo>
                    <a:pt x="9426" y="12223"/>
                    <a:pt x="9448" y="12223"/>
                    <a:pt x="9470" y="12223"/>
                  </a:cubicBezTo>
                  <a:lnTo>
                    <a:pt x="9459" y="12223"/>
                  </a:lnTo>
                  <a:cubicBezTo>
                    <a:pt x="9481" y="12211"/>
                    <a:pt x="9491" y="12211"/>
                    <a:pt x="9502" y="12211"/>
                  </a:cubicBezTo>
                  <a:cubicBezTo>
                    <a:pt x="9524" y="12211"/>
                    <a:pt x="9546" y="12201"/>
                    <a:pt x="9567" y="12201"/>
                  </a:cubicBezTo>
                  <a:cubicBezTo>
                    <a:pt x="9577" y="12201"/>
                    <a:pt x="9589" y="12190"/>
                    <a:pt x="9599" y="12190"/>
                  </a:cubicBezTo>
                  <a:cubicBezTo>
                    <a:pt x="9621" y="12190"/>
                    <a:pt x="9642" y="12179"/>
                    <a:pt x="9664" y="12179"/>
                  </a:cubicBezTo>
                  <a:cubicBezTo>
                    <a:pt x="9675" y="12179"/>
                    <a:pt x="9685" y="12168"/>
                    <a:pt x="9697" y="12168"/>
                  </a:cubicBezTo>
                  <a:cubicBezTo>
                    <a:pt x="9718" y="12168"/>
                    <a:pt x="9740" y="12168"/>
                    <a:pt x="9761" y="12158"/>
                  </a:cubicBezTo>
                  <a:lnTo>
                    <a:pt x="9793" y="12158"/>
                  </a:lnTo>
                  <a:cubicBezTo>
                    <a:pt x="9815" y="12147"/>
                    <a:pt x="9837" y="12147"/>
                    <a:pt x="9858" y="12136"/>
                  </a:cubicBezTo>
                  <a:lnTo>
                    <a:pt x="9891" y="12136"/>
                  </a:lnTo>
                  <a:cubicBezTo>
                    <a:pt x="9913" y="12125"/>
                    <a:pt x="9934" y="12125"/>
                    <a:pt x="9956" y="12125"/>
                  </a:cubicBezTo>
                  <a:cubicBezTo>
                    <a:pt x="9966" y="12125"/>
                    <a:pt x="9977" y="12115"/>
                    <a:pt x="9988" y="12115"/>
                  </a:cubicBezTo>
                  <a:cubicBezTo>
                    <a:pt x="10009" y="12115"/>
                    <a:pt x="10031" y="12115"/>
                    <a:pt x="10053" y="12103"/>
                  </a:cubicBezTo>
                  <a:lnTo>
                    <a:pt x="10085" y="12103"/>
                  </a:lnTo>
                  <a:cubicBezTo>
                    <a:pt x="10107" y="12093"/>
                    <a:pt x="10129" y="12093"/>
                    <a:pt x="10150" y="12093"/>
                  </a:cubicBezTo>
                  <a:cubicBezTo>
                    <a:pt x="10161" y="12082"/>
                    <a:pt x="10172" y="12082"/>
                    <a:pt x="10182" y="12082"/>
                  </a:cubicBezTo>
                  <a:cubicBezTo>
                    <a:pt x="10204" y="12082"/>
                    <a:pt x="10225" y="12082"/>
                    <a:pt x="10247" y="12071"/>
                  </a:cubicBezTo>
                  <a:lnTo>
                    <a:pt x="10280" y="12071"/>
                  </a:lnTo>
                  <a:cubicBezTo>
                    <a:pt x="10301" y="12060"/>
                    <a:pt x="10323" y="12060"/>
                    <a:pt x="10345" y="12060"/>
                  </a:cubicBezTo>
                  <a:cubicBezTo>
                    <a:pt x="10355" y="12060"/>
                    <a:pt x="10366" y="12050"/>
                    <a:pt x="10376" y="12050"/>
                  </a:cubicBezTo>
                  <a:cubicBezTo>
                    <a:pt x="10398" y="12050"/>
                    <a:pt x="10420" y="12050"/>
                    <a:pt x="10441" y="12039"/>
                  </a:cubicBezTo>
                  <a:lnTo>
                    <a:pt x="10463" y="12039"/>
                  </a:lnTo>
                  <a:cubicBezTo>
                    <a:pt x="10496" y="12039"/>
                    <a:pt x="10517" y="12028"/>
                    <a:pt x="10539" y="12028"/>
                  </a:cubicBezTo>
                  <a:lnTo>
                    <a:pt x="10560" y="12028"/>
                  </a:lnTo>
                  <a:cubicBezTo>
                    <a:pt x="10592" y="12017"/>
                    <a:pt x="10614" y="12017"/>
                    <a:pt x="10647" y="12017"/>
                  </a:cubicBezTo>
                  <a:lnTo>
                    <a:pt x="10657" y="12007"/>
                  </a:lnTo>
                  <a:cubicBezTo>
                    <a:pt x="10755" y="11995"/>
                    <a:pt x="10852" y="11985"/>
                    <a:pt x="10938" y="11974"/>
                  </a:cubicBezTo>
                  <a:lnTo>
                    <a:pt x="10949" y="11974"/>
                  </a:lnTo>
                  <a:cubicBezTo>
                    <a:pt x="10971" y="11974"/>
                    <a:pt x="11003" y="11963"/>
                    <a:pt x="11036" y="11963"/>
                  </a:cubicBezTo>
                  <a:lnTo>
                    <a:pt x="11046" y="11963"/>
                  </a:lnTo>
                  <a:cubicBezTo>
                    <a:pt x="11079" y="11952"/>
                    <a:pt x="11100" y="11952"/>
                    <a:pt x="11132" y="11952"/>
                  </a:cubicBezTo>
                  <a:lnTo>
                    <a:pt x="11154" y="11952"/>
                  </a:lnTo>
                  <a:cubicBezTo>
                    <a:pt x="11175" y="11942"/>
                    <a:pt x="11197" y="11942"/>
                    <a:pt x="11219" y="11942"/>
                  </a:cubicBezTo>
                  <a:lnTo>
                    <a:pt x="11251" y="11942"/>
                  </a:lnTo>
                  <a:cubicBezTo>
                    <a:pt x="11273" y="11942"/>
                    <a:pt x="11295" y="11931"/>
                    <a:pt x="11316" y="11931"/>
                  </a:cubicBezTo>
                  <a:lnTo>
                    <a:pt x="11338" y="11931"/>
                  </a:lnTo>
                  <a:cubicBezTo>
                    <a:pt x="11359" y="11931"/>
                    <a:pt x="11381" y="11920"/>
                    <a:pt x="11403" y="11920"/>
                  </a:cubicBezTo>
                  <a:lnTo>
                    <a:pt x="11435" y="11920"/>
                  </a:lnTo>
                  <a:cubicBezTo>
                    <a:pt x="11456" y="11920"/>
                    <a:pt x="11478" y="11920"/>
                    <a:pt x="11499" y="11909"/>
                  </a:cubicBezTo>
                  <a:lnTo>
                    <a:pt x="11586" y="11909"/>
                  </a:lnTo>
                  <a:cubicBezTo>
                    <a:pt x="11597" y="11909"/>
                    <a:pt x="11607" y="11909"/>
                    <a:pt x="11619" y="11899"/>
                  </a:cubicBezTo>
                  <a:lnTo>
                    <a:pt x="11705" y="11899"/>
                  </a:lnTo>
                  <a:cubicBezTo>
                    <a:pt x="11727" y="11899"/>
                    <a:pt x="11748" y="11887"/>
                    <a:pt x="11770" y="11887"/>
                  </a:cubicBezTo>
                  <a:lnTo>
                    <a:pt x="11856" y="11887"/>
                  </a:lnTo>
                  <a:cubicBezTo>
                    <a:pt x="11866" y="11887"/>
                    <a:pt x="11878" y="11877"/>
                    <a:pt x="11888" y="11877"/>
                  </a:cubicBezTo>
                  <a:lnTo>
                    <a:pt x="11974" y="11877"/>
                  </a:lnTo>
                  <a:cubicBezTo>
                    <a:pt x="11996" y="11877"/>
                    <a:pt x="12018" y="11877"/>
                    <a:pt x="12039" y="11866"/>
                  </a:cubicBezTo>
                  <a:lnTo>
                    <a:pt x="12147" y="11866"/>
                  </a:lnTo>
                  <a:cubicBezTo>
                    <a:pt x="12180" y="11866"/>
                    <a:pt x="12202" y="11855"/>
                    <a:pt x="12223" y="11855"/>
                  </a:cubicBezTo>
                  <a:lnTo>
                    <a:pt x="12331" y="11855"/>
                  </a:lnTo>
                  <a:cubicBezTo>
                    <a:pt x="12353" y="11855"/>
                    <a:pt x="12385" y="11855"/>
                    <a:pt x="12406" y="11844"/>
                  </a:cubicBezTo>
                  <a:lnTo>
                    <a:pt x="12418" y="11844"/>
                  </a:lnTo>
                  <a:cubicBezTo>
                    <a:pt x="12558" y="11844"/>
                    <a:pt x="12709" y="11834"/>
                    <a:pt x="12849" y="11834"/>
                  </a:cubicBezTo>
                  <a:cubicBezTo>
                    <a:pt x="12881" y="11834"/>
                    <a:pt x="12903" y="11834"/>
                    <a:pt x="12925" y="11823"/>
                  </a:cubicBezTo>
                  <a:lnTo>
                    <a:pt x="12925" y="11834"/>
                  </a:lnTo>
                  <a:cubicBezTo>
                    <a:pt x="12936" y="11823"/>
                    <a:pt x="12936" y="11823"/>
                    <a:pt x="12946" y="11823"/>
                  </a:cubicBezTo>
                  <a:lnTo>
                    <a:pt x="12980" y="11823"/>
                  </a:lnTo>
                  <a:cubicBezTo>
                    <a:pt x="13021" y="12039"/>
                    <a:pt x="13189" y="12216"/>
                    <a:pt x="13421" y="12266"/>
                  </a:cubicBezTo>
                  <a:lnTo>
                    <a:pt x="14080" y="12417"/>
                  </a:lnTo>
                  <a:cubicBezTo>
                    <a:pt x="14118" y="12425"/>
                    <a:pt x="14156" y="12429"/>
                    <a:pt x="14195" y="12429"/>
                  </a:cubicBezTo>
                  <a:cubicBezTo>
                    <a:pt x="14310" y="12429"/>
                    <a:pt x="14425" y="12393"/>
                    <a:pt x="14523" y="12319"/>
                  </a:cubicBezTo>
                  <a:cubicBezTo>
                    <a:pt x="14543" y="12307"/>
                    <a:pt x="14562" y="12293"/>
                    <a:pt x="14580" y="12279"/>
                  </a:cubicBezTo>
                  <a:lnTo>
                    <a:pt x="14580" y="12279"/>
                  </a:lnTo>
                  <a:lnTo>
                    <a:pt x="16866" y="12676"/>
                  </a:lnTo>
                  <a:cubicBezTo>
                    <a:pt x="16895" y="12680"/>
                    <a:pt x="16924" y="12682"/>
                    <a:pt x="16953" y="12682"/>
                  </a:cubicBezTo>
                  <a:cubicBezTo>
                    <a:pt x="17170" y="12682"/>
                    <a:pt x="17368" y="12569"/>
                    <a:pt x="17472" y="12388"/>
                  </a:cubicBezTo>
                  <a:lnTo>
                    <a:pt x="17472" y="12388"/>
                  </a:lnTo>
                  <a:cubicBezTo>
                    <a:pt x="18157" y="12518"/>
                    <a:pt x="18794" y="12667"/>
                    <a:pt x="19394" y="12837"/>
                  </a:cubicBezTo>
                  <a:lnTo>
                    <a:pt x="19394" y="12837"/>
                  </a:lnTo>
                  <a:cubicBezTo>
                    <a:pt x="19210" y="14969"/>
                    <a:pt x="19079" y="16833"/>
                    <a:pt x="19079" y="16833"/>
                  </a:cubicBezTo>
                  <a:cubicBezTo>
                    <a:pt x="19069" y="16984"/>
                    <a:pt x="19122" y="17146"/>
                    <a:pt x="19220" y="17254"/>
                  </a:cubicBezTo>
                  <a:cubicBezTo>
                    <a:pt x="19280" y="17320"/>
                    <a:pt x="19353" y="17372"/>
                    <a:pt x="19432" y="17406"/>
                  </a:cubicBezTo>
                  <a:lnTo>
                    <a:pt x="19432" y="17406"/>
                  </a:lnTo>
                  <a:lnTo>
                    <a:pt x="19224" y="20689"/>
                  </a:lnTo>
                  <a:lnTo>
                    <a:pt x="19224" y="20689"/>
                  </a:lnTo>
                  <a:cubicBezTo>
                    <a:pt x="19143" y="20721"/>
                    <a:pt x="19063" y="20755"/>
                    <a:pt x="18982" y="20784"/>
                  </a:cubicBezTo>
                  <a:cubicBezTo>
                    <a:pt x="18798" y="20860"/>
                    <a:pt x="18626" y="20936"/>
                    <a:pt x="18496" y="20990"/>
                  </a:cubicBezTo>
                  <a:cubicBezTo>
                    <a:pt x="18378" y="21055"/>
                    <a:pt x="18291" y="21098"/>
                    <a:pt x="18291" y="21098"/>
                  </a:cubicBezTo>
                  <a:cubicBezTo>
                    <a:pt x="18043" y="21216"/>
                    <a:pt x="17913" y="21475"/>
                    <a:pt x="17978" y="21746"/>
                  </a:cubicBezTo>
                  <a:cubicBezTo>
                    <a:pt x="18032" y="22005"/>
                    <a:pt x="18270" y="22188"/>
                    <a:pt x="18539" y="22188"/>
                  </a:cubicBezTo>
                  <a:lnTo>
                    <a:pt x="20029" y="22188"/>
                  </a:lnTo>
                  <a:cubicBezTo>
                    <a:pt x="20332" y="22188"/>
                    <a:pt x="20580" y="21962"/>
                    <a:pt x="20602" y="21659"/>
                  </a:cubicBezTo>
                  <a:lnTo>
                    <a:pt x="20602" y="21540"/>
                  </a:lnTo>
                  <a:cubicBezTo>
                    <a:pt x="20602" y="21475"/>
                    <a:pt x="20602" y="21400"/>
                    <a:pt x="20591" y="21314"/>
                  </a:cubicBezTo>
                  <a:cubicBezTo>
                    <a:pt x="20591" y="21279"/>
                    <a:pt x="20584" y="21236"/>
                    <a:pt x="20575" y="21199"/>
                  </a:cubicBezTo>
                  <a:lnTo>
                    <a:pt x="20575" y="21199"/>
                  </a:lnTo>
                  <a:lnTo>
                    <a:pt x="21466" y="17502"/>
                  </a:lnTo>
                  <a:lnTo>
                    <a:pt x="21941" y="17513"/>
                  </a:lnTo>
                  <a:cubicBezTo>
                    <a:pt x="21947" y="17513"/>
                    <a:pt x="21954" y="17514"/>
                    <a:pt x="21960" y="17514"/>
                  </a:cubicBezTo>
                  <a:cubicBezTo>
                    <a:pt x="22048" y="17514"/>
                    <a:pt x="22131" y="17494"/>
                    <a:pt x="22205" y="17459"/>
                  </a:cubicBezTo>
                  <a:lnTo>
                    <a:pt x="22205" y="17459"/>
                  </a:lnTo>
                  <a:cubicBezTo>
                    <a:pt x="22295" y="17512"/>
                    <a:pt x="22399" y="17541"/>
                    <a:pt x="22506" y="17541"/>
                  </a:cubicBezTo>
                  <a:cubicBezTo>
                    <a:pt x="22549" y="17541"/>
                    <a:pt x="22591" y="17537"/>
                    <a:pt x="22634" y="17527"/>
                  </a:cubicBezTo>
                  <a:lnTo>
                    <a:pt x="22634" y="17527"/>
                  </a:lnTo>
                  <a:lnTo>
                    <a:pt x="23204" y="17545"/>
                  </a:lnTo>
                  <a:lnTo>
                    <a:pt x="24089" y="21331"/>
                  </a:lnTo>
                  <a:lnTo>
                    <a:pt x="24089" y="21331"/>
                  </a:lnTo>
                  <a:cubicBezTo>
                    <a:pt x="24089" y="21351"/>
                    <a:pt x="24089" y="21370"/>
                    <a:pt x="24089" y="21389"/>
                  </a:cubicBezTo>
                  <a:lnTo>
                    <a:pt x="24089" y="21540"/>
                  </a:lnTo>
                  <a:cubicBezTo>
                    <a:pt x="24100" y="21605"/>
                    <a:pt x="24111" y="21659"/>
                    <a:pt x="24122" y="21703"/>
                  </a:cubicBezTo>
                  <a:cubicBezTo>
                    <a:pt x="24132" y="21746"/>
                    <a:pt x="24143" y="21778"/>
                    <a:pt x="24143" y="21789"/>
                  </a:cubicBezTo>
                  <a:cubicBezTo>
                    <a:pt x="24219" y="22027"/>
                    <a:pt x="24446" y="22188"/>
                    <a:pt x="24694" y="22188"/>
                  </a:cubicBezTo>
                  <a:lnTo>
                    <a:pt x="26152" y="22188"/>
                  </a:lnTo>
                  <a:cubicBezTo>
                    <a:pt x="26421" y="22188"/>
                    <a:pt x="26648" y="22005"/>
                    <a:pt x="26713" y="21746"/>
                  </a:cubicBezTo>
                  <a:cubicBezTo>
                    <a:pt x="26723" y="21697"/>
                    <a:pt x="26727" y="21648"/>
                    <a:pt x="26725" y="21600"/>
                  </a:cubicBezTo>
                  <a:lnTo>
                    <a:pt x="26725" y="21600"/>
                  </a:lnTo>
                  <a:cubicBezTo>
                    <a:pt x="26755" y="21662"/>
                    <a:pt x="26794" y="21719"/>
                    <a:pt x="26843" y="21767"/>
                  </a:cubicBezTo>
                  <a:cubicBezTo>
                    <a:pt x="26939" y="21875"/>
                    <a:pt x="27091" y="21929"/>
                    <a:pt x="27242" y="21929"/>
                  </a:cubicBezTo>
                  <a:lnTo>
                    <a:pt x="28170" y="21929"/>
                  </a:lnTo>
                  <a:cubicBezTo>
                    <a:pt x="28333" y="21929"/>
                    <a:pt x="28473" y="21875"/>
                    <a:pt x="28581" y="21767"/>
                  </a:cubicBezTo>
                  <a:cubicBezTo>
                    <a:pt x="28689" y="21659"/>
                    <a:pt x="28753" y="21508"/>
                    <a:pt x="28753" y="21357"/>
                  </a:cubicBezTo>
                  <a:cubicBezTo>
                    <a:pt x="28753" y="20623"/>
                    <a:pt x="28689" y="19921"/>
                    <a:pt x="28570" y="19262"/>
                  </a:cubicBezTo>
                  <a:cubicBezTo>
                    <a:pt x="28398" y="18269"/>
                    <a:pt x="28095" y="17362"/>
                    <a:pt x="27674" y="16542"/>
                  </a:cubicBezTo>
                  <a:cubicBezTo>
                    <a:pt x="27387" y="15989"/>
                    <a:pt x="27049" y="15471"/>
                    <a:pt x="26668" y="14992"/>
                  </a:cubicBezTo>
                  <a:lnTo>
                    <a:pt x="26668" y="14992"/>
                  </a:lnTo>
                  <a:cubicBezTo>
                    <a:pt x="26678" y="14975"/>
                    <a:pt x="26684" y="14957"/>
                    <a:pt x="26692" y="14944"/>
                  </a:cubicBezTo>
                  <a:cubicBezTo>
                    <a:pt x="26713" y="14932"/>
                    <a:pt x="26713" y="14911"/>
                    <a:pt x="26724" y="14900"/>
                  </a:cubicBezTo>
                  <a:cubicBezTo>
                    <a:pt x="26735" y="14868"/>
                    <a:pt x="26745" y="14846"/>
                    <a:pt x="26756" y="14824"/>
                  </a:cubicBezTo>
                  <a:cubicBezTo>
                    <a:pt x="26756" y="14803"/>
                    <a:pt x="26767" y="14792"/>
                    <a:pt x="26767" y="14771"/>
                  </a:cubicBezTo>
                  <a:cubicBezTo>
                    <a:pt x="26778" y="14749"/>
                    <a:pt x="26788" y="14716"/>
                    <a:pt x="26788" y="14684"/>
                  </a:cubicBezTo>
                  <a:cubicBezTo>
                    <a:pt x="26810" y="14630"/>
                    <a:pt x="26821" y="14565"/>
                    <a:pt x="26831" y="14490"/>
                  </a:cubicBezTo>
                  <a:cubicBezTo>
                    <a:pt x="26853" y="14360"/>
                    <a:pt x="26875" y="14209"/>
                    <a:pt x="26908" y="14025"/>
                  </a:cubicBezTo>
                  <a:cubicBezTo>
                    <a:pt x="26939" y="13745"/>
                    <a:pt x="26972" y="13410"/>
                    <a:pt x="27004" y="13032"/>
                  </a:cubicBezTo>
                  <a:cubicBezTo>
                    <a:pt x="27032" y="12699"/>
                    <a:pt x="27052" y="12335"/>
                    <a:pt x="27064" y="11946"/>
                  </a:cubicBezTo>
                  <a:lnTo>
                    <a:pt x="27064" y="11946"/>
                  </a:lnTo>
                  <a:cubicBezTo>
                    <a:pt x="27167" y="11819"/>
                    <a:pt x="27272" y="11694"/>
                    <a:pt x="27371" y="11564"/>
                  </a:cubicBezTo>
                  <a:lnTo>
                    <a:pt x="27663" y="11143"/>
                  </a:lnTo>
                  <a:cubicBezTo>
                    <a:pt x="27728" y="11045"/>
                    <a:pt x="27793" y="10949"/>
                    <a:pt x="27858" y="10841"/>
                  </a:cubicBezTo>
                  <a:cubicBezTo>
                    <a:pt x="27901" y="10765"/>
                    <a:pt x="27944" y="10689"/>
                    <a:pt x="27976" y="10613"/>
                  </a:cubicBezTo>
                  <a:cubicBezTo>
                    <a:pt x="28041" y="10505"/>
                    <a:pt x="28084" y="10397"/>
                    <a:pt x="28127" y="10279"/>
                  </a:cubicBezTo>
                  <a:cubicBezTo>
                    <a:pt x="28138" y="10214"/>
                    <a:pt x="28160" y="10160"/>
                    <a:pt x="28170" y="10095"/>
                  </a:cubicBezTo>
                  <a:cubicBezTo>
                    <a:pt x="28182" y="10030"/>
                    <a:pt x="28192" y="9955"/>
                    <a:pt x="28192" y="9890"/>
                  </a:cubicBezTo>
                  <a:cubicBezTo>
                    <a:pt x="28192" y="9823"/>
                    <a:pt x="28184" y="9756"/>
                    <a:pt x="28167" y="9681"/>
                  </a:cubicBezTo>
                  <a:lnTo>
                    <a:pt x="28167" y="9681"/>
                  </a:lnTo>
                  <a:cubicBezTo>
                    <a:pt x="28161" y="9642"/>
                    <a:pt x="28152" y="9604"/>
                    <a:pt x="28138" y="9566"/>
                  </a:cubicBezTo>
                  <a:cubicBezTo>
                    <a:pt x="27966" y="9123"/>
                    <a:pt x="27738" y="8691"/>
                    <a:pt x="27479" y="8292"/>
                  </a:cubicBezTo>
                  <a:cubicBezTo>
                    <a:pt x="27252" y="7941"/>
                    <a:pt x="26999" y="7615"/>
                    <a:pt x="26736" y="7321"/>
                  </a:cubicBezTo>
                  <a:lnTo>
                    <a:pt x="26736" y="7321"/>
                  </a:lnTo>
                  <a:cubicBezTo>
                    <a:pt x="26653" y="6902"/>
                    <a:pt x="26544" y="6493"/>
                    <a:pt x="26400" y="6100"/>
                  </a:cubicBezTo>
                  <a:cubicBezTo>
                    <a:pt x="26368" y="5992"/>
                    <a:pt x="26313" y="5895"/>
                    <a:pt x="26248" y="5809"/>
                  </a:cubicBezTo>
                  <a:cubicBezTo>
                    <a:pt x="26205" y="5744"/>
                    <a:pt x="26140" y="5679"/>
                    <a:pt x="26076" y="5625"/>
                  </a:cubicBezTo>
                  <a:cubicBezTo>
                    <a:pt x="25968" y="5528"/>
                    <a:pt x="25849" y="5452"/>
                    <a:pt x="25730" y="5399"/>
                  </a:cubicBezTo>
                  <a:cubicBezTo>
                    <a:pt x="25633" y="5344"/>
                    <a:pt x="25547" y="5312"/>
                    <a:pt x="25449" y="5280"/>
                  </a:cubicBezTo>
                  <a:cubicBezTo>
                    <a:pt x="25330" y="5246"/>
                    <a:pt x="25211" y="5211"/>
                    <a:pt x="25092" y="5188"/>
                  </a:cubicBezTo>
                  <a:lnTo>
                    <a:pt x="25092" y="5188"/>
                  </a:lnTo>
                  <a:cubicBezTo>
                    <a:pt x="25111" y="5186"/>
                    <a:pt x="25129" y="5185"/>
                    <a:pt x="25147" y="5183"/>
                  </a:cubicBezTo>
                  <a:cubicBezTo>
                    <a:pt x="25223" y="5172"/>
                    <a:pt x="25298" y="5161"/>
                    <a:pt x="25374" y="5140"/>
                  </a:cubicBezTo>
                  <a:cubicBezTo>
                    <a:pt x="25428" y="5128"/>
                    <a:pt x="25482" y="5118"/>
                    <a:pt x="25525" y="5107"/>
                  </a:cubicBezTo>
                  <a:cubicBezTo>
                    <a:pt x="25569" y="5096"/>
                    <a:pt x="25601" y="5075"/>
                    <a:pt x="25644" y="5064"/>
                  </a:cubicBezTo>
                  <a:cubicBezTo>
                    <a:pt x="25677" y="5053"/>
                    <a:pt x="25709" y="5032"/>
                    <a:pt x="25741" y="5010"/>
                  </a:cubicBezTo>
                  <a:cubicBezTo>
                    <a:pt x="25773" y="4999"/>
                    <a:pt x="25795" y="4977"/>
                    <a:pt x="25828" y="4956"/>
                  </a:cubicBezTo>
                  <a:cubicBezTo>
                    <a:pt x="25849" y="4945"/>
                    <a:pt x="25871" y="4924"/>
                    <a:pt x="25903" y="4902"/>
                  </a:cubicBezTo>
                  <a:cubicBezTo>
                    <a:pt x="25914" y="4887"/>
                    <a:pt x="25925" y="4873"/>
                    <a:pt x="25936" y="4858"/>
                  </a:cubicBezTo>
                  <a:lnTo>
                    <a:pt x="25936" y="4858"/>
                  </a:lnTo>
                  <a:cubicBezTo>
                    <a:pt x="26038" y="4752"/>
                    <a:pt x="26097" y="4609"/>
                    <a:pt x="26097" y="4459"/>
                  </a:cubicBezTo>
                  <a:cubicBezTo>
                    <a:pt x="26097" y="4416"/>
                    <a:pt x="26097" y="4329"/>
                    <a:pt x="26065" y="4221"/>
                  </a:cubicBezTo>
                  <a:cubicBezTo>
                    <a:pt x="26044" y="4146"/>
                    <a:pt x="26011" y="4038"/>
                    <a:pt x="25968" y="3930"/>
                  </a:cubicBezTo>
                  <a:cubicBezTo>
                    <a:pt x="25925" y="3854"/>
                    <a:pt x="25881" y="3768"/>
                    <a:pt x="25817" y="3682"/>
                  </a:cubicBezTo>
                  <a:cubicBezTo>
                    <a:pt x="25720" y="3552"/>
                    <a:pt x="25601" y="3412"/>
                    <a:pt x="25449" y="3282"/>
                  </a:cubicBezTo>
                  <a:cubicBezTo>
                    <a:pt x="25368" y="3213"/>
                    <a:pt x="25278" y="3144"/>
                    <a:pt x="25177" y="3076"/>
                  </a:cubicBezTo>
                  <a:lnTo>
                    <a:pt x="25177" y="3076"/>
                  </a:lnTo>
                  <a:cubicBezTo>
                    <a:pt x="25166" y="2927"/>
                    <a:pt x="25145" y="2762"/>
                    <a:pt x="25115" y="2591"/>
                  </a:cubicBezTo>
                  <a:cubicBezTo>
                    <a:pt x="25082" y="2364"/>
                    <a:pt x="25018" y="2116"/>
                    <a:pt x="24942" y="1868"/>
                  </a:cubicBezTo>
                  <a:cubicBezTo>
                    <a:pt x="24878" y="1684"/>
                    <a:pt x="24802" y="1490"/>
                    <a:pt x="24694" y="1306"/>
                  </a:cubicBezTo>
                  <a:cubicBezTo>
                    <a:pt x="24618" y="1177"/>
                    <a:pt x="24532" y="1037"/>
                    <a:pt x="24434" y="907"/>
                  </a:cubicBezTo>
                  <a:cubicBezTo>
                    <a:pt x="24283" y="713"/>
                    <a:pt x="24100" y="540"/>
                    <a:pt x="23873" y="389"/>
                  </a:cubicBezTo>
                  <a:cubicBezTo>
                    <a:pt x="23765" y="313"/>
                    <a:pt x="23647" y="248"/>
                    <a:pt x="23517" y="194"/>
                  </a:cubicBezTo>
                  <a:cubicBezTo>
                    <a:pt x="23388" y="140"/>
                    <a:pt x="23258" y="97"/>
                    <a:pt x="23117" y="65"/>
                  </a:cubicBezTo>
                  <a:cubicBezTo>
                    <a:pt x="22934" y="22"/>
                    <a:pt x="22750" y="0"/>
                    <a:pt x="22577" y="0"/>
                  </a:cubicBezTo>
                  <a:close/>
                </a:path>
              </a:pathLst>
            </a:custGeom>
            <a:solidFill>
              <a:srgbClr val="FFFFFF"/>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1" name="Google Shape;4471;p50"/>
            <p:cNvSpPr/>
            <p:nvPr/>
          </p:nvSpPr>
          <p:spPr>
            <a:xfrm>
              <a:off x="4549275" y="515300"/>
              <a:ext cx="28500" cy="33700"/>
            </a:xfrm>
            <a:custGeom>
              <a:avLst/>
              <a:gdLst/>
              <a:ahLst/>
              <a:cxnLst/>
              <a:rect l="l" t="t" r="r" b="b"/>
              <a:pathLst>
                <a:path w="1140" h="1348" extrusionOk="0">
                  <a:moveTo>
                    <a:pt x="944" y="1"/>
                  </a:moveTo>
                  <a:cubicBezTo>
                    <a:pt x="923" y="1"/>
                    <a:pt x="896" y="8"/>
                    <a:pt x="864" y="24"/>
                  </a:cubicBezTo>
                  <a:cubicBezTo>
                    <a:pt x="583" y="153"/>
                    <a:pt x="205" y="380"/>
                    <a:pt x="162" y="434"/>
                  </a:cubicBezTo>
                  <a:cubicBezTo>
                    <a:pt x="130" y="488"/>
                    <a:pt x="0" y="1157"/>
                    <a:pt x="32" y="1212"/>
                  </a:cubicBezTo>
                  <a:cubicBezTo>
                    <a:pt x="48" y="1259"/>
                    <a:pt x="275" y="1348"/>
                    <a:pt x="402" y="1348"/>
                  </a:cubicBezTo>
                  <a:cubicBezTo>
                    <a:pt x="447" y="1348"/>
                    <a:pt x="480" y="1337"/>
                    <a:pt x="486" y="1308"/>
                  </a:cubicBezTo>
                  <a:cubicBezTo>
                    <a:pt x="497" y="1200"/>
                    <a:pt x="529" y="768"/>
                    <a:pt x="637" y="725"/>
                  </a:cubicBezTo>
                  <a:cubicBezTo>
                    <a:pt x="871" y="618"/>
                    <a:pt x="1140" y="1"/>
                    <a:pt x="944" y="1"/>
                  </a:cubicBezTo>
                  <a:close/>
                </a:path>
              </a:pathLst>
            </a:custGeom>
            <a:solidFill>
              <a:srgbClr val="FF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2" name="Google Shape;4472;p50"/>
            <p:cNvSpPr/>
            <p:nvPr/>
          </p:nvSpPr>
          <p:spPr>
            <a:xfrm>
              <a:off x="4560850" y="504275"/>
              <a:ext cx="66725" cy="46175"/>
            </a:xfrm>
            <a:custGeom>
              <a:avLst/>
              <a:gdLst/>
              <a:ahLst/>
              <a:cxnLst/>
              <a:rect l="l" t="t" r="r" b="b"/>
              <a:pathLst>
                <a:path w="2669" h="1847" extrusionOk="0">
                  <a:moveTo>
                    <a:pt x="1426" y="0"/>
                  </a:moveTo>
                  <a:cubicBezTo>
                    <a:pt x="1278" y="0"/>
                    <a:pt x="1046" y="271"/>
                    <a:pt x="956" y="271"/>
                  </a:cubicBezTo>
                  <a:cubicBezTo>
                    <a:pt x="954" y="271"/>
                    <a:pt x="953" y="271"/>
                    <a:pt x="951" y="270"/>
                  </a:cubicBezTo>
                  <a:cubicBezTo>
                    <a:pt x="949" y="270"/>
                    <a:pt x="948" y="270"/>
                    <a:pt x="945" y="270"/>
                  </a:cubicBezTo>
                  <a:cubicBezTo>
                    <a:pt x="839" y="270"/>
                    <a:pt x="193" y="542"/>
                    <a:pt x="99" y="648"/>
                  </a:cubicBezTo>
                  <a:cubicBezTo>
                    <a:pt x="1" y="756"/>
                    <a:pt x="131" y="1317"/>
                    <a:pt x="195" y="1404"/>
                  </a:cubicBezTo>
                  <a:cubicBezTo>
                    <a:pt x="250" y="1480"/>
                    <a:pt x="2452" y="1847"/>
                    <a:pt x="2452" y="1847"/>
                  </a:cubicBezTo>
                  <a:lnTo>
                    <a:pt x="2668" y="832"/>
                  </a:lnTo>
                  <a:cubicBezTo>
                    <a:pt x="2204" y="756"/>
                    <a:pt x="2042" y="594"/>
                    <a:pt x="1999" y="518"/>
                  </a:cubicBezTo>
                  <a:cubicBezTo>
                    <a:pt x="1956" y="454"/>
                    <a:pt x="1589" y="0"/>
                    <a:pt x="1426" y="0"/>
                  </a:cubicBezTo>
                  <a:close/>
                </a:path>
              </a:pathLst>
            </a:custGeom>
            <a:solidFill>
              <a:srgbClr val="FF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3" name="Google Shape;4473;p50"/>
            <p:cNvSpPr/>
            <p:nvPr/>
          </p:nvSpPr>
          <p:spPr>
            <a:xfrm>
              <a:off x="4188900" y="448325"/>
              <a:ext cx="419775" cy="198875"/>
            </a:xfrm>
            <a:custGeom>
              <a:avLst/>
              <a:gdLst/>
              <a:ahLst/>
              <a:cxnLst/>
              <a:rect l="l" t="t" r="r" b="b"/>
              <a:pathLst>
                <a:path w="16791" h="7955" extrusionOk="0">
                  <a:moveTo>
                    <a:pt x="2807" y="0"/>
                  </a:moveTo>
                  <a:cubicBezTo>
                    <a:pt x="2783" y="0"/>
                    <a:pt x="2768" y="8"/>
                    <a:pt x="2764" y="25"/>
                  </a:cubicBezTo>
                  <a:cubicBezTo>
                    <a:pt x="2689" y="392"/>
                    <a:pt x="4945" y="1450"/>
                    <a:pt x="4859" y="1785"/>
                  </a:cubicBezTo>
                  <a:cubicBezTo>
                    <a:pt x="4842" y="1857"/>
                    <a:pt x="4613" y="1884"/>
                    <a:pt x="4269" y="1884"/>
                  </a:cubicBezTo>
                  <a:cubicBezTo>
                    <a:pt x="3335" y="1884"/>
                    <a:pt x="1558" y="1689"/>
                    <a:pt x="893" y="1689"/>
                  </a:cubicBezTo>
                  <a:cubicBezTo>
                    <a:pt x="709" y="1689"/>
                    <a:pt x="611" y="1703"/>
                    <a:pt x="638" y="1741"/>
                  </a:cubicBezTo>
                  <a:cubicBezTo>
                    <a:pt x="799" y="1979"/>
                    <a:pt x="2764" y="2077"/>
                    <a:pt x="3208" y="2670"/>
                  </a:cubicBezTo>
                  <a:cubicBezTo>
                    <a:pt x="3650" y="3264"/>
                    <a:pt x="1534" y="3815"/>
                    <a:pt x="767" y="4042"/>
                  </a:cubicBezTo>
                  <a:cubicBezTo>
                    <a:pt x="0" y="4279"/>
                    <a:pt x="4514" y="4193"/>
                    <a:pt x="3952" y="5704"/>
                  </a:cubicBezTo>
                  <a:cubicBezTo>
                    <a:pt x="3589" y="6688"/>
                    <a:pt x="2001" y="7955"/>
                    <a:pt x="2162" y="7955"/>
                  </a:cubicBezTo>
                  <a:cubicBezTo>
                    <a:pt x="2250" y="7955"/>
                    <a:pt x="2863" y="7574"/>
                    <a:pt x="4492" y="6557"/>
                  </a:cubicBezTo>
                  <a:cubicBezTo>
                    <a:pt x="7813" y="4471"/>
                    <a:pt x="11287" y="4183"/>
                    <a:pt x="13780" y="4183"/>
                  </a:cubicBezTo>
                  <a:cubicBezTo>
                    <a:pt x="14731" y="4183"/>
                    <a:pt x="15540" y="4225"/>
                    <a:pt x="16143" y="4225"/>
                  </a:cubicBezTo>
                  <a:lnTo>
                    <a:pt x="16790" y="3739"/>
                  </a:lnTo>
                  <a:cubicBezTo>
                    <a:pt x="8072" y="3317"/>
                    <a:pt x="3308" y="0"/>
                    <a:pt x="2807" y="0"/>
                  </a:cubicBezTo>
                  <a:close/>
                </a:path>
              </a:pathLst>
            </a:custGeom>
            <a:solidFill>
              <a:srgbClr val="5FB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4" name="Google Shape;4474;p50"/>
            <p:cNvSpPr/>
            <p:nvPr/>
          </p:nvSpPr>
          <p:spPr>
            <a:xfrm>
              <a:off x="4209400" y="547725"/>
              <a:ext cx="374700" cy="99475"/>
            </a:xfrm>
            <a:custGeom>
              <a:avLst/>
              <a:gdLst/>
              <a:ahLst/>
              <a:cxnLst/>
              <a:rect l="l" t="t" r="r" b="b"/>
              <a:pathLst>
                <a:path w="14988" h="3979" extrusionOk="0">
                  <a:moveTo>
                    <a:pt x="2154" y="0"/>
                  </a:moveTo>
                  <a:cubicBezTo>
                    <a:pt x="1414" y="0"/>
                    <a:pt x="699" y="43"/>
                    <a:pt x="1" y="174"/>
                  </a:cubicBezTo>
                  <a:cubicBezTo>
                    <a:pt x="692" y="325"/>
                    <a:pt x="3597" y="498"/>
                    <a:pt x="3132" y="1728"/>
                  </a:cubicBezTo>
                  <a:cubicBezTo>
                    <a:pt x="2769" y="2712"/>
                    <a:pt x="1181" y="3979"/>
                    <a:pt x="1342" y="3979"/>
                  </a:cubicBezTo>
                  <a:cubicBezTo>
                    <a:pt x="1430" y="3979"/>
                    <a:pt x="2043" y="3598"/>
                    <a:pt x="3672" y="2581"/>
                  </a:cubicBezTo>
                  <a:cubicBezTo>
                    <a:pt x="6983" y="499"/>
                    <a:pt x="10456" y="209"/>
                    <a:pt x="12948" y="209"/>
                  </a:cubicBezTo>
                  <a:cubicBezTo>
                    <a:pt x="13739" y="209"/>
                    <a:pt x="14431" y="238"/>
                    <a:pt x="14988" y="249"/>
                  </a:cubicBezTo>
                  <a:cubicBezTo>
                    <a:pt x="14133" y="68"/>
                    <a:pt x="13170" y="12"/>
                    <a:pt x="12136" y="12"/>
                  </a:cubicBezTo>
                  <a:cubicBezTo>
                    <a:pt x="10519" y="12"/>
                    <a:pt x="8729" y="149"/>
                    <a:pt x="6911" y="162"/>
                  </a:cubicBezTo>
                  <a:cubicBezTo>
                    <a:pt x="6874" y="163"/>
                    <a:pt x="6837" y="163"/>
                    <a:pt x="6800" y="163"/>
                  </a:cubicBezTo>
                  <a:cubicBezTo>
                    <a:pt x="5120" y="163"/>
                    <a:pt x="3591" y="0"/>
                    <a:pt x="2154" y="0"/>
                  </a:cubicBezTo>
                  <a:close/>
                </a:path>
              </a:pathLst>
            </a:custGeom>
            <a:solidFill>
              <a:srgbClr val="4B9E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5" name="Google Shape;4475;p50"/>
            <p:cNvSpPr/>
            <p:nvPr/>
          </p:nvSpPr>
          <p:spPr>
            <a:xfrm>
              <a:off x="4765200" y="414700"/>
              <a:ext cx="99625" cy="226275"/>
            </a:xfrm>
            <a:custGeom>
              <a:avLst/>
              <a:gdLst/>
              <a:ahLst/>
              <a:cxnLst/>
              <a:rect l="l" t="t" r="r" b="b"/>
              <a:pathLst>
                <a:path w="3985" h="9051" extrusionOk="0">
                  <a:moveTo>
                    <a:pt x="1531" y="1"/>
                  </a:moveTo>
                  <a:cubicBezTo>
                    <a:pt x="1081" y="1"/>
                    <a:pt x="645" y="121"/>
                    <a:pt x="454" y="387"/>
                  </a:cubicBezTo>
                  <a:cubicBezTo>
                    <a:pt x="1" y="1003"/>
                    <a:pt x="400" y="8766"/>
                    <a:pt x="584" y="8907"/>
                  </a:cubicBezTo>
                  <a:cubicBezTo>
                    <a:pt x="708" y="9002"/>
                    <a:pt x="1447" y="9051"/>
                    <a:pt x="2108" y="9051"/>
                  </a:cubicBezTo>
                  <a:cubicBezTo>
                    <a:pt x="2649" y="9051"/>
                    <a:pt x="3139" y="9018"/>
                    <a:pt x="3197" y="8950"/>
                  </a:cubicBezTo>
                  <a:cubicBezTo>
                    <a:pt x="3326" y="8787"/>
                    <a:pt x="3985" y="3832"/>
                    <a:pt x="2862" y="571"/>
                  </a:cubicBezTo>
                  <a:cubicBezTo>
                    <a:pt x="2739" y="209"/>
                    <a:pt x="2122" y="1"/>
                    <a:pt x="1531" y="1"/>
                  </a:cubicBez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6" name="Google Shape;4476;p50"/>
            <p:cNvSpPr/>
            <p:nvPr/>
          </p:nvSpPr>
          <p:spPr>
            <a:xfrm>
              <a:off x="4765200" y="415200"/>
              <a:ext cx="88825" cy="225800"/>
            </a:xfrm>
            <a:custGeom>
              <a:avLst/>
              <a:gdLst/>
              <a:ahLst/>
              <a:cxnLst/>
              <a:rect l="l" t="t" r="r" b="b"/>
              <a:pathLst>
                <a:path w="3553" h="9032" extrusionOk="0">
                  <a:moveTo>
                    <a:pt x="1253" y="0"/>
                  </a:moveTo>
                  <a:cubicBezTo>
                    <a:pt x="908" y="43"/>
                    <a:pt x="606" y="162"/>
                    <a:pt x="454" y="367"/>
                  </a:cubicBezTo>
                  <a:cubicBezTo>
                    <a:pt x="1" y="983"/>
                    <a:pt x="400" y="8746"/>
                    <a:pt x="584" y="8887"/>
                  </a:cubicBezTo>
                  <a:cubicBezTo>
                    <a:pt x="710" y="8985"/>
                    <a:pt x="1462" y="9032"/>
                    <a:pt x="2128" y="9032"/>
                  </a:cubicBezTo>
                  <a:cubicBezTo>
                    <a:pt x="2259" y="9032"/>
                    <a:pt x="2387" y="9030"/>
                    <a:pt x="2506" y="9027"/>
                  </a:cubicBezTo>
                  <a:cubicBezTo>
                    <a:pt x="2506" y="8919"/>
                    <a:pt x="2506" y="8822"/>
                    <a:pt x="2516" y="8714"/>
                  </a:cubicBezTo>
                  <a:cubicBezTo>
                    <a:pt x="2592" y="7515"/>
                    <a:pt x="3013" y="6565"/>
                    <a:pt x="3478" y="6490"/>
                  </a:cubicBezTo>
                  <a:cubicBezTo>
                    <a:pt x="3553" y="4880"/>
                    <a:pt x="3499" y="2754"/>
                    <a:pt x="3003" y="1005"/>
                  </a:cubicBezTo>
                  <a:cubicBezTo>
                    <a:pt x="2808" y="950"/>
                    <a:pt x="2603" y="885"/>
                    <a:pt x="2387" y="799"/>
                  </a:cubicBezTo>
                  <a:cubicBezTo>
                    <a:pt x="1847" y="561"/>
                    <a:pt x="1415" y="259"/>
                    <a:pt x="1253" y="0"/>
                  </a:cubicBez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7" name="Google Shape;4477;p50"/>
            <p:cNvSpPr/>
            <p:nvPr/>
          </p:nvSpPr>
          <p:spPr>
            <a:xfrm>
              <a:off x="4612425" y="520750"/>
              <a:ext cx="24325" cy="38075"/>
            </a:xfrm>
            <a:custGeom>
              <a:avLst/>
              <a:gdLst/>
              <a:ahLst/>
              <a:cxnLst/>
              <a:rect l="l" t="t" r="r" b="b"/>
              <a:pathLst>
                <a:path w="973" h="1523" extrusionOk="0">
                  <a:moveTo>
                    <a:pt x="411" y="0"/>
                  </a:moveTo>
                  <a:lnTo>
                    <a:pt x="1" y="1317"/>
                  </a:lnTo>
                  <a:lnTo>
                    <a:pt x="551" y="1522"/>
                  </a:lnTo>
                  <a:lnTo>
                    <a:pt x="972" y="151"/>
                  </a:lnTo>
                  <a:lnTo>
                    <a:pt x="411" y="0"/>
                  </a:ln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8" name="Google Shape;4478;p50"/>
            <p:cNvSpPr/>
            <p:nvPr/>
          </p:nvSpPr>
          <p:spPr>
            <a:xfrm>
              <a:off x="4721475" y="638700"/>
              <a:ext cx="58875" cy="53475"/>
            </a:xfrm>
            <a:custGeom>
              <a:avLst/>
              <a:gdLst/>
              <a:ahLst/>
              <a:cxnLst/>
              <a:rect l="l" t="t" r="r" b="b"/>
              <a:pathLst>
                <a:path w="2355" h="2139" extrusionOk="0">
                  <a:moveTo>
                    <a:pt x="1" y="0"/>
                  </a:moveTo>
                  <a:lnTo>
                    <a:pt x="1" y="2052"/>
                  </a:lnTo>
                  <a:lnTo>
                    <a:pt x="2355" y="2138"/>
                  </a:lnTo>
                  <a:lnTo>
                    <a:pt x="2355" y="87"/>
                  </a:lnTo>
                  <a:lnTo>
                    <a:pt x="1" y="0"/>
                  </a:ln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9" name="Google Shape;4479;p50"/>
            <p:cNvSpPr/>
            <p:nvPr/>
          </p:nvSpPr>
          <p:spPr>
            <a:xfrm>
              <a:off x="4669650" y="438200"/>
              <a:ext cx="56950" cy="134650"/>
            </a:xfrm>
            <a:custGeom>
              <a:avLst/>
              <a:gdLst/>
              <a:ahLst/>
              <a:cxnLst/>
              <a:rect l="l" t="t" r="r" b="b"/>
              <a:pathLst>
                <a:path w="2278" h="5386" extrusionOk="0">
                  <a:moveTo>
                    <a:pt x="1790" y="0"/>
                  </a:moveTo>
                  <a:cubicBezTo>
                    <a:pt x="1773" y="0"/>
                    <a:pt x="1756" y="3"/>
                    <a:pt x="1739" y="9"/>
                  </a:cubicBezTo>
                  <a:cubicBezTo>
                    <a:pt x="1264" y="149"/>
                    <a:pt x="486" y="1834"/>
                    <a:pt x="1" y="4447"/>
                  </a:cubicBezTo>
                  <a:lnTo>
                    <a:pt x="1469" y="5386"/>
                  </a:lnTo>
                  <a:cubicBezTo>
                    <a:pt x="1469" y="5386"/>
                    <a:pt x="2235" y="2935"/>
                    <a:pt x="2257" y="2395"/>
                  </a:cubicBezTo>
                  <a:cubicBezTo>
                    <a:pt x="2278" y="1885"/>
                    <a:pt x="2229" y="0"/>
                    <a:pt x="1790" y="0"/>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0" name="Google Shape;4480;p50"/>
            <p:cNvSpPr/>
            <p:nvPr/>
          </p:nvSpPr>
          <p:spPr>
            <a:xfrm>
              <a:off x="4676925" y="438200"/>
              <a:ext cx="49675" cy="134650"/>
            </a:xfrm>
            <a:custGeom>
              <a:avLst/>
              <a:gdLst/>
              <a:ahLst/>
              <a:cxnLst/>
              <a:rect l="l" t="t" r="r" b="b"/>
              <a:pathLst>
                <a:path w="1987" h="5386" extrusionOk="0">
                  <a:moveTo>
                    <a:pt x="1499" y="0"/>
                  </a:moveTo>
                  <a:cubicBezTo>
                    <a:pt x="1482" y="0"/>
                    <a:pt x="1465" y="3"/>
                    <a:pt x="1448" y="9"/>
                  </a:cubicBezTo>
                  <a:cubicBezTo>
                    <a:pt x="1221" y="73"/>
                    <a:pt x="929" y="462"/>
                    <a:pt x="627" y="1208"/>
                  </a:cubicBezTo>
                  <a:cubicBezTo>
                    <a:pt x="454" y="1650"/>
                    <a:pt x="552" y="3907"/>
                    <a:pt x="1" y="4684"/>
                  </a:cubicBezTo>
                  <a:lnTo>
                    <a:pt x="1178" y="5386"/>
                  </a:lnTo>
                  <a:cubicBezTo>
                    <a:pt x="1178" y="5386"/>
                    <a:pt x="1944" y="2935"/>
                    <a:pt x="1966" y="2395"/>
                  </a:cubicBezTo>
                  <a:cubicBezTo>
                    <a:pt x="1987" y="1885"/>
                    <a:pt x="1938" y="0"/>
                    <a:pt x="1499" y="0"/>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1" name="Google Shape;4481;p50"/>
            <p:cNvSpPr/>
            <p:nvPr/>
          </p:nvSpPr>
          <p:spPr>
            <a:xfrm>
              <a:off x="4690975" y="428400"/>
              <a:ext cx="38625" cy="164700"/>
            </a:xfrm>
            <a:custGeom>
              <a:avLst/>
              <a:gdLst/>
              <a:ahLst/>
              <a:cxnLst/>
              <a:rect l="l" t="t" r="r" b="b"/>
              <a:pathLst>
                <a:path w="1545" h="6588" extrusionOk="0">
                  <a:moveTo>
                    <a:pt x="1503" y="1"/>
                  </a:moveTo>
                  <a:cubicBezTo>
                    <a:pt x="737" y="1"/>
                    <a:pt x="205" y="587"/>
                    <a:pt x="141" y="1329"/>
                  </a:cubicBezTo>
                  <a:cubicBezTo>
                    <a:pt x="0" y="3014"/>
                    <a:pt x="454" y="5638"/>
                    <a:pt x="734" y="6588"/>
                  </a:cubicBezTo>
                  <a:lnTo>
                    <a:pt x="1058" y="6361"/>
                  </a:lnTo>
                  <a:cubicBezTo>
                    <a:pt x="119" y="1502"/>
                    <a:pt x="1545" y="2"/>
                    <a:pt x="1545" y="2"/>
                  </a:cubicBezTo>
                  <a:cubicBezTo>
                    <a:pt x="1531" y="1"/>
                    <a:pt x="1517" y="1"/>
                    <a:pt x="1503" y="1"/>
                  </a:cubicBez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2" name="Google Shape;4482;p50"/>
            <p:cNvSpPr/>
            <p:nvPr/>
          </p:nvSpPr>
          <p:spPr>
            <a:xfrm>
              <a:off x="4618375" y="519375"/>
              <a:ext cx="91250" cy="55025"/>
            </a:xfrm>
            <a:custGeom>
              <a:avLst/>
              <a:gdLst/>
              <a:ahLst/>
              <a:cxnLst/>
              <a:rect l="l" t="t" r="r" b="b"/>
              <a:pathLst>
                <a:path w="3650" h="2201" extrusionOk="0">
                  <a:moveTo>
                    <a:pt x="540" y="1"/>
                  </a:moveTo>
                  <a:lnTo>
                    <a:pt x="0" y="1620"/>
                  </a:lnTo>
                  <a:cubicBezTo>
                    <a:pt x="0" y="1620"/>
                    <a:pt x="2121" y="2201"/>
                    <a:pt x="2756" y="2201"/>
                  </a:cubicBezTo>
                  <a:cubicBezTo>
                    <a:pt x="2798" y="2201"/>
                    <a:pt x="2833" y="2198"/>
                    <a:pt x="2861" y="2193"/>
                  </a:cubicBezTo>
                  <a:cubicBezTo>
                    <a:pt x="3315" y="2095"/>
                    <a:pt x="3650" y="713"/>
                    <a:pt x="3336" y="692"/>
                  </a:cubicBezTo>
                  <a:cubicBezTo>
                    <a:pt x="2904" y="649"/>
                    <a:pt x="1685" y="389"/>
                    <a:pt x="540" y="1"/>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3" name="Google Shape;4483;p50"/>
            <p:cNvSpPr/>
            <p:nvPr/>
          </p:nvSpPr>
          <p:spPr>
            <a:xfrm>
              <a:off x="4618375" y="528550"/>
              <a:ext cx="91250" cy="49375"/>
            </a:xfrm>
            <a:custGeom>
              <a:avLst/>
              <a:gdLst/>
              <a:ahLst/>
              <a:cxnLst/>
              <a:rect l="l" t="t" r="r" b="b"/>
              <a:pathLst>
                <a:path w="3650" h="1975" extrusionOk="0">
                  <a:moveTo>
                    <a:pt x="2700" y="1"/>
                  </a:moveTo>
                  <a:cubicBezTo>
                    <a:pt x="2645" y="433"/>
                    <a:pt x="2559" y="617"/>
                    <a:pt x="2300" y="670"/>
                  </a:cubicBezTo>
                  <a:cubicBezTo>
                    <a:pt x="2265" y="679"/>
                    <a:pt x="2219" y="682"/>
                    <a:pt x="2164" y="682"/>
                  </a:cubicBezTo>
                  <a:cubicBezTo>
                    <a:pt x="1787" y="682"/>
                    <a:pt x="972" y="503"/>
                    <a:pt x="313" y="314"/>
                  </a:cubicBezTo>
                  <a:lnTo>
                    <a:pt x="0" y="1253"/>
                  </a:lnTo>
                  <a:cubicBezTo>
                    <a:pt x="0" y="1253"/>
                    <a:pt x="2209" y="1974"/>
                    <a:pt x="2850" y="1974"/>
                  </a:cubicBezTo>
                  <a:cubicBezTo>
                    <a:pt x="2888" y="1974"/>
                    <a:pt x="2921" y="1972"/>
                    <a:pt x="2947" y="1966"/>
                  </a:cubicBezTo>
                  <a:cubicBezTo>
                    <a:pt x="3401" y="1869"/>
                    <a:pt x="3650" y="346"/>
                    <a:pt x="3336" y="325"/>
                  </a:cubicBezTo>
                  <a:cubicBezTo>
                    <a:pt x="3196" y="303"/>
                    <a:pt x="2991" y="55"/>
                    <a:pt x="2700" y="1"/>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4" name="Google Shape;4484;p50"/>
            <p:cNvSpPr/>
            <p:nvPr/>
          </p:nvSpPr>
          <p:spPr>
            <a:xfrm>
              <a:off x="4683950" y="604675"/>
              <a:ext cx="53475" cy="204100"/>
            </a:xfrm>
            <a:custGeom>
              <a:avLst/>
              <a:gdLst/>
              <a:ahLst/>
              <a:cxnLst/>
              <a:rect l="l" t="t" r="r" b="b"/>
              <a:pathLst>
                <a:path w="2139" h="8164" extrusionOk="0">
                  <a:moveTo>
                    <a:pt x="2138" y="1"/>
                  </a:moveTo>
                  <a:lnTo>
                    <a:pt x="487" y="509"/>
                  </a:lnTo>
                  <a:lnTo>
                    <a:pt x="0" y="8163"/>
                  </a:lnTo>
                  <a:lnTo>
                    <a:pt x="173" y="8163"/>
                  </a:lnTo>
                  <a:lnTo>
                    <a:pt x="2138" y="1"/>
                  </a:ln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5" name="Google Shape;4485;p50"/>
            <p:cNvSpPr/>
            <p:nvPr/>
          </p:nvSpPr>
          <p:spPr>
            <a:xfrm>
              <a:off x="4685850" y="604675"/>
              <a:ext cx="51575" cy="204100"/>
            </a:xfrm>
            <a:custGeom>
              <a:avLst/>
              <a:gdLst/>
              <a:ahLst/>
              <a:cxnLst/>
              <a:rect l="l" t="t" r="r" b="b"/>
              <a:pathLst>
                <a:path w="2063" h="8164" extrusionOk="0">
                  <a:moveTo>
                    <a:pt x="2062" y="1"/>
                  </a:moveTo>
                  <a:lnTo>
                    <a:pt x="411" y="509"/>
                  </a:lnTo>
                  <a:lnTo>
                    <a:pt x="173" y="4320"/>
                  </a:lnTo>
                  <a:lnTo>
                    <a:pt x="713" y="4417"/>
                  </a:lnTo>
                  <a:lnTo>
                    <a:pt x="1" y="8163"/>
                  </a:lnTo>
                  <a:lnTo>
                    <a:pt x="97" y="8163"/>
                  </a:lnTo>
                  <a:lnTo>
                    <a:pt x="2062" y="1"/>
                  </a:ln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6" name="Google Shape;4486;p50"/>
            <p:cNvSpPr/>
            <p:nvPr/>
          </p:nvSpPr>
          <p:spPr>
            <a:xfrm>
              <a:off x="4759275" y="594700"/>
              <a:ext cx="53175" cy="214075"/>
            </a:xfrm>
            <a:custGeom>
              <a:avLst/>
              <a:gdLst/>
              <a:ahLst/>
              <a:cxnLst/>
              <a:rect l="l" t="t" r="r" b="b"/>
              <a:pathLst>
                <a:path w="2127" h="8563" extrusionOk="0">
                  <a:moveTo>
                    <a:pt x="1663" y="1"/>
                  </a:moveTo>
                  <a:lnTo>
                    <a:pt x="0" y="195"/>
                  </a:lnTo>
                  <a:lnTo>
                    <a:pt x="1954" y="8562"/>
                  </a:lnTo>
                  <a:lnTo>
                    <a:pt x="2127" y="8562"/>
                  </a:lnTo>
                  <a:lnTo>
                    <a:pt x="1663" y="1"/>
                  </a:ln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7" name="Google Shape;4487;p50"/>
            <p:cNvSpPr/>
            <p:nvPr/>
          </p:nvSpPr>
          <p:spPr>
            <a:xfrm>
              <a:off x="4759275" y="594700"/>
              <a:ext cx="53175" cy="214075"/>
            </a:xfrm>
            <a:custGeom>
              <a:avLst/>
              <a:gdLst/>
              <a:ahLst/>
              <a:cxnLst/>
              <a:rect l="l" t="t" r="r" b="b"/>
              <a:pathLst>
                <a:path w="2127" h="8563" extrusionOk="0">
                  <a:moveTo>
                    <a:pt x="1663" y="1"/>
                  </a:moveTo>
                  <a:lnTo>
                    <a:pt x="0" y="195"/>
                  </a:lnTo>
                  <a:lnTo>
                    <a:pt x="1210" y="5399"/>
                  </a:lnTo>
                  <a:lnTo>
                    <a:pt x="1577" y="5453"/>
                  </a:lnTo>
                  <a:lnTo>
                    <a:pt x="2041" y="8562"/>
                  </a:lnTo>
                  <a:lnTo>
                    <a:pt x="2127" y="8562"/>
                  </a:lnTo>
                  <a:lnTo>
                    <a:pt x="1663" y="1"/>
                  </a:ln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8" name="Google Shape;4488;p50"/>
            <p:cNvSpPr/>
            <p:nvPr/>
          </p:nvSpPr>
          <p:spPr>
            <a:xfrm>
              <a:off x="4681525" y="417025"/>
              <a:ext cx="140650" cy="280525"/>
            </a:xfrm>
            <a:custGeom>
              <a:avLst/>
              <a:gdLst/>
              <a:ahLst/>
              <a:cxnLst/>
              <a:rect l="l" t="t" r="r" b="b"/>
              <a:pathLst>
                <a:path w="5626" h="11221" extrusionOk="0">
                  <a:moveTo>
                    <a:pt x="3358" y="0"/>
                  </a:moveTo>
                  <a:cubicBezTo>
                    <a:pt x="2439" y="0"/>
                    <a:pt x="1389" y="395"/>
                    <a:pt x="1059" y="1083"/>
                  </a:cubicBezTo>
                  <a:cubicBezTo>
                    <a:pt x="659" y="1925"/>
                    <a:pt x="1" y="11070"/>
                    <a:pt x="1" y="11070"/>
                  </a:cubicBezTo>
                  <a:lnTo>
                    <a:pt x="2311" y="11135"/>
                  </a:lnTo>
                  <a:lnTo>
                    <a:pt x="2419" y="9418"/>
                  </a:lnTo>
                  <a:lnTo>
                    <a:pt x="2883" y="11146"/>
                  </a:lnTo>
                  <a:lnTo>
                    <a:pt x="5539" y="11221"/>
                  </a:lnTo>
                  <a:cubicBezTo>
                    <a:pt x="5539" y="11221"/>
                    <a:pt x="5626" y="1342"/>
                    <a:pt x="4644" y="402"/>
                  </a:cubicBezTo>
                  <a:cubicBezTo>
                    <a:pt x="4362" y="128"/>
                    <a:pt x="3881" y="0"/>
                    <a:pt x="3358" y="0"/>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9" name="Google Shape;4489;p50"/>
            <p:cNvSpPr/>
            <p:nvPr/>
          </p:nvSpPr>
          <p:spPr>
            <a:xfrm>
              <a:off x="4805150" y="799800"/>
              <a:ext cx="38900" cy="12500"/>
            </a:xfrm>
            <a:custGeom>
              <a:avLst/>
              <a:gdLst/>
              <a:ahLst/>
              <a:cxnLst/>
              <a:rect l="l" t="t" r="r" b="b"/>
              <a:pathLst>
                <a:path w="1556" h="500" extrusionOk="0">
                  <a:moveTo>
                    <a:pt x="223" y="1"/>
                  </a:moveTo>
                  <a:cubicBezTo>
                    <a:pt x="184" y="1"/>
                    <a:pt x="156" y="8"/>
                    <a:pt x="141" y="24"/>
                  </a:cubicBezTo>
                  <a:cubicBezTo>
                    <a:pt x="1" y="186"/>
                    <a:pt x="98" y="499"/>
                    <a:pt x="98" y="499"/>
                  </a:cubicBezTo>
                  <a:lnTo>
                    <a:pt x="1556" y="499"/>
                  </a:lnTo>
                  <a:cubicBezTo>
                    <a:pt x="1556" y="499"/>
                    <a:pt x="541" y="1"/>
                    <a:pt x="223" y="1"/>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0" name="Google Shape;4490;p50"/>
            <p:cNvSpPr/>
            <p:nvPr/>
          </p:nvSpPr>
          <p:spPr>
            <a:xfrm>
              <a:off x="4653725" y="799800"/>
              <a:ext cx="37800" cy="12500"/>
            </a:xfrm>
            <a:custGeom>
              <a:avLst/>
              <a:gdLst/>
              <a:ahLst/>
              <a:cxnLst/>
              <a:rect l="l" t="t" r="r" b="b"/>
              <a:pathLst>
                <a:path w="1512" h="500" extrusionOk="0">
                  <a:moveTo>
                    <a:pt x="1328" y="1"/>
                  </a:moveTo>
                  <a:cubicBezTo>
                    <a:pt x="1024" y="1"/>
                    <a:pt x="0" y="499"/>
                    <a:pt x="0" y="499"/>
                  </a:cubicBezTo>
                  <a:lnTo>
                    <a:pt x="1490" y="499"/>
                  </a:lnTo>
                  <a:cubicBezTo>
                    <a:pt x="1490" y="499"/>
                    <a:pt x="1512" y="186"/>
                    <a:pt x="1404" y="24"/>
                  </a:cubicBezTo>
                  <a:cubicBezTo>
                    <a:pt x="1391" y="8"/>
                    <a:pt x="1365" y="1"/>
                    <a:pt x="1328" y="1"/>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1" name="Google Shape;4491;p50"/>
            <p:cNvSpPr/>
            <p:nvPr/>
          </p:nvSpPr>
          <p:spPr>
            <a:xfrm>
              <a:off x="4668025" y="348025"/>
              <a:ext cx="160625" cy="40250"/>
            </a:xfrm>
            <a:custGeom>
              <a:avLst/>
              <a:gdLst/>
              <a:ahLst/>
              <a:cxnLst/>
              <a:rect l="l" t="t" r="r" b="b"/>
              <a:pathLst>
                <a:path w="6425" h="1610" extrusionOk="0">
                  <a:moveTo>
                    <a:pt x="1715" y="1"/>
                  </a:moveTo>
                  <a:cubicBezTo>
                    <a:pt x="596" y="1"/>
                    <a:pt x="38" y="238"/>
                    <a:pt x="22" y="376"/>
                  </a:cubicBezTo>
                  <a:cubicBezTo>
                    <a:pt x="1" y="582"/>
                    <a:pt x="1350" y="1154"/>
                    <a:pt x="3110" y="1435"/>
                  </a:cubicBezTo>
                  <a:cubicBezTo>
                    <a:pt x="3869" y="1560"/>
                    <a:pt x="4579" y="1610"/>
                    <a:pt x="5144" y="1610"/>
                  </a:cubicBezTo>
                  <a:cubicBezTo>
                    <a:pt x="5891" y="1610"/>
                    <a:pt x="6385" y="1524"/>
                    <a:pt x="6403" y="1413"/>
                  </a:cubicBezTo>
                  <a:cubicBezTo>
                    <a:pt x="6425" y="1208"/>
                    <a:pt x="5561" y="496"/>
                    <a:pt x="3348" y="139"/>
                  </a:cubicBezTo>
                  <a:cubicBezTo>
                    <a:pt x="2711" y="39"/>
                    <a:pt x="2168" y="1"/>
                    <a:pt x="1715" y="1"/>
                  </a:cubicBez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2" name="Google Shape;4492;p50"/>
            <p:cNvSpPr/>
            <p:nvPr/>
          </p:nvSpPr>
          <p:spPr>
            <a:xfrm>
              <a:off x="4740625" y="331800"/>
              <a:ext cx="63750" cy="72900"/>
            </a:xfrm>
            <a:custGeom>
              <a:avLst/>
              <a:gdLst/>
              <a:ahLst/>
              <a:cxnLst/>
              <a:rect l="l" t="t" r="r" b="b"/>
              <a:pathLst>
                <a:path w="2550" h="2916" extrusionOk="0">
                  <a:moveTo>
                    <a:pt x="1" y="0"/>
                  </a:moveTo>
                  <a:cubicBezTo>
                    <a:pt x="1" y="0"/>
                    <a:pt x="919" y="2030"/>
                    <a:pt x="1707" y="2915"/>
                  </a:cubicBezTo>
                  <a:cubicBezTo>
                    <a:pt x="2280" y="2623"/>
                    <a:pt x="2549" y="1047"/>
                    <a:pt x="2215" y="723"/>
                  </a:cubicBezTo>
                  <a:cubicBezTo>
                    <a:pt x="1869" y="399"/>
                    <a:pt x="1" y="0"/>
                    <a:pt x="1" y="0"/>
                  </a:cubicBezTo>
                  <a:close/>
                </a:path>
              </a:pathLst>
            </a:custGeom>
            <a:solidFill>
              <a:srgbClr val="84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3" name="Google Shape;4493;p50"/>
            <p:cNvSpPr/>
            <p:nvPr/>
          </p:nvSpPr>
          <p:spPr>
            <a:xfrm>
              <a:off x="4726600" y="363100"/>
              <a:ext cx="61300" cy="75675"/>
            </a:xfrm>
            <a:custGeom>
              <a:avLst/>
              <a:gdLst/>
              <a:ahLst/>
              <a:cxnLst/>
              <a:rect l="l" t="t" r="r" b="b"/>
              <a:pathLst>
                <a:path w="2452" h="3027" extrusionOk="0">
                  <a:moveTo>
                    <a:pt x="2387" y="1"/>
                  </a:moveTo>
                  <a:lnTo>
                    <a:pt x="120" y="292"/>
                  </a:lnTo>
                  <a:cubicBezTo>
                    <a:pt x="120" y="292"/>
                    <a:pt x="238" y="1933"/>
                    <a:pt x="0" y="2527"/>
                  </a:cubicBezTo>
                  <a:cubicBezTo>
                    <a:pt x="0" y="2527"/>
                    <a:pt x="470" y="3026"/>
                    <a:pt x="1113" y="3026"/>
                  </a:cubicBezTo>
                  <a:cubicBezTo>
                    <a:pt x="1497" y="3026"/>
                    <a:pt x="1943" y="2848"/>
                    <a:pt x="2387" y="2278"/>
                  </a:cubicBezTo>
                  <a:cubicBezTo>
                    <a:pt x="2182" y="1987"/>
                    <a:pt x="2452" y="735"/>
                    <a:pt x="2387" y="1"/>
                  </a:cubicBezTo>
                  <a:close/>
                </a:path>
              </a:pathLst>
            </a:custGeom>
            <a:solidFill>
              <a:srgbClr val="84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4" name="Google Shape;4494;p50"/>
            <p:cNvSpPr/>
            <p:nvPr/>
          </p:nvSpPr>
          <p:spPr>
            <a:xfrm>
              <a:off x="4776950" y="367575"/>
              <a:ext cx="25525" cy="27750"/>
            </a:xfrm>
            <a:custGeom>
              <a:avLst/>
              <a:gdLst/>
              <a:ahLst/>
              <a:cxnLst/>
              <a:rect l="l" t="t" r="r" b="b"/>
              <a:pathLst>
                <a:path w="1021" h="1110" extrusionOk="0">
                  <a:moveTo>
                    <a:pt x="462" y="1"/>
                  </a:moveTo>
                  <a:cubicBezTo>
                    <a:pt x="63" y="1"/>
                    <a:pt x="0" y="1109"/>
                    <a:pt x="331" y="1109"/>
                  </a:cubicBezTo>
                  <a:cubicBezTo>
                    <a:pt x="341" y="1109"/>
                    <a:pt x="351" y="1108"/>
                    <a:pt x="362" y="1106"/>
                  </a:cubicBezTo>
                  <a:cubicBezTo>
                    <a:pt x="546" y="1063"/>
                    <a:pt x="1021" y="177"/>
                    <a:pt x="546" y="16"/>
                  </a:cubicBezTo>
                  <a:cubicBezTo>
                    <a:pt x="516" y="5"/>
                    <a:pt x="488" y="1"/>
                    <a:pt x="462" y="1"/>
                  </a:cubicBezTo>
                  <a:close/>
                </a:path>
              </a:pathLst>
            </a:custGeom>
            <a:solidFill>
              <a:srgbClr val="84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5" name="Google Shape;4495;p50"/>
            <p:cNvSpPr/>
            <p:nvPr/>
          </p:nvSpPr>
          <p:spPr>
            <a:xfrm>
              <a:off x="4685575" y="630050"/>
              <a:ext cx="134175" cy="13275"/>
            </a:xfrm>
            <a:custGeom>
              <a:avLst/>
              <a:gdLst/>
              <a:ahLst/>
              <a:cxnLst/>
              <a:rect l="l" t="t" r="r" b="b"/>
              <a:pathLst>
                <a:path w="5367" h="531" extrusionOk="0">
                  <a:moveTo>
                    <a:pt x="33" y="1"/>
                  </a:moveTo>
                  <a:lnTo>
                    <a:pt x="0" y="454"/>
                  </a:lnTo>
                  <a:lnTo>
                    <a:pt x="5367" y="530"/>
                  </a:lnTo>
                  <a:lnTo>
                    <a:pt x="5367" y="120"/>
                  </a:lnTo>
                  <a:lnTo>
                    <a:pt x="33" y="1"/>
                  </a:ln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6" name="Google Shape;4496;p50"/>
            <p:cNvSpPr/>
            <p:nvPr/>
          </p:nvSpPr>
          <p:spPr>
            <a:xfrm>
              <a:off x="4683400" y="654350"/>
              <a:ext cx="58350" cy="14350"/>
            </a:xfrm>
            <a:custGeom>
              <a:avLst/>
              <a:gdLst/>
              <a:ahLst/>
              <a:cxnLst/>
              <a:rect l="l" t="t" r="r" b="b"/>
              <a:pathLst>
                <a:path w="2334" h="574" extrusionOk="0">
                  <a:moveTo>
                    <a:pt x="44" y="0"/>
                  </a:moveTo>
                  <a:cubicBezTo>
                    <a:pt x="34" y="195"/>
                    <a:pt x="12" y="379"/>
                    <a:pt x="1" y="540"/>
                  </a:cubicBezTo>
                  <a:lnTo>
                    <a:pt x="2301" y="573"/>
                  </a:lnTo>
                  <a:lnTo>
                    <a:pt x="2333" y="12"/>
                  </a:lnTo>
                  <a:lnTo>
                    <a:pt x="44" y="0"/>
                  </a:ln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7" name="Google Shape;4497;p50"/>
            <p:cNvSpPr/>
            <p:nvPr/>
          </p:nvSpPr>
          <p:spPr>
            <a:xfrm>
              <a:off x="4742525" y="654625"/>
              <a:ext cx="77500" cy="15150"/>
            </a:xfrm>
            <a:custGeom>
              <a:avLst/>
              <a:gdLst/>
              <a:ahLst/>
              <a:cxnLst/>
              <a:rect l="l" t="t" r="r" b="b"/>
              <a:pathLst>
                <a:path w="3100" h="606" extrusionOk="0">
                  <a:moveTo>
                    <a:pt x="1" y="1"/>
                  </a:moveTo>
                  <a:lnTo>
                    <a:pt x="152" y="562"/>
                  </a:lnTo>
                  <a:lnTo>
                    <a:pt x="3099" y="605"/>
                  </a:lnTo>
                  <a:lnTo>
                    <a:pt x="3099" y="1"/>
                  </a:ln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8" name="Google Shape;4498;p50"/>
            <p:cNvSpPr/>
            <p:nvPr/>
          </p:nvSpPr>
          <p:spPr>
            <a:xfrm>
              <a:off x="4684500" y="641400"/>
              <a:ext cx="135525" cy="13250"/>
            </a:xfrm>
            <a:custGeom>
              <a:avLst/>
              <a:gdLst/>
              <a:ahLst/>
              <a:cxnLst/>
              <a:rect l="l" t="t" r="r" b="b"/>
              <a:pathLst>
                <a:path w="5421" h="530" extrusionOk="0">
                  <a:moveTo>
                    <a:pt x="43" y="0"/>
                  </a:moveTo>
                  <a:cubicBezTo>
                    <a:pt x="33" y="173"/>
                    <a:pt x="11" y="357"/>
                    <a:pt x="0" y="518"/>
                  </a:cubicBezTo>
                  <a:lnTo>
                    <a:pt x="2289" y="530"/>
                  </a:lnTo>
                  <a:lnTo>
                    <a:pt x="2300" y="443"/>
                  </a:lnTo>
                  <a:lnTo>
                    <a:pt x="2322" y="530"/>
                  </a:lnTo>
                  <a:lnTo>
                    <a:pt x="5420" y="530"/>
                  </a:lnTo>
                  <a:cubicBezTo>
                    <a:pt x="5420" y="389"/>
                    <a:pt x="5410" y="238"/>
                    <a:pt x="5410" y="76"/>
                  </a:cubicBezTo>
                  <a:lnTo>
                    <a:pt x="4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9" name="Google Shape;4499;p50"/>
            <p:cNvSpPr/>
            <p:nvPr/>
          </p:nvSpPr>
          <p:spPr>
            <a:xfrm>
              <a:off x="4699350" y="481050"/>
              <a:ext cx="113925" cy="15150"/>
            </a:xfrm>
            <a:custGeom>
              <a:avLst/>
              <a:gdLst/>
              <a:ahLst/>
              <a:cxnLst/>
              <a:rect l="l" t="t" r="r" b="b"/>
              <a:pathLst>
                <a:path w="4557" h="606" extrusionOk="0">
                  <a:moveTo>
                    <a:pt x="65" y="1"/>
                  </a:moveTo>
                  <a:cubicBezTo>
                    <a:pt x="44" y="173"/>
                    <a:pt x="22" y="357"/>
                    <a:pt x="0" y="552"/>
                  </a:cubicBezTo>
                  <a:lnTo>
                    <a:pt x="4557" y="605"/>
                  </a:lnTo>
                  <a:cubicBezTo>
                    <a:pt x="4546" y="400"/>
                    <a:pt x="4524" y="206"/>
                    <a:pt x="4502" y="22"/>
                  </a:cubicBezTo>
                  <a:lnTo>
                    <a:pt x="65" y="1"/>
                  </a:ln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0" name="Google Shape;4500;p50"/>
            <p:cNvSpPr/>
            <p:nvPr/>
          </p:nvSpPr>
          <p:spPr>
            <a:xfrm>
              <a:off x="4702850" y="456750"/>
              <a:ext cx="107450" cy="13000"/>
            </a:xfrm>
            <a:custGeom>
              <a:avLst/>
              <a:gdLst/>
              <a:ahLst/>
              <a:cxnLst/>
              <a:rect l="l" t="t" r="r" b="b"/>
              <a:pathLst>
                <a:path w="4298" h="520" extrusionOk="0">
                  <a:moveTo>
                    <a:pt x="76" y="1"/>
                  </a:moveTo>
                  <a:cubicBezTo>
                    <a:pt x="55" y="130"/>
                    <a:pt x="22" y="282"/>
                    <a:pt x="0" y="454"/>
                  </a:cubicBezTo>
                  <a:lnTo>
                    <a:pt x="4298" y="519"/>
                  </a:lnTo>
                  <a:cubicBezTo>
                    <a:pt x="4276" y="368"/>
                    <a:pt x="4254" y="228"/>
                    <a:pt x="4233" y="98"/>
                  </a:cubicBezTo>
                  <a:lnTo>
                    <a:pt x="76" y="1"/>
                  </a:ln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1" name="Google Shape;4501;p50"/>
            <p:cNvSpPr/>
            <p:nvPr/>
          </p:nvSpPr>
          <p:spPr>
            <a:xfrm>
              <a:off x="4700975" y="468100"/>
              <a:ext cx="110950" cy="13525"/>
            </a:xfrm>
            <a:custGeom>
              <a:avLst/>
              <a:gdLst/>
              <a:ahLst/>
              <a:cxnLst/>
              <a:rect l="l" t="t" r="r" b="b"/>
              <a:pathLst>
                <a:path w="4438" h="541" extrusionOk="0">
                  <a:moveTo>
                    <a:pt x="75" y="0"/>
                  </a:moveTo>
                  <a:cubicBezTo>
                    <a:pt x="54" y="163"/>
                    <a:pt x="32" y="335"/>
                    <a:pt x="0" y="519"/>
                  </a:cubicBezTo>
                  <a:lnTo>
                    <a:pt x="4437" y="540"/>
                  </a:lnTo>
                  <a:cubicBezTo>
                    <a:pt x="4416" y="367"/>
                    <a:pt x="4394" y="216"/>
                    <a:pt x="4373" y="65"/>
                  </a:cubicBezTo>
                  <a:lnTo>
                    <a:pt x="7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2" name="Google Shape;4502;p50"/>
            <p:cNvSpPr/>
            <p:nvPr/>
          </p:nvSpPr>
          <p:spPr>
            <a:xfrm>
              <a:off x="4776800" y="426525"/>
              <a:ext cx="43225" cy="271025"/>
            </a:xfrm>
            <a:custGeom>
              <a:avLst/>
              <a:gdLst/>
              <a:ahLst/>
              <a:cxnLst/>
              <a:rect l="l" t="t" r="r" b="b"/>
              <a:pathLst>
                <a:path w="1729" h="10841" extrusionOk="0">
                  <a:moveTo>
                    <a:pt x="1" y="0"/>
                  </a:moveTo>
                  <a:lnTo>
                    <a:pt x="1" y="10841"/>
                  </a:lnTo>
                  <a:lnTo>
                    <a:pt x="1728" y="10841"/>
                  </a:lnTo>
                  <a:lnTo>
                    <a:pt x="1728" y="0"/>
                  </a:lnTo>
                  <a:close/>
                </a:path>
              </a:pathLst>
            </a:custGeom>
            <a:solidFill>
              <a:srgbClr val="ED15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3" name="Google Shape;4503;p50"/>
            <p:cNvSpPr/>
            <p:nvPr/>
          </p:nvSpPr>
          <p:spPr>
            <a:xfrm>
              <a:off x="4779500" y="632225"/>
              <a:ext cx="40250" cy="11100"/>
            </a:xfrm>
            <a:custGeom>
              <a:avLst/>
              <a:gdLst/>
              <a:ahLst/>
              <a:cxnLst/>
              <a:rect l="l" t="t" r="r" b="b"/>
              <a:pathLst>
                <a:path w="1610" h="444" extrusionOk="0">
                  <a:moveTo>
                    <a:pt x="12" y="0"/>
                  </a:moveTo>
                  <a:cubicBezTo>
                    <a:pt x="12" y="141"/>
                    <a:pt x="1" y="281"/>
                    <a:pt x="1" y="422"/>
                  </a:cubicBezTo>
                  <a:lnTo>
                    <a:pt x="1610" y="443"/>
                  </a:lnTo>
                  <a:lnTo>
                    <a:pt x="1610" y="33"/>
                  </a:lnTo>
                  <a:lnTo>
                    <a:pt x="12" y="0"/>
                  </a:lnTo>
                  <a:close/>
                </a:path>
              </a:pathLst>
            </a:custGeom>
            <a:solidFill>
              <a:srgbClr val="F85A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4" name="Google Shape;4504;p50"/>
            <p:cNvSpPr/>
            <p:nvPr/>
          </p:nvSpPr>
          <p:spPr>
            <a:xfrm>
              <a:off x="4778700" y="654625"/>
              <a:ext cx="41325" cy="15150"/>
            </a:xfrm>
            <a:custGeom>
              <a:avLst/>
              <a:gdLst/>
              <a:ahLst/>
              <a:cxnLst/>
              <a:rect l="l" t="t" r="r" b="b"/>
              <a:pathLst>
                <a:path w="1653" h="606" extrusionOk="0">
                  <a:moveTo>
                    <a:pt x="22" y="1"/>
                  </a:moveTo>
                  <a:cubicBezTo>
                    <a:pt x="22" y="195"/>
                    <a:pt x="11" y="389"/>
                    <a:pt x="1" y="584"/>
                  </a:cubicBezTo>
                  <a:lnTo>
                    <a:pt x="1652" y="605"/>
                  </a:lnTo>
                  <a:lnTo>
                    <a:pt x="1652" y="1"/>
                  </a:lnTo>
                  <a:close/>
                </a:path>
              </a:pathLst>
            </a:custGeom>
            <a:solidFill>
              <a:srgbClr val="F85A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5" name="Google Shape;4505;p50"/>
            <p:cNvSpPr/>
            <p:nvPr/>
          </p:nvSpPr>
          <p:spPr>
            <a:xfrm>
              <a:off x="4779250" y="642750"/>
              <a:ext cx="40775" cy="11900"/>
            </a:xfrm>
            <a:custGeom>
              <a:avLst/>
              <a:gdLst/>
              <a:ahLst/>
              <a:cxnLst/>
              <a:rect l="l" t="t" r="r" b="b"/>
              <a:pathLst>
                <a:path w="1631" h="476" extrusionOk="0">
                  <a:moveTo>
                    <a:pt x="11" y="1"/>
                  </a:moveTo>
                  <a:cubicBezTo>
                    <a:pt x="11" y="162"/>
                    <a:pt x="11" y="313"/>
                    <a:pt x="0" y="476"/>
                  </a:cubicBezTo>
                  <a:lnTo>
                    <a:pt x="1630" y="476"/>
                  </a:lnTo>
                  <a:cubicBezTo>
                    <a:pt x="1630" y="335"/>
                    <a:pt x="1620" y="184"/>
                    <a:pt x="1620" y="22"/>
                  </a:cubicBezTo>
                  <a:lnTo>
                    <a:pt x="11" y="1"/>
                  </a:lnTo>
                  <a:close/>
                </a:path>
              </a:pathLst>
            </a:custGeom>
            <a:solidFill>
              <a:srgbClr val="F87F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6" name="Google Shape;4506;p50"/>
            <p:cNvSpPr/>
            <p:nvPr/>
          </p:nvSpPr>
          <p:spPr>
            <a:xfrm>
              <a:off x="4778700" y="481325"/>
              <a:ext cx="34575" cy="14875"/>
            </a:xfrm>
            <a:custGeom>
              <a:avLst/>
              <a:gdLst/>
              <a:ahLst/>
              <a:cxnLst/>
              <a:rect l="l" t="t" r="r" b="b"/>
              <a:pathLst>
                <a:path w="1383" h="595" extrusionOk="0">
                  <a:moveTo>
                    <a:pt x="11" y="1"/>
                  </a:moveTo>
                  <a:cubicBezTo>
                    <a:pt x="11" y="184"/>
                    <a:pt x="1" y="378"/>
                    <a:pt x="1" y="584"/>
                  </a:cubicBezTo>
                  <a:lnTo>
                    <a:pt x="1383" y="594"/>
                  </a:lnTo>
                  <a:cubicBezTo>
                    <a:pt x="1372" y="389"/>
                    <a:pt x="1350" y="195"/>
                    <a:pt x="1328" y="11"/>
                  </a:cubicBezTo>
                  <a:lnTo>
                    <a:pt x="11" y="1"/>
                  </a:lnTo>
                  <a:close/>
                </a:path>
              </a:pathLst>
            </a:custGeom>
            <a:solidFill>
              <a:srgbClr val="F85A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7" name="Google Shape;4507;p50"/>
            <p:cNvSpPr/>
            <p:nvPr/>
          </p:nvSpPr>
          <p:spPr>
            <a:xfrm>
              <a:off x="4779250" y="458650"/>
              <a:ext cx="31050" cy="11100"/>
            </a:xfrm>
            <a:custGeom>
              <a:avLst/>
              <a:gdLst/>
              <a:ahLst/>
              <a:cxnLst/>
              <a:rect l="l" t="t" r="r" b="b"/>
              <a:pathLst>
                <a:path w="1242" h="444" extrusionOk="0">
                  <a:moveTo>
                    <a:pt x="32" y="1"/>
                  </a:moveTo>
                  <a:cubicBezTo>
                    <a:pt x="22" y="130"/>
                    <a:pt x="11" y="270"/>
                    <a:pt x="0" y="421"/>
                  </a:cubicBezTo>
                  <a:lnTo>
                    <a:pt x="1242" y="443"/>
                  </a:lnTo>
                  <a:cubicBezTo>
                    <a:pt x="1220" y="292"/>
                    <a:pt x="1198" y="152"/>
                    <a:pt x="1177" y="22"/>
                  </a:cubicBezTo>
                  <a:lnTo>
                    <a:pt x="32" y="1"/>
                  </a:lnTo>
                  <a:close/>
                </a:path>
              </a:pathLst>
            </a:custGeom>
            <a:solidFill>
              <a:srgbClr val="F85A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8" name="Google Shape;4508;p50"/>
            <p:cNvSpPr/>
            <p:nvPr/>
          </p:nvSpPr>
          <p:spPr>
            <a:xfrm>
              <a:off x="4778975" y="469175"/>
              <a:ext cx="32950" cy="12450"/>
            </a:xfrm>
            <a:custGeom>
              <a:avLst/>
              <a:gdLst/>
              <a:ahLst/>
              <a:cxnLst/>
              <a:rect l="l" t="t" r="r" b="b"/>
              <a:pathLst>
                <a:path w="1318" h="498" extrusionOk="0">
                  <a:moveTo>
                    <a:pt x="11" y="0"/>
                  </a:moveTo>
                  <a:cubicBezTo>
                    <a:pt x="11" y="152"/>
                    <a:pt x="0" y="314"/>
                    <a:pt x="0" y="487"/>
                  </a:cubicBezTo>
                  <a:lnTo>
                    <a:pt x="1317" y="497"/>
                  </a:lnTo>
                  <a:cubicBezTo>
                    <a:pt x="1296" y="324"/>
                    <a:pt x="1274" y="173"/>
                    <a:pt x="1253" y="22"/>
                  </a:cubicBezTo>
                  <a:lnTo>
                    <a:pt x="11" y="0"/>
                  </a:lnTo>
                  <a:close/>
                </a:path>
              </a:pathLst>
            </a:custGeom>
            <a:solidFill>
              <a:srgbClr val="F87F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9" name="Google Shape;4509;p50"/>
            <p:cNvSpPr/>
            <p:nvPr/>
          </p:nvSpPr>
          <p:spPr>
            <a:xfrm>
              <a:off x="4786525" y="429075"/>
              <a:ext cx="93700" cy="100875"/>
            </a:xfrm>
            <a:custGeom>
              <a:avLst/>
              <a:gdLst/>
              <a:ahLst/>
              <a:cxnLst/>
              <a:rect l="l" t="t" r="r" b="b"/>
              <a:pathLst>
                <a:path w="3748" h="4035" extrusionOk="0">
                  <a:moveTo>
                    <a:pt x="563" y="1"/>
                  </a:moveTo>
                  <a:cubicBezTo>
                    <a:pt x="543" y="1"/>
                    <a:pt x="525" y="3"/>
                    <a:pt x="508" y="6"/>
                  </a:cubicBezTo>
                  <a:cubicBezTo>
                    <a:pt x="0" y="136"/>
                    <a:pt x="33" y="2004"/>
                    <a:pt x="314" y="2458"/>
                  </a:cubicBezTo>
                  <a:cubicBezTo>
                    <a:pt x="595" y="2911"/>
                    <a:pt x="2117" y="4034"/>
                    <a:pt x="2117" y="4034"/>
                  </a:cubicBezTo>
                  <a:lnTo>
                    <a:pt x="3748" y="3483"/>
                  </a:lnTo>
                  <a:cubicBezTo>
                    <a:pt x="3068" y="1656"/>
                    <a:pt x="1148" y="1"/>
                    <a:pt x="563" y="1"/>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0" name="Google Shape;4510;p50"/>
            <p:cNvSpPr/>
            <p:nvPr/>
          </p:nvSpPr>
          <p:spPr>
            <a:xfrm>
              <a:off x="4786525" y="429075"/>
              <a:ext cx="57800" cy="100875"/>
            </a:xfrm>
            <a:custGeom>
              <a:avLst/>
              <a:gdLst/>
              <a:ahLst/>
              <a:cxnLst/>
              <a:rect l="l" t="t" r="r" b="b"/>
              <a:pathLst>
                <a:path w="2312" h="4035" extrusionOk="0">
                  <a:moveTo>
                    <a:pt x="564" y="1"/>
                  </a:moveTo>
                  <a:cubicBezTo>
                    <a:pt x="544" y="1"/>
                    <a:pt x="525" y="2"/>
                    <a:pt x="508" y="6"/>
                  </a:cubicBezTo>
                  <a:cubicBezTo>
                    <a:pt x="0" y="136"/>
                    <a:pt x="33" y="2004"/>
                    <a:pt x="314" y="2458"/>
                  </a:cubicBezTo>
                  <a:cubicBezTo>
                    <a:pt x="595" y="2911"/>
                    <a:pt x="2117" y="4034"/>
                    <a:pt x="2117" y="4034"/>
                  </a:cubicBezTo>
                  <a:lnTo>
                    <a:pt x="2311" y="3970"/>
                  </a:lnTo>
                  <a:cubicBezTo>
                    <a:pt x="2138" y="3807"/>
                    <a:pt x="1966" y="3624"/>
                    <a:pt x="1814" y="3430"/>
                  </a:cubicBezTo>
                  <a:cubicBezTo>
                    <a:pt x="962" y="2372"/>
                    <a:pt x="648" y="1216"/>
                    <a:pt x="1113" y="838"/>
                  </a:cubicBezTo>
                  <a:cubicBezTo>
                    <a:pt x="1211" y="758"/>
                    <a:pt x="1337" y="720"/>
                    <a:pt x="1481" y="720"/>
                  </a:cubicBezTo>
                  <a:cubicBezTo>
                    <a:pt x="1591" y="720"/>
                    <a:pt x="1710" y="742"/>
                    <a:pt x="1836" y="784"/>
                  </a:cubicBezTo>
                  <a:cubicBezTo>
                    <a:pt x="1307" y="304"/>
                    <a:pt x="814" y="1"/>
                    <a:pt x="564" y="1"/>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1" name="Google Shape;4511;p50"/>
            <p:cNvSpPr/>
            <p:nvPr/>
          </p:nvSpPr>
          <p:spPr>
            <a:xfrm>
              <a:off x="4765200" y="420050"/>
              <a:ext cx="56175" cy="162250"/>
            </a:xfrm>
            <a:custGeom>
              <a:avLst/>
              <a:gdLst/>
              <a:ahLst/>
              <a:cxnLst/>
              <a:rect l="l" t="t" r="r" b="b"/>
              <a:pathLst>
                <a:path w="2247" h="6490" extrusionOk="0">
                  <a:moveTo>
                    <a:pt x="1016" y="0"/>
                  </a:moveTo>
                  <a:lnTo>
                    <a:pt x="1016" y="0"/>
                  </a:lnTo>
                  <a:cubicBezTo>
                    <a:pt x="1" y="1210"/>
                    <a:pt x="1631" y="5259"/>
                    <a:pt x="2160" y="6490"/>
                  </a:cubicBezTo>
                  <a:lnTo>
                    <a:pt x="2247" y="6306"/>
                  </a:lnTo>
                  <a:cubicBezTo>
                    <a:pt x="757" y="1588"/>
                    <a:pt x="1588" y="206"/>
                    <a:pt x="1588" y="206"/>
                  </a:cubicBezTo>
                  <a:lnTo>
                    <a:pt x="1016" y="0"/>
                  </a:ln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2" name="Google Shape;4512;p50"/>
            <p:cNvSpPr/>
            <p:nvPr/>
          </p:nvSpPr>
          <p:spPr>
            <a:xfrm>
              <a:off x="4790575" y="497775"/>
              <a:ext cx="30800" cy="84525"/>
            </a:xfrm>
            <a:custGeom>
              <a:avLst/>
              <a:gdLst/>
              <a:ahLst/>
              <a:cxnLst/>
              <a:rect l="l" t="t" r="r" b="b"/>
              <a:pathLst>
                <a:path w="1232" h="3381" extrusionOk="0">
                  <a:moveTo>
                    <a:pt x="454" y="1"/>
                  </a:moveTo>
                  <a:cubicBezTo>
                    <a:pt x="325" y="77"/>
                    <a:pt x="174" y="131"/>
                    <a:pt x="1" y="185"/>
                  </a:cubicBezTo>
                  <a:cubicBezTo>
                    <a:pt x="357" y="1481"/>
                    <a:pt x="886" y="2776"/>
                    <a:pt x="1145" y="3381"/>
                  </a:cubicBezTo>
                  <a:lnTo>
                    <a:pt x="1232" y="3197"/>
                  </a:lnTo>
                  <a:cubicBezTo>
                    <a:pt x="810" y="1891"/>
                    <a:pt x="584" y="833"/>
                    <a:pt x="454" y="1"/>
                  </a:cubicBez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3" name="Google Shape;4513;p50"/>
            <p:cNvSpPr/>
            <p:nvPr/>
          </p:nvSpPr>
          <p:spPr>
            <a:xfrm>
              <a:off x="4783825" y="420050"/>
              <a:ext cx="21075" cy="20825"/>
            </a:xfrm>
            <a:custGeom>
              <a:avLst/>
              <a:gdLst/>
              <a:ahLst/>
              <a:cxnLst/>
              <a:rect l="l" t="t" r="r" b="b"/>
              <a:pathLst>
                <a:path w="843" h="833" extrusionOk="0">
                  <a:moveTo>
                    <a:pt x="271" y="0"/>
                  </a:moveTo>
                  <a:cubicBezTo>
                    <a:pt x="130" y="163"/>
                    <a:pt x="44" y="379"/>
                    <a:pt x="0" y="627"/>
                  </a:cubicBezTo>
                  <a:cubicBezTo>
                    <a:pt x="238" y="659"/>
                    <a:pt x="465" y="735"/>
                    <a:pt x="670" y="832"/>
                  </a:cubicBezTo>
                  <a:cubicBezTo>
                    <a:pt x="735" y="389"/>
                    <a:pt x="843" y="206"/>
                    <a:pt x="843" y="206"/>
                  </a:cubicBezTo>
                  <a:lnTo>
                    <a:pt x="271" y="0"/>
                  </a:ln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4" name="Google Shape;4514;p50"/>
            <p:cNvSpPr/>
            <p:nvPr/>
          </p:nvSpPr>
          <p:spPr>
            <a:xfrm>
              <a:off x="4550875" y="537725"/>
              <a:ext cx="343650" cy="268100"/>
            </a:xfrm>
            <a:custGeom>
              <a:avLst/>
              <a:gdLst/>
              <a:ahLst/>
              <a:cxnLst/>
              <a:rect l="l" t="t" r="r" b="b"/>
              <a:pathLst>
                <a:path w="13746" h="10724" extrusionOk="0">
                  <a:moveTo>
                    <a:pt x="76" y="1"/>
                  </a:moveTo>
                  <a:lnTo>
                    <a:pt x="1" y="811"/>
                  </a:lnTo>
                  <a:cubicBezTo>
                    <a:pt x="8390" y="1383"/>
                    <a:pt x="12817" y="4817"/>
                    <a:pt x="12817" y="10723"/>
                  </a:cubicBezTo>
                  <a:lnTo>
                    <a:pt x="13745" y="10723"/>
                  </a:lnTo>
                  <a:cubicBezTo>
                    <a:pt x="13745" y="3370"/>
                    <a:pt x="7473" y="509"/>
                    <a:pt x="76" y="1"/>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5" name="Google Shape;4515;p50"/>
            <p:cNvSpPr/>
            <p:nvPr/>
          </p:nvSpPr>
          <p:spPr>
            <a:xfrm>
              <a:off x="4550875" y="543400"/>
              <a:ext cx="339325" cy="262425"/>
            </a:xfrm>
            <a:custGeom>
              <a:avLst/>
              <a:gdLst/>
              <a:ahLst/>
              <a:cxnLst/>
              <a:rect l="l" t="t" r="r" b="b"/>
              <a:pathLst>
                <a:path w="13573" h="10497" extrusionOk="0">
                  <a:moveTo>
                    <a:pt x="1757" y="1"/>
                  </a:moveTo>
                  <a:cubicBezTo>
                    <a:pt x="1162" y="1"/>
                    <a:pt x="796" y="89"/>
                    <a:pt x="341" y="89"/>
                  </a:cubicBezTo>
                  <a:cubicBezTo>
                    <a:pt x="247" y="89"/>
                    <a:pt x="149" y="85"/>
                    <a:pt x="44" y="76"/>
                  </a:cubicBezTo>
                  <a:lnTo>
                    <a:pt x="1" y="584"/>
                  </a:lnTo>
                  <a:cubicBezTo>
                    <a:pt x="8390" y="1156"/>
                    <a:pt x="12817" y="4590"/>
                    <a:pt x="12817" y="10496"/>
                  </a:cubicBezTo>
                  <a:lnTo>
                    <a:pt x="13573" y="10496"/>
                  </a:lnTo>
                  <a:cubicBezTo>
                    <a:pt x="13346" y="5421"/>
                    <a:pt x="10053" y="2085"/>
                    <a:pt x="3953" y="681"/>
                  </a:cubicBezTo>
                  <a:cubicBezTo>
                    <a:pt x="3682" y="616"/>
                    <a:pt x="3661" y="239"/>
                    <a:pt x="3574" y="217"/>
                  </a:cubicBezTo>
                  <a:cubicBezTo>
                    <a:pt x="2759" y="49"/>
                    <a:pt x="2196" y="1"/>
                    <a:pt x="1757" y="1"/>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6" name="Google Shape;4516;p50"/>
            <p:cNvSpPr/>
            <p:nvPr/>
          </p:nvSpPr>
          <p:spPr>
            <a:xfrm>
              <a:off x="4749825" y="569950"/>
              <a:ext cx="66150" cy="64000"/>
            </a:xfrm>
            <a:custGeom>
              <a:avLst/>
              <a:gdLst/>
              <a:ahLst/>
              <a:cxnLst/>
              <a:rect l="l" t="t" r="r" b="b"/>
              <a:pathLst>
                <a:path w="2646" h="2560" extrusionOk="0">
                  <a:moveTo>
                    <a:pt x="1830" y="1"/>
                  </a:moveTo>
                  <a:cubicBezTo>
                    <a:pt x="1803" y="1"/>
                    <a:pt x="1779" y="13"/>
                    <a:pt x="1760" y="40"/>
                  </a:cubicBezTo>
                  <a:cubicBezTo>
                    <a:pt x="1566" y="332"/>
                    <a:pt x="1058" y="267"/>
                    <a:pt x="907" y="288"/>
                  </a:cubicBezTo>
                  <a:cubicBezTo>
                    <a:pt x="767" y="321"/>
                    <a:pt x="0" y="516"/>
                    <a:pt x="0" y="526"/>
                  </a:cubicBezTo>
                  <a:cubicBezTo>
                    <a:pt x="11" y="548"/>
                    <a:pt x="605" y="807"/>
                    <a:pt x="605" y="828"/>
                  </a:cubicBezTo>
                  <a:cubicBezTo>
                    <a:pt x="605" y="861"/>
                    <a:pt x="130" y="1574"/>
                    <a:pt x="162" y="1638"/>
                  </a:cubicBezTo>
                  <a:cubicBezTo>
                    <a:pt x="183" y="1689"/>
                    <a:pt x="484" y="1866"/>
                    <a:pt x="552" y="1866"/>
                  </a:cubicBezTo>
                  <a:cubicBezTo>
                    <a:pt x="556" y="1866"/>
                    <a:pt x="559" y="1866"/>
                    <a:pt x="561" y="1865"/>
                  </a:cubicBezTo>
                  <a:cubicBezTo>
                    <a:pt x="616" y="1854"/>
                    <a:pt x="853" y="1498"/>
                    <a:pt x="875" y="1498"/>
                  </a:cubicBezTo>
                  <a:cubicBezTo>
                    <a:pt x="880" y="1495"/>
                    <a:pt x="887" y="1494"/>
                    <a:pt x="894" y="1494"/>
                  </a:cubicBezTo>
                  <a:cubicBezTo>
                    <a:pt x="917" y="1494"/>
                    <a:pt x="945" y="1506"/>
                    <a:pt x="961" y="1530"/>
                  </a:cubicBezTo>
                  <a:cubicBezTo>
                    <a:pt x="972" y="1552"/>
                    <a:pt x="702" y="1886"/>
                    <a:pt x="691" y="1984"/>
                  </a:cubicBezTo>
                  <a:cubicBezTo>
                    <a:pt x="671" y="2075"/>
                    <a:pt x="995" y="2234"/>
                    <a:pt x="1087" y="2234"/>
                  </a:cubicBezTo>
                  <a:cubicBezTo>
                    <a:pt x="1093" y="2234"/>
                    <a:pt x="1098" y="2233"/>
                    <a:pt x="1101" y="2232"/>
                  </a:cubicBezTo>
                  <a:cubicBezTo>
                    <a:pt x="1156" y="2200"/>
                    <a:pt x="1360" y="1800"/>
                    <a:pt x="1382" y="1768"/>
                  </a:cubicBezTo>
                  <a:cubicBezTo>
                    <a:pt x="1384" y="1762"/>
                    <a:pt x="1389" y="1760"/>
                    <a:pt x="1395" y="1760"/>
                  </a:cubicBezTo>
                  <a:cubicBezTo>
                    <a:pt x="1427" y="1760"/>
                    <a:pt x="1501" y="1817"/>
                    <a:pt x="1501" y="1843"/>
                  </a:cubicBezTo>
                  <a:cubicBezTo>
                    <a:pt x="1512" y="1876"/>
                    <a:pt x="1307" y="2189"/>
                    <a:pt x="1264" y="2275"/>
                  </a:cubicBezTo>
                  <a:cubicBezTo>
                    <a:pt x="1223" y="2356"/>
                    <a:pt x="1465" y="2559"/>
                    <a:pt x="1576" y="2559"/>
                  </a:cubicBezTo>
                  <a:cubicBezTo>
                    <a:pt x="1584" y="2559"/>
                    <a:pt x="1592" y="2558"/>
                    <a:pt x="1598" y="2556"/>
                  </a:cubicBezTo>
                  <a:cubicBezTo>
                    <a:pt x="1706" y="2534"/>
                    <a:pt x="1879" y="2146"/>
                    <a:pt x="1912" y="2081"/>
                  </a:cubicBezTo>
                  <a:cubicBezTo>
                    <a:pt x="1933" y="2027"/>
                    <a:pt x="2451" y="1368"/>
                    <a:pt x="2646" y="1066"/>
                  </a:cubicBezTo>
                  <a:cubicBezTo>
                    <a:pt x="2646" y="1066"/>
                    <a:pt x="2082" y="1"/>
                    <a:pt x="1830" y="1"/>
                  </a:cubicBezTo>
                  <a:close/>
                </a:path>
              </a:pathLst>
            </a:custGeom>
            <a:solidFill>
              <a:srgbClr val="FF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7" name="Google Shape;4517;p50"/>
            <p:cNvSpPr/>
            <p:nvPr/>
          </p:nvSpPr>
          <p:spPr>
            <a:xfrm>
              <a:off x="4789500" y="562850"/>
              <a:ext cx="35375" cy="38075"/>
            </a:xfrm>
            <a:custGeom>
              <a:avLst/>
              <a:gdLst/>
              <a:ahLst/>
              <a:cxnLst/>
              <a:rect l="l" t="t" r="r" b="b"/>
              <a:pathLst>
                <a:path w="1415" h="1523" extrusionOk="0">
                  <a:moveTo>
                    <a:pt x="335" y="1"/>
                  </a:moveTo>
                  <a:lnTo>
                    <a:pt x="1" y="421"/>
                  </a:lnTo>
                  <a:lnTo>
                    <a:pt x="1080" y="1523"/>
                  </a:lnTo>
                  <a:lnTo>
                    <a:pt x="1415" y="1102"/>
                  </a:lnTo>
                  <a:lnTo>
                    <a:pt x="335" y="1"/>
                  </a:ln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8" name="Google Shape;4518;p50"/>
            <p:cNvSpPr/>
            <p:nvPr/>
          </p:nvSpPr>
          <p:spPr>
            <a:xfrm>
              <a:off x="4792200" y="506200"/>
              <a:ext cx="92875" cy="90700"/>
            </a:xfrm>
            <a:custGeom>
              <a:avLst/>
              <a:gdLst/>
              <a:ahLst/>
              <a:cxnLst/>
              <a:rect l="l" t="t" r="r" b="b"/>
              <a:pathLst>
                <a:path w="3715" h="3628" extrusionOk="0">
                  <a:moveTo>
                    <a:pt x="2478" y="0"/>
                  </a:moveTo>
                  <a:cubicBezTo>
                    <a:pt x="2236" y="0"/>
                    <a:pt x="2019" y="29"/>
                    <a:pt x="1911" y="64"/>
                  </a:cubicBezTo>
                  <a:cubicBezTo>
                    <a:pt x="1469" y="215"/>
                    <a:pt x="788" y="1360"/>
                    <a:pt x="1" y="2234"/>
                  </a:cubicBezTo>
                  <a:lnTo>
                    <a:pt x="1296" y="3627"/>
                  </a:lnTo>
                  <a:cubicBezTo>
                    <a:pt x="1296" y="3627"/>
                    <a:pt x="3715" y="1111"/>
                    <a:pt x="3531" y="431"/>
                  </a:cubicBezTo>
                  <a:cubicBezTo>
                    <a:pt x="3441" y="97"/>
                    <a:pt x="2918" y="0"/>
                    <a:pt x="2478" y="0"/>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9" name="Google Shape;4519;p50"/>
            <p:cNvSpPr/>
            <p:nvPr/>
          </p:nvSpPr>
          <p:spPr>
            <a:xfrm>
              <a:off x="4817025" y="519650"/>
              <a:ext cx="63450" cy="77250"/>
            </a:xfrm>
            <a:custGeom>
              <a:avLst/>
              <a:gdLst/>
              <a:ahLst/>
              <a:cxnLst/>
              <a:rect l="l" t="t" r="r" b="b"/>
              <a:pathLst>
                <a:path w="2538" h="3090" extrusionOk="0">
                  <a:moveTo>
                    <a:pt x="2538" y="1"/>
                  </a:moveTo>
                  <a:cubicBezTo>
                    <a:pt x="2355" y="476"/>
                    <a:pt x="1890" y="1113"/>
                    <a:pt x="1264" y="1739"/>
                  </a:cubicBezTo>
                  <a:cubicBezTo>
                    <a:pt x="832" y="2160"/>
                    <a:pt x="390" y="2516"/>
                    <a:pt x="1" y="2765"/>
                  </a:cubicBezTo>
                  <a:lnTo>
                    <a:pt x="303" y="3089"/>
                  </a:lnTo>
                  <a:cubicBezTo>
                    <a:pt x="303" y="3089"/>
                    <a:pt x="2506" y="800"/>
                    <a:pt x="2538" y="1"/>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0" name="Google Shape;4520;p50"/>
            <p:cNvSpPr/>
            <p:nvPr/>
          </p:nvSpPr>
          <p:spPr>
            <a:xfrm>
              <a:off x="4814875" y="506425"/>
              <a:ext cx="35925" cy="27300"/>
            </a:xfrm>
            <a:custGeom>
              <a:avLst/>
              <a:gdLst/>
              <a:ahLst/>
              <a:cxnLst/>
              <a:rect l="l" t="t" r="r" b="b"/>
              <a:pathLst>
                <a:path w="1437" h="1092" extrusionOk="0">
                  <a:moveTo>
                    <a:pt x="1436" y="0"/>
                  </a:moveTo>
                  <a:lnTo>
                    <a:pt x="1436" y="0"/>
                  </a:lnTo>
                  <a:cubicBezTo>
                    <a:pt x="1134" y="33"/>
                    <a:pt x="864" y="98"/>
                    <a:pt x="745" y="163"/>
                  </a:cubicBezTo>
                  <a:cubicBezTo>
                    <a:pt x="529" y="271"/>
                    <a:pt x="281" y="638"/>
                    <a:pt x="1" y="1091"/>
                  </a:cubicBezTo>
                  <a:cubicBezTo>
                    <a:pt x="421" y="670"/>
                    <a:pt x="951" y="281"/>
                    <a:pt x="1436" y="0"/>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1" name="Google Shape;4521;p50"/>
            <p:cNvSpPr/>
            <p:nvPr/>
          </p:nvSpPr>
          <p:spPr>
            <a:xfrm>
              <a:off x="4716350" y="489700"/>
              <a:ext cx="38350" cy="206250"/>
            </a:xfrm>
            <a:custGeom>
              <a:avLst/>
              <a:gdLst/>
              <a:ahLst/>
              <a:cxnLst/>
              <a:rect l="l" t="t" r="r" b="b"/>
              <a:pathLst>
                <a:path w="1534" h="8250" extrusionOk="0">
                  <a:moveTo>
                    <a:pt x="271" y="0"/>
                  </a:moveTo>
                  <a:cubicBezTo>
                    <a:pt x="0" y="3973"/>
                    <a:pt x="1437" y="8206"/>
                    <a:pt x="1458" y="8249"/>
                  </a:cubicBezTo>
                  <a:lnTo>
                    <a:pt x="1533" y="8228"/>
                  </a:lnTo>
                  <a:cubicBezTo>
                    <a:pt x="1523" y="8174"/>
                    <a:pt x="76" y="3952"/>
                    <a:pt x="357" y="0"/>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2" name="Google Shape;4522;p50"/>
            <p:cNvSpPr/>
            <p:nvPr/>
          </p:nvSpPr>
          <p:spPr>
            <a:xfrm>
              <a:off x="4812175" y="569600"/>
              <a:ext cx="7575" cy="7850"/>
            </a:xfrm>
            <a:custGeom>
              <a:avLst/>
              <a:gdLst/>
              <a:ahLst/>
              <a:cxnLst/>
              <a:rect l="l" t="t" r="r" b="b"/>
              <a:pathLst>
                <a:path w="303" h="314" extrusionOk="0">
                  <a:moveTo>
                    <a:pt x="152" y="0"/>
                  </a:moveTo>
                  <a:cubicBezTo>
                    <a:pt x="65" y="0"/>
                    <a:pt x="1" y="76"/>
                    <a:pt x="1" y="151"/>
                  </a:cubicBezTo>
                  <a:cubicBezTo>
                    <a:pt x="1" y="238"/>
                    <a:pt x="65" y="314"/>
                    <a:pt x="152" y="314"/>
                  </a:cubicBezTo>
                  <a:cubicBezTo>
                    <a:pt x="238" y="314"/>
                    <a:pt x="303" y="238"/>
                    <a:pt x="303" y="151"/>
                  </a:cubicBezTo>
                  <a:cubicBezTo>
                    <a:pt x="303" y="76"/>
                    <a:pt x="238" y="0"/>
                    <a:pt x="152" y="0"/>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3" name="Google Shape;4523;p50"/>
            <p:cNvSpPr/>
            <p:nvPr/>
          </p:nvSpPr>
          <p:spPr>
            <a:xfrm>
              <a:off x="4820525" y="560950"/>
              <a:ext cx="7600" cy="7575"/>
            </a:xfrm>
            <a:custGeom>
              <a:avLst/>
              <a:gdLst/>
              <a:ahLst/>
              <a:cxnLst/>
              <a:rect l="l" t="t" r="r" b="b"/>
              <a:pathLst>
                <a:path w="304" h="303" extrusionOk="0">
                  <a:moveTo>
                    <a:pt x="152" y="1"/>
                  </a:moveTo>
                  <a:cubicBezTo>
                    <a:pt x="66" y="1"/>
                    <a:pt x="1" y="65"/>
                    <a:pt x="1" y="152"/>
                  </a:cubicBezTo>
                  <a:cubicBezTo>
                    <a:pt x="1" y="238"/>
                    <a:pt x="66" y="303"/>
                    <a:pt x="152" y="303"/>
                  </a:cubicBezTo>
                  <a:cubicBezTo>
                    <a:pt x="238" y="303"/>
                    <a:pt x="303" y="238"/>
                    <a:pt x="303" y="152"/>
                  </a:cubicBezTo>
                  <a:cubicBezTo>
                    <a:pt x="303" y="65"/>
                    <a:pt x="238" y="1"/>
                    <a:pt x="152" y="1"/>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4" name="Google Shape;4524;p50"/>
            <p:cNvSpPr/>
            <p:nvPr/>
          </p:nvSpPr>
          <p:spPr>
            <a:xfrm>
              <a:off x="4636725" y="536025"/>
              <a:ext cx="8650" cy="7625"/>
            </a:xfrm>
            <a:custGeom>
              <a:avLst/>
              <a:gdLst/>
              <a:ahLst/>
              <a:cxnLst/>
              <a:rect l="l" t="t" r="r" b="b"/>
              <a:pathLst>
                <a:path w="346" h="305" extrusionOk="0">
                  <a:moveTo>
                    <a:pt x="171" y="1"/>
                  </a:moveTo>
                  <a:cubicBezTo>
                    <a:pt x="141" y="1"/>
                    <a:pt x="112" y="9"/>
                    <a:pt x="87" y="26"/>
                  </a:cubicBezTo>
                  <a:cubicBezTo>
                    <a:pt x="11" y="80"/>
                    <a:pt x="0" y="167"/>
                    <a:pt x="44" y="242"/>
                  </a:cubicBezTo>
                  <a:cubicBezTo>
                    <a:pt x="76" y="281"/>
                    <a:pt x="126" y="305"/>
                    <a:pt x="174" y="305"/>
                  </a:cubicBezTo>
                  <a:cubicBezTo>
                    <a:pt x="204" y="305"/>
                    <a:pt x="234" y="295"/>
                    <a:pt x="260" y="275"/>
                  </a:cubicBezTo>
                  <a:cubicBezTo>
                    <a:pt x="324" y="231"/>
                    <a:pt x="346" y="134"/>
                    <a:pt x="303" y="69"/>
                  </a:cubicBezTo>
                  <a:cubicBezTo>
                    <a:pt x="269" y="23"/>
                    <a:pt x="220" y="1"/>
                    <a:pt x="171" y="1"/>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5" name="Google Shape;4525;p50"/>
            <p:cNvSpPr/>
            <p:nvPr/>
          </p:nvSpPr>
          <p:spPr>
            <a:xfrm>
              <a:off x="4648600" y="537925"/>
              <a:ext cx="8650" cy="7625"/>
            </a:xfrm>
            <a:custGeom>
              <a:avLst/>
              <a:gdLst/>
              <a:ahLst/>
              <a:cxnLst/>
              <a:rect l="l" t="t" r="r" b="b"/>
              <a:pathLst>
                <a:path w="346" h="305" extrusionOk="0">
                  <a:moveTo>
                    <a:pt x="177" y="0"/>
                  </a:moveTo>
                  <a:cubicBezTo>
                    <a:pt x="147" y="0"/>
                    <a:pt x="116" y="9"/>
                    <a:pt x="87" y="26"/>
                  </a:cubicBezTo>
                  <a:cubicBezTo>
                    <a:pt x="22" y="79"/>
                    <a:pt x="0" y="166"/>
                    <a:pt x="54" y="242"/>
                  </a:cubicBezTo>
                  <a:cubicBezTo>
                    <a:pt x="80" y="281"/>
                    <a:pt x="127" y="305"/>
                    <a:pt x="174" y="305"/>
                  </a:cubicBezTo>
                  <a:cubicBezTo>
                    <a:pt x="204" y="305"/>
                    <a:pt x="234" y="295"/>
                    <a:pt x="260" y="274"/>
                  </a:cubicBezTo>
                  <a:cubicBezTo>
                    <a:pt x="335" y="231"/>
                    <a:pt x="346" y="134"/>
                    <a:pt x="303" y="69"/>
                  </a:cubicBezTo>
                  <a:cubicBezTo>
                    <a:pt x="269" y="22"/>
                    <a:pt x="224" y="0"/>
                    <a:pt x="177" y="0"/>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6" name="Google Shape;4526;p50"/>
            <p:cNvSpPr/>
            <p:nvPr/>
          </p:nvSpPr>
          <p:spPr>
            <a:xfrm>
              <a:off x="4542500" y="531250"/>
              <a:ext cx="79400" cy="43225"/>
            </a:xfrm>
            <a:custGeom>
              <a:avLst/>
              <a:gdLst/>
              <a:ahLst/>
              <a:cxnLst/>
              <a:rect l="l" t="t" r="r" b="b"/>
              <a:pathLst>
                <a:path w="3176" h="1729" extrusionOk="0">
                  <a:moveTo>
                    <a:pt x="152" y="1"/>
                  </a:moveTo>
                  <a:lnTo>
                    <a:pt x="1" y="1232"/>
                  </a:lnTo>
                  <a:lnTo>
                    <a:pt x="2884" y="1728"/>
                  </a:lnTo>
                  <a:lnTo>
                    <a:pt x="3175" y="250"/>
                  </a:lnTo>
                  <a:lnTo>
                    <a:pt x="152" y="1"/>
                  </a:lnTo>
                  <a:close/>
                </a:path>
              </a:pathLst>
            </a:custGeom>
            <a:solidFill>
              <a:srgbClr val="5FB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7" name="Google Shape;4527;p50"/>
            <p:cNvSpPr/>
            <p:nvPr/>
          </p:nvSpPr>
          <p:spPr>
            <a:xfrm>
              <a:off x="4542500" y="537200"/>
              <a:ext cx="79400" cy="37275"/>
            </a:xfrm>
            <a:custGeom>
              <a:avLst/>
              <a:gdLst/>
              <a:ahLst/>
              <a:cxnLst/>
              <a:rect l="l" t="t" r="r" b="b"/>
              <a:pathLst>
                <a:path w="3176" h="1491" extrusionOk="0">
                  <a:moveTo>
                    <a:pt x="2959" y="0"/>
                  </a:moveTo>
                  <a:cubicBezTo>
                    <a:pt x="2916" y="508"/>
                    <a:pt x="1955" y="907"/>
                    <a:pt x="778" y="907"/>
                  </a:cubicBezTo>
                  <a:cubicBezTo>
                    <a:pt x="509" y="907"/>
                    <a:pt x="260" y="886"/>
                    <a:pt x="22" y="843"/>
                  </a:cubicBezTo>
                  <a:lnTo>
                    <a:pt x="1" y="994"/>
                  </a:lnTo>
                  <a:lnTo>
                    <a:pt x="2884" y="1490"/>
                  </a:lnTo>
                  <a:lnTo>
                    <a:pt x="3175" y="12"/>
                  </a:lnTo>
                  <a:lnTo>
                    <a:pt x="2959" y="0"/>
                  </a:lnTo>
                  <a:close/>
                </a:path>
              </a:pathLst>
            </a:custGeom>
            <a:solidFill>
              <a:srgbClr val="4B9E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8" name="Google Shape;4528;p50"/>
            <p:cNvSpPr/>
            <p:nvPr/>
          </p:nvSpPr>
          <p:spPr>
            <a:xfrm>
              <a:off x="4550875" y="534775"/>
              <a:ext cx="55350" cy="9475"/>
            </a:xfrm>
            <a:custGeom>
              <a:avLst/>
              <a:gdLst/>
              <a:ahLst/>
              <a:cxnLst/>
              <a:rect l="l" t="t" r="r" b="b"/>
              <a:pathLst>
                <a:path w="2214" h="379" extrusionOk="0">
                  <a:moveTo>
                    <a:pt x="44" y="1"/>
                  </a:moveTo>
                  <a:lnTo>
                    <a:pt x="1" y="292"/>
                  </a:lnTo>
                  <a:cubicBezTo>
                    <a:pt x="260" y="335"/>
                    <a:pt x="551" y="368"/>
                    <a:pt x="853" y="378"/>
                  </a:cubicBezTo>
                  <a:cubicBezTo>
                    <a:pt x="1415" y="378"/>
                    <a:pt x="1901" y="303"/>
                    <a:pt x="2214" y="184"/>
                  </a:cubicBezTo>
                  <a:lnTo>
                    <a:pt x="44" y="1"/>
                  </a:lnTo>
                  <a:close/>
                </a:path>
              </a:pathLst>
            </a:custGeom>
            <a:solidFill>
              <a:srgbClr val="4B9E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9" name="Google Shape;4529;p50"/>
            <p:cNvSpPr/>
            <p:nvPr/>
          </p:nvSpPr>
          <p:spPr>
            <a:xfrm>
              <a:off x="4529000" y="524525"/>
              <a:ext cx="22450" cy="43750"/>
            </a:xfrm>
            <a:custGeom>
              <a:avLst/>
              <a:gdLst/>
              <a:ahLst/>
              <a:cxnLst/>
              <a:rect l="l" t="t" r="r" b="b"/>
              <a:pathLst>
                <a:path w="898" h="1750" extrusionOk="0">
                  <a:moveTo>
                    <a:pt x="260" y="0"/>
                  </a:moveTo>
                  <a:lnTo>
                    <a:pt x="1" y="1598"/>
                  </a:lnTo>
                  <a:lnTo>
                    <a:pt x="649" y="1749"/>
                  </a:lnTo>
                  <a:lnTo>
                    <a:pt x="897" y="32"/>
                  </a:lnTo>
                  <a:lnTo>
                    <a:pt x="260" y="0"/>
                  </a:lnTo>
                  <a:close/>
                </a:path>
              </a:pathLst>
            </a:custGeom>
            <a:solidFill>
              <a:srgbClr val="5FB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0" name="Google Shape;4530;p50"/>
            <p:cNvSpPr/>
            <p:nvPr/>
          </p:nvSpPr>
          <p:spPr>
            <a:xfrm>
              <a:off x="4702575" y="370375"/>
              <a:ext cx="102600" cy="104900"/>
            </a:xfrm>
            <a:custGeom>
              <a:avLst/>
              <a:gdLst/>
              <a:ahLst/>
              <a:cxnLst/>
              <a:rect l="l" t="t" r="r" b="b"/>
              <a:pathLst>
                <a:path w="4104" h="4196" extrusionOk="0">
                  <a:moveTo>
                    <a:pt x="1081" y="1"/>
                  </a:moveTo>
                  <a:cubicBezTo>
                    <a:pt x="1081" y="1"/>
                    <a:pt x="1081" y="1"/>
                    <a:pt x="1081" y="2"/>
                  </a:cubicBezTo>
                  <a:lnTo>
                    <a:pt x="1081" y="2"/>
                  </a:lnTo>
                  <a:cubicBezTo>
                    <a:pt x="1081" y="1"/>
                    <a:pt x="1081" y="1"/>
                    <a:pt x="1081" y="1"/>
                  </a:cubicBezTo>
                  <a:close/>
                  <a:moveTo>
                    <a:pt x="1081" y="2"/>
                  </a:moveTo>
                  <a:cubicBezTo>
                    <a:pt x="1085" y="61"/>
                    <a:pt x="1195" y="1653"/>
                    <a:pt x="961" y="2236"/>
                  </a:cubicBezTo>
                  <a:cubicBezTo>
                    <a:pt x="897" y="2268"/>
                    <a:pt x="832" y="2311"/>
                    <a:pt x="767" y="2354"/>
                  </a:cubicBezTo>
                  <a:cubicBezTo>
                    <a:pt x="454" y="2409"/>
                    <a:pt x="184" y="2582"/>
                    <a:pt x="1" y="2819"/>
                  </a:cubicBezTo>
                  <a:cubicBezTo>
                    <a:pt x="184" y="3477"/>
                    <a:pt x="584" y="4007"/>
                    <a:pt x="1264" y="4158"/>
                  </a:cubicBezTo>
                  <a:cubicBezTo>
                    <a:pt x="1383" y="4183"/>
                    <a:pt x="1501" y="4196"/>
                    <a:pt x="1618" y="4196"/>
                  </a:cubicBezTo>
                  <a:cubicBezTo>
                    <a:pt x="2547" y="4196"/>
                    <a:pt x="3423" y="3432"/>
                    <a:pt x="4104" y="2387"/>
                  </a:cubicBezTo>
                  <a:cubicBezTo>
                    <a:pt x="4093" y="2387"/>
                    <a:pt x="4082" y="2376"/>
                    <a:pt x="4061" y="2376"/>
                  </a:cubicBezTo>
                  <a:cubicBezTo>
                    <a:pt x="4061" y="2376"/>
                    <a:pt x="4049" y="2366"/>
                    <a:pt x="4039" y="2366"/>
                  </a:cubicBezTo>
                  <a:lnTo>
                    <a:pt x="4018" y="2366"/>
                  </a:lnTo>
                  <a:cubicBezTo>
                    <a:pt x="4018" y="2354"/>
                    <a:pt x="4028" y="2354"/>
                    <a:pt x="4028" y="2344"/>
                  </a:cubicBezTo>
                  <a:lnTo>
                    <a:pt x="4028" y="2333"/>
                  </a:lnTo>
                  <a:cubicBezTo>
                    <a:pt x="4028" y="2323"/>
                    <a:pt x="4039" y="2311"/>
                    <a:pt x="4039" y="2311"/>
                  </a:cubicBezTo>
                  <a:cubicBezTo>
                    <a:pt x="4049" y="2301"/>
                    <a:pt x="4049" y="2290"/>
                    <a:pt x="4049" y="2279"/>
                  </a:cubicBezTo>
                  <a:lnTo>
                    <a:pt x="4049" y="2268"/>
                  </a:lnTo>
                  <a:cubicBezTo>
                    <a:pt x="4061" y="2268"/>
                    <a:pt x="4061" y="2258"/>
                    <a:pt x="4061" y="2258"/>
                  </a:cubicBezTo>
                  <a:lnTo>
                    <a:pt x="4061" y="2246"/>
                  </a:lnTo>
                  <a:cubicBezTo>
                    <a:pt x="4071" y="2246"/>
                    <a:pt x="4071" y="2236"/>
                    <a:pt x="4071" y="2236"/>
                  </a:cubicBezTo>
                  <a:lnTo>
                    <a:pt x="4071" y="2225"/>
                  </a:lnTo>
                  <a:cubicBezTo>
                    <a:pt x="4071" y="2225"/>
                    <a:pt x="4082" y="2225"/>
                    <a:pt x="4082" y="2215"/>
                  </a:cubicBezTo>
                  <a:lnTo>
                    <a:pt x="4082" y="2203"/>
                  </a:lnTo>
                  <a:lnTo>
                    <a:pt x="4093" y="2203"/>
                  </a:lnTo>
                  <a:lnTo>
                    <a:pt x="4093" y="2193"/>
                  </a:lnTo>
                  <a:lnTo>
                    <a:pt x="3521" y="1987"/>
                  </a:lnTo>
                  <a:cubicBezTo>
                    <a:pt x="3510" y="2009"/>
                    <a:pt x="3488" y="2031"/>
                    <a:pt x="3478" y="2052"/>
                  </a:cubicBezTo>
                  <a:cubicBezTo>
                    <a:pt x="3434" y="2031"/>
                    <a:pt x="3391" y="2009"/>
                    <a:pt x="3348" y="1999"/>
                  </a:cubicBezTo>
                  <a:lnTo>
                    <a:pt x="3348" y="1987"/>
                  </a:lnTo>
                  <a:cubicBezTo>
                    <a:pt x="3272" y="1879"/>
                    <a:pt x="3262" y="1631"/>
                    <a:pt x="3272" y="1329"/>
                  </a:cubicBezTo>
                  <a:lnTo>
                    <a:pt x="3272" y="1329"/>
                  </a:lnTo>
                  <a:cubicBezTo>
                    <a:pt x="2819" y="1787"/>
                    <a:pt x="2458" y="1963"/>
                    <a:pt x="2172" y="1963"/>
                  </a:cubicBezTo>
                  <a:cubicBezTo>
                    <a:pt x="1231" y="1963"/>
                    <a:pt x="1085" y="67"/>
                    <a:pt x="1081" y="2"/>
                  </a:cubicBezTo>
                  <a:close/>
                </a:path>
              </a:pathLst>
            </a:custGeom>
            <a:solidFill>
              <a:srgbClr val="5637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1" name="Google Shape;4531;p50"/>
            <p:cNvSpPr/>
            <p:nvPr/>
          </p:nvSpPr>
          <p:spPr>
            <a:xfrm>
              <a:off x="4767950" y="329025"/>
              <a:ext cx="41800" cy="59725"/>
            </a:xfrm>
            <a:custGeom>
              <a:avLst/>
              <a:gdLst/>
              <a:ahLst/>
              <a:cxnLst/>
              <a:rect l="l" t="t" r="r" b="b"/>
              <a:pathLst>
                <a:path w="1672" h="2389" extrusionOk="0">
                  <a:moveTo>
                    <a:pt x="623" y="1"/>
                  </a:moveTo>
                  <a:cubicBezTo>
                    <a:pt x="0" y="1"/>
                    <a:pt x="267" y="1556"/>
                    <a:pt x="193" y="2389"/>
                  </a:cubicBezTo>
                  <a:lnTo>
                    <a:pt x="604" y="2335"/>
                  </a:lnTo>
                  <a:cubicBezTo>
                    <a:pt x="604" y="2335"/>
                    <a:pt x="1672" y="121"/>
                    <a:pt x="668" y="3"/>
                  </a:cubicBezTo>
                  <a:cubicBezTo>
                    <a:pt x="653" y="1"/>
                    <a:pt x="638" y="1"/>
                    <a:pt x="623" y="1"/>
                  </a:cubicBezTo>
                  <a:close/>
                </a:path>
              </a:pathLst>
            </a:custGeom>
            <a:solidFill>
              <a:srgbClr val="84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2" name="Google Shape;4532;p50"/>
            <p:cNvSpPr/>
            <p:nvPr/>
          </p:nvSpPr>
          <p:spPr>
            <a:xfrm>
              <a:off x="4708525" y="347450"/>
              <a:ext cx="68050" cy="76675"/>
            </a:xfrm>
            <a:custGeom>
              <a:avLst/>
              <a:gdLst/>
              <a:ahLst/>
              <a:cxnLst/>
              <a:rect l="l" t="t" r="r" b="b"/>
              <a:pathLst>
                <a:path w="2722" h="3067" extrusionOk="0">
                  <a:moveTo>
                    <a:pt x="0" y="0"/>
                  </a:moveTo>
                  <a:lnTo>
                    <a:pt x="216" y="3067"/>
                  </a:lnTo>
                  <a:lnTo>
                    <a:pt x="1846" y="3034"/>
                  </a:lnTo>
                  <a:cubicBezTo>
                    <a:pt x="2149" y="3024"/>
                    <a:pt x="2408" y="2796"/>
                    <a:pt x="2441" y="2494"/>
                  </a:cubicBezTo>
                  <a:lnTo>
                    <a:pt x="2721" y="183"/>
                  </a:lnTo>
                  <a:lnTo>
                    <a:pt x="0" y="0"/>
                  </a:lnTo>
                  <a:close/>
                </a:path>
              </a:pathLst>
            </a:custGeom>
            <a:solidFill>
              <a:srgbClr val="FF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3" name="Google Shape;4533;p50"/>
            <p:cNvSpPr/>
            <p:nvPr/>
          </p:nvSpPr>
          <p:spPr>
            <a:xfrm>
              <a:off x="4739025" y="364725"/>
              <a:ext cx="10550" cy="13225"/>
            </a:xfrm>
            <a:custGeom>
              <a:avLst/>
              <a:gdLst/>
              <a:ahLst/>
              <a:cxnLst/>
              <a:rect l="l" t="t" r="r" b="b"/>
              <a:pathLst>
                <a:path w="422" h="529" extrusionOk="0">
                  <a:moveTo>
                    <a:pt x="55" y="0"/>
                  </a:moveTo>
                  <a:lnTo>
                    <a:pt x="55" y="0"/>
                  </a:lnTo>
                  <a:cubicBezTo>
                    <a:pt x="55" y="0"/>
                    <a:pt x="0" y="529"/>
                    <a:pt x="216" y="529"/>
                  </a:cubicBezTo>
                  <a:cubicBezTo>
                    <a:pt x="422" y="529"/>
                    <a:pt x="410" y="205"/>
                    <a:pt x="410" y="11"/>
                  </a:cubicBezTo>
                  <a:lnTo>
                    <a:pt x="55" y="0"/>
                  </a:lnTo>
                  <a:close/>
                </a:path>
              </a:pathLst>
            </a:custGeom>
            <a:solidFill>
              <a:srgbClr val="84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4" name="Google Shape;4534;p50"/>
            <p:cNvSpPr/>
            <p:nvPr/>
          </p:nvSpPr>
          <p:spPr>
            <a:xfrm>
              <a:off x="4713375" y="364450"/>
              <a:ext cx="9475" cy="13250"/>
            </a:xfrm>
            <a:custGeom>
              <a:avLst/>
              <a:gdLst/>
              <a:ahLst/>
              <a:cxnLst/>
              <a:rect l="l" t="t" r="r" b="b"/>
              <a:pathLst>
                <a:path w="379" h="530" extrusionOk="0">
                  <a:moveTo>
                    <a:pt x="54" y="0"/>
                  </a:moveTo>
                  <a:cubicBezTo>
                    <a:pt x="54" y="0"/>
                    <a:pt x="1" y="530"/>
                    <a:pt x="195" y="530"/>
                  </a:cubicBezTo>
                  <a:cubicBezTo>
                    <a:pt x="378" y="530"/>
                    <a:pt x="368" y="206"/>
                    <a:pt x="368" y="11"/>
                  </a:cubicBezTo>
                  <a:lnTo>
                    <a:pt x="54" y="0"/>
                  </a:lnTo>
                  <a:close/>
                </a:path>
              </a:pathLst>
            </a:custGeom>
            <a:solidFill>
              <a:srgbClr val="84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5" name="Google Shape;4535;p50"/>
            <p:cNvSpPr/>
            <p:nvPr/>
          </p:nvSpPr>
          <p:spPr>
            <a:xfrm>
              <a:off x="4705600" y="357425"/>
              <a:ext cx="21300" cy="10075"/>
            </a:xfrm>
            <a:custGeom>
              <a:avLst/>
              <a:gdLst/>
              <a:ahLst/>
              <a:cxnLst/>
              <a:rect l="l" t="t" r="r" b="b"/>
              <a:pathLst>
                <a:path w="852" h="403" extrusionOk="0">
                  <a:moveTo>
                    <a:pt x="712" y="0"/>
                  </a:moveTo>
                  <a:cubicBezTo>
                    <a:pt x="500" y="0"/>
                    <a:pt x="1" y="315"/>
                    <a:pt x="161" y="389"/>
                  </a:cubicBezTo>
                  <a:cubicBezTo>
                    <a:pt x="183" y="399"/>
                    <a:pt x="247" y="403"/>
                    <a:pt x="327" y="403"/>
                  </a:cubicBezTo>
                  <a:cubicBezTo>
                    <a:pt x="520" y="403"/>
                    <a:pt x="807" y="380"/>
                    <a:pt x="830" y="357"/>
                  </a:cubicBezTo>
                  <a:cubicBezTo>
                    <a:pt x="852" y="336"/>
                    <a:pt x="722" y="0"/>
                    <a:pt x="722" y="0"/>
                  </a:cubicBezTo>
                  <a:cubicBezTo>
                    <a:pt x="719" y="0"/>
                    <a:pt x="716" y="0"/>
                    <a:pt x="712" y="0"/>
                  </a:cubicBezTo>
                  <a:close/>
                </a:path>
              </a:pathLst>
            </a:custGeom>
            <a:solidFill>
              <a:srgbClr val="84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6" name="Google Shape;4536;p50"/>
            <p:cNvSpPr/>
            <p:nvPr/>
          </p:nvSpPr>
          <p:spPr>
            <a:xfrm>
              <a:off x="4719050" y="360400"/>
              <a:ext cx="19200" cy="40525"/>
            </a:xfrm>
            <a:custGeom>
              <a:avLst/>
              <a:gdLst/>
              <a:ahLst/>
              <a:cxnLst/>
              <a:rect l="l" t="t" r="r" b="b"/>
              <a:pathLst>
                <a:path w="768" h="1621" extrusionOk="0">
                  <a:moveTo>
                    <a:pt x="281" y="1"/>
                  </a:moveTo>
                  <a:lnTo>
                    <a:pt x="0" y="1555"/>
                  </a:lnTo>
                  <a:lnTo>
                    <a:pt x="767" y="1620"/>
                  </a:lnTo>
                  <a:cubicBezTo>
                    <a:pt x="767" y="1620"/>
                    <a:pt x="454" y="195"/>
                    <a:pt x="281" y="1"/>
                  </a:cubicBezTo>
                  <a:close/>
                </a:path>
              </a:pathLst>
            </a:custGeom>
            <a:solidFill>
              <a:srgbClr val="84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7" name="Google Shape;4537;p50"/>
            <p:cNvSpPr/>
            <p:nvPr/>
          </p:nvSpPr>
          <p:spPr>
            <a:xfrm>
              <a:off x="4722025" y="358775"/>
              <a:ext cx="18100" cy="41050"/>
            </a:xfrm>
            <a:custGeom>
              <a:avLst/>
              <a:gdLst/>
              <a:ahLst/>
              <a:cxnLst/>
              <a:rect l="l" t="t" r="r" b="b"/>
              <a:pathLst>
                <a:path w="724" h="1642" extrusionOk="0">
                  <a:moveTo>
                    <a:pt x="216" y="1"/>
                  </a:moveTo>
                  <a:lnTo>
                    <a:pt x="0" y="1544"/>
                  </a:lnTo>
                  <a:lnTo>
                    <a:pt x="723" y="1642"/>
                  </a:lnTo>
                  <a:cubicBezTo>
                    <a:pt x="723" y="1642"/>
                    <a:pt x="399" y="195"/>
                    <a:pt x="216" y="1"/>
                  </a:cubicBezTo>
                  <a:close/>
                </a:path>
              </a:pathLst>
            </a:custGeom>
            <a:solidFill>
              <a:srgbClr val="FF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8" name="Google Shape;4538;p50"/>
            <p:cNvSpPr/>
            <p:nvPr/>
          </p:nvSpPr>
          <p:spPr>
            <a:xfrm>
              <a:off x="4726050" y="357525"/>
              <a:ext cx="30450" cy="10375"/>
            </a:xfrm>
            <a:custGeom>
              <a:avLst/>
              <a:gdLst/>
              <a:ahLst/>
              <a:cxnLst/>
              <a:rect l="l" t="t" r="r" b="b"/>
              <a:pathLst>
                <a:path w="1218" h="415" extrusionOk="0">
                  <a:moveTo>
                    <a:pt x="258" y="0"/>
                  </a:moveTo>
                  <a:cubicBezTo>
                    <a:pt x="179" y="0"/>
                    <a:pt x="93" y="3"/>
                    <a:pt x="1" y="8"/>
                  </a:cubicBezTo>
                  <a:cubicBezTo>
                    <a:pt x="1" y="8"/>
                    <a:pt x="142" y="353"/>
                    <a:pt x="195" y="385"/>
                  </a:cubicBezTo>
                  <a:cubicBezTo>
                    <a:pt x="221" y="398"/>
                    <a:pt x="550" y="415"/>
                    <a:pt x="821" y="415"/>
                  </a:cubicBezTo>
                  <a:cubicBezTo>
                    <a:pt x="1004" y="415"/>
                    <a:pt x="1161" y="407"/>
                    <a:pt x="1178" y="385"/>
                  </a:cubicBezTo>
                  <a:cubicBezTo>
                    <a:pt x="1218" y="325"/>
                    <a:pt x="1184" y="0"/>
                    <a:pt x="258" y="0"/>
                  </a:cubicBezTo>
                  <a:close/>
                </a:path>
              </a:pathLst>
            </a:custGeom>
            <a:solidFill>
              <a:srgbClr val="84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9" name="Google Shape;4539;p50"/>
            <p:cNvSpPr/>
            <p:nvPr/>
          </p:nvSpPr>
          <p:spPr>
            <a:xfrm>
              <a:off x="4724725" y="400600"/>
              <a:ext cx="31600" cy="8175"/>
            </a:xfrm>
            <a:custGeom>
              <a:avLst/>
              <a:gdLst/>
              <a:ahLst/>
              <a:cxnLst/>
              <a:rect l="l" t="t" r="r" b="b"/>
              <a:pathLst>
                <a:path w="1264" h="327" extrusionOk="0">
                  <a:moveTo>
                    <a:pt x="1177" y="1"/>
                  </a:moveTo>
                  <a:cubicBezTo>
                    <a:pt x="1177" y="44"/>
                    <a:pt x="1145" y="87"/>
                    <a:pt x="1112" y="120"/>
                  </a:cubicBezTo>
                  <a:cubicBezTo>
                    <a:pt x="974" y="236"/>
                    <a:pt x="689" y="264"/>
                    <a:pt x="442" y="264"/>
                  </a:cubicBezTo>
                  <a:cubicBezTo>
                    <a:pt x="206" y="264"/>
                    <a:pt x="5" y="238"/>
                    <a:pt x="0" y="238"/>
                  </a:cubicBezTo>
                  <a:lnTo>
                    <a:pt x="0" y="271"/>
                  </a:lnTo>
                  <a:cubicBezTo>
                    <a:pt x="132" y="297"/>
                    <a:pt x="351" y="326"/>
                    <a:pt x="570" y="326"/>
                  </a:cubicBezTo>
                  <a:cubicBezTo>
                    <a:pt x="800" y="326"/>
                    <a:pt x="1028" y="295"/>
                    <a:pt x="1155" y="195"/>
                  </a:cubicBezTo>
                  <a:cubicBezTo>
                    <a:pt x="1210" y="142"/>
                    <a:pt x="1253" y="77"/>
                    <a:pt x="1263" y="12"/>
                  </a:cubicBezTo>
                  <a:lnTo>
                    <a:pt x="1177" y="1"/>
                  </a:lnTo>
                  <a:close/>
                </a:path>
              </a:pathLst>
            </a:custGeom>
            <a:solidFill>
              <a:srgbClr val="84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0" name="Google Shape;4540;p50"/>
            <p:cNvSpPr/>
            <p:nvPr/>
          </p:nvSpPr>
          <p:spPr>
            <a:xfrm>
              <a:off x="4734975" y="412100"/>
              <a:ext cx="9475" cy="1500"/>
            </a:xfrm>
            <a:custGeom>
              <a:avLst/>
              <a:gdLst/>
              <a:ahLst/>
              <a:cxnLst/>
              <a:rect l="l" t="t" r="r" b="b"/>
              <a:pathLst>
                <a:path w="379" h="60" extrusionOk="0">
                  <a:moveTo>
                    <a:pt x="27" y="1"/>
                  </a:moveTo>
                  <a:cubicBezTo>
                    <a:pt x="10" y="1"/>
                    <a:pt x="1" y="2"/>
                    <a:pt x="1" y="6"/>
                  </a:cubicBezTo>
                  <a:cubicBezTo>
                    <a:pt x="1" y="27"/>
                    <a:pt x="87" y="59"/>
                    <a:pt x="195" y="59"/>
                  </a:cubicBezTo>
                  <a:cubicBezTo>
                    <a:pt x="292" y="59"/>
                    <a:pt x="378" y="16"/>
                    <a:pt x="378" y="6"/>
                  </a:cubicBezTo>
                  <a:cubicBezTo>
                    <a:pt x="378" y="2"/>
                    <a:pt x="368" y="1"/>
                    <a:pt x="352" y="1"/>
                  </a:cubicBezTo>
                  <a:cubicBezTo>
                    <a:pt x="319" y="1"/>
                    <a:pt x="259" y="6"/>
                    <a:pt x="195" y="6"/>
                  </a:cubicBezTo>
                  <a:cubicBezTo>
                    <a:pt x="123" y="6"/>
                    <a:pt x="61" y="1"/>
                    <a:pt x="27" y="1"/>
                  </a:cubicBezTo>
                  <a:close/>
                </a:path>
              </a:pathLst>
            </a:custGeom>
            <a:solidFill>
              <a:srgbClr val="84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1" name="Google Shape;4541;p50"/>
            <p:cNvSpPr/>
            <p:nvPr/>
          </p:nvSpPr>
          <p:spPr>
            <a:xfrm>
              <a:off x="4701775" y="286075"/>
              <a:ext cx="109075" cy="81625"/>
            </a:xfrm>
            <a:custGeom>
              <a:avLst/>
              <a:gdLst/>
              <a:ahLst/>
              <a:cxnLst/>
              <a:rect l="l" t="t" r="r" b="b"/>
              <a:pathLst>
                <a:path w="4363" h="3265" extrusionOk="0">
                  <a:moveTo>
                    <a:pt x="2121" y="0"/>
                  </a:moveTo>
                  <a:cubicBezTo>
                    <a:pt x="467" y="0"/>
                    <a:pt x="0" y="2595"/>
                    <a:pt x="0" y="2595"/>
                  </a:cubicBezTo>
                  <a:cubicBezTo>
                    <a:pt x="150" y="2570"/>
                    <a:pt x="319" y="2559"/>
                    <a:pt x="500" y="2559"/>
                  </a:cubicBezTo>
                  <a:cubicBezTo>
                    <a:pt x="1933" y="2559"/>
                    <a:pt x="4146" y="3265"/>
                    <a:pt x="4146" y="3265"/>
                  </a:cubicBezTo>
                  <a:cubicBezTo>
                    <a:pt x="4146" y="3265"/>
                    <a:pt x="4362" y="479"/>
                    <a:pt x="2516" y="47"/>
                  </a:cubicBezTo>
                  <a:cubicBezTo>
                    <a:pt x="2377" y="15"/>
                    <a:pt x="2246" y="0"/>
                    <a:pt x="2121" y="0"/>
                  </a:cubicBez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2" name="Google Shape;4542;p50"/>
            <p:cNvSpPr/>
            <p:nvPr/>
          </p:nvSpPr>
          <p:spPr>
            <a:xfrm>
              <a:off x="4715000" y="287600"/>
              <a:ext cx="44025" cy="31875"/>
            </a:xfrm>
            <a:custGeom>
              <a:avLst/>
              <a:gdLst/>
              <a:ahLst/>
              <a:cxnLst/>
              <a:rect l="l" t="t" r="r" b="b"/>
              <a:pathLst>
                <a:path w="1761" h="1275" extrusionOk="0">
                  <a:moveTo>
                    <a:pt x="1586" y="0"/>
                  </a:moveTo>
                  <a:cubicBezTo>
                    <a:pt x="781" y="0"/>
                    <a:pt x="285" y="637"/>
                    <a:pt x="1" y="1207"/>
                  </a:cubicBezTo>
                  <a:cubicBezTo>
                    <a:pt x="117" y="1252"/>
                    <a:pt x="248" y="1275"/>
                    <a:pt x="386" y="1275"/>
                  </a:cubicBezTo>
                  <a:cubicBezTo>
                    <a:pt x="642" y="1275"/>
                    <a:pt x="920" y="1195"/>
                    <a:pt x="1167" y="1034"/>
                  </a:cubicBezTo>
                  <a:cubicBezTo>
                    <a:pt x="1555" y="764"/>
                    <a:pt x="1760" y="375"/>
                    <a:pt x="1739" y="8"/>
                  </a:cubicBezTo>
                  <a:cubicBezTo>
                    <a:pt x="1686" y="3"/>
                    <a:pt x="1636" y="0"/>
                    <a:pt x="1586" y="0"/>
                  </a:cubicBez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3" name="Google Shape;4543;p50"/>
            <p:cNvSpPr/>
            <p:nvPr/>
          </p:nvSpPr>
          <p:spPr>
            <a:xfrm>
              <a:off x="4719850" y="290750"/>
              <a:ext cx="90200" cy="76950"/>
            </a:xfrm>
            <a:custGeom>
              <a:avLst/>
              <a:gdLst/>
              <a:ahLst/>
              <a:cxnLst/>
              <a:rect l="l" t="t" r="r" b="b"/>
              <a:pathLst>
                <a:path w="3608" h="3078" extrusionOk="0">
                  <a:moveTo>
                    <a:pt x="2171" y="1"/>
                  </a:moveTo>
                  <a:lnTo>
                    <a:pt x="2171" y="1"/>
                  </a:lnTo>
                  <a:cubicBezTo>
                    <a:pt x="2765" y="929"/>
                    <a:pt x="2408" y="1329"/>
                    <a:pt x="1782" y="1577"/>
                  </a:cubicBezTo>
                  <a:cubicBezTo>
                    <a:pt x="1722" y="1601"/>
                    <a:pt x="1664" y="1611"/>
                    <a:pt x="1608" y="1611"/>
                  </a:cubicBezTo>
                  <a:cubicBezTo>
                    <a:pt x="1094" y="1611"/>
                    <a:pt x="720" y="728"/>
                    <a:pt x="486" y="659"/>
                  </a:cubicBezTo>
                  <a:cubicBezTo>
                    <a:pt x="422" y="897"/>
                    <a:pt x="1" y="2322"/>
                    <a:pt x="1" y="2322"/>
                  </a:cubicBezTo>
                  <a:cubicBezTo>
                    <a:pt x="135" y="2300"/>
                    <a:pt x="276" y="2291"/>
                    <a:pt x="422" y="2291"/>
                  </a:cubicBezTo>
                  <a:cubicBezTo>
                    <a:pt x="1736" y="2291"/>
                    <a:pt x="3423" y="3078"/>
                    <a:pt x="3423" y="3078"/>
                  </a:cubicBezTo>
                  <a:cubicBezTo>
                    <a:pt x="3423" y="3078"/>
                    <a:pt x="3607" y="702"/>
                    <a:pt x="2171" y="1"/>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4" name="Google Shape;4544;p50"/>
            <p:cNvSpPr/>
            <p:nvPr/>
          </p:nvSpPr>
          <p:spPr>
            <a:xfrm>
              <a:off x="4711775" y="305825"/>
              <a:ext cx="26475" cy="42275"/>
            </a:xfrm>
            <a:custGeom>
              <a:avLst/>
              <a:gdLst/>
              <a:ahLst/>
              <a:cxnLst/>
              <a:rect l="l" t="t" r="r" b="b"/>
              <a:pathLst>
                <a:path w="1059" h="1691" extrusionOk="0">
                  <a:moveTo>
                    <a:pt x="670" y="0"/>
                  </a:moveTo>
                  <a:cubicBezTo>
                    <a:pt x="440" y="0"/>
                    <a:pt x="190" y="336"/>
                    <a:pt x="97" y="780"/>
                  </a:cubicBezTo>
                  <a:cubicBezTo>
                    <a:pt x="0" y="1244"/>
                    <a:pt x="118" y="1654"/>
                    <a:pt x="367" y="1687"/>
                  </a:cubicBezTo>
                  <a:cubicBezTo>
                    <a:pt x="380" y="1689"/>
                    <a:pt x="393" y="1690"/>
                    <a:pt x="407" y="1690"/>
                  </a:cubicBezTo>
                  <a:cubicBezTo>
                    <a:pt x="633" y="1690"/>
                    <a:pt x="869" y="1348"/>
                    <a:pt x="961" y="910"/>
                  </a:cubicBezTo>
                  <a:cubicBezTo>
                    <a:pt x="1058" y="445"/>
                    <a:pt x="939" y="46"/>
                    <a:pt x="701" y="3"/>
                  </a:cubicBezTo>
                  <a:cubicBezTo>
                    <a:pt x="691" y="1"/>
                    <a:pt x="680" y="0"/>
                    <a:pt x="670" y="0"/>
                  </a:cubicBez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5" name="Google Shape;4545;p50"/>
            <p:cNvSpPr/>
            <p:nvPr/>
          </p:nvSpPr>
          <p:spPr>
            <a:xfrm>
              <a:off x="4713375" y="308500"/>
              <a:ext cx="21625" cy="34425"/>
            </a:xfrm>
            <a:custGeom>
              <a:avLst/>
              <a:gdLst/>
              <a:ahLst/>
              <a:cxnLst/>
              <a:rect l="l" t="t" r="r" b="b"/>
              <a:pathLst>
                <a:path w="865" h="1377" extrusionOk="0">
                  <a:moveTo>
                    <a:pt x="541" y="1"/>
                  </a:moveTo>
                  <a:cubicBezTo>
                    <a:pt x="355" y="1"/>
                    <a:pt x="148" y="272"/>
                    <a:pt x="76" y="630"/>
                  </a:cubicBezTo>
                  <a:cubicBezTo>
                    <a:pt x="1" y="1018"/>
                    <a:pt x="98" y="1342"/>
                    <a:pt x="292" y="1374"/>
                  </a:cubicBezTo>
                  <a:cubicBezTo>
                    <a:pt x="302" y="1376"/>
                    <a:pt x="312" y="1377"/>
                    <a:pt x="322" y="1377"/>
                  </a:cubicBezTo>
                  <a:cubicBezTo>
                    <a:pt x="508" y="1377"/>
                    <a:pt x="706" y="1096"/>
                    <a:pt x="778" y="738"/>
                  </a:cubicBezTo>
                  <a:cubicBezTo>
                    <a:pt x="865" y="359"/>
                    <a:pt x="767" y="25"/>
                    <a:pt x="573" y="4"/>
                  </a:cubicBezTo>
                  <a:cubicBezTo>
                    <a:pt x="562" y="2"/>
                    <a:pt x="552" y="1"/>
                    <a:pt x="541" y="1"/>
                  </a:cubicBezTo>
                  <a:close/>
                </a:path>
              </a:pathLst>
            </a:custGeom>
            <a:solidFill>
              <a:srgbClr val="FFB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6" name="Google Shape;4546;p50"/>
            <p:cNvSpPr/>
            <p:nvPr/>
          </p:nvSpPr>
          <p:spPr>
            <a:xfrm>
              <a:off x="4713650" y="308000"/>
              <a:ext cx="18375" cy="34075"/>
            </a:xfrm>
            <a:custGeom>
              <a:avLst/>
              <a:gdLst/>
              <a:ahLst/>
              <a:cxnLst/>
              <a:rect l="l" t="t" r="r" b="b"/>
              <a:pathLst>
                <a:path w="735" h="1363" extrusionOk="0">
                  <a:moveTo>
                    <a:pt x="541" y="1"/>
                  </a:moveTo>
                  <a:cubicBezTo>
                    <a:pt x="352" y="1"/>
                    <a:pt x="138" y="285"/>
                    <a:pt x="65" y="660"/>
                  </a:cubicBezTo>
                  <a:cubicBezTo>
                    <a:pt x="0" y="962"/>
                    <a:pt x="55" y="1243"/>
                    <a:pt x="173" y="1362"/>
                  </a:cubicBezTo>
                  <a:cubicBezTo>
                    <a:pt x="108" y="1222"/>
                    <a:pt x="98" y="1006"/>
                    <a:pt x="141" y="779"/>
                  </a:cubicBezTo>
                  <a:cubicBezTo>
                    <a:pt x="214" y="404"/>
                    <a:pt x="428" y="119"/>
                    <a:pt x="617" y="119"/>
                  </a:cubicBezTo>
                  <a:cubicBezTo>
                    <a:pt x="624" y="119"/>
                    <a:pt x="631" y="120"/>
                    <a:pt x="638" y="120"/>
                  </a:cubicBezTo>
                  <a:cubicBezTo>
                    <a:pt x="681" y="131"/>
                    <a:pt x="713" y="142"/>
                    <a:pt x="734" y="175"/>
                  </a:cubicBezTo>
                  <a:cubicBezTo>
                    <a:pt x="702" y="77"/>
                    <a:pt x="638" y="12"/>
                    <a:pt x="562" y="2"/>
                  </a:cubicBezTo>
                  <a:cubicBezTo>
                    <a:pt x="555" y="1"/>
                    <a:pt x="548" y="1"/>
                    <a:pt x="541" y="1"/>
                  </a:cubicBezTo>
                  <a:close/>
                </a:path>
              </a:pathLst>
            </a:custGeom>
            <a:solidFill>
              <a:srgbClr val="FC5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7" name="Google Shape;4547;p50"/>
            <p:cNvSpPr/>
            <p:nvPr/>
          </p:nvSpPr>
          <p:spPr>
            <a:xfrm>
              <a:off x="4665050" y="340050"/>
              <a:ext cx="163600" cy="43300"/>
            </a:xfrm>
            <a:custGeom>
              <a:avLst/>
              <a:gdLst/>
              <a:ahLst/>
              <a:cxnLst/>
              <a:rect l="l" t="t" r="r" b="b"/>
              <a:pathLst>
                <a:path w="6544" h="1732" extrusionOk="0">
                  <a:moveTo>
                    <a:pt x="1985" y="1"/>
                  </a:moveTo>
                  <a:cubicBezTo>
                    <a:pt x="1" y="1"/>
                    <a:pt x="152" y="695"/>
                    <a:pt x="152" y="695"/>
                  </a:cubicBezTo>
                  <a:cubicBezTo>
                    <a:pt x="468" y="558"/>
                    <a:pt x="995" y="499"/>
                    <a:pt x="1624" y="499"/>
                  </a:cubicBezTo>
                  <a:cubicBezTo>
                    <a:pt x="2177" y="499"/>
                    <a:pt x="2809" y="544"/>
                    <a:pt x="3445" y="620"/>
                  </a:cubicBezTo>
                  <a:cubicBezTo>
                    <a:pt x="4892" y="803"/>
                    <a:pt x="6306" y="1408"/>
                    <a:pt x="6533" y="1732"/>
                  </a:cubicBezTo>
                  <a:cubicBezTo>
                    <a:pt x="6533" y="1732"/>
                    <a:pt x="6544" y="447"/>
                    <a:pt x="3413" y="91"/>
                  </a:cubicBezTo>
                  <a:cubicBezTo>
                    <a:pt x="2844" y="27"/>
                    <a:pt x="2374" y="1"/>
                    <a:pt x="1985" y="1"/>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8" name="Google Shape;4548;p50"/>
            <p:cNvSpPr/>
            <p:nvPr/>
          </p:nvSpPr>
          <p:spPr>
            <a:xfrm>
              <a:off x="4735775" y="346075"/>
              <a:ext cx="92625" cy="37275"/>
            </a:xfrm>
            <a:custGeom>
              <a:avLst/>
              <a:gdLst/>
              <a:ahLst/>
              <a:cxnLst/>
              <a:rect l="l" t="t" r="r" b="b"/>
              <a:pathLst>
                <a:path w="3705" h="1491" extrusionOk="0">
                  <a:moveTo>
                    <a:pt x="1480" y="1"/>
                  </a:moveTo>
                  <a:cubicBezTo>
                    <a:pt x="1372" y="142"/>
                    <a:pt x="800" y="260"/>
                    <a:pt x="1" y="325"/>
                  </a:cubicBezTo>
                  <a:cubicBezTo>
                    <a:pt x="206" y="336"/>
                    <a:pt x="411" y="358"/>
                    <a:pt x="616" y="379"/>
                  </a:cubicBezTo>
                  <a:cubicBezTo>
                    <a:pt x="2063" y="562"/>
                    <a:pt x="3477" y="1167"/>
                    <a:pt x="3704" y="1491"/>
                  </a:cubicBezTo>
                  <a:cubicBezTo>
                    <a:pt x="3704" y="1491"/>
                    <a:pt x="3704" y="466"/>
                    <a:pt x="1480" y="1"/>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9" name="Google Shape;4549;p50"/>
            <p:cNvSpPr/>
            <p:nvPr/>
          </p:nvSpPr>
          <p:spPr>
            <a:xfrm>
              <a:off x="4574900" y="512900"/>
              <a:ext cx="19200" cy="19200"/>
            </a:xfrm>
            <a:custGeom>
              <a:avLst/>
              <a:gdLst/>
              <a:ahLst/>
              <a:cxnLst/>
              <a:rect l="l" t="t" r="r" b="b"/>
              <a:pathLst>
                <a:path w="768" h="768" extrusionOk="0">
                  <a:moveTo>
                    <a:pt x="379" y="1"/>
                  </a:moveTo>
                  <a:cubicBezTo>
                    <a:pt x="173" y="1"/>
                    <a:pt x="0" y="173"/>
                    <a:pt x="0" y="389"/>
                  </a:cubicBezTo>
                  <a:cubicBezTo>
                    <a:pt x="0" y="595"/>
                    <a:pt x="173" y="768"/>
                    <a:pt x="379" y="768"/>
                  </a:cubicBezTo>
                  <a:cubicBezTo>
                    <a:pt x="595" y="768"/>
                    <a:pt x="767" y="595"/>
                    <a:pt x="767" y="389"/>
                  </a:cubicBezTo>
                  <a:cubicBezTo>
                    <a:pt x="767" y="173"/>
                    <a:pt x="595" y="1"/>
                    <a:pt x="379" y="1"/>
                  </a:cubicBezTo>
                  <a:close/>
                </a:path>
              </a:pathLst>
            </a:custGeom>
            <a:solidFill>
              <a:srgbClr val="F42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0" name="Google Shape;4550;p50"/>
            <p:cNvSpPr/>
            <p:nvPr/>
          </p:nvSpPr>
          <p:spPr>
            <a:xfrm>
              <a:off x="4567075" y="499075"/>
              <a:ext cx="46675" cy="30575"/>
            </a:xfrm>
            <a:custGeom>
              <a:avLst/>
              <a:gdLst/>
              <a:ahLst/>
              <a:cxnLst/>
              <a:rect l="l" t="t" r="r" b="b"/>
              <a:pathLst>
                <a:path w="1867" h="1223" extrusionOk="0">
                  <a:moveTo>
                    <a:pt x="977" y="0"/>
                  </a:moveTo>
                  <a:cubicBezTo>
                    <a:pt x="797" y="0"/>
                    <a:pt x="361" y="83"/>
                    <a:pt x="303" y="122"/>
                  </a:cubicBezTo>
                  <a:cubicBezTo>
                    <a:pt x="238" y="155"/>
                    <a:pt x="1" y="942"/>
                    <a:pt x="87" y="986"/>
                  </a:cubicBezTo>
                  <a:cubicBezTo>
                    <a:pt x="130" y="1016"/>
                    <a:pt x="249" y="1037"/>
                    <a:pt x="344" y="1037"/>
                  </a:cubicBezTo>
                  <a:cubicBezTo>
                    <a:pt x="417" y="1037"/>
                    <a:pt x="476" y="1025"/>
                    <a:pt x="476" y="997"/>
                  </a:cubicBezTo>
                  <a:cubicBezTo>
                    <a:pt x="486" y="921"/>
                    <a:pt x="627" y="565"/>
                    <a:pt x="627" y="565"/>
                  </a:cubicBezTo>
                  <a:lnTo>
                    <a:pt x="800" y="532"/>
                  </a:lnTo>
                  <a:cubicBezTo>
                    <a:pt x="800" y="532"/>
                    <a:pt x="896" y="1148"/>
                    <a:pt x="1307" y="1213"/>
                  </a:cubicBezTo>
                  <a:cubicBezTo>
                    <a:pt x="1344" y="1219"/>
                    <a:pt x="1379" y="1222"/>
                    <a:pt x="1412" y="1222"/>
                  </a:cubicBezTo>
                  <a:cubicBezTo>
                    <a:pt x="1753" y="1222"/>
                    <a:pt x="1867" y="891"/>
                    <a:pt x="1739" y="694"/>
                  </a:cubicBezTo>
                  <a:cubicBezTo>
                    <a:pt x="1512" y="359"/>
                    <a:pt x="1156" y="35"/>
                    <a:pt x="1026" y="3"/>
                  </a:cubicBezTo>
                  <a:cubicBezTo>
                    <a:pt x="1013" y="1"/>
                    <a:pt x="997" y="0"/>
                    <a:pt x="977" y="0"/>
                  </a:cubicBezTo>
                  <a:close/>
                </a:path>
              </a:pathLst>
            </a:custGeom>
            <a:solidFill>
              <a:srgbClr val="FFB2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1" name="Google Shape;4551;p50"/>
            <p:cNvSpPr/>
            <p:nvPr/>
          </p:nvSpPr>
          <p:spPr>
            <a:xfrm>
              <a:off x="4577050" y="521000"/>
              <a:ext cx="9500" cy="28100"/>
            </a:xfrm>
            <a:custGeom>
              <a:avLst/>
              <a:gdLst/>
              <a:ahLst/>
              <a:cxnLst/>
              <a:rect l="l" t="t" r="r" b="b"/>
              <a:pathLst>
                <a:path w="380" h="1124" extrusionOk="0">
                  <a:moveTo>
                    <a:pt x="228" y="1"/>
                  </a:moveTo>
                  <a:lnTo>
                    <a:pt x="1" y="1091"/>
                  </a:lnTo>
                  <a:lnTo>
                    <a:pt x="217" y="1123"/>
                  </a:lnTo>
                  <a:lnTo>
                    <a:pt x="379" y="33"/>
                  </a:lnTo>
                  <a:lnTo>
                    <a:pt x="228" y="1"/>
                  </a:lnTo>
                  <a:close/>
                </a:path>
              </a:pathLst>
            </a:custGeom>
            <a:solidFill>
              <a:srgbClr val="5FB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2" name="Google Shape;4552;p50"/>
            <p:cNvSpPr/>
            <p:nvPr/>
          </p:nvSpPr>
          <p:spPr>
            <a:xfrm>
              <a:off x="4573025" y="541800"/>
              <a:ext cx="13775" cy="13775"/>
            </a:xfrm>
            <a:custGeom>
              <a:avLst/>
              <a:gdLst/>
              <a:ahLst/>
              <a:cxnLst/>
              <a:rect l="l" t="t" r="r" b="b"/>
              <a:pathLst>
                <a:path w="551" h="551" extrusionOk="0">
                  <a:moveTo>
                    <a:pt x="281" y="0"/>
                  </a:moveTo>
                  <a:cubicBezTo>
                    <a:pt x="130" y="0"/>
                    <a:pt x="0" y="130"/>
                    <a:pt x="0" y="281"/>
                  </a:cubicBezTo>
                  <a:cubicBezTo>
                    <a:pt x="0" y="421"/>
                    <a:pt x="130" y="551"/>
                    <a:pt x="281" y="551"/>
                  </a:cubicBezTo>
                  <a:cubicBezTo>
                    <a:pt x="432" y="551"/>
                    <a:pt x="550" y="421"/>
                    <a:pt x="550" y="281"/>
                  </a:cubicBezTo>
                  <a:cubicBezTo>
                    <a:pt x="550" y="130"/>
                    <a:pt x="432" y="0"/>
                    <a:pt x="281" y="0"/>
                  </a:cubicBezTo>
                  <a:close/>
                </a:path>
              </a:pathLst>
            </a:custGeom>
            <a:solidFill>
              <a:srgbClr val="5FB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3" name="Google Shape;4553;p50"/>
            <p:cNvSpPr/>
            <p:nvPr/>
          </p:nvSpPr>
          <p:spPr>
            <a:xfrm>
              <a:off x="4576525" y="545300"/>
              <a:ext cx="6775" cy="6775"/>
            </a:xfrm>
            <a:custGeom>
              <a:avLst/>
              <a:gdLst/>
              <a:ahLst/>
              <a:cxnLst/>
              <a:rect l="l" t="t" r="r" b="b"/>
              <a:pathLst>
                <a:path w="271" h="271" extrusionOk="0">
                  <a:moveTo>
                    <a:pt x="141" y="0"/>
                  </a:moveTo>
                  <a:cubicBezTo>
                    <a:pt x="65" y="0"/>
                    <a:pt x="0" y="65"/>
                    <a:pt x="0" y="141"/>
                  </a:cubicBezTo>
                  <a:cubicBezTo>
                    <a:pt x="0" y="216"/>
                    <a:pt x="65" y="271"/>
                    <a:pt x="141" y="271"/>
                  </a:cubicBezTo>
                  <a:cubicBezTo>
                    <a:pt x="216" y="271"/>
                    <a:pt x="271" y="216"/>
                    <a:pt x="271" y="141"/>
                  </a:cubicBezTo>
                  <a:cubicBezTo>
                    <a:pt x="271" y="65"/>
                    <a:pt x="216" y="0"/>
                    <a:pt x="141" y="0"/>
                  </a:cubicBezTo>
                  <a:close/>
                </a:path>
              </a:pathLst>
            </a:custGeom>
            <a:solidFill>
              <a:srgbClr val="4B9E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4" name="Google Shape;4554;p50"/>
            <p:cNvSpPr/>
            <p:nvPr/>
          </p:nvSpPr>
          <p:spPr>
            <a:xfrm>
              <a:off x="4581125" y="519650"/>
              <a:ext cx="6750" cy="6775"/>
            </a:xfrm>
            <a:custGeom>
              <a:avLst/>
              <a:gdLst/>
              <a:ahLst/>
              <a:cxnLst/>
              <a:rect l="l" t="t" r="r" b="b"/>
              <a:pathLst>
                <a:path w="270" h="271" extrusionOk="0">
                  <a:moveTo>
                    <a:pt x="130" y="1"/>
                  </a:moveTo>
                  <a:cubicBezTo>
                    <a:pt x="54" y="1"/>
                    <a:pt x="0" y="55"/>
                    <a:pt x="0" y="131"/>
                  </a:cubicBezTo>
                  <a:cubicBezTo>
                    <a:pt x="0" y="217"/>
                    <a:pt x="54" y="270"/>
                    <a:pt x="130" y="270"/>
                  </a:cubicBezTo>
                  <a:cubicBezTo>
                    <a:pt x="205" y="270"/>
                    <a:pt x="270" y="217"/>
                    <a:pt x="270" y="131"/>
                  </a:cubicBezTo>
                  <a:cubicBezTo>
                    <a:pt x="270" y="55"/>
                    <a:pt x="205" y="1"/>
                    <a:pt x="130" y="1"/>
                  </a:cubicBezTo>
                  <a:close/>
                </a:path>
              </a:pathLst>
            </a:custGeom>
            <a:solidFill>
              <a:srgbClr val="5FB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5" name="Google Shape;4555;p50"/>
            <p:cNvSpPr/>
            <p:nvPr/>
          </p:nvSpPr>
          <p:spPr>
            <a:xfrm>
              <a:off x="4206175" y="448400"/>
              <a:ext cx="155625" cy="61575"/>
            </a:xfrm>
            <a:custGeom>
              <a:avLst/>
              <a:gdLst/>
              <a:ahLst/>
              <a:cxnLst/>
              <a:rect l="l" t="t" r="r" b="b"/>
              <a:pathLst>
                <a:path w="6225" h="2463" extrusionOk="0">
                  <a:moveTo>
                    <a:pt x="2118" y="0"/>
                  </a:moveTo>
                  <a:cubicBezTo>
                    <a:pt x="2093" y="0"/>
                    <a:pt x="2077" y="7"/>
                    <a:pt x="2073" y="22"/>
                  </a:cubicBezTo>
                  <a:cubicBezTo>
                    <a:pt x="1998" y="389"/>
                    <a:pt x="4254" y="1447"/>
                    <a:pt x="4168" y="1782"/>
                  </a:cubicBezTo>
                  <a:cubicBezTo>
                    <a:pt x="4152" y="1853"/>
                    <a:pt x="3925" y="1879"/>
                    <a:pt x="3584" y="1879"/>
                  </a:cubicBezTo>
                  <a:cubicBezTo>
                    <a:pt x="2651" y="1879"/>
                    <a:pt x="866" y="1684"/>
                    <a:pt x="200" y="1684"/>
                  </a:cubicBezTo>
                  <a:cubicBezTo>
                    <a:pt x="113" y="1684"/>
                    <a:pt x="45" y="1688"/>
                    <a:pt x="0" y="1695"/>
                  </a:cubicBezTo>
                  <a:cubicBezTo>
                    <a:pt x="1513" y="1931"/>
                    <a:pt x="4961" y="2463"/>
                    <a:pt x="5939" y="2463"/>
                  </a:cubicBezTo>
                  <a:cubicBezTo>
                    <a:pt x="6127" y="2463"/>
                    <a:pt x="6224" y="2443"/>
                    <a:pt x="6198" y="2398"/>
                  </a:cubicBezTo>
                  <a:cubicBezTo>
                    <a:pt x="6025" y="2117"/>
                    <a:pt x="3952" y="1339"/>
                    <a:pt x="2376" y="76"/>
                  </a:cubicBezTo>
                  <a:cubicBezTo>
                    <a:pt x="2256" y="26"/>
                    <a:pt x="2168" y="0"/>
                    <a:pt x="2118" y="0"/>
                  </a:cubicBezTo>
                  <a:close/>
                </a:path>
              </a:pathLst>
            </a:custGeom>
            <a:solidFill>
              <a:srgbClr val="4B9E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6" name="Google Shape;4556;p50"/>
            <p:cNvSpPr/>
            <p:nvPr/>
          </p:nvSpPr>
          <p:spPr>
            <a:xfrm>
              <a:off x="4361100" y="496700"/>
              <a:ext cx="169025" cy="41725"/>
            </a:xfrm>
            <a:custGeom>
              <a:avLst/>
              <a:gdLst/>
              <a:ahLst/>
              <a:cxnLst/>
              <a:rect l="l" t="t" r="r" b="b"/>
              <a:pathLst>
                <a:path w="6761" h="1669" extrusionOk="0">
                  <a:moveTo>
                    <a:pt x="1" y="1"/>
                  </a:moveTo>
                  <a:lnTo>
                    <a:pt x="1" y="1"/>
                  </a:lnTo>
                  <a:cubicBezTo>
                    <a:pt x="2095" y="1259"/>
                    <a:pt x="4042" y="1668"/>
                    <a:pt x="5920" y="1668"/>
                  </a:cubicBezTo>
                  <a:cubicBezTo>
                    <a:pt x="6202" y="1668"/>
                    <a:pt x="6481" y="1659"/>
                    <a:pt x="6760" y="1642"/>
                  </a:cubicBezTo>
                  <a:cubicBezTo>
                    <a:pt x="3953" y="1286"/>
                    <a:pt x="1697" y="627"/>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7" name="Google Shape;4557;p50"/>
            <p:cNvSpPr/>
            <p:nvPr/>
          </p:nvSpPr>
          <p:spPr>
            <a:xfrm>
              <a:off x="4319550" y="528800"/>
              <a:ext cx="115300" cy="13025"/>
            </a:xfrm>
            <a:custGeom>
              <a:avLst/>
              <a:gdLst/>
              <a:ahLst/>
              <a:cxnLst/>
              <a:rect l="l" t="t" r="r" b="b"/>
              <a:pathLst>
                <a:path w="4612" h="521" extrusionOk="0">
                  <a:moveTo>
                    <a:pt x="1253" y="0"/>
                  </a:moveTo>
                  <a:cubicBezTo>
                    <a:pt x="1086" y="0"/>
                    <a:pt x="955" y="17"/>
                    <a:pt x="875" y="56"/>
                  </a:cubicBezTo>
                  <a:cubicBezTo>
                    <a:pt x="0" y="499"/>
                    <a:pt x="4611" y="520"/>
                    <a:pt x="4611" y="520"/>
                  </a:cubicBezTo>
                  <a:cubicBezTo>
                    <a:pt x="4056" y="475"/>
                    <a:pt x="2144" y="0"/>
                    <a:pt x="12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Fire Prevention Day Workshop by Slidesgo">
  <a:themeElements>
    <a:clrScheme name="Simple Light">
      <a:dk1>
        <a:srgbClr val="56373B"/>
      </a:dk1>
      <a:lt1>
        <a:srgbClr val="FFE8A9"/>
      </a:lt1>
      <a:dk2>
        <a:srgbClr val="843131"/>
      </a:dk2>
      <a:lt2>
        <a:srgbClr val="4B9EB5"/>
      </a:lt2>
      <a:accent1>
        <a:srgbClr val="5FBCC9"/>
      </a:accent1>
      <a:accent2>
        <a:srgbClr val="F42A43"/>
      </a:accent2>
      <a:accent3>
        <a:srgbClr val="FC515A"/>
      </a:accent3>
      <a:accent4>
        <a:srgbClr val="FF9433"/>
      </a:accent4>
      <a:accent5>
        <a:srgbClr val="FFB53E"/>
      </a:accent5>
      <a:accent6>
        <a:srgbClr val="FFFFFF"/>
      </a:accent6>
      <a:hlink>
        <a:srgbClr val="56373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TotalTime>
  <Words>123</Words>
  <Application>Microsoft Office PowerPoint</Application>
  <PresentationFormat>On-screen Show (16:9)</PresentationFormat>
  <Paragraphs>27</Paragraphs>
  <Slides>9</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Bowlby One SC</vt:lpstr>
      <vt:lpstr>Arial</vt:lpstr>
      <vt:lpstr>Nanum Gothic</vt:lpstr>
      <vt:lpstr>Grandstander</vt:lpstr>
      <vt:lpstr>Fire Prevention Day Workshop by Slidesgo</vt:lpstr>
      <vt:lpstr>FIRELINE </vt:lpstr>
      <vt:lpstr>TABLE OF CONTENTS</vt:lpstr>
      <vt:lpstr>PowerPoint Presentation</vt:lpstr>
      <vt:lpstr>Our team </vt:lpstr>
      <vt:lpstr>PowerPoint Presentation</vt:lpstr>
      <vt:lpstr>Stages of realization</vt:lpstr>
      <vt:lpstr>PowerPoint Presentation</vt:lpstr>
      <vt:lpstr>Program and laguages we used</vt:lpstr>
      <vt:lpstr>Let’s see our application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FIRE PREVENTION DAY WORKSHOP</dc:title>
  <cp:lastModifiedBy>Константин Станков Турманов</cp:lastModifiedBy>
  <cp:revision>7</cp:revision>
  <dcterms:modified xsi:type="dcterms:W3CDTF">2025-06-11T20:12:06Z</dcterms:modified>
</cp:coreProperties>
</file>