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342EF51-0230-4E8B-843E-BCE8D47AD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BE0ABF4-CF4F-4B50-A4CE-5BD133E1F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AD5A47A-FC9F-4C60-9DFF-64160FAB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4E571D1-6192-4C9D-99CB-74B8BE3C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5ECC466-04E5-4703-9CD3-24DFA6C5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637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16E7BAF-4498-4802-9EE7-E0EB15F4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F3D1A390-0FC9-408C-B220-22380622A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7C4E5EF-DECF-4F8B-8A02-43241C28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0B5FFB3-F777-4A10-8F30-1A2C1B4E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228459B-268D-44C4-ADDF-603EBA8B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993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13A0B0AC-190A-4303-865D-C78E963A1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1DEA945E-2D4B-4731-A9C1-A585E09B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ABC58B2-DF49-4871-AB7D-2134799F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BC644CB-F17F-47D4-899F-234C25E0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BCC3911-9451-4E13-AA57-6C983553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01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CAFDD4-68E1-49BE-ABF7-B3CDAAFE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B36208-989B-415B-A875-14F3EC62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CBE9190-9082-4745-B70E-20FD04EA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EB5BB49-5EB3-4496-957F-D9418E91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6669E60-EC72-4611-9DC1-C0D9A95A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08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52E6D6-FEA3-4340-8DC0-5E502C01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609D7CA-4735-4295-AA54-FF10756E8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FA87CDB-92C3-42EA-9249-36691373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8CF2523-D865-41C0-889D-55EEC96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D45A40A-61A1-473A-87AE-1F9B75D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237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0122AD-B58C-4164-94A7-C32C10A9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BD3A952-1290-4D5B-B26F-4324A709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919192C-142F-45D9-B961-82910CBA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0A1F037-14B9-48A3-93A7-4E25E2D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42B447E-7AD2-4642-AFC2-A7F3CC0F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2417D7E-FD75-46DB-ABE9-14F24B9B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64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C78EBD-BF47-48BC-B882-8F2863E2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2DC91-4EB2-4476-A7F3-9A86EFDF0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71272E4-5895-410A-AC70-52BD7783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339B6D2-B3AF-4D2D-80A7-8B94E7D5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5927C7E-33F2-475E-9198-0BB69D0C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8F2365DE-B034-4C24-B7A0-83A0CC1B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A3376C6-4857-4C18-AC06-D7981431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7DB06C49-742E-4DE5-9880-ECA1F863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432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987FB7-697A-4942-9C96-00323C1B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D538D4E-A4F4-4071-B366-A0A57D4B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959008A-F7A1-40E5-B354-AB1F3EC5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38B9C9D7-72B6-4CAF-9703-E457E7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553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6D8BCED-6870-4C44-A093-AB14D26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234912F-DCE7-4DE1-90E0-A5C1FA5A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C7247C5D-FA87-46D5-8D51-117549DF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7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25DB51-156F-4F42-B5D0-484CA9FF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4B5F3C-B71B-4F4E-98ED-39A4C13F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3A143F2-A488-4D9E-AC32-5B3631A7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5837799-481F-412A-96AB-9A2B9F9F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144666C-3F6A-416E-9614-70F151B8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9D1FFC2-3C91-403A-B8D9-B48A7C2A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0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5B77126-553C-466B-8405-BCB6A8D8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DC0B9C77-B7CC-4450-B768-C3E7D974B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A96E8A6-555F-48E0-AEDC-DABA69FA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42B09A7-E689-4D42-ABBB-DB9B649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9126E83-F1FF-4329-9460-C22CA0BE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3952BF2-5376-46A7-AD3B-620CBF45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735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E2ADA52D-8877-4423-BD49-43B00586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528D43-8C3C-421E-8B9C-DD3690DF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96CAFF0-1EC4-400F-B172-90D1E891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89BB-2286-4D4D-B534-FAB89BEAEC4B}" type="datetimeFigureOut">
              <a:rPr lang="bg-BG" smtClean="0"/>
              <a:t>10.6.2025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92EF31F-5B7E-4956-BCD4-4334B0F29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58B622-AECC-4DCD-8895-57F56052C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6FC9-1F7B-49D9-9E2F-9CD89FE9DD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016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63ABD575-51A8-4B14-90A9-79279B665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1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5C35212-048B-46F1-A3AA-01DD53C8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32C71D15-87C2-46BF-8E80-677F87D02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213DFB00-3375-4F67-B17A-01D2B057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4BBBD0B-428A-4A9E-9976-DEB202E8D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FC758E9-13F6-487F-B480-52F3EF83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94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5AC1887-D861-437D-83A2-510950A84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7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 екран</PresentationFormat>
  <Paragraphs>0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Lenovo</dc:creator>
  <cp:lastModifiedBy>Lenovo</cp:lastModifiedBy>
  <cp:revision>2</cp:revision>
  <dcterms:created xsi:type="dcterms:W3CDTF">2025-06-10T17:28:29Z</dcterms:created>
  <dcterms:modified xsi:type="dcterms:W3CDTF">2025-06-10T17:55:37Z</dcterms:modified>
</cp:coreProperties>
</file>