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8288000" cy="10287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Roboto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65D49-07D5-1F8A-4153-D2B248D6C3FD}" v="23" dt="2025-06-09T20:20:24.603"/>
    <p1510:client id="{F5FA52F3-9A5F-25D9-2682-1B5FB2E93327}" v="252" dt="2025-06-09T20:12:2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" name="Google Shape;17;p3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" name="Google Shape;18;p3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624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720200" y="5317600"/>
            <a:ext cx="8179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463060" y="6442930"/>
            <a:ext cx="4886838" cy="2644600"/>
            <a:chOff x="0" y="-208564"/>
            <a:chExt cx="6515785" cy="3526133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1028700" y="4836151"/>
            <a:ext cx="10140986" cy="1663598"/>
            <a:chOff x="0" y="-47625"/>
            <a:chExt cx="2296627" cy="474365"/>
          </a:xfrm>
        </p:grpSpPr>
        <p:sp>
          <p:nvSpPr>
            <p:cNvPr id="411" name="Google Shape;411;p11"/>
            <p:cNvSpPr/>
            <p:nvPr/>
          </p:nvSpPr>
          <p:spPr>
            <a:xfrm>
              <a:off x="0" y="0"/>
              <a:ext cx="2296627" cy="426740"/>
            </a:xfrm>
            <a:custGeom>
              <a:avLst/>
              <a:gdLst/>
              <a:ahLst/>
              <a:cxnLst/>
              <a:rect l="l" t="t" r="r" b="b"/>
              <a:pathLst>
                <a:path w="2296627" h="426740" extrusionOk="0">
                  <a:moveTo>
                    <a:pt x="18297" y="0"/>
                  </a:moveTo>
                  <a:lnTo>
                    <a:pt x="2278331" y="0"/>
                  </a:lnTo>
                  <a:cubicBezTo>
                    <a:pt x="2283183" y="0"/>
                    <a:pt x="2287837" y="1928"/>
                    <a:pt x="2291268" y="5359"/>
                  </a:cubicBezTo>
                  <a:cubicBezTo>
                    <a:pt x="2294699" y="8790"/>
                    <a:pt x="2296627" y="13444"/>
                    <a:pt x="2296627" y="18297"/>
                  </a:cubicBezTo>
                  <a:lnTo>
                    <a:pt x="2296627" y="408444"/>
                  </a:lnTo>
                  <a:cubicBezTo>
                    <a:pt x="2296627" y="413296"/>
                    <a:pt x="2294699" y="417950"/>
                    <a:pt x="2291268" y="421381"/>
                  </a:cubicBezTo>
                  <a:cubicBezTo>
                    <a:pt x="2287837" y="424812"/>
                    <a:pt x="2283183" y="426740"/>
                    <a:pt x="2278331" y="426740"/>
                  </a:cubicBezTo>
                  <a:lnTo>
                    <a:pt x="18297" y="426740"/>
                  </a:lnTo>
                  <a:cubicBezTo>
                    <a:pt x="13444" y="426740"/>
                    <a:pt x="8790" y="424812"/>
                    <a:pt x="5359" y="421381"/>
                  </a:cubicBezTo>
                  <a:cubicBezTo>
                    <a:pt x="1928" y="417950"/>
                    <a:pt x="0" y="413296"/>
                    <a:pt x="0" y="408444"/>
                  </a:cubicBezTo>
                  <a:lnTo>
                    <a:pt x="0" y="18297"/>
                  </a:lnTo>
                  <a:cubicBezTo>
                    <a:pt x="0" y="13444"/>
                    <a:pt x="1928" y="8790"/>
                    <a:pt x="5359" y="5359"/>
                  </a:cubicBezTo>
                  <a:cubicBezTo>
                    <a:pt x="8790" y="1928"/>
                    <a:pt x="13444" y="0"/>
                    <a:pt x="18297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0" y="-47625"/>
              <a:ext cx="2296627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B7D20EAC-8C1E-0622-DD7F-BEB8DF4476F3}"/>
              </a:ext>
            </a:extLst>
          </p:cNvPr>
          <p:cNvGrpSpPr/>
          <p:nvPr/>
        </p:nvGrpSpPr>
        <p:grpSpPr>
          <a:xfrm>
            <a:off x="315465" y="411228"/>
            <a:ext cx="17315876" cy="9454319"/>
            <a:chOff x="486062" y="325929"/>
            <a:chExt cx="17315876" cy="9454319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486062" y="325929"/>
              <a:ext cx="17315876" cy="9454319"/>
              <a:chOff x="0" y="-241102"/>
              <a:chExt cx="23087835" cy="12605759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0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18619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0" name="Google Shape;400;p11"/>
              <p:cNvCxnSpPr/>
              <p:nvPr/>
            </p:nvCxnSpPr>
            <p:spPr>
              <a:xfrm rot="10800000" flipH="1">
                <a:off x="18619" y="815397"/>
                <a:ext cx="23031977" cy="25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01" name="Google Shape;401;p11"/>
              <p:cNvGrpSpPr/>
              <p:nvPr/>
            </p:nvGrpSpPr>
            <p:grpSpPr>
              <a:xfrm>
                <a:off x="318466" y="201915"/>
                <a:ext cx="394763" cy="394763"/>
                <a:chOff x="0" y="0"/>
                <a:chExt cx="812800" cy="812800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4F63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1"/>
              <p:cNvGrpSpPr/>
              <p:nvPr/>
            </p:nvGrpSpPr>
            <p:grpSpPr>
              <a:xfrm>
                <a:off x="989083" y="201915"/>
                <a:ext cx="394763" cy="394763"/>
                <a:chOff x="0" y="0"/>
                <a:chExt cx="812800" cy="812800"/>
              </a:xfrm>
            </p:grpSpPr>
            <p:sp>
              <p:nvSpPr>
                <p:cNvPr id="405" name="Google Shape;405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7ED957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11"/>
              <p:cNvGrpSpPr/>
              <p:nvPr/>
            </p:nvGrpSpPr>
            <p:grpSpPr>
              <a:xfrm>
                <a:off x="1663247" y="201915"/>
                <a:ext cx="394763" cy="394763"/>
                <a:chOff x="0" y="0"/>
                <a:chExt cx="812800" cy="812800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DE59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" name="Google Shape;413;p11"/>
            <p:cNvGrpSpPr/>
            <p:nvPr/>
          </p:nvGrpSpPr>
          <p:grpSpPr>
            <a:xfrm>
              <a:off x="1338602" y="5080395"/>
              <a:ext cx="10140986" cy="1663598"/>
              <a:chOff x="0" y="-47625"/>
              <a:chExt cx="2296627" cy="474365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0" y="0"/>
                <a:ext cx="2296627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2296627" h="426740" extrusionOk="0">
                    <a:moveTo>
                      <a:pt x="20584" y="0"/>
                    </a:moveTo>
                    <a:lnTo>
                      <a:pt x="2276043" y="0"/>
                    </a:lnTo>
                    <a:cubicBezTo>
                      <a:pt x="2287412" y="0"/>
                      <a:pt x="2296627" y="9216"/>
                      <a:pt x="2296627" y="20584"/>
                    </a:cubicBezTo>
                    <a:lnTo>
                      <a:pt x="2296627" y="406157"/>
                    </a:lnTo>
                    <a:cubicBezTo>
                      <a:pt x="2296627" y="411616"/>
                      <a:pt x="2294458" y="416851"/>
                      <a:pt x="2290598" y="420711"/>
                    </a:cubicBezTo>
                    <a:cubicBezTo>
                      <a:pt x="2286738" y="424571"/>
                      <a:pt x="2281503" y="426740"/>
                      <a:pt x="2276043" y="426740"/>
                    </a:cubicBezTo>
                    <a:lnTo>
                      <a:pt x="20584" y="426740"/>
                    </a:lnTo>
                    <a:cubicBezTo>
                      <a:pt x="15124" y="426740"/>
                      <a:pt x="9889" y="424571"/>
                      <a:pt x="6029" y="420711"/>
                    </a:cubicBezTo>
                    <a:cubicBezTo>
                      <a:pt x="2169" y="416851"/>
                      <a:pt x="0" y="411616"/>
                      <a:pt x="0" y="406157"/>
                    </a:cubicBezTo>
                    <a:lnTo>
                      <a:pt x="0" y="20584"/>
                    </a:lnTo>
                    <a:cubicBezTo>
                      <a:pt x="0" y="15124"/>
                      <a:pt x="2169" y="9889"/>
                      <a:pt x="6029" y="6029"/>
                    </a:cubicBezTo>
                    <a:cubicBezTo>
                      <a:pt x="9889" y="2169"/>
                      <a:pt x="15124" y="0"/>
                      <a:pt x="20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 txBox="1"/>
              <p:nvPr/>
            </p:nvSpPr>
            <p:spPr>
              <a:xfrm>
                <a:off x="0" y="-47625"/>
                <a:ext cx="2296627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11"/>
            <p:cNvSpPr txBox="1"/>
            <p:nvPr/>
          </p:nvSpPr>
          <p:spPr>
            <a:xfrm>
              <a:off x="1810050" y="5405100"/>
              <a:ext cx="1124279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12"/>
                </a:lnSpc>
              </a:pPr>
              <a:r>
                <a:rPr lang="en-US" sz="8000">
                  <a:solidFill>
                    <a:srgbClr val="FFFFFF"/>
                  </a:solidFill>
                  <a:latin typeface="Courier"/>
                </a:rPr>
                <a:t>Pixel Storm</a:t>
              </a:r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12943919" y="4875537"/>
            <a:ext cx="3987175" cy="2157739"/>
            <a:chOff x="0" y="-170167"/>
            <a:chExt cx="5316233" cy="2876985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2412048" y="2135388"/>
              <a:ext cx="2904185" cy="571430"/>
              <a:chOff x="0" y="-47625"/>
              <a:chExt cx="812800" cy="15992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2040342" y="1367368"/>
              <a:ext cx="3275891" cy="571430"/>
              <a:chOff x="0" y="-47625"/>
              <a:chExt cx="916830" cy="159927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1"/>
            <p:cNvGrpSpPr/>
            <p:nvPr/>
          </p:nvGrpSpPr>
          <p:grpSpPr>
            <a:xfrm>
              <a:off x="1295218" y="-170167"/>
              <a:ext cx="1640385" cy="571430"/>
              <a:chOff x="0" y="-47625"/>
              <a:chExt cx="459098" cy="159927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11"/>
            <p:cNvGrpSpPr/>
            <p:nvPr/>
          </p:nvGrpSpPr>
          <p:grpSpPr>
            <a:xfrm>
              <a:off x="3314762" y="598600"/>
              <a:ext cx="2001471" cy="571430"/>
              <a:chOff x="0" y="-47625"/>
              <a:chExt cx="560156" cy="159927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3983833" y="-170167"/>
              <a:ext cx="1332400" cy="571430"/>
              <a:chOff x="0" y="-47625"/>
              <a:chExt cx="372901" cy="159927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564138" y="1367368"/>
              <a:ext cx="1332400" cy="571430"/>
              <a:chOff x="0" y="-47625"/>
              <a:chExt cx="372901" cy="159927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946465" y="2135388"/>
              <a:ext cx="1332400" cy="571430"/>
              <a:chOff x="0" y="-47625"/>
              <a:chExt cx="372901" cy="15992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2412048" y="598600"/>
              <a:ext cx="812012" cy="571430"/>
              <a:chOff x="0" y="-47625"/>
              <a:chExt cx="227259" cy="159927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0" y="2135388"/>
              <a:ext cx="812012" cy="571430"/>
              <a:chOff x="0" y="-47625"/>
              <a:chExt cx="227259" cy="159927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3052129" y="-170167"/>
              <a:ext cx="812012" cy="571430"/>
              <a:chOff x="0" y="-47625"/>
              <a:chExt cx="227259" cy="159927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10800000">
            <a:off x="1028700" y="7529499"/>
            <a:ext cx="3184525" cy="1723369"/>
            <a:chOff x="0" y="-135911"/>
            <a:chExt cx="4246034" cy="2297825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926484" y="1705518"/>
              <a:ext cx="2319550" cy="456396"/>
              <a:chOff x="0" y="-47625"/>
              <a:chExt cx="812800" cy="15992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629605" y="1092106"/>
              <a:ext cx="2616429" cy="456396"/>
              <a:chOff x="0" y="-47625"/>
              <a:chExt cx="916830" cy="159927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1034481" y="-135911"/>
              <a:ext cx="1310163" cy="456396"/>
              <a:chOff x="0" y="-47625"/>
              <a:chExt cx="459098" cy="159927"/>
            </a:xfrm>
          </p:grpSpPr>
          <p:sp>
            <p:nvSpPr>
              <p:cNvPr id="456" name="Google Shape;456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2647475" y="478098"/>
              <a:ext cx="1598559" cy="456396"/>
              <a:chOff x="0" y="-47625"/>
              <a:chExt cx="560156" cy="159927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181856" y="-135911"/>
              <a:ext cx="1064177" cy="456396"/>
              <a:chOff x="0" y="-47625"/>
              <a:chExt cx="372901" cy="159927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450573" y="1092106"/>
              <a:ext cx="1064177" cy="456396"/>
              <a:chOff x="0" y="-47625"/>
              <a:chExt cx="372901" cy="159927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755934" y="1705518"/>
              <a:ext cx="1064177" cy="456396"/>
              <a:chOff x="0" y="-47625"/>
              <a:chExt cx="372901" cy="159927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1926484" y="478098"/>
              <a:ext cx="648547" cy="456396"/>
              <a:chOff x="0" y="-47625"/>
              <a:chExt cx="227259" cy="159927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1"/>
            <p:cNvGrpSpPr/>
            <p:nvPr/>
          </p:nvGrpSpPr>
          <p:grpSpPr>
            <a:xfrm>
              <a:off x="0" y="1705518"/>
              <a:ext cx="648547" cy="456396"/>
              <a:chOff x="0" y="-47625"/>
              <a:chExt cx="227259" cy="159927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2437712" y="-135911"/>
              <a:ext cx="648547" cy="456396"/>
              <a:chOff x="0" y="-47625"/>
              <a:chExt cx="227259" cy="159927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E1E82-BB92-2CC6-8789-7B9A1071B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idea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7F0F26E-E971-333F-0F2E-93755F67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849" y="3788452"/>
            <a:ext cx="10650851" cy="3281748"/>
          </a:xfrm>
        </p:spPr>
        <p:txBody>
          <a:bodyPr/>
          <a:lstStyle/>
          <a:p>
            <a:r>
              <a:rPr lang="bg-BG" sz="12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FAE77CA-7797-7546-641F-F301A60D070F}"/>
              </a:ext>
            </a:extLst>
          </p:cNvPr>
          <p:cNvSpPr txBox="1"/>
          <p:nvPr/>
        </p:nvSpPr>
        <p:spPr>
          <a:xfrm>
            <a:off x="1635445" y="4471595"/>
            <a:ext cx="8212622" cy="18158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aim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project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create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application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helps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somewhere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country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report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call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firemen</a:t>
            </a:r>
          </a:p>
        </p:txBody>
      </p:sp>
    </p:spTree>
    <p:extLst>
      <p:ext uri="{BB962C8B-B14F-4D97-AF65-F5344CB8AC3E}">
        <p14:creationId xmlns:p14="http://schemas.microsoft.com/office/powerpoint/2010/main" val="42929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713C71-BE02-2156-FFAF-C07A503C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Steps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realisation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C2A1B01-C996-CD92-84AA-335E3E4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647" y="4545303"/>
            <a:ext cx="11593053" cy="360611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Idea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GitHub Setup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Organization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Desing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Coding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Execution of presentation &amp; documentation</a:t>
            </a:r>
            <a:endParaRPr lang="bg-BG" sz="3600">
              <a:cs typeface="Aharoni"/>
            </a:endParaRPr>
          </a:p>
          <a:p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9817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298405" y="404398"/>
            <a:ext cx="17315876" cy="9495268"/>
            <a:chOff x="0" y="-295701"/>
            <a:chExt cx="23087835" cy="12660358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95701"/>
              <a:ext cx="23069216" cy="12660353"/>
              <a:chOff x="0" y="-58410"/>
              <a:chExt cx="4556882" cy="2500810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-5841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4" name="Google Shape;504;p12"/>
          <p:cNvSpPr txBox="1"/>
          <p:nvPr/>
        </p:nvSpPr>
        <p:spPr>
          <a:xfrm>
            <a:off x="1109190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solidFill>
                  <a:srgbClr val="FFFFFF"/>
                </a:solidFill>
                <a:latin typeface="Courier"/>
              </a:rPr>
              <a:t>members</a:t>
            </a:r>
          </a:p>
        </p:txBody>
      </p:sp>
      <p:sp>
        <p:nvSpPr>
          <p:cNvPr id="510" name="Google Shape;510;p12"/>
          <p:cNvSpPr txBox="1"/>
          <p:nvPr/>
        </p:nvSpPr>
        <p:spPr>
          <a:xfrm>
            <a:off x="1028700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6747241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1109190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6827732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12465783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12546273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F6E7CD3-9DDD-E7CA-8227-381DE3BC1BFF}"/>
              </a:ext>
            </a:extLst>
          </p:cNvPr>
          <p:cNvSpPr txBox="1"/>
          <p:nvPr/>
        </p:nvSpPr>
        <p:spPr>
          <a:xfrm>
            <a:off x="3499190" y="7349908"/>
            <a:ext cx="5652152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Yavor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Velizarov</a:t>
            </a:r>
          </a:p>
          <a:p>
            <a:r>
              <a:rPr lang="bg-BG" sz="4400" dirty="0" err="1">
                <a:solidFill>
                  <a:schemeClr val="bg1"/>
                </a:solidFill>
              </a:rPr>
              <a:t>Frontend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developer</a:t>
            </a:r>
            <a:endParaRPr lang="bg-BG" sz="4400" dirty="0">
              <a:solidFill>
                <a:schemeClr val="bg1"/>
              </a:solidFill>
            </a:endParaRPr>
          </a:p>
          <a:p>
            <a:endParaRPr lang="bg-BG" sz="3600">
              <a:solidFill>
                <a:srgbClr val="FFFFFF"/>
              </a:solidFill>
            </a:endParaRPr>
          </a:p>
          <a:p>
            <a:endParaRPr lang="bg-BG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9E79F4F-7EFC-541B-6665-2347256FDDC2}"/>
              </a:ext>
            </a:extLst>
          </p:cNvPr>
          <p:cNvSpPr txBox="1"/>
          <p:nvPr/>
        </p:nvSpPr>
        <p:spPr>
          <a:xfrm>
            <a:off x="12617697" y="7608846"/>
            <a:ext cx="5146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Todor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Toromanov</a:t>
            </a:r>
          </a:p>
          <a:p>
            <a:r>
              <a:rPr lang="bg-BG" sz="4400" dirty="0" err="1">
                <a:solidFill>
                  <a:schemeClr val="bg1"/>
                </a:solidFill>
              </a:rPr>
              <a:t>Backend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developer</a:t>
            </a:r>
            <a:endParaRPr lang="bg-BG" sz="4400" dirty="0">
              <a:solidFill>
                <a:schemeClr val="bg1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EACB850-6B3A-24FD-6135-C21B266AD3ED}"/>
              </a:ext>
            </a:extLst>
          </p:cNvPr>
          <p:cNvSpPr txBox="1"/>
          <p:nvPr/>
        </p:nvSpPr>
        <p:spPr>
          <a:xfrm>
            <a:off x="12544854" y="4060428"/>
            <a:ext cx="50370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Bozhidar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Georgiev</a:t>
            </a:r>
          </a:p>
          <a:p>
            <a:r>
              <a:rPr lang="bg-BG" sz="4400" err="1">
                <a:solidFill>
                  <a:schemeClr val="bg1"/>
                </a:solidFill>
              </a:rPr>
              <a:t>Designer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5" name="Картина 14" descr="Картина, която съдържа човек, дрехи, Човешко лице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F22C236-F6FF-D785-4D53-F5199D41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3195431"/>
            <a:ext cx="3034749" cy="2802836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0727C7D8-D3A2-1B2B-13E7-626C26C4AEEF}"/>
              </a:ext>
            </a:extLst>
          </p:cNvPr>
          <p:cNvSpPr txBox="1"/>
          <p:nvPr/>
        </p:nvSpPr>
        <p:spPr>
          <a:xfrm>
            <a:off x="3771851" y="3846403"/>
            <a:ext cx="43974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Ivan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Ivanov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Scrum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trainer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3" name="Картина 2" descr="Картина, която съдържа човек, Човешко лице, Брадичка, Чел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8DC18C0-4C55-C0E2-4772-3C17F9E7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6524368"/>
            <a:ext cx="2752466" cy="265979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к, Човешко лице, дрехи, Брадич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DAB4C48-66FB-7009-3DEE-FF071622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21" y="3172597"/>
            <a:ext cx="2860590" cy="2798806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дрехи, ръкав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4DEAA53-0710-3E3E-C6E1-794AA1B3F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933" y="6363729"/>
            <a:ext cx="3072457" cy="2981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555767" y="416340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13"/>
          <p:cNvSpPr txBox="1"/>
          <p:nvPr/>
        </p:nvSpPr>
        <p:spPr>
          <a:xfrm>
            <a:off x="1028700" y="1497756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109190" y="174200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F1EE29-AFFB-DAE7-8908-741C95381D95}"/>
              </a:ext>
            </a:extLst>
          </p:cNvPr>
          <p:cNvSpPr txBox="1"/>
          <p:nvPr/>
        </p:nvSpPr>
        <p:spPr>
          <a:xfrm>
            <a:off x="1113779" y="1515370"/>
            <a:ext cx="77142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err="1">
                <a:solidFill>
                  <a:schemeClr val="bg1"/>
                </a:solidFill>
              </a:rPr>
              <a:t>Used</a:t>
            </a:r>
            <a:r>
              <a:rPr lang="bg-BG" sz="6000" b="1">
                <a:solidFill>
                  <a:schemeClr val="bg1"/>
                </a:solidFill>
              </a:rPr>
              <a:t> </a:t>
            </a:r>
            <a:r>
              <a:rPr lang="bg-BG" sz="6000" b="1" err="1">
                <a:solidFill>
                  <a:schemeClr val="bg1"/>
                </a:solidFill>
              </a:rPr>
              <a:t>progams</a:t>
            </a:r>
            <a:endParaRPr lang="bg-BG" sz="6000" b="1">
              <a:solidFill>
                <a:schemeClr val="bg1"/>
              </a:solidFill>
            </a:endParaRPr>
          </a:p>
        </p:txBody>
      </p:sp>
      <p:pic>
        <p:nvPicPr>
          <p:cNvPr id="3" name="Картина 2" descr="Microsoft Teams Logo, symbol, meaning, history, PNG, brand">
            <a:extLst>
              <a:ext uri="{FF2B5EF4-FFF2-40B4-BE49-F238E27FC236}">
                <a16:creationId xmlns:a16="http://schemas.microsoft.com/office/drawing/2014/main" id="{61948866-7D60-5ADE-63FF-F5BD9F98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02" y="3413263"/>
            <a:ext cx="3284883" cy="1754256"/>
          </a:xfrm>
          <a:prstGeom prst="rect">
            <a:avLst/>
          </a:prstGeom>
        </p:spPr>
      </p:pic>
      <p:pic>
        <p:nvPicPr>
          <p:cNvPr id="4" name="Картина 3" descr="Microsoft Word Logo - PNG and Vector - Logo Download">
            <a:extLst>
              <a:ext uri="{FF2B5EF4-FFF2-40B4-BE49-F238E27FC236}">
                <a16:creationId xmlns:a16="http://schemas.microsoft.com/office/drawing/2014/main" id="{10B335B1-DB75-D871-5F4E-FB738BD7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95" y="6350070"/>
            <a:ext cx="1645340" cy="1645340"/>
          </a:xfrm>
          <a:prstGeom prst="rect">
            <a:avLst/>
          </a:prstGeom>
        </p:spPr>
      </p:pic>
      <p:pic>
        <p:nvPicPr>
          <p:cNvPr id="5" name="Картина 4" descr="Microsoft PowerPoint Logo - PNG and Vector - Logo Download">
            <a:extLst>
              <a:ext uri="{FF2B5EF4-FFF2-40B4-BE49-F238E27FC236}">
                <a16:creationId xmlns:a16="http://schemas.microsoft.com/office/drawing/2014/main" id="{CE16C7C1-23C7-E589-C892-814E6563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10" y="3270803"/>
            <a:ext cx="1864415" cy="1774134"/>
          </a:xfrm>
          <a:prstGeom prst="rect">
            <a:avLst/>
          </a:prstGeom>
        </p:spPr>
      </p:pic>
      <p:pic>
        <p:nvPicPr>
          <p:cNvPr id="7" name="Картина 6" descr="GitHub logo PNG">
            <a:extLst>
              <a:ext uri="{FF2B5EF4-FFF2-40B4-BE49-F238E27FC236}">
                <a16:creationId xmlns:a16="http://schemas.microsoft.com/office/drawing/2014/main" id="{27AAB365-D250-2F36-9335-2359AEC9E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670" y="4884255"/>
            <a:ext cx="2238789" cy="2307534"/>
          </a:xfrm>
          <a:prstGeom prst="rect">
            <a:avLst/>
          </a:prstGeom>
        </p:spPr>
      </p:pic>
      <p:pic>
        <p:nvPicPr>
          <p:cNvPr id="1026" name="Picture 2" descr="File:Visual Studio Code 1.35 icon.svg - Wikipedia">
            <a:extLst>
              <a:ext uri="{FF2B5EF4-FFF2-40B4-BE49-F238E27FC236}">
                <a16:creationId xmlns:a16="http://schemas.microsoft.com/office/drawing/2014/main" id="{34E01508-61D8-46E3-9636-C5AA7C4D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115" y="6350069"/>
            <a:ext cx="2620453" cy="262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14"/>
          <p:cNvSpPr txBox="1"/>
          <p:nvPr/>
        </p:nvSpPr>
        <p:spPr>
          <a:xfrm>
            <a:off x="1028700" y="1318571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1512888" y="1562816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392389" y="3449906"/>
            <a:ext cx="15489012" cy="317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93"/>
              </a:lnSpc>
            </a:pPr>
            <a:r>
              <a:rPr lang="en-US" sz="8600">
                <a:solidFill>
                  <a:srgbClr val="FFFFFF"/>
                </a:solidFill>
                <a:latin typeface="Courier"/>
              </a:rPr>
              <a:t>Lets jump into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Custom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Courier</vt:lpstr>
      <vt:lpstr>Arial</vt:lpstr>
      <vt:lpstr>Roboto Mono</vt:lpstr>
      <vt:lpstr>Aharoni</vt:lpstr>
      <vt:lpstr>Open Sans</vt:lpstr>
      <vt:lpstr>Calibri</vt:lpstr>
      <vt:lpstr>Introduction to Java Programming for High School  Presentation</vt:lpstr>
      <vt:lpstr>PowerPoint Presentation</vt:lpstr>
      <vt:lpstr>The idea</vt:lpstr>
      <vt:lpstr>Steps of realisation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Божидар М. Георгиев</cp:lastModifiedBy>
  <cp:revision>39</cp:revision>
  <dcterms:modified xsi:type="dcterms:W3CDTF">2025-06-11T06:55:38Z</dcterms:modified>
</cp:coreProperties>
</file>