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8288000" cy="10287000"/>
  <p:notesSz cx="6858000" cy="9144000"/>
  <p:embeddedFontLst>
    <p:embeddedFont>
      <p:font typeface="Aharoni" panose="02010803020104030203" pitchFamily="2" charset="-79"/>
      <p:bold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Roboto Mono" panose="00000009000000000000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A52F3-9A5F-25D9-2682-1B5FB2E93327}" v="252" dt="2025-06-09T20:12:2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" name="Google Shape;11;p3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2" name="Google Shape;12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3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" name="Google Shape;17;p3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" name="Google Shape;18;p3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21;p3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24;p3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16248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720200" y="5317600"/>
            <a:ext cx="8179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2463060" y="6442930"/>
            <a:ext cx="4886838" cy="2644600"/>
            <a:chOff x="0" y="-208564"/>
            <a:chExt cx="6515785" cy="3526133"/>
          </a:xfrm>
        </p:grpSpPr>
        <p:grpSp>
          <p:nvGrpSpPr>
            <p:cNvPr id="30" name="Google Shape;30;p3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8;p3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4"/>
          <p:cNvGrpSpPr/>
          <p:nvPr/>
        </p:nvGrpSpPr>
        <p:grpSpPr>
          <a:xfrm>
            <a:off x="485849" y="416341"/>
            <a:ext cx="17316324" cy="9454317"/>
            <a:chOff x="0" y="-241102"/>
            <a:chExt cx="23088432" cy="12605757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4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" name="Google Shape;69;p4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4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378350" y="25446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040350" y="49012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14608221" y="4420804"/>
            <a:ext cx="2670887" cy="1445394"/>
            <a:chOff x="0" y="-113990"/>
            <a:chExt cx="3561183" cy="1927192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1615742" y="1430417"/>
              <a:ext cx="1945437" cy="382785"/>
              <a:chOff x="0" y="-47625"/>
              <a:chExt cx="812800" cy="159927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1366750" y="915948"/>
              <a:ext cx="2194433" cy="382785"/>
              <a:chOff x="0" y="-47625"/>
              <a:chExt cx="916830" cy="159927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4"/>
            <p:cNvGrpSpPr/>
            <p:nvPr/>
          </p:nvGrpSpPr>
          <p:grpSpPr>
            <a:xfrm>
              <a:off x="867619" y="-113990"/>
              <a:ext cx="1098851" cy="382785"/>
              <a:chOff x="0" y="-47625"/>
              <a:chExt cx="459098" cy="159927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" name="Google Shape;90;p4"/>
            <p:cNvGrpSpPr/>
            <p:nvPr/>
          </p:nvGrpSpPr>
          <p:grpSpPr>
            <a:xfrm>
              <a:off x="2220438" y="400979"/>
              <a:ext cx="1340733" cy="382785"/>
              <a:chOff x="0" y="-47625"/>
              <a:chExt cx="560156" cy="159927"/>
            </a:xfrm>
          </p:grpSpPr>
          <p:sp>
            <p:nvSpPr>
              <p:cNvPr id="91" name="Google Shape;91;p4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4"/>
            <p:cNvGrpSpPr/>
            <p:nvPr/>
          </p:nvGrpSpPr>
          <p:grpSpPr>
            <a:xfrm>
              <a:off x="2668624" y="-113990"/>
              <a:ext cx="892539" cy="382785"/>
              <a:chOff x="0" y="-47625"/>
              <a:chExt cx="372901" cy="159927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>
              <a:off x="377896" y="915948"/>
              <a:ext cx="892539" cy="382785"/>
              <a:chOff x="0" y="-47625"/>
              <a:chExt cx="372901" cy="159927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>
              <a:off x="634002" y="1430417"/>
              <a:ext cx="892539" cy="382785"/>
              <a:chOff x="0" y="-47625"/>
              <a:chExt cx="372901" cy="159927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>
              <a:off x="1615742" y="400979"/>
              <a:ext cx="544282" cy="382785"/>
              <a:chOff x="0" y="-47625"/>
              <a:chExt cx="227400" cy="159927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4"/>
            <p:cNvGrpSpPr/>
            <p:nvPr/>
          </p:nvGrpSpPr>
          <p:grpSpPr>
            <a:xfrm>
              <a:off x="0" y="1430417"/>
              <a:ext cx="544282" cy="382785"/>
              <a:chOff x="0" y="-47625"/>
              <a:chExt cx="227400" cy="159927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2044509" y="-113990"/>
              <a:ext cx="544282" cy="382785"/>
              <a:chOff x="0" y="-47625"/>
              <a:chExt cx="227400" cy="159927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3" name="Google Shape;113;p5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5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" name="Google Shape;119;p5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652699" y="1426875"/>
            <a:ext cx="14982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2884763" y="73087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>
            <a:off x="13698276" y="7440085"/>
            <a:ext cx="3714649" cy="1818074"/>
            <a:chOff x="0" y="-208564"/>
            <a:chExt cx="6515785" cy="3526133"/>
          </a:xfrm>
        </p:grpSpPr>
        <p:grpSp>
          <p:nvGrpSpPr>
            <p:cNvPr id="132" name="Google Shape;132;p5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5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" name="Google Shape;162;p5"/>
          <p:cNvGrpSpPr/>
          <p:nvPr/>
        </p:nvGrpSpPr>
        <p:grpSpPr>
          <a:xfrm rot="10800000">
            <a:off x="11867092" y="4823492"/>
            <a:ext cx="2706685" cy="1500404"/>
            <a:chOff x="0" y="-143394"/>
            <a:chExt cx="4479783" cy="2424307"/>
          </a:xfrm>
        </p:grpSpPr>
        <p:grpSp>
          <p:nvGrpSpPr>
            <p:cNvPr id="163" name="Google Shape;163;p5"/>
            <p:cNvGrpSpPr/>
            <p:nvPr/>
          </p:nvGrpSpPr>
          <p:grpSpPr>
            <a:xfrm>
              <a:off x="2032520" y="1799389"/>
              <a:ext cx="2447260" cy="481524"/>
              <a:chOff x="0" y="-47625"/>
              <a:chExt cx="812800" cy="159927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5"/>
            <p:cNvGrpSpPr/>
            <p:nvPr/>
          </p:nvGrpSpPr>
          <p:grpSpPr>
            <a:xfrm>
              <a:off x="1719300" y="1152214"/>
              <a:ext cx="2760483" cy="481524"/>
              <a:chOff x="0" y="-47625"/>
              <a:chExt cx="916830" cy="159927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1091420" y="-143394"/>
              <a:ext cx="1382252" cy="481524"/>
              <a:chOff x="0" y="-47625"/>
              <a:chExt cx="459098" cy="159927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2793195" y="504410"/>
              <a:ext cx="1686518" cy="481524"/>
              <a:chOff x="0" y="-47625"/>
              <a:chExt cx="560156" cy="159927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3356989" y="-143394"/>
              <a:ext cx="1122768" cy="481524"/>
              <a:chOff x="0" y="-47625"/>
              <a:chExt cx="372901" cy="159927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5"/>
            <p:cNvGrpSpPr/>
            <p:nvPr/>
          </p:nvGrpSpPr>
          <p:grpSpPr>
            <a:xfrm>
              <a:off x="475373" y="1152214"/>
              <a:ext cx="1122768" cy="481524"/>
              <a:chOff x="0" y="-47625"/>
              <a:chExt cx="372901" cy="159927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5"/>
            <p:cNvGrpSpPr/>
            <p:nvPr/>
          </p:nvGrpSpPr>
          <p:grpSpPr>
            <a:xfrm>
              <a:off x="797541" y="1799389"/>
              <a:ext cx="1122768" cy="481524"/>
              <a:chOff x="0" y="-47625"/>
              <a:chExt cx="372901" cy="159927"/>
            </a:xfrm>
          </p:grpSpPr>
          <p:sp>
            <p:nvSpPr>
              <p:cNvPr id="182" name="Google Shape;182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5"/>
            <p:cNvGrpSpPr/>
            <p:nvPr/>
          </p:nvGrpSpPr>
          <p:grpSpPr>
            <a:xfrm>
              <a:off x="2032520" y="504410"/>
              <a:ext cx="684679" cy="481524"/>
              <a:chOff x="0" y="-47625"/>
              <a:chExt cx="227400" cy="159927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5"/>
            <p:cNvGrpSpPr/>
            <p:nvPr/>
          </p:nvGrpSpPr>
          <p:grpSpPr>
            <a:xfrm>
              <a:off x="0" y="1799389"/>
              <a:ext cx="684679" cy="481524"/>
              <a:chOff x="0" y="-47625"/>
              <a:chExt cx="227400" cy="159927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2571886" y="-143394"/>
              <a:ext cx="684679" cy="481524"/>
              <a:chOff x="0" y="-47625"/>
              <a:chExt cx="227400" cy="159927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95" name="Google Shape;195;p6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96" name="Google Shape;196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6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1" name="Google Shape;201;p6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2" name="Google Shape;202;p6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6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6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09" name="Google Shape;209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1378563" y="2235750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212" name="Google Shape;212;p6"/>
          <p:cNvSpPr txBox="1">
            <a:spLocks noGrp="1"/>
          </p:cNvSpPr>
          <p:nvPr>
            <p:ph type="body" idx="1"/>
          </p:nvPr>
        </p:nvSpPr>
        <p:spPr>
          <a:xfrm>
            <a:off x="2742475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6"/>
          <p:cNvSpPr txBox="1">
            <a:spLocks noGrp="1"/>
          </p:cNvSpPr>
          <p:nvPr>
            <p:ph type="body" idx="2"/>
          </p:nvPr>
        </p:nvSpPr>
        <p:spPr>
          <a:xfrm>
            <a:off x="9262738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7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16" name="Google Shape;216;p7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7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2" name="Google Shape;222;p7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23" name="Google Shape;223;p7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1378563" y="21262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"/>
          <p:cNvSpPr txBox="1">
            <a:spLocks noGrp="1"/>
          </p:cNvSpPr>
          <p:nvPr>
            <p:ph type="body" idx="1"/>
          </p:nvPr>
        </p:nvSpPr>
        <p:spPr>
          <a:xfrm>
            <a:off x="3429026" y="5264075"/>
            <a:ext cx="5610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7"/>
          <p:cNvSpPr txBox="1">
            <a:spLocks noGrp="1"/>
          </p:cNvSpPr>
          <p:nvPr>
            <p:ph type="body" idx="2"/>
          </p:nvPr>
        </p:nvSpPr>
        <p:spPr>
          <a:xfrm>
            <a:off x="9245366" y="5264075"/>
            <a:ext cx="5613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8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43" name="Google Shape;243;p8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4" name="Google Shape;244;p8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45" name="Google Shape;245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8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8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1" name="Google Shape;251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8"/>
          <p:cNvSpPr txBox="1">
            <a:spLocks noGrp="1"/>
          </p:cNvSpPr>
          <p:nvPr>
            <p:ph type="title"/>
          </p:nvPr>
        </p:nvSpPr>
        <p:spPr>
          <a:xfrm>
            <a:off x="1378350" y="22347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8"/>
          <p:cNvGrpSpPr/>
          <p:nvPr/>
        </p:nvGrpSpPr>
        <p:grpSpPr>
          <a:xfrm>
            <a:off x="12611614" y="6571198"/>
            <a:ext cx="4647705" cy="2515190"/>
            <a:chOff x="0" y="-198358"/>
            <a:chExt cx="6196940" cy="3353587"/>
          </a:xfrm>
        </p:grpSpPr>
        <p:grpSp>
          <p:nvGrpSpPr>
            <p:cNvPr id="255" name="Google Shape;255;p8"/>
            <p:cNvGrpSpPr/>
            <p:nvPr/>
          </p:nvGrpSpPr>
          <p:grpSpPr>
            <a:xfrm>
              <a:off x="2811625" y="2489133"/>
              <a:ext cx="3385312" cy="666096"/>
              <a:chOff x="0" y="-47625"/>
              <a:chExt cx="812800" cy="159927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8"/>
            <p:cNvGrpSpPr/>
            <p:nvPr/>
          </p:nvGrpSpPr>
          <p:grpSpPr>
            <a:xfrm>
              <a:off x="2378343" y="1593883"/>
              <a:ext cx="3818597" cy="666096"/>
              <a:chOff x="0" y="-47625"/>
              <a:chExt cx="916830" cy="159927"/>
            </a:xfrm>
          </p:grpSpPr>
          <p:sp>
            <p:nvSpPr>
              <p:cNvPr id="259" name="Google Shape;259;p8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8"/>
            <p:cNvGrpSpPr/>
            <p:nvPr/>
          </p:nvGrpSpPr>
          <p:grpSpPr>
            <a:xfrm>
              <a:off x="1509783" y="-198358"/>
              <a:ext cx="1912143" cy="666096"/>
              <a:chOff x="0" y="-47625"/>
              <a:chExt cx="459098" cy="159927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8"/>
            <p:cNvGrpSpPr/>
            <p:nvPr/>
          </p:nvGrpSpPr>
          <p:grpSpPr>
            <a:xfrm>
              <a:off x="3863883" y="697763"/>
              <a:ext cx="2333050" cy="666096"/>
              <a:chOff x="0" y="-47625"/>
              <a:chExt cx="560156" cy="159927"/>
            </a:xfrm>
          </p:grpSpPr>
          <p:sp>
            <p:nvSpPr>
              <p:cNvPr id="265" name="Google Shape;265;p8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4643791" y="-198358"/>
              <a:ext cx="1553133" cy="666096"/>
              <a:chOff x="0" y="-47625"/>
              <a:chExt cx="372901" cy="159927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8"/>
            <p:cNvGrpSpPr/>
            <p:nvPr/>
          </p:nvGrpSpPr>
          <p:grpSpPr>
            <a:xfrm>
              <a:off x="657593" y="1593883"/>
              <a:ext cx="1553133" cy="666096"/>
              <a:chOff x="0" y="-47625"/>
              <a:chExt cx="372901" cy="159927"/>
            </a:xfrm>
          </p:grpSpPr>
          <p:sp>
            <p:nvSpPr>
              <p:cNvPr id="271" name="Google Shape;271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8"/>
            <p:cNvGrpSpPr/>
            <p:nvPr/>
          </p:nvGrpSpPr>
          <p:grpSpPr>
            <a:xfrm>
              <a:off x="1103255" y="2489133"/>
              <a:ext cx="1553133" cy="666096"/>
              <a:chOff x="0" y="-47625"/>
              <a:chExt cx="372901" cy="159927"/>
            </a:xfrm>
          </p:grpSpPr>
          <p:sp>
            <p:nvSpPr>
              <p:cNvPr id="274" name="Google Shape;274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8"/>
            <p:cNvGrpSpPr/>
            <p:nvPr/>
          </p:nvGrpSpPr>
          <p:grpSpPr>
            <a:xfrm>
              <a:off x="2811625" y="697763"/>
              <a:ext cx="947121" cy="666096"/>
              <a:chOff x="0" y="-47625"/>
              <a:chExt cx="227400" cy="159927"/>
            </a:xfrm>
          </p:grpSpPr>
          <p:sp>
            <p:nvSpPr>
              <p:cNvPr id="277" name="Google Shape;277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8"/>
            <p:cNvGrpSpPr/>
            <p:nvPr/>
          </p:nvGrpSpPr>
          <p:grpSpPr>
            <a:xfrm>
              <a:off x="0" y="2489133"/>
              <a:ext cx="947121" cy="666096"/>
              <a:chOff x="0" y="-47625"/>
              <a:chExt cx="227400" cy="159927"/>
            </a:xfrm>
          </p:grpSpPr>
          <p:sp>
            <p:nvSpPr>
              <p:cNvPr id="280" name="Google Shape;280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8"/>
            <p:cNvGrpSpPr/>
            <p:nvPr/>
          </p:nvGrpSpPr>
          <p:grpSpPr>
            <a:xfrm>
              <a:off x="3557742" y="-198358"/>
              <a:ext cx="947121" cy="666096"/>
              <a:chOff x="0" y="-47625"/>
              <a:chExt cx="227400" cy="159927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87" name="Google Shape;287;p9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9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91" name="Google Shape;291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3" name="Google Shape;293;p9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94" name="Google Shape;294;p9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9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9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01" name="Google Shape;30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1339563" y="2976075"/>
            <a:ext cx="15609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7732400" y="5136775"/>
            <a:ext cx="9338100" cy="4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2"/>
          </p:nvPr>
        </p:nvSpPr>
        <p:spPr>
          <a:xfrm>
            <a:off x="1804900" y="5392513"/>
            <a:ext cx="5496000" cy="3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>
            <a:off x="14691927" y="3329451"/>
            <a:ext cx="2069840" cy="1189175"/>
            <a:chOff x="0" y="-126054"/>
            <a:chExt cx="3938053" cy="2131138"/>
          </a:xfrm>
        </p:grpSpPr>
        <p:grpSp>
          <p:nvGrpSpPr>
            <p:cNvPr id="307" name="Google Shape;307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08" name="Google Shape;308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14" name="Google Shape;314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17" name="Google Shape;317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23" name="Google Shape;323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29" name="Google Shape;329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9"/>
          <p:cNvGrpSpPr/>
          <p:nvPr/>
        </p:nvGrpSpPr>
        <p:grpSpPr>
          <a:xfrm rot="10800000">
            <a:off x="14691864" y="7775570"/>
            <a:ext cx="2069840" cy="1189175"/>
            <a:chOff x="0" y="-126054"/>
            <a:chExt cx="3938053" cy="2131138"/>
          </a:xfrm>
        </p:grpSpPr>
        <p:grpSp>
          <p:nvGrpSpPr>
            <p:cNvPr id="338" name="Google Shape;338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39" name="Google Shape;339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353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54" name="Google Shape;354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66" name="Google Shape;366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0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370" name="Google Shape;370;p10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371" name="Google Shape;371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10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374" name="Google Shape;374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6" name="Google Shape;376;p10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7" name="Google Shape;377;p10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378" name="Google Shape;378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10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381" name="Google Shape;381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10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84" name="Google Shape;38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6" name="Google Shape;386;p10"/>
          <p:cNvSpPr txBox="1">
            <a:spLocks noGrp="1"/>
          </p:cNvSpPr>
          <p:nvPr>
            <p:ph type="title"/>
          </p:nvPr>
        </p:nvSpPr>
        <p:spPr>
          <a:xfrm>
            <a:off x="1318050" y="3575850"/>
            <a:ext cx="15651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>
            <a:endParaRPr/>
          </a:p>
        </p:txBody>
      </p:sp>
      <p:sp>
        <p:nvSpPr>
          <p:cNvPr id="387" name="Google Shape;387;p10"/>
          <p:cNvSpPr>
            <a:spLocks noGrp="1"/>
          </p:cNvSpPr>
          <p:nvPr>
            <p:ph type="pic" idx="2"/>
          </p:nvPr>
        </p:nvSpPr>
        <p:spPr>
          <a:xfrm>
            <a:off x="10101563" y="5150838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0"/>
          <p:cNvSpPr txBox="1">
            <a:spLocks noGrp="1"/>
          </p:cNvSpPr>
          <p:nvPr>
            <p:ph type="body" idx="1"/>
          </p:nvPr>
        </p:nvSpPr>
        <p:spPr>
          <a:xfrm>
            <a:off x="2549788" y="51508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0350" y="16683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Font typeface="Courier"/>
              <a:buNone/>
              <a:defRPr sz="99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471200" y="5075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»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B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11"/>
          <p:cNvGrpSpPr/>
          <p:nvPr/>
        </p:nvGrpSpPr>
        <p:grpSpPr>
          <a:xfrm>
            <a:off x="1028700" y="4836151"/>
            <a:ext cx="10140986" cy="1663598"/>
            <a:chOff x="0" y="-47625"/>
            <a:chExt cx="2296627" cy="474365"/>
          </a:xfrm>
        </p:grpSpPr>
        <p:sp>
          <p:nvSpPr>
            <p:cNvPr id="411" name="Google Shape;411;p11"/>
            <p:cNvSpPr/>
            <p:nvPr/>
          </p:nvSpPr>
          <p:spPr>
            <a:xfrm>
              <a:off x="0" y="0"/>
              <a:ext cx="2296627" cy="426740"/>
            </a:xfrm>
            <a:custGeom>
              <a:avLst/>
              <a:gdLst/>
              <a:ahLst/>
              <a:cxnLst/>
              <a:rect l="l" t="t" r="r" b="b"/>
              <a:pathLst>
                <a:path w="2296627" h="426740" extrusionOk="0">
                  <a:moveTo>
                    <a:pt x="18297" y="0"/>
                  </a:moveTo>
                  <a:lnTo>
                    <a:pt x="2278331" y="0"/>
                  </a:lnTo>
                  <a:cubicBezTo>
                    <a:pt x="2283183" y="0"/>
                    <a:pt x="2287837" y="1928"/>
                    <a:pt x="2291268" y="5359"/>
                  </a:cubicBezTo>
                  <a:cubicBezTo>
                    <a:pt x="2294699" y="8790"/>
                    <a:pt x="2296627" y="13444"/>
                    <a:pt x="2296627" y="18297"/>
                  </a:cubicBezTo>
                  <a:lnTo>
                    <a:pt x="2296627" y="408444"/>
                  </a:lnTo>
                  <a:cubicBezTo>
                    <a:pt x="2296627" y="413296"/>
                    <a:pt x="2294699" y="417950"/>
                    <a:pt x="2291268" y="421381"/>
                  </a:cubicBezTo>
                  <a:cubicBezTo>
                    <a:pt x="2287837" y="424812"/>
                    <a:pt x="2283183" y="426740"/>
                    <a:pt x="2278331" y="426740"/>
                  </a:cubicBezTo>
                  <a:lnTo>
                    <a:pt x="18297" y="426740"/>
                  </a:lnTo>
                  <a:cubicBezTo>
                    <a:pt x="13444" y="426740"/>
                    <a:pt x="8790" y="424812"/>
                    <a:pt x="5359" y="421381"/>
                  </a:cubicBezTo>
                  <a:cubicBezTo>
                    <a:pt x="1928" y="417950"/>
                    <a:pt x="0" y="413296"/>
                    <a:pt x="0" y="408444"/>
                  </a:cubicBezTo>
                  <a:lnTo>
                    <a:pt x="0" y="18297"/>
                  </a:lnTo>
                  <a:cubicBezTo>
                    <a:pt x="0" y="13444"/>
                    <a:pt x="1928" y="8790"/>
                    <a:pt x="5359" y="5359"/>
                  </a:cubicBezTo>
                  <a:cubicBezTo>
                    <a:pt x="8790" y="1928"/>
                    <a:pt x="13444" y="0"/>
                    <a:pt x="18297" y="0"/>
                  </a:cubicBezTo>
                  <a:close/>
                </a:path>
              </a:pathLst>
            </a:custGeom>
            <a:solidFill>
              <a:srgbClr val="FF6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 txBox="1"/>
            <p:nvPr/>
          </p:nvSpPr>
          <p:spPr>
            <a:xfrm>
              <a:off x="0" y="-47625"/>
              <a:ext cx="2296627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B7D20EAC-8C1E-0622-DD7F-BEB8DF4476F3}"/>
              </a:ext>
            </a:extLst>
          </p:cNvPr>
          <p:cNvGrpSpPr/>
          <p:nvPr/>
        </p:nvGrpSpPr>
        <p:grpSpPr>
          <a:xfrm>
            <a:off x="315465" y="411228"/>
            <a:ext cx="17315876" cy="9454319"/>
            <a:chOff x="486062" y="325929"/>
            <a:chExt cx="17315876" cy="9454319"/>
          </a:xfrm>
        </p:grpSpPr>
        <p:grpSp>
          <p:nvGrpSpPr>
            <p:cNvPr id="393" name="Google Shape;393;p11"/>
            <p:cNvGrpSpPr/>
            <p:nvPr/>
          </p:nvGrpSpPr>
          <p:grpSpPr>
            <a:xfrm>
              <a:off x="486062" y="325929"/>
              <a:ext cx="17315876" cy="9454319"/>
              <a:chOff x="0" y="-241102"/>
              <a:chExt cx="23087835" cy="12605759"/>
            </a:xfrm>
          </p:grpSpPr>
          <p:grpSp>
            <p:nvGrpSpPr>
              <p:cNvPr id="394" name="Google Shape;394;p11"/>
              <p:cNvGrpSpPr/>
              <p:nvPr/>
            </p:nvGrpSpPr>
            <p:grpSpPr>
              <a:xfrm>
                <a:off x="0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5" name="Google Shape;395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1"/>
              <p:cNvGrpSpPr/>
              <p:nvPr/>
            </p:nvGrpSpPr>
            <p:grpSpPr>
              <a:xfrm>
                <a:off x="18619" y="-241102"/>
                <a:ext cx="23069216" cy="12605759"/>
                <a:chOff x="0" y="-47625"/>
                <a:chExt cx="4556882" cy="2490026"/>
              </a:xfrm>
            </p:grpSpPr>
            <p:sp>
              <p:nvSpPr>
                <p:cNvPr id="398" name="Google Shape;398;p11"/>
                <p:cNvSpPr/>
                <p:nvPr/>
              </p:nvSpPr>
              <p:spPr>
                <a:xfrm>
                  <a:off x="0" y="0"/>
                  <a:ext cx="4556882" cy="2442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6882" h="2442401" extrusionOk="0">
                      <a:moveTo>
                        <a:pt x="12529" y="0"/>
                      </a:moveTo>
                      <a:lnTo>
                        <a:pt x="4544353" y="0"/>
                      </a:lnTo>
                      <a:cubicBezTo>
                        <a:pt x="4547676" y="0"/>
                        <a:pt x="4550863" y="1320"/>
                        <a:pt x="4553212" y="3670"/>
                      </a:cubicBezTo>
                      <a:cubicBezTo>
                        <a:pt x="4555562" y="6019"/>
                        <a:pt x="4556882" y="9206"/>
                        <a:pt x="4556882" y="12529"/>
                      </a:cubicBezTo>
                      <a:lnTo>
                        <a:pt x="4556882" y="2429872"/>
                      </a:lnTo>
                      <a:cubicBezTo>
                        <a:pt x="4556882" y="2433195"/>
                        <a:pt x="4555562" y="2436381"/>
                        <a:pt x="4553212" y="2438731"/>
                      </a:cubicBezTo>
                      <a:cubicBezTo>
                        <a:pt x="4550863" y="2441080"/>
                        <a:pt x="4547676" y="2442401"/>
                        <a:pt x="4544353" y="2442401"/>
                      </a:cubicBezTo>
                      <a:lnTo>
                        <a:pt x="12529" y="2442401"/>
                      </a:lnTo>
                      <a:cubicBezTo>
                        <a:pt x="9206" y="2442401"/>
                        <a:pt x="6019" y="2441080"/>
                        <a:pt x="3670" y="2438731"/>
                      </a:cubicBezTo>
                      <a:cubicBezTo>
                        <a:pt x="1320" y="2436381"/>
                        <a:pt x="0" y="2433195"/>
                        <a:pt x="0" y="2429872"/>
                      </a:cubicBezTo>
                      <a:lnTo>
                        <a:pt x="0" y="12529"/>
                      </a:lnTo>
                      <a:cubicBezTo>
                        <a:pt x="0" y="9206"/>
                        <a:pt x="1320" y="6019"/>
                        <a:pt x="3670" y="3670"/>
                      </a:cubicBezTo>
                      <a:cubicBezTo>
                        <a:pt x="6019" y="1320"/>
                        <a:pt x="9206" y="0"/>
                        <a:pt x="1252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11"/>
                <p:cNvSpPr txBox="1"/>
                <p:nvPr/>
              </p:nvSpPr>
              <p:spPr>
                <a:xfrm>
                  <a:off x="0" y="-47625"/>
                  <a:ext cx="4556882" cy="2490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400" name="Google Shape;400;p11"/>
              <p:cNvCxnSpPr/>
              <p:nvPr/>
            </p:nvCxnSpPr>
            <p:spPr>
              <a:xfrm rot="10800000" flipH="1">
                <a:off x="18619" y="815397"/>
                <a:ext cx="23031977" cy="25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01" name="Google Shape;401;p11"/>
              <p:cNvGrpSpPr/>
              <p:nvPr/>
            </p:nvGrpSpPr>
            <p:grpSpPr>
              <a:xfrm>
                <a:off x="318466" y="201915"/>
                <a:ext cx="394763" cy="394763"/>
                <a:chOff x="0" y="0"/>
                <a:chExt cx="812800" cy="812800"/>
              </a:xfrm>
            </p:grpSpPr>
            <p:sp>
              <p:nvSpPr>
                <p:cNvPr id="402" name="Google Shape;402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4F63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4" name="Google Shape;404;p11"/>
              <p:cNvGrpSpPr/>
              <p:nvPr/>
            </p:nvGrpSpPr>
            <p:grpSpPr>
              <a:xfrm>
                <a:off x="989083" y="201915"/>
                <a:ext cx="394763" cy="394763"/>
                <a:chOff x="0" y="0"/>
                <a:chExt cx="812800" cy="812800"/>
              </a:xfrm>
            </p:grpSpPr>
            <p:sp>
              <p:nvSpPr>
                <p:cNvPr id="405" name="Google Shape;405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7ED957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7" name="Google Shape;407;p11"/>
              <p:cNvGrpSpPr/>
              <p:nvPr/>
            </p:nvGrpSpPr>
            <p:grpSpPr>
              <a:xfrm>
                <a:off x="1663247" y="201915"/>
                <a:ext cx="394763" cy="394763"/>
                <a:chOff x="0" y="0"/>
                <a:chExt cx="812800" cy="812800"/>
              </a:xfrm>
            </p:grpSpPr>
            <p:sp>
              <p:nvSpPr>
                <p:cNvPr id="408" name="Google Shape;408;p11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 extrusionOk="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DE59"/>
                </a:solidFill>
                <a:ln w="28575" cap="sq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11"/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50800" tIns="50800" rIns="50800" bIns="508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86611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3" name="Google Shape;413;p11"/>
            <p:cNvGrpSpPr/>
            <p:nvPr/>
          </p:nvGrpSpPr>
          <p:grpSpPr>
            <a:xfrm>
              <a:off x="1338602" y="5080395"/>
              <a:ext cx="10140986" cy="1663598"/>
              <a:chOff x="0" y="-47625"/>
              <a:chExt cx="2296627" cy="474365"/>
            </a:xfrm>
          </p:grpSpPr>
          <p:sp>
            <p:nvSpPr>
              <p:cNvPr id="414" name="Google Shape;414;p11"/>
              <p:cNvSpPr/>
              <p:nvPr/>
            </p:nvSpPr>
            <p:spPr>
              <a:xfrm>
                <a:off x="0" y="0"/>
                <a:ext cx="2296627" cy="426740"/>
              </a:xfrm>
              <a:custGeom>
                <a:avLst/>
                <a:gdLst/>
                <a:ahLst/>
                <a:cxnLst/>
                <a:rect l="l" t="t" r="r" b="b"/>
                <a:pathLst>
                  <a:path w="2296627" h="426740" extrusionOk="0">
                    <a:moveTo>
                      <a:pt x="20584" y="0"/>
                    </a:moveTo>
                    <a:lnTo>
                      <a:pt x="2276043" y="0"/>
                    </a:lnTo>
                    <a:cubicBezTo>
                      <a:pt x="2287412" y="0"/>
                      <a:pt x="2296627" y="9216"/>
                      <a:pt x="2296627" y="20584"/>
                    </a:cubicBezTo>
                    <a:lnTo>
                      <a:pt x="2296627" y="406157"/>
                    </a:lnTo>
                    <a:cubicBezTo>
                      <a:pt x="2296627" y="411616"/>
                      <a:pt x="2294458" y="416851"/>
                      <a:pt x="2290598" y="420711"/>
                    </a:cubicBezTo>
                    <a:cubicBezTo>
                      <a:pt x="2286738" y="424571"/>
                      <a:pt x="2281503" y="426740"/>
                      <a:pt x="2276043" y="426740"/>
                    </a:cubicBezTo>
                    <a:lnTo>
                      <a:pt x="20584" y="426740"/>
                    </a:lnTo>
                    <a:cubicBezTo>
                      <a:pt x="15124" y="426740"/>
                      <a:pt x="9889" y="424571"/>
                      <a:pt x="6029" y="420711"/>
                    </a:cubicBezTo>
                    <a:cubicBezTo>
                      <a:pt x="2169" y="416851"/>
                      <a:pt x="0" y="411616"/>
                      <a:pt x="0" y="406157"/>
                    </a:cubicBezTo>
                    <a:lnTo>
                      <a:pt x="0" y="20584"/>
                    </a:lnTo>
                    <a:cubicBezTo>
                      <a:pt x="0" y="15124"/>
                      <a:pt x="2169" y="9889"/>
                      <a:pt x="6029" y="6029"/>
                    </a:cubicBezTo>
                    <a:cubicBezTo>
                      <a:pt x="9889" y="2169"/>
                      <a:pt x="15124" y="0"/>
                      <a:pt x="20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1"/>
              <p:cNvSpPr txBox="1"/>
              <p:nvPr/>
            </p:nvSpPr>
            <p:spPr>
              <a:xfrm>
                <a:off x="0" y="-47625"/>
                <a:ext cx="2296627" cy="474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6" name="Google Shape;416;p11"/>
            <p:cNvSpPr txBox="1"/>
            <p:nvPr/>
          </p:nvSpPr>
          <p:spPr>
            <a:xfrm>
              <a:off x="1810050" y="5405100"/>
              <a:ext cx="11242799" cy="1477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20012"/>
                </a:lnSpc>
              </a:pPr>
              <a:r>
                <a:rPr lang="en-US" sz="8000">
                  <a:solidFill>
                    <a:srgbClr val="FFFFFF"/>
                  </a:solidFill>
                  <a:latin typeface="Courier"/>
                </a:rPr>
                <a:t>Pixel Storm</a:t>
              </a:r>
            </a:p>
          </p:txBody>
        </p:sp>
      </p:grpSp>
      <p:grpSp>
        <p:nvGrpSpPr>
          <p:cNvPr id="417" name="Google Shape;417;p11"/>
          <p:cNvGrpSpPr/>
          <p:nvPr/>
        </p:nvGrpSpPr>
        <p:grpSpPr>
          <a:xfrm>
            <a:off x="12943919" y="4875537"/>
            <a:ext cx="3987175" cy="2157739"/>
            <a:chOff x="0" y="-170167"/>
            <a:chExt cx="5316233" cy="2876985"/>
          </a:xfrm>
        </p:grpSpPr>
        <p:grpSp>
          <p:nvGrpSpPr>
            <p:cNvPr id="418" name="Google Shape;418;p11"/>
            <p:cNvGrpSpPr/>
            <p:nvPr/>
          </p:nvGrpSpPr>
          <p:grpSpPr>
            <a:xfrm>
              <a:off x="2412048" y="2135388"/>
              <a:ext cx="2904185" cy="571430"/>
              <a:chOff x="0" y="-47625"/>
              <a:chExt cx="812800" cy="159927"/>
            </a:xfrm>
          </p:grpSpPr>
          <p:sp>
            <p:nvSpPr>
              <p:cNvPr id="419" name="Google Shape;419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2040342" y="1367368"/>
              <a:ext cx="3275891" cy="571430"/>
              <a:chOff x="0" y="-47625"/>
              <a:chExt cx="916830" cy="159927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1"/>
            <p:cNvGrpSpPr/>
            <p:nvPr/>
          </p:nvGrpSpPr>
          <p:grpSpPr>
            <a:xfrm>
              <a:off x="1295218" y="-170167"/>
              <a:ext cx="1640385" cy="571430"/>
              <a:chOff x="0" y="-47625"/>
              <a:chExt cx="459098" cy="159927"/>
            </a:xfrm>
          </p:grpSpPr>
          <p:sp>
            <p:nvSpPr>
              <p:cNvPr id="425" name="Google Shape;425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7" name="Google Shape;427;p11"/>
            <p:cNvGrpSpPr/>
            <p:nvPr/>
          </p:nvGrpSpPr>
          <p:grpSpPr>
            <a:xfrm>
              <a:off x="3314762" y="598600"/>
              <a:ext cx="2001471" cy="571430"/>
              <a:chOff x="0" y="-47625"/>
              <a:chExt cx="560156" cy="159927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11"/>
            <p:cNvGrpSpPr/>
            <p:nvPr/>
          </p:nvGrpSpPr>
          <p:grpSpPr>
            <a:xfrm>
              <a:off x="3983833" y="-170167"/>
              <a:ext cx="1332400" cy="571430"/>
              <a:chOff x="0" y="-47625"/>
              <a:chExt cx="372901" cy="159927"/>
            </a:xfrm>
          </p:grpSpPr>
          <p:sp>
            <p:nvSpPr>
              <p:cNvPr id="431" name="Google Shape;431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" name="Google Shape;433;p11"/>
            <p:cNvGrpSpPr/>
            <p:nvPr/>
          </p:nvGrpSpPr>
          <p:grpSpPr>
            <a:xfrm>
              <a:off x="564138" y="1367368"/>
              <a:ext cx="1332400" cy="571430"/>
              <a:chOff x="0" y="-47625"/>
              <a:chExt cx="372901" cy="159927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11"/>
            <p:cNvGrpSpPr/>
            <p:nvPr/>
          </p:nvGrpSpPr>
          <p:grpSpPr>
            <a:xfrm>
              <a:off x="946465" y="2135388"/>
              <a:ext cx="1332400" cy="571430"/>
              <a:chOff x="0" y="-47625"/>
              <a:chExt cx="372901" cy="159927"/>
            </a:xfrm>
          </p:grpSpPr>
          <p:sp>
            <p:nvSpPr>
              <p:cNvPr id="437" name="Google Shape;437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1"/>
            <p:cNvGrpSpPr/>
            <p:nvPr/>
          </p:nvGrpSpPr>
          <p:grpSpPr>
            <a:xfrm>
              <a:off x="2412048" y="598600"/>
              <a:ext cx="812012" cy="571430"/>
              <a:chOff x="0" y="-47625"/>
              <a:chExt cx="227259" cy="159927"/>
            </a:xfrm>
          </p:grpSpPr>
          <p:sp>
            <p:nvSpPr>
              <p:cNvPr id="440" name="Google Shape;440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1"/>
            <p:cNvGrpSpPr/>
            <p:nvPr/>
          </p:nvGrpSpPr>
          <p:grpSpPr>
            <a:xfrm>
              <a:off x="0" y="2135388"/>
              <a:ext cx="812012" cy="571430"/>
              <a:chOff x="0" y="-47625"/>
              <a:chExt cx="227259" cy="159927"/>
            </a:xfrm>
          </p:grpSpPr>
          <p:sp>
            <p:nvSpPr>
              <p:cNvPr id="443" name="Google Shape;443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1"/>
            <p:cNvGrpSpPr/>
            <p:nvPr/>
          </p:nvGrpSpPr>
          <p:grpSpPr>
            <a:xfrm>
              <a:off x="3052129" y="-170167"/>
              <a:ext cx="812012" cy="571430"/>
              <a:chOff x="0" y="-47625"/>
              <a:chExt cx="227259" cy="159927"/>
            </a:xfrm>
          </p:grpSpPr>
          <p:sp>
            <p:nvSpPr>
              <p:cNvPr id="446" name="Google Shape;446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" name="Google Shape;448;p11"/>
          <p:cNvGrpSpPr/>
          <p:nvPr/>
        </p:nvGrpSpPr>
        <p:grpSpPr>
          <a:xfrm rot="10800000">
            <a:off x="1028700" y="7529499"/>
            <a:ext cx="3184525" cy="1723369"/>
            <a:chOff x="0" y="-135911"/>
            <a:chExt cx="4246034" cy="2297825"/>
          </a:xfrm>
        </p:grpSpPr>
        <p:grpSp>
          <p:nvGrpSpPr>
            <p:cNvPr id="449" name="Google Shape;449;p11"/>
            <p:cNvGrpSpPr/>
            <p:nvPr/>
          </p:nvGrpSpPr>
          <p:grpSpPr>
            <a:xfrm>
              <a:off x="1926484" y="1705518"/>
              <a:ext cx="2319550" cy="456396"/>
              <a:chOff x="0" y="-47625"/>
              <a:chExt cx="812800" cy="159927"/>
            </a:xfrm>
          </p:grpSpPr>
          <p:sp>
            <p:nvSpPr>
              <p:cNvPr id="450" name="Google Shape;450;p11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1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1"/>
            <p:cNvGrpSpPr/>
            <p:nvPr/>
          </p:nvGrpSpPr>
          <p:grpSpPr>
            <a:xfrm>
              <a:off x="1629605" y="1092106"/>
              <a:ext cx="2616429" cy="456396"/>
              <a:chOff x="0" y="-47625"/>
              <a:chExt cx="916830" cy="159927"/>
            </a:xfrm>
          </p:grpSpPr>
          <p:sp>
            <p:nvSpPr>
              <p:cNvPr id="453" name="Google Shape;453;p11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1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1"/>
            <p:cNvGrpSpPr/>
            <p:nvPr/>
          </p:nvGrpSpPr>
          <p:grpSpPr>
            <a:xfrm>
              <a:off x="1034481" y="-135911"/>
              <a:ext cx="1310163" cy="456396"/>
              <a:chOff x="0" y="-47625"/>
              <a:chExt cx="459098" cy="159927"/>
            </a:xfrm>
          </p:grpSpPr>
          <p:sp>
            <p:nvSpPr>
              <p:cNvPr id="456" name="Google Shape;456;p11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2647475" y="478098"/>
              <a:ext cx="1598559" cy="456396"/>
              <a:chOff x="0" y="-47625"/>
              <a:chExt cx="560156" cy="159927"/>
            </a:xfrm>
          </p:grpSpPr>
          <p:sp>
            <p:nvSpPr>
              <p:cNvPr id="459" name="Google Shape;459;p11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181856" y="-135911"/>
              <a:ext cx="1064177" cy="456396"/>
              <a:chOff x="0" y="-47625"/>
              <a:chExt cx="372901" cy="159927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1"/>
            <p:cNvGrpSpPr/>
            <p:nvPr/>
          </p:nvGrpSpPr>
          <p:grpSpPr>
            <a:xfrm>
              <a:off x="450573" y="1092106"/>
              <a:ext cx="1064177" cy="456396"/>
              <a:chOff x="0" y="-47625"/>
              <a:chExt cx="372901" cy="159927"/>
            </a:xfrm>
          </p:grpSpPr>
          <p:sp>
            <p:nvSpPr>
              <p:cNvPr id="465" name="Google Shape;465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11"/>
            <p:cNvGrpSpPr/>
            <p:nvPr/>
          </p:nvGrpSpPr>
          <p:grpSpPr>
            <a:xfrm>
              <a:off x="755934" y="1705518"/>
              <a:ext cx="1064177" cy="456396"/>
              <a:chOff x="0" y="-47625"/>
              <a:chExt cx="372901" cy="159927"/>
            </a:xfrm>
          </p:grpSpPr>
          <p:sp>
            <p:nvSpPr>
              <p:cNvPr id="468" name="Google Shape;468;p11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11"/>
            <p:cNvGrpSpPr/>
            <p:nvPr/>
          </p:nvGrpSpPr>
          <p:grpSpPr>
            <a:xfrm>
              <a:off x="1926484" y="478098"/>
              <a:ext cx="648547" cy="456396"/>
              <a:chOff x="0" y="-47625"/>
              <a:chExt cx="227259" cy="159927"/>
            </a:xfrm>
          </p:grpSpPr>
          <p:sp>
            <p:nvSpPr>
              <p:cNvPr id="471" name="Google Shape;471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" name="Google Shape;473;p11"/>
            <p:cNvGrpSpPr/>
            <p:nvPr/>
          </p:nvGrpSpPr>
          <p:grpSpPr>
            <a:xfrm>
              <a:off x="0" y="1705518"/>
              <a:ext cx="648547" cy="456396"/>
              <a:chOff x="0" y="-47625"/>
              <a:chExt cx="227259" cy="159927"/>
            </a:xfrm>
          </p:grpSpPr>
          <p:sp>
            <p:nvSpPr>
              <p:cNvPr id="474" name="Google Shape;474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11"/>
            <p:cNvGrpSpPr/>
            <p:nvPr/>
          </p:nvGrpSpPr>
          <p:grpSpPr>
            <a:xfrm>
              <a:off x="2437712" y="-135911"/>
              <a:ext cx="648547" cy="456396"/>
              <a:chOff x="0" y="-47625"/>
              <a:chExt cx="227259" cy="159927"/>
            </a:xfrm>
          </p:grpSpPr>
          <p:sp>
            <p:nvSpPr>
              <p:cNvPr id="477" name="Google Shape;477;p11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1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5E1E82-BB92-2CC6-8789-7B9A1071B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err="1"/>
              <a:t>The</a:t>
            </a:r>
            <a:r>
              <a:rPr lang="bg-BG"/>
              <a:t> </a:t>
            </a:r>
            <a:r>
              <a:rPr lang="bg-BG" err="1"/>
              <a:t>idea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7F0F26E-E971-333F-0F2E-93755F67B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8849" y="3788452"/>
            <a:ext cx="10650851" cy="3281748"/>
          </a:xfrm>
        </p:spPr>
        <p:txBody>
          <a:bodyPr/>
          <a:lstStyle/>
          <a:p>
            <a:r>
              <a:rPr lang="bg-BG" sz="1200">
                <a:solidFill>
                  <a:srgbClr val="191919"/>
                </a:solidFill>
                <a:latin typeface="Open Sans"/>
                <a:ea typeface="Open Sans"/>
                <a:cs typeface="Open Sans"/>
              </a:rPr>
              <a:t>T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FAE77CA-7797-7546-641F-F301A60D070F}"/>
              </a:ext>
            </a:extLst>
          </p:cNvPr>
          <p:cNvSpPr txBox="1"/>
          <p:nvPr/>
        </p:nvSpPr>
        <p:spPr>
          <a:xfrm>
            <a:off x="1635445" y="4471595"/>
            <a:ext cx="8212622" cy="181588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main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aim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project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is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to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create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application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that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helps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if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somewhere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country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is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They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can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report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fire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and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call</a:t>
            </a:r>
            <a:r>
              <a:rPr lang="bg-BG" sz="28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bg-BG" sz="28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firemen</a:t>
            </a:r>
          </a:p>
        </p:txBody>
      </p:sp>
    </p:spTree>
    <p:extLst>
      <p:ext uri="{BB962C8B-B14F-4D97-AF65-F5344CB8AC3E}">
        <p14:creationId xmlns:p14="http://schemas.microsoft.com/office/powerpoint/2010/main" val="429297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713C71-BE02-2156-FFAF-C07A503C0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err="1"/>
              <a:t>Steps</a:t>
            </a:r>
            <a:r>
              <a:rPr lang="bg-BG"/>
              <a:t> </a:t>
            </a:r>
            <a:r>
              <a:rPr lang="bg-BG" err="1"/>
              <a:t>of</a:t>
            </a:r>
            <a:r>
              <a:rPr lang="bg-BG"/>
              <a:t> </a:t>
            </a:r>
            <a:r>
              <a:rPr lang="bg-BG" err="1"/>
              <a:t>realisation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C2A1B01-C996-CD92-84AA-335E3E49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647" y="4545303"/>
            <a:ext cx="11593053" cy="3606113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Idea 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GitHub Setup 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Organization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Desing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Coding</a:t>
            </a:r>
            <a:endParaRPr lang="bg-BG" sz="3600">
              <a:cs typeface="Aharon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600">
                <a:latin typeface="Aharoni"/>
                <a:cs typeface="Aharoni"/>
              </a:rPr>
              <a:t>Execution of presentation &amp; documentation</a:t>
            </a:r>
            <a:endParaRPr lang="bg-BG" sz="3600">
              <a:cs typeface="Aharoni"/>
            </a:endParaRPr>
          </a:p>
          <a:p>
            <a:endParaRPr lang="bg-BG" sz="3600"/>
          </a:p>
        </p:txBody>
      </p:sp>
    </p:spTree>
    <p:extLst>
      <p:ext uri="{BB962C8B-B14F-4D97-AF65-F5344CB8AC3E}">
        <p14:creationId xmlns:p14="http://schemas.microsoft.com/office/powerpoint/2010/main" val="98174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2"/>
          <p:cNvGrpSpPr/>
          <p:nvPr/>
        </p:nvGrpSpPr>
        <p:grpSpPr>
          <a:xfrm>
            <a:off x="298405" y="404398"/>
            <a:ext cx="17315876" cy="9495268"/>
            <a:chOff x="0" y="-295701"/>
            <a:chExt cx="23087835" cy="12660358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12"/>
            <p:cNvGrpSpPr/>
            <p:nvPr/>
          </p:nvGrpSpPr>
          <p:grpSpPr>
            <a:xfrm>
              <a:off x="18619" y="-295701"/>
              <a:ext cx="23069216" cy="12660353"/>
              <a:chOff x="0" y="-58410"/>
              <a:chExt cx="4556882" cy="2500810"/>
            </a:xfrm>
          </p:grpSpPr>
          <p:sp>
            <p:nvSpPr>
              <p:cNvPr id="489" name="Google Shape;489;p12"/>
              <p:cNvSpPr/>
              <p:nvPr/>
            </p:nvSpPr>
            <p:spPr>
              <a:xfrm>
                <a:off x="0" y="-5841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91" name="Google Shape;491;p12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92" name="Google Shape;492;p12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493" name="Google Shape;49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2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496" name="Google Shape;49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12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499" name="Google Shape;49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2" name="Google Shape;502;p12"/>
          <p:cNvSpPr txBox="1"/>
          <p:nvPr/>
        </p:nvSpPr>
        <p:spPr>
          <a:xfrm>
            <a:off x="6827732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504" name="Google Shape;504;p12"/>
          <p:cNvSpPr txBox="1"/>
          <p:nvPr/>
        </p:nvSpPr>
        <p:spPr>
          <a:xfrm>
            <a:off x="1109190" y="7348798"/>
            <a:ext cx="3770858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58"/>
              </a:lnSpc>
            </a:pPr>
            <a:r>
              <a:rPr lang="en-US" sz="24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</p:txBody>
      </p:sp>
      <p:sp>
        <p:nvSpPr>
          <p:cNvPr id="507" name="Google Shape;507;p12"/>
          <p:cNvSpPr txBox="1"/>
          <p:nvPr/>
        </p:nvSpPr>
        <p:spPr>
          <a:xfrm>
            <a:off x="1028700" y="1199357"/>
            <a:ext cx="14151501" cy="18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00">
                <a:solidFill>
                  <a:srgbClr val="FFFFFF"/>
                </a:solidFill>
                <a:latin typeface="Courier"/>
              </a:rPr>
              <a:t>members</a:t>
            </a:r>
          </a:p>
        </p:txBody>
      </p:sp>
      <p:sp>
        <p:nvSpPr>
          <p:cNvPr id="510" name="Google Shape;510;p12"/>
          <p:cNvSpPr txBox="1"/>
          <p:nvPr/>
        </p:nvSpPr>
        <p:spPr>
          <a:xfrm>
            <a:off x="1028700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2"/>
          <p:cNvSpPr txBox="1"/>
          <p:nvPr/>
        </p:nvSpPr>
        <p:spPr>
          <a:xfrm>
            <a:off x="6747241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2"/>
          <p:cNvSpPr txBox="1"/>
          <p:nvPr/>
        </p:nvSpPr>
        <p:spPr>
          <a:xfrm>
            <a:off x="1109190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2"/>
          <p:cNvSpPr txBox="1"/>
          <p:nvPr/>
        </p:nvSpPr>
        <p:spPr>
          <a:xfrm>
            <a:off x="6827732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2"/>
          <p:cNvSpPr txBox="1"/>
          <p:nvPr/>
        </p:nvSpPr>
        <p:spPr>
          <a:xfrm>
            <a:off x="12465783" y="360151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2"/>
          <p:cNvSpPr txBox="1"/>
          <p:nvPr/>
        </p:nvSpPr>
        <p:spPr>
          <a:xfrm>
            <a:off x="12546273" y="3845754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12"/>
          <p:cNvGrpSpPr/>
          <p:nvPr/>
        </p:nvGrpSpPr>
        <p:grpSpPr>
          <a:xfrm>
            <a:off x="14814146" y="1449417"/>
            <a:ext cx="2670863" cy="1445390"/>
            <a:chOff x="0" y="-113989"/>
            <a:chExt cx="3561150" cy="1927187"/>
          </a:xfrm>
        </p:grpSpPr>
        <p:grpSp>
          <p:nvGrpSpPr>
            <p:cNvPr id="530" name="Google Shape;530;p12"/>
            <p:cNvGrpSpPr/>
            <p:nvPr/>
          </p:nvGrpSpPr>
          <p:grpSpPr>
            <a:xfrm>
              <a:off x="1615742" y="1430418"/>
              <a:ext cx="1945407" cy="382780"/>
              <a:chOff x="0" y="-47625"/>
              <a:chExt cx="812800" cy="159927"/>
            </a:xfrm>
          </p:grpSpPr>
          <p:sp>
            <p:nvSpPr>
              <p:cNvPr id="531" name="Google Shape;531;p12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2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2"/>
            <p:cNvGrpSpPr/>
            <p:nvPr/>
          </p:nvGrpSpPr>
          <p:grpSpPr>
            <a:xfrm>
              <a:off x="1366750" y="915949"/>
              <a:ext cx="2194399" cy="382780"/>
              <a:chOff x="0" y="-47625"/>
              <a:chExt cx="916830" cy="159927"/>
            </a:xfrm>
          </p:grpSpPr>
          <p:sp>
            <p:nvSpPr>
              <p:cNvPr id="534" name="Google Shape;534;p12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2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2"/>
            <p:cNvGrpSpPr/>
            <p:nvPr/>
          </p:nvGrpSpPr>
          <p:grpSpPr>
            <a:xfrm>
              <a:off x="867619" y="-113989"/>
              <a:ext cx="1098834" cy="382780"/>
              <a:chOff x="0" y="-47625"/>
              <a:chExt cx="459098" cy="159927"/>
            </a:xfrm>
          </p:grpSpPr>
          <p:sp>
            <p:nvSpPr>
              <p:cNvPr id="537" name="Google Shape;537;p12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2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2"/>
            <p:cNvGrpSpPr/>
            <p:nvPr/>
          </p:nvGrpSpPr>
          <p:grpSpPr>
            <a:xfrm>
              <a:off x="2220438" y="400980"/>
              <a:ext cx="1340712" cy="382780"/>
              <a:chOff x="0" y="-47625"/>
              <a:chExt cx="560156" cy="159927"/>
            </a:xfrm>
          </p:grpSpPr>
          <p:sp>
            <p:nvSpPr>
              <p:cNvPr id="540" name="Google Shape;540;p12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2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12"/>
            <p:cNvGrpSpPr/>
            <p:nvPr/>
          </p:nvGrpSpPr>
          <p:grpSpPr>
            <a:xfrm>
              <a:off x="2668624" y="-113989"/>
              <a:ext cx="892526" cy="382780"/>
              <a:chOff x="0" y="-47625"/>
              <a:chExt cx="372901" cy="159927"/>
            </a:xfrm>
          </p:grpSpPr>
          <p:sp>
            <p:nvSpPr>
              <p:cNvPr id="543" name="Google Shape;543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p12"/>
            <p:cNvGrpSpPr/>
            <p:nvPr/>
          </p:nvGrpSpPr>
          <p:grpSpPr>
            <a:xfrm>
              <a:off x="377896" y="915949"/>
              <a:ext cx="892526" cy="382780"/>
              <a:chOff x="0" y="-47625"/>
              <a:chExt cx="372901" cy="159927"/>
            </a:xfrm>
          </p:grpSpPr>
          <p:sp>
            <p:nvSpPr>
              <p:cNvPr id="546" name="Google Shape;546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12"/>
            <p:cNvGrpSpPr/>
            <p:nvPr/>
          </p:nvGrpSpPr>
          <p:grpSpPr>
            <a:xfrm>
              <a:off x="634002" y="1430418"/>
              <a:ext cx="892526" cy="382780"/>
              <a:chOff x="0" y="-47625"/>
              <a:chExt cx="372901" cy="159927"/>
            </a:xfrm>
          </p:grpSpPr>
          <p:sp>
            <p:nvSpPr>
              <p:cNvPr id="549" name="Google Shape;549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12"/>
            <p:cNvGrpSpPr/>
            <p:nvPr/>
          </p:nvGrpSpPr>
          <p:grpSpPr>
            <a:xfrm>
              <a:off x="1615742" y="400980"/>
              <a:ext cx="543937" cy="382780"/>
              <a:chOff x="0" y="-47625"/>
              <a:chExt cx="227259" cy="159927"/>
            </a:xfrm>
          </p:grpSpPr>
          <p:sp>
            <p:nvSpPr>
              <p:cNvPr id="552" name="Google Shape;552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12"/>
            <p:cNvGrpSpPr/>
            <p:nvPr/>
          </p:nvGrpSpPr>
          <p:grpSpPr>
            <a:xfrm>
              <a:off x="0" y="1430418"/>
              <a:ext cx="543937" cy="382780"/>
              <a:chOff x="0" y="-47625"/>
              <a:chExt cx="227259" cy="159927"/>
            </a:xfrm>
          </p:grpSpPr>
          <p:sp>
            <p:nvSpPr>
              <p:cNvPr id="555" name="Google Shape;555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12"/>
            <p:cNvGrpSpPr/>
            <p:nvPr/>
          </p:nvGrpSpPr>
          <p:grpSpPr>
            <a:xfrm>
              <a:off x="2044509" y="-113989"/>
              <a:ext cx="543937" cy="382780"/>
              <a:chOff x="0" y="-47625"/>
              <a:chExt cx="227259" cy="159927"/>
            </a:xfrm>
          </p:grpSpPr>
          <p:sp>
            <p:nvSpPr>
              <p:cNvPr id="558" name="Google Shape;558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4F6E7CD3-9DDD-E7CA-8227-381DE3BC1BFF}"/>
              </a:ext>
            </a:extLst>
          </p:cNvPr>
          <p:cNvSpPr txBox="1"/>
          <p:nvPr/>
        </p:nvSpPr>
        <p:spPr>
          <a:xfrm>
            <a:off x="3499190" y="7349908"/>
            <a:ext cx="5652152" cy="221599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Yavor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Velizarov</a:t>
            </a:r>
          </a:p>
          <a:p>
            <a:r>
              <a:rPr lang="bg-BG" sz="4400" dirty="0" err="1">
                <a:solidFill>
                  <a:schemeClr val="bg1"/>
                </a:solidFill>
              </a:rPr>
              <a:t>Frontend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developer</a:t>
            </a:r>
            <a:endParaRPr lang="bg-BG" sz="4400" dirty="0">
              <a:solidFill>
                <a:schemeClr val="bg1"/>
              </a:solidFill>
            </a:endParaRPr>
          </a:p>
          <a:p>
            <a:endParaRPr lang="bg-BG" sz="3600">
              <a:solidFill>
                <a:srgbClr val="FFFFFF"/>
              </a:solidFill>
            </a:endParaRPr>
          </a:p>
          <a:p>
            <a:endParaRPr lang="bg-BG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9E79F4F-7EFC-541B-6665-2347256FDDC2}"/>
              </a:ext>
            </a:extLst>
          </p:cNvPr>
          <p:cNvSpPr txBox="1"/>
          <p:nvPr/>
        </p:nvSpPr>
        <p:spPr>
          <a:xfrm>
            <a:off x="12617697" y="7608846"/>
            <a:ext cx="514687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Doni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Dimitrov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Backend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developer</a:t>
            </a:r>
            <a:endParaRPr lang="bg-BG" sz="4400">
              <a:solidFill>
                <a:schemeClr val="bg1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1EACB850-6B3A-24FD-6135-C21B266AD3ED}"/>
              </a:ext>
            </a:extLst>
          </p:cNvPr>
          <p:cNvSpPr txBox="1"/>
          <p:nvPr/>
        </p:nvSpPr>
        <p:spPr>
          <a:xfrm>
            <a:off x="12544854" y="4060428"/>
            <a:ext cx="50370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dirty="0" err="1">
                <a:solidFill>
                  <a:schemeClr val="bg1"/>
                </a:solidFill>
              </a:rPr>
              <a:t>Bozhidar</a:t>
            </a:r>
            <a:r>
              <a:rPr lang="bg-BG" sz="4400" dirty="0">
                <a:solidFill>
                  <a:schemeClr val="bg1"/>
                </a:solidFill>
              </a:rPr>
              <a:t> </a:t>
            </a:r>
            <a:r>
              <a:rPr lang="bg-BG" sz="4400" dirty="0" err="1">
                <a:solidFill>
                  <a:schemeClr val="bg1"/>
                </a:solidFill>
              </a:rPr>
              <a:t>Georgiev</a:t>
            </a:r>
          </a:p>
          <a:p>
            <a:r>
              <a:rPr lang="bg-BG" sz="4400" err="1">
                <a:solidFill>
                  <a:schemeClr val="bg1"/>
                </a:solidFill>
              </a:rPr>
              <a:t>Designer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15" name="Картина 14" descr="Картина, която съдържа човек, дрехи, Човешко лице, стен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BF22C236-F6FF-D785-4D53-F5199D41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" y="3195431"/>
            <a:ext cx="3034749" cy="2802836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0727C7D8-D3A2-1B2B-13E7-626C26C4AEEF}"/>
              </a:ext>
            </a:extLst>
          </p:cNvPr>
          <p:cNvSpPr txBox="1"/>
          <p:nvPr/>
        </p:nvSpPr>
        <p:spPr>
          <a:xfrm>
            <a:off x="3771851" y="3846403"/>
            <a:ext cx="439749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400" err="1">
                <a:solidFill>
                  <a:schemeClr val="bg1"/>
                </a:solidFill>
              </a:rPr>
              <a:t>Ivan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Ivanov</a:t>
            </a:r>
            <a:endParaRPr lang="bg-BG" sz="4400">
              <a:solidFill>
                <a:schemeClr val="bg1"/>
              </a:solidFill>
            </a:endParaRPr>
          </a:p>
          <a:p>
            <a:r>
              <a:rPr lang="bg-BG" sz="4400" err="1">
                <a:solidFill>
                  <a:schemeClr val="bg1"/>
                </a:solidFill>
              </a:rPr>
              <a:t>Scrum</a:t>
            </a:r>
            <a:r>
              <a:rPr lang="bg-BG" sz="4400">
                <a:solidFill>
                  <a:schemeClr val="bg1"/>
                </a:solidFill>
              </a:rPr>
              <a:t> </a:t>
            </a:r>
            <a:r>
              <a:rPr lang="bg-BG" sz="4400" err="1">
                <a:solidFill>
                  <a:schemeClr val="bg1"/>
                </a:solidFill>
              </a:rPr>
              <a:t>trainer</a:t>
            </a:r>
            <a:endParaRPr lang="bg-BG" sz="4400">
              <a:solidFill>
                <a:schemeClr val="bg1"/>
              </a:solidFill>
            </a:endParaRPr>
          </a:p>
        </p:txBody>
      </p:sp>
      <p:pic>
        <p:nvPicPr>
          <p:cNvPr id="3" name="Картина 2" descr="Картина, която съдържа човек, Човешко лице, Брадичка, Чел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C8DC18C0-4C55-C0E2-4772-3C17F9E7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0" y="6524368"/>
            <a:ext cx="2752466" cy="2659791"/>
          </a:xfrm>
          <a:prstGeom prst="rect">
            <a:avLst/>
          </a:prstGeom>
        </p:spPr>
      </p:pic>
      <p:pic>
        <p:nvPicPr>
          <p:cNvPr id="4" name="Картина 3" descr="Картина, която съдържа човек, Човешко лице, дрехи, Брадич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DAB4C48-66FB-7009-3DEE-FF0716226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421" y="3172597"/>
            <a:ext cx="2860590" cy="2798806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к, дрехи, ръкав, Човешко лице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4DEAA53-0710-3E3E-C6E1-794AA1B3F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5933" y="6363729"/>
            <a:ext cx="3072457" cy="29810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3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565" name="Google Shape;565;p13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13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569" name="Google Shape;569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71" name="Google Shape;571;p13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72" name="Google Shape;572;p13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573" name="Google Shape;5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13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576" name="Google Shape;57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13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579" name="Google Shape;5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4" name="Google Shape;584;p13"/>
          <p:cNvSpPr txBox="1"/>
          <p:nvPr/>
        </p:nvSpPr>
        <p:spPr>
          <a:xfrm>
            <a:off x="1028700" y="1497756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3"/>
          <p:cNvSpPr txBox="1"/>
          <p:nvPr/>
        </p:nvSpPr>
        <p:spPr>
          <a:xfrm>
            <a:off x="1109190" y="1742000"/>
            <a:ext cx="2633927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0" name="Google Shape;590;p13"/>
          <p:cNvGrpSpPr/>
          <p:nvPr/>
        </p:nvGrpSpPr>
        <p:grpSpPr>
          <a:xfrm>
            <a:off x="12237060" y="1508356"/>
            <a:ext cx="4886815" cy="2644597"/>
            <a:chOff x="0" y="-208563"/>
            <a:chExt cx="6515753" cy="3526129"/>
          </a:xfrm>
        </p:grpSpPr>
        <p:grpSp>
          <p:nvGrpSpPr>
            <p:cNvPr id="591" name="Google Shape;591;p13"/>
            <p:cNvGrpSpPr/>
            <p:nvPr/>
          </p:nvGrpSpPr>
          <p:grpSpPr>
            <a:xfrm>
              <a:off x="2956287" y="2617202"/>
              <a:ext cx="3559466" cy="700364"/>
              <a:chOff x="0" y="-47625"/>
              <a:chExt cx="812800" cy="159927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3"/>
            <p:cNvGrpSpPr/>
            <p:nvPr/>
          </p:nvGrpSpPr>
          <p:grpSpPr>
            <a:xfrm>
              <a:off x="2500711" y="1675891"/>
              <a:ext cx="4015041" cy="700364"/>
              <a:chOff x="0" y="-47625"/>
              <a:chExt cx="916830" cy="159927"/>
            </a:xfrm>
          </p:grpSpPr>
          <p:sp>
            <p:nvSpPr>
              <p:cNvPr id="595" name="Google Shape;595;p1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3"/>
            <p:cNvGrpSpPr/>
            <p:nvPr/>
          </p:nvGrpSpPr>
          <p:grpSpPr>
            <a:xfrm>
              <a:off x="1587463" y="-208563"/>
              <a:ext cx="2010510" cy="700364"/>
              <a:chOff x="0" y="-47625"/>
              <a:chExt cx="459098" cy="159927"/>
            </a:xfrm>
          </p:grpSpPr>
          <p:sp>
            <p:nvSpPr>
              <p:cNvPr id="598" name="Google Shape;598;p1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13"/>
            <p:cNvGrpSpPr/>
            <p:nvPr/>
          </p:nvGrpSpPr>
          <p:grpSpPr>
            <a:xfrm>
              <a:off x="4062684" y="733664"/>
              <a:ext cx="2453069" cy="700364"/>
              <a:chOff x="0" y="-47625"/>
              <a:chExt cx="560156" cy="159927"/>
            </a:xfrm>
          </p:grpSpPr>
          <p:sp>
            <p:nvSpPr>
              <p:cNvPr id="601" name="Google Shape;601;p1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13"/>
            <p:cNvGrpSpPr/>
            <p:nvPr/>
          </p:nvGrpSpPr>
          <p:grpSpPr>
            <a:xfrm>
              <a:off x="4882719" y="-208563"/>
              <a:ext cx="1633034" cy="700364"/>
              <a:chOff x="0" y="-47625"/>
              <a:chExt cx="372901" cy="159927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13"/>
            <p:cNvGrpSpPr/>
            <p:nvPr/>
          </p:nvGrpSpPr>
          <p:grpSpPr>
            <a:xfrm>
              <a:off x="691427" y="1675891"/>
              <a:ext cx="1633034" cy="700364"/>
              <a:chOff x="0" y="-47625"/>
              <a:chExt cx="372901" cy="159927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3"/>
            <p:cNvGrpSpPr/>
            <p:nvPr/>
          </p:nvGrpSpPr>
          <p:grpSpPr>
            <a:xfrm>
              <a:off x="1160019" y="2617202"/>
              <a:ext cx="1633034" cy="700364"/>
              <a:chOff x="0" y="-47625"/>
              <a:chExt cx="372901" cy="159927"/>
            </a:xfrm>
          </p:grpSpPr>
          <p:sp>
            <p:nvSpPr>
              <p:cNvPr id="610" name="Google Shape;610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3"/>
            <p:cNvGrpSpPr/>
            <p:nvPr/>
          </p:nvGrpSpPr>
          <p:grpSpPr>
            <a:xfrm>
              <a:off x="2956287" y="733664"/>
              <a:ext cx="995228" cy="700364"/>
              <a:chOff x="0" y="-47625"/>
              <a:chExt cx="227259" cy="159927"/>
            </a:xfrm>
          </p:grpSpPr>
          <p:sp>
            <p:nvSpPr>
              <p:cNvPr id="613" name="Google Shape;613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3"/>
            <p:cNvGrpSpPr/>
            <p:nvPr/>
          </p:nvGrpSpPr>
          <p:grpSpPr>
            <a:xfrm>
              <a:off x="0" y="2617202"/>
              <a:ext cx="995228" cy="700364"/>
              <a:chOff x="0" y="-47625"/>
              <a:chExt cx="227259" cy="159927"/>
            </a:xfrm>
          </p:grpSpPr>
          <p:sp>
            <p:nvSpPr>
              <p:cNvPr id="616" name="Google Shape;616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3"/>
            <p:cNvGrpSpPr/>
            <p:nvPr/>
          </p:nvGrpSpPr>
          <p:grpSpPr>
            <a:xfrm>
              <a:off x="3740791" y="-208563"/>
              <a:ext cx="995228" cy="700364"/>
              <a:chOff x="0" y="-47625"/>
              <a:chExt cx="227259" cy="159927"/>
            </a:xfrm>
          </p:grpSpPr>
          <p:sp>
            <p:nvSpPr>
              <p:cNvPr id="619" name="Google Shape;619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FF1EE29-AFFB-DAE7-8908-741C95381D95}"/>
              </a:ext>
            </a:extLst>
          </p:cNvPr>
          <p:cNvSpPr txBox="1"/>
          <p:nvPr/>
        </p:nvSpPr>
        <p:spPr>
          <a:xfrm>
            <a:off x="1113779" y="1515370"/>
            <a:ext cx="77142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6000" b="1" err="1">
                <a:solidFill>
                  <a:schemeClr val="bg1"/>
                </a:solidFill>
              </a:rPr>
              <a:t>Used</a:t>
            </a:r>
            <a:r>
              <a:rPr lang="bg-BG" sz="6000" b="1">
                <a:solidFill>
                  <a:schemeClr val="bg1"/>
                </a:solidFill>
              </a:rPr>
              <a:t> </a:t>
            </a:r>
            <a:r>
              <a:rPr lang="bg-BG" sz="6000" b="1" err="1">
                <a:solidFill>
                  <a:schemeClr val="bg1"/>
                </a:solidFill>
              </a:rPr>
              <a:t>progams</a:t>
            </a:r>
            <a:endParaRPr lang="bg-BG" sz="6000" b="1">
              <a:solidFill>
                <a:schemeClr val="bg1"/>
              </a:solidFill>
            </a:endParaRPr>
          </a:p>
        </p:txBody>
      </p:sp>
      <p:pic>
        <p:nvPicPr>
          <p:cNvPr id="3" name="Картина 2" descr="Microsoft Teams Logo, symbol, meaning, history, PNG, brand">
            <a:extLst>
              <a:ext uri="{FF2B5EF4-FFF2-40B4-BE49-F238E27FC236}">
                <a16:creationId xmlns:a16="http://schemas.microsoft.com/office/drawing/2014/main" id="{61948866-7D60-5ADE-63FF-F5BD9F98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02" y="3413263"/>
            <a:ext cx="3284883" cy="1754256"/>
          </a:xfrm>
          <a:prstGeom prst="rect">
            <a:avLst/>
          </a:prstGeom>
        </p:spPr>
      </p:pic>
      <p:pic>
        <p:nvPicPr>
          <p:cNvPr id="4" name="Картина 3" descr="Microsoft Word Logo - PNG and Vector - Logo Download">
            <a:extLst>
              <a:ext uri="{FF2B5EF4-FFF2-40B4-BE49-F238E27FC236}">
                <a16:creationId xmlns:a16="http://schemas.microsoft.com/office/drawing/2014/main" id="{10B335B1-DB75-D871-5F4E-FB738BD7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395" y="6350070"/>
            <a:ext cx="1645340" cy="1645340"/>
          </a:xfrm>
          <a:prstGeom prst="rect">
            <a:avLst/>
          </a:prstGeom>
        </p:spPr>
      </p:pic>
      <p:pic>
        <p:nvPicPr>
          <p:cNvPr id="5" name="Картина 4" descr="Microsoft PowerPoint Logo - PNG and Vector - Logo Download">
            <a:extLst>
              <a:ext uri="{FF2B5EF4-FFF2-40B4-BE49-F238E27FC236}">
                <a16:creationId xmlns:a16="http://schemas.microsoft.com/office/drawing/2014/main" id="{CE16C7C1-23C7-E589-C892-814E6563B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10" y="3270803"/>
            <a:ext cx="1864415" cy="1774134"/>
          </a:xfrm>
          <a:prstGeom prst="rect">
            <a:avLst/>
          </a:prstGeom>
        </p:spPr>
      </p:pic>
      <p:pic>
        <p:nvPicPr>
          <p:cNvPr id="6" name="Картина 5" descr="C++ Icon Logo PNG vector in SVG, PDF, AI, CDR format">
            <a:extLst>
              <a:ext uri="{FF2B5EF4-FFF2-40B4-BE49-F238E27FC236}">
                <a16:creationId xmlns:a16="http://schemas.microsoft.com/office/drawing/2014/main" id="{83C53CF7-6F45-121B-7AD8-9F2F6AC1B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276" y="6223138"/>
            <a:ext cx="2614405" cy="1932332"/>
          </a:xfrm>
          <a:prstGeom prst="rect">
            <a:avLst/>
          </a:prstGeom>
        </p:spPr>
      </p:pic>
      <p:pic>
        <p:nvPicPr>
          <p:cNvPr id="7" name="Картина 6" descr="GitHub logo PNG">
            <a:extLst>
              <a:ext uri="{FF2B5EF4-FFF2-40B4-BE49-F238E27FC236}">
                <a16:creationId xmlns:a16="http://schemas.microsoft.com/office/drawing/2014/main" id="{27AAB365-D250-2F36-9335-2359AEC9E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0670" y="4884255"/>
            <a:ext cx="2238789" cy="23075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4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626" name="Google Shape;626;p14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4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630" name="Google Shape;630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32" name="Google Shape;632;p14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633;p14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634" name="Google Shape;63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14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637" name="Google Shape;63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4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640" name="Google Shape;64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4" name="Google Shape;644;p14"/>
          <p:cNvSpPr txBox="1"/>
          <p:nvPr/>
        </p:nvSpPr>
        <p:spPr>
          <a:xfrm>
            <a:off x="1028700" y="1318571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4"/>
          <p:cNvSpPr txBox="1"/>
          <p:nvPr/>
        </p:nvSpPr>
        <p:spPr>
          <a:xfrm>
            <a:off x="1512888" y="1562816"/>
            <a:ext cx="15844362" cy="166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425" tIns="60425" rIns="60425" bIns="60425" anchor="ctr" anchorCtr="0">
            <a:noAutofit/>
          </a:bodyPr>
          <a:lstStyle/>
          <a:p>
            <a:pPr marL="0" marR="0" lvl="0" indent="0" algn="ctr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4"/>
          <p:cNvSpPr txBox="1"/>
          <p:nvPr/>
        </p:nvSpPr>
        <p:spPr>
          <a:xfrm>
            <a:off x="1392389" y="3449906"/>
            <a:ext cx="15489012" cy="317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993"/>
              </a:lnSpc>
            </a:pPr>
            <a:r>
              <a:rPr lang="en-US" sz="8600">
                <a:solidFill>
                  <a:srgbClr val="FFFFFF"/>
                </a:solidFill>
                <a:latin typeface="Courier"/>
              </a:rPr>
              <a:t>Lets jump into the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 Presentation">
  <a:themeElements>
    <a:clrScheme name="Office">
      <a:dk1>
        <a:srgbClr val="000000"/>
      </a:dk1>
      <a:lt1>
        <a:srgbClr val="FFFFFF"/>
      </a:lt1>
      <a:dk2>
        <a:srgbClr val="FF4F63"/>
      </a:dk2>
      <a:lt2>
        <a:srgbClr val="FF66C4"/>
      </a:lt2>
      <a:accent1>
        <a:srgbClr val="8C52FF"/>
      </a:accent1>
      <a:accent2>
        <a:srgbClr val="11121B"/>
      </a:accent2>
      <a:accent3>
        <a:srgbClr val="7ED957"/>
      </a:accent3>
      <a:accent4>
        <a:srgbClr val="C1FF72"/>
      </a:accent4>
      <a:accent5>
        <a:srgbClr val="FFDE59"/>
      </a:accent5>
      <a:accent6>
        <a:srgbClr val="888888"/>
      </a:accent6>
      <a:hlink>
        <a:srgbClr val="545454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Introduction to Java Programming for High School  Presentation</vt:lpstr>
      <vt:lpstr>PowerPoint Presentation</vt:lpstr>
      <vt:lpstr>The idea</vt:lpstr>
      <vt:lpstr>Steps of realisation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33</cp:revision>
  <dcterms:modified xsi:type="dcterms:W3CDTF">2025-06-09T20:14:41Z</dcterms:modified>
</cp:coreProperties>
</file>