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15"/>
      <p:bold r:id="rId16"/>
    </p:embeddedFont>
    <p:embeddedFont>
      <p:font typeface="Be Vietnam Pro" panose="020B0604020202020204" charset="0"/>
      <p:regular r:id="rId17"/>
      <p:bold r:id="rId18"/>
      <p:italic r:id="rId19"/>
      <p:boldItalic r:id="rId20"/>
    </p:embeddedFont>
    <p:embeddedFont>
      <p:font typeface="Be Vietnam Pro Medium" panose="020B0604020202020204" charset="0"/>
      <p:regular r:id="rId21"/>
      <p:bold r:id="rId22"/>
      <p:italic r:id="rId23"/>
      <p:boldItalic r:id="rId24"/>
    </p:embeddedFont>
    <p:embeddedFont>
      <p:font typeface="League Spartan" panose="020B0604020202020204" charset="0"/>
      <p:regular r:id="rId25"/>
      <p:bold r:id="rId26"/>
    </p:embeddedFont>
    <p:embeddedFont>
      <p:font typeface="Montserrat Bold" panose="020B0604020202020204" charset="-52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7C0D6-38B0-4BBE-9BBD-0384D112FC26}" v="51" dt="2025-06-11T16:34:49.410"/>
  </p1510:revLst>
</p1510:revInfo>
</file>

<file path=ppt/tableStyles.xml><?xml version="1.0" encoding="utf-8"?>
<a:tblStyleLst xmlns:a="http://schemas.openxmlformats.org/drawingml/2006/main" def="{21CAC048-75FB-42E6-A9BF-4983B9F9A9A1}">
  <a:tblStyle styleId="{21CAC048-75FB-42E6-A9BF-4983B9F9A9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A47888-7A20-4511-9F62-3DFA3339555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B47F7D34-D7E9-8735-E0F0-62F04AB1C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>
            <a:extLst>
              <a:ext uri="{FF2B5EF4-FFF2-40B4-BE49-F238E27FC236}">
                <a16:creationId xmlns:a16="http://schemas.microsoft.com/office/drawing/2014/main" id="{EFCB7FD8-9FD8-03DE-365C-D091772F1F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>
            <a:extLst>
              <a:ext uri="{FF2B5EF4-FFF2-40B4-BE49-F238E27FC236}">
                <a16:creationId xmlns:a16="http://schemas.microsoft.com/office/drawing/2014/main" id="{FC309746-345D-6D8B-1FE0-44B97D9F95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023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E1736382-F388-CAC5-00A8-4DD3B158F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>
            <a:extLst>
              <a:ext uri="{FF2B5EF4-FFF2-40B4-BE49-F238E27FC236}">
                <a16:creationId xmlns:a16="http://schemas.microsoft.com/office/drawing/2014/main" id="{8308533D-895C-B261-8177-DE101174C9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>
            <a:extLst>
              <a:ext uri="{FF2B5EF4-FFF2-40B4-BE49-F238E27FC236}">
                <a16:creationId xmlns:a16="http://schemas.microsoft.com/office/drawing/2014/main" id="{0B6166D7-9543-CC2B-7AC4-AA5FB77F97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17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B9A6BB19-C27B-0252-9BD4-5F17F132B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>
            <a:extLst>
              <a:ext uri="{FF2B5EF4-FFF2-40B4-BE49-F238E27FC236}">
                <a16:creationId xmlns:a16="http://schemas.microsoft.com/office/drawing/2014/main" id="{DF7C6DAF-34FB-5490-1D66-44FD2B0E57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>
            <a:extLst>
              <a:ext uri="{FF2B5EF4-FFF2-40B4-BE49-F238E27FC236}">
                <a16:creationId xmlns:a16="http://schemas.microsoft.com/office/drawing/2014/main" id="{3AC75AE2-3469-B88F-20E7-22DFF34981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294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B9AF7FB7-DBF9-2962-8C61-2000F82CF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>
            <a:extLst>
              <a:ext uri="{FF2B5EF4-FFF2-40B4-BE49-F238E27FC236}">
                <a16:creationId xmlns:a16="http://schemas.microsoft.com/office/drawing/2014/main" id="{A565E2A0-D170-8133-2812-CF436D1808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>
            <a:extLst>
              <a:ext uri="{FF2B5EF4-FFF2-40B4-BE49-F238E27FC236}">
                <a16:creationId xmlns:a16="http://schemas.microsoft.com/office/drawing/2014/main" id="{E247E427-54A9-C361-F925-879C054CFD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4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09150" y="1010025"/>
            <a:ext cx="6125700" cy="20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10950" y="3750175"/>
            <a:ext cx="25221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167150" y="1307100"/>
            <a:ext cx="4809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201813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201888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Medium"/>
              <a:buNone/>
              <a:defRPr sz="30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74" r:id="rId6"/>
    <p:sldLayoutId id="214748367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13.png"/><Relationship Id="rId5" Type="http://schemas.openxmlformats.org/officeDocument/2006/relationships/image" Target="../media/image15.png"/><Relationship Id="rId10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00" dirty="0"/>
              <a:t>Prime Fixture</a:t>
            </a:r>
          </a:p>
        </p:txBody>
      </p:sp>
      <p:sp>
        <p:nvSpPr>
          <p:cNvPr id="168" name="Google Shape;168;p3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Here to make our future safe</a:t>
            </a:r>
            <a:endParaRPr sz="1500" dirty="0"/>
          </a:p>
        </p:txBody>
      </p:sp>
      <p:pic>
        <p:nvPicPr>
          <p:cNvPr id="3" name="Picture 2" descr="A white letter with fire on black background&#10;&#10;AI-generated content may be incorrect.">
            <a:extLst>
              <a:ext uri="{FF2B5EF4-FFF2-40B4-BE49-F238E27FC236}">
                <a16:creationId xmlns:a16="http://schemas.microsoft.com/office/drawing/2014/main" id="{CF75B5B5-0175-90B8-4C05-F9E97ECB5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63" y="147664"/>
            <a:ext cx="862361" cy="862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AA86B88D-50AB-7573-61CF-D27065C5A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>
            <a:extLst>
              <a:ext uri="{FF2B5EF4-FFF2-40B4-BE49-F238E27FC236}">
                <a16:creationId xmlns:a16="http://schemas.microsoft.com/office/drawing/2014/main" id="{B3676117-2A39-7C06-0845-95B964360C0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9150" y="420997"/>
            <a:ext cx="6125700" cy="9202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Table of contents</a:t>
            </a:r>
          </a:p>
        </p:txBody>
      </p:sp>
      <p:pic>
        <p:nvPicPr>
          <p:cNvPr id="3" name="Picture 2" descr="A white letter with fire on black background&#10;&#10;AI-generated content may be incorrect.">
            <a:extLst>
              <a:ext uri="{FF2B5EF4-FFF2-40B4-BE49-F238E27FC236}">
                <a16:creationId xmlns:a16="http://schemas.microsoft.com/office/drawing/2014/main" id="{922D2A98-E58E-718C-FF9B-40EC74DAB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63" y="147664"/>
            <a:ext cx="862361" cy="862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9E6962-BB56-46FE-9790-E75B49679218}"/>
              </a:ext>
            </a:extLst>
          </p:cNvPr>
          <p:cNvSpPr txBox="1"/>
          <p:nvPr/>
        </p:nvSpPr>
        <p:spPr>
          <a:xfrm>
            <a:off x="1903140" y="1739590"/>
            <a:ext cx="505939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1. Prime Fixture’s Team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2. The Project of Prime Fixture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3.Used technologies</a:t>
            </a:r>
            <a:endParaRPr lang="bg-BG" sz="2800" dirty="0">
              <a:solidFill>
                <a:schemeClr val="tx1"/>
              </a:solidFill>
            </a:endParaRPr>
          </a:p>
        </p:txBody>
      </p:sp>
      <p:sp>
        <p:nvSpPr>
          <p:cNvPr id="6" name="Google Shape;167;p33">
            <a:extLst>
              <a:ext uri="{FF2B5EF4-FFF2-40B4-BE49-F238E27FC236}">
                <a16:creationId xmlns:a16="http://schemas.microsoft.com/office/drawing/2014/main" id="{94D5E796-86E3-7E42-BA32-676A663AF62E}"/>
              </a:ext>
            </a:extLst>
          </p:cNvPr>
          <p:cNvSpPr txBox="1">
            <a:spLocks/>
          </p:cNvSpPr>
          <p:nvPr/>
        </p:nvSpPr>
        <p:spPr>
          <a:xfrm>
            <a:off x="275063" y="6464152"/>
            <a:ext cx="7441581" cy="138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 Medium"/>
              <a:buNone/>
              <a:defRPr sz="60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 Medium"/>
              <a:buNone/>
              <a:defRPr sz="5200" b="0" i="0" u="none" strike="noStrike" cap="none">
                <a:solidFill>
                  <a:srgbClr val="191919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 Medium"/>
              <a:buNone/>
              <a:defRPr sz="5200" b="0" i="0" u="none" strike="noStrike" cap="none">
                <a:solidFill>
                  <a:srgbClr val="191919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 Medium"/>
              <a:buNone/>
              <a:defRPr sz="5200" b="0" i="0" u="none" strike="noStrike" cap="none">
                <a:solidFill>
                  <a:srgbClr val="191919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 Medium"/>
              <a:buNone/>
              <a:defRPr sz="5200" b="0" i="0" u="none" strike="noStrike" cap="none">
                <a:solidFill>
                  <a:srgbClr val="191919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 Medium"/>
              <a:buNone/>
              <a:defRPr sz="5200" b="0" i="0" u="none" strike="noStrike" cap="none">
                <a:solidFill>
                  <a:srgbClr val="191919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 Medium"/>
              <a:buNone/>
              <a:defRPr sz="5200" b="0" i="0" u="none" strike="noStrike" cap="none">
                <a:solidFill>
                  <a:srgbClr val="191919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 Medium"/>
              <a:buNone/>
              <a:defRPr sz="5200" b="0" i="0" u="none" strike="noStrike" cap="none">
                <a:solidFill>
                  <a:srgbClr val="191919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 Vietnam Pro Medium"/>
              <a:buNone/>
              <a:defRPr sz="5200" b="0" i="0" u="none" strike="noStrike" cap="none">
                <a:solidFill>
                  <a:srgbClr val="191919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9pPr>
          </a:lstStyle>
          <a:p>
            <a:r>
              <a:rPr lang="en-US" dirty="0">
                <a:latin typeface="Bahnschrift Condensed" panose="020B0502040204020203" pitchFamily="34" charset="0"/>
              </a:rPr>
              <a:t>01</a:t>
            </a:r>
            <a:r>
              <a:rPr lang="en-US" dirty="0"/>
              <a:t>. </a:t>
            </a:r>
            <a:r>
              <a:rPr lang="en-US" b="1" i="1" dirty="0"/>
              <a:t>Our team</a:t>
            </a:r>
            <a:br>
              <a:rPr lang="en-US" dirty="0"/>
            </a:br>
            <a:r>
              <a:rPr lang="en-US" sz="4000" dirty="0"/>
              <a:t>and what you should know about us</a:t>
            </a:r>
          </a:p>
        </p:txBody>
      </p:sp>
    </p:spTree>
    <p:extLst>
      <p:ext uri="{BB962C8B-B14F-4D97-AF65-F5344CB8AC3E}">
        <p14:creationId xmlns:p14="http://schemas.microsoft.com/office/powerpoint/2010/main" val="116229183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3E869302-149D-23A2-A021-963F1A30E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>
            <a:extLst>
              <a:ext uri="{FF2B5EF4-FFF2-40B4-BE49-F238E27FC236}">
                <a16:creationId xmlns:a16="http://schemas.microsoft.com/office/drawing/2014/main" id="{C14C698F-B2E9-6E89-54B3-785CE46536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1209" y="1876912"/>
            <a:ext cx="7441581" cy="1389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 Condensed" panose="020B0502040204020203" pitchFamily="34" charset="0"/>
              </a:rPr>
              <a:t>01</a:t>
            </a:r>
            <a:r>
              <a:rPr lang="en-US" dirty="0"/>
              <a:t>. </a:t>
            </a:r>
            <a:r>
              <a:rPr lang="en-US" b="1" i="1" dirty="0"/>
              <a:t>Our team</a:t>
            </a:r>
            <a:br>
              <a:rPr lang="en-US" dirty="0"/>
            </a:br>
            <a:r>
              <a:rPr lang="en-US" sz="4000" dirty="0"/>
              <a:t>and what you should know about us</a:t>
            </a:r>
          </a:p>
        </p:txBody>
      </p:sp>
      <p:pic>
        <p:nvPicPr>
          <p:cNvPr id="3" name="Picture 2" descr="A white letter with fire on black background&#10;&#10;AI-generated content may be incorrect.">
            <a:extLst>
              <a:ext uri="{FF2B5EF4-FFF2-40B4-BE49-F238E27FC236}">
                <a16:creationId xmlns:a16="http://schemas.microsoft.com/office/drawing/2014/main" id="{D6388B46-5E34-C47C-0BA0-6CA955AF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63" y="147664"/>
            <a:ext cx="862361" cy="86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43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34F93C63-0FE9-BAE7-0D18-84F694A5A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>
            <a:extLst>
              <a:ext uri="{FF2B5EF4-FFF2-40B4-BE49-F238E27FC236}">
                <a16:creationId xmlns:a16="http://schemas.microsoft.com/office/drawing/2014/main" id="{31CD2D8B-7368-CC9E-ADE5-AD63C5DD59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53032" y="340442"/>
            <a:ext cx="6125700" cy="7295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Team </a:t>
            </a:r>
            <a:r>
              <a:rPr lang="en-US" sz="2400" b="1" i="1" dirty="0"/>
              <a:t>Prime Fixture</a:t>
            </a:r>
          </a:p>
        </p:txBody>
      </p:sp>
      <p:pic>
        <p:nvPicPr>
          <p:cNvPr id="3" name="Picture 2" descr="A white letter with fire on black background&#10;&#10;AI-generated content may be incorrect.">
            <a:extLst>
              <a:ext uri="{FF2B5EF4-FFF2-40B4-BE49-F238E27FC236}">
                <a16:creationId xmlns:a16="http://schemas.microsoft.com/office/drawing/2014/main" id="{877ABF01-C4C7-191F-4112-9ECD5A17D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63" y="147664"/>
            <a:ext cx="862361" cy="8623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501C915-F361-30E9-38F1-5DAE42BC3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598" y="1193483"/>
            <a:ext cx="1233487" cy="123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33D03B-D7DB-84E8-A84F-7A10F6F6A989}"/>
              </a:ext>
            </a:extLst>
          </p:cNvPr>
          <p:cNvSpPr txBox="1"/>
          <p:nvPr/>
        </p:nvSpPr>
        <p:spPr>
          <a:xfrm>
            <a:off x="2668858" y="1568167"/>
            <a:ext cx="1903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Scrum trainer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EE388-56C7-D588-2AF5-C13C148CC531}"/>
              </a:ext>
            </a:extLst>
          </p:cNvPr>
          <p:cNvSpPr txBox="1"/>
          <p:nvPr/>
        </p:nvSpPr>
        <p:spPr>
          <a:xfrm>
            <a:off x="2394084" y="1260391"/>
            <a:ext cx="2177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Georgi Pavlov</a:t>
            </a:r>
          </a:p>
          <a:p>
            <a:endParaRPr lang="bg-BG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7D702-902E-5107-D462-7B6DDE8F7327}"/>
              </a:ext>
            </a:extLst>
          </p:cNvPr>
          <p:cNvSpPr txBox="1"/>
          <p:nvPr/>
        </p:nvSpPr>
        <p:spPr>
          <a:xfrm>
            <a:off x="6630387" y="1568167"/>
            <a:ext cx="1903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Front-end developer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AE933-D87F-4DEA-74C6-973E43C846D9}"/>
              </a:ext>
            </a:extLst>
          </p:cNvPr>
          <p:cNvSpPr txBox="1"/>
          <p:nvPr/>
        </p:nvSpPr>
        <p:spPr>
          <a:xfrm>
            <a:off x="6355613" y="1260391"/>
            <a:ext cx="2177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Lyubomir Iliev</a:t>
            </a:r>
            <a:endParaRPr lang="bg-BG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3B6AA3-4A20-C742-ACE6-8AF691626949}"/>
              </a:ext>
            </a:extLst>
          </p:cNvPr>
          <p:cNvSpPr txBox="1"/>
          <p:nvPr/>
        </p:nvSpPr>
        <p:spPr>
          <a:xfrm>
            <a:off x="2645684" y="3176338"/>
            <a:ext cx="1903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Back-end developer</a:t>
            </a:r>
            <a:endParaRPr lang="bg-BG" sz="2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DA8DF-25A7-067F-2F7B-CA6925DD822F}"/>
              </a:ext>
            </a:extLst>
          </p:cNvPr>
          <p:cNvSpPr txBox="1"/>
          <p:nvPr/>
        </p:nvSpPr>
        <p:spPr>
          <a:xfrm>
            <a:off x="2370910" y="2868562"/>
            <a:ext cx="2751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Kaloyan </a:t>
            </a:r>
            <a:r>
              <a:rPr lang="en-US" sz="2000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Boychev</a:t>
            </a:r>
            <a:endParaRPr lang="bg-BG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5AA05-D818-2F56-D1EB-554547F7A372}"/>
              </a:ext>
            </a:extLst>
          </p:cNvPr>
          <p:cNvSpPr txBox="1"/>
          <p:nvPr/>
        </p:nvSpPr>
        <p:spPr>
          <a:xfrm>
            <a:off x="6630387" y="3243246"/>
            <a:ext cx="1903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Designer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6230B-1BCF-1FA4-EB7A-652FD334C4F4}"/>
              </a:ext>
            </a:extLst>
          </p:cNvPr>
          <p:cNvSpPr txBox="1"/>
          <p:nvPr/>
        </p:nvSpPr>
        <p:spPr>
          <a:xfrm>
            <a:off x="6355614" y="2935470"/>
            <a:ext cx="2394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Viktor Nikov</a:t>
            </a:r>
          </a:p>
          <a:p>
            <a:endParaRPr lang="bg-BG" sz="2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BD3CB83-6774-F3C0-2832-10E3AE39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250" y="2868561"/>
            <a:ext cx="1279835" cy="123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05292-010A-5E22-00D5-72155B5B9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2127" y="2868561"/>
            <a:ext cx="1233486" cy="1233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403BFC-5079-C387-5F66-3357BF1EC8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5777" y="1260390"/>
            <a:ext cx="1279835" cy="12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4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08E097DA-38C9-DB58-49BF-3385A33AA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>
            <a:extLst>
              <a:ext uri="{FF2B5EF4-FFF2-40B4-BE49-F238E27FC236}">
                <a16:creationId xmlns:a16="http://schemas.microsoft.com/office/drawing/2014/main" id="{7DD4284F-88E2-5DA3-9017-291F0502912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51209" y="1876912"/>
            <a:ext cx="7441581" cy="13896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Bahnschrift Condensed" panose="020B0502040204020203" pitchFamily="34" charset="0"/>
              </a:rPr>
              <a:t>02</a:t>
            </a:r>
            <a:r>
              <a:rPr lang="en-US" dirty="0"/>
              <a:t>. </a:t>
            </a:r>
            <a:r>
              <a:rPr lang="en-US" b="1" i="1" dirty="0"/>
              <a:t>Our project</a:t>
            </a:r>
            <a:br>
              <a:rPr lang="en-US" dirty="0"/>
            </a:br>
            <a:r>
              <a:rPr lang="en-US" sz="4000" dirty="0"/>
              <a:t>and the idea behind it</a:t>
            </a:r>
          </a:p>
        </p:txBody>
      </p:sp>
      <p:pic>
        <p:nvPicPr>
          <p:cNvPr id="3" name="Picture 2" descr="A white letter with fire on black background&#10;&#10;AI-generated content may be incorrect.">
            <a:extLst>
              <a:ext uri="{FF2B5EF4-FFF2-40B4-BE49-F238E27FC236}">
                <a16:creationId xmlns:a16="http://schemas.microsoft.com/office/drawing/2014/main" id="{A8C85D01-5A17-CFF1-D8FA-E4E0B17F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63" y="147664"/>
            <a:ext cx="862361" cy="86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9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E3FE03-65C0-6F0C-DED1-AB6D031C74CA}"/>
              </a:ext>
            </a:extLst>
          </p:cNvPr>
          <p:cNvSpPr txBox="1"/>
          <p:nvPr/>
        </p:nvSpPr>
        <p:spPr>
          <a:xfrm>
            <a:off x="1025912" y="349405"/>
            <a:ext cx="7470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Creation and the idea behind the project</a:t>
            </a:r>
            <a:endParaRPr lang="bg-BG" sz="3200" dirty="0">
              <a:solidFill>
                <a:schemeClr val="tx1"/>
              </a:solidFill>
            </a:endParaRPr>
          </a:p>
        </p:txBody>
      </p:sp>
      <p:pic>
        <p:nvPicPr>
          <p:cNvPr id="11" name="Picture 10" descr="A white letter with fire on black background&#10;&#10;AI-generated content may be incorrect.">
            <a:extLst>
              <a:ext uri="{FF2B5EF4-FFF2-40B4-BE49-F238E27FC236}">
                <a16:creationId xmlns:a16="http://schemas.microsoft.com/office/drawing/2014/main" id="{B104FFB0-F545-A98B-4278-FA62B453B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3" y="147664"/>
            <a:ext cx="862361" cy="862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7E29E8-7C48-F59D-1C68-186C2E92BB79}"/>
              </a:ext>
            </a:extLst>
          </p:cNvPr>
          <p:cNvSpPr txBox="1"/>
          <p:nvPr/>
        </p:nvSpPr>
        <p:spPr>
          <a:xfrm>
            <a:off x="119949" y="1427356"/>
            <a:ext cx="48981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Our project dedicated software designed to support the organization and efficiency of firefighting teams. Developed by Prime Fixture, the platform aims to provide real-time management of personnel, schedules, and critical operations. Built with a focus on reliability and clarity, it simulates the structure of a professional emergency response tool while being developed within an academic environment.</a:t>
            </a:r>
            <a:endParaRPr lang="bg-BG" sz="2000" dirty="0">
              <a:solidFill>
                <a:schemeClr val="tx1"/>
              </a:solidFill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56CEA4-FDAC-3C05-C07E-B4CC97C26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366" y="1747024"/>
            <a:ext cx="4024685" cy="224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0752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C8DFFF-5B07-718A-A383-A560FF98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3" y="79637"/>
            <a:ext cx="865707" cy="8657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D1DC3A-155E-76BD-BFE6-5A696D5B20BC}"/>
              </a:ext>
            </a:extLst>
          </p:cNvPr>
          <p:cNvSpPr txBox="1"/>
          <p:nvPr/>
        </p:nvSpPr>
        <p:spPr>
          <a:xfrm>
            <a:off x="491198" y="1711537"/>
            <a:ext cx="836479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Condensed" panose="020B0502040204020203" pitchFamily="34" charset="0"/>
                <a:sym typeface="Be Vietnam Pro"/>
              </a:rPr>
              <a:t>03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 Vietnam Pro"/>
                <a:sym typeface="Be Vietnam Pro"/>
              </a:rPr>
              <a:t>. </a:t>
            </a:r>
            <a:r>
              <a:rPr kumimoji="0" lang="en-US" sz="60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 Vietnam Pro"/>
                <a:sym typeface="Be Vietnam Pro"/>
              </a:rPr>
              <a:t>Used technologies</a:t>
            </a:r>
            <a:b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 Vietnam Pro"/>
                <a:sym typeface="Be Vietnam Pro"/>
              </a:rPr>
            </a:br>
            <a:endParaRPr lang="bg-BG" dirty="0"/>
          </a:p>
        </p:txBody>
      </p:sp>
      <p:pic>
        <p:nvPicPr>
          <p:cNvPr id="13" name="Picture 12" descr="A blue and white logo&#10;&#10;AI-generated content may be incorrect.">
            <a:extLst>
              <a:ext uri="{FF2B5EF4-FFF2-40B4-BE49-F238E27FC236}">
                <a16:creationId xmlns:a16="http://schemas.microsoft.com/office/drawing/2014/main" id="{8224F321-41D0-AFFE-858F-5E7504E4E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99385" y="3310664"/>
            <a:ext cx="900000" cy="900000"/>
          </a:xfrm>
          <a:prstGeom prst="rect">
            <a:avLst/>
          </a:prstGeom>
        </p:spPr>
      </p:pic>
      <p:pic>
        <p:nvPicPr>
          <p:cNvPr id="14" name="Picture 13" descr="A blue and black logo&#10;&#10;AI-generated content may be incorrect.">
            <a:extLst>
              <a:ext uri="{FF2B5EF4-FFF2-40B4-BE49-F238E27FC236}">
                <a16:creationId xmlns:a16="http://schemas.microsoft.com/office/drawing/2014/main" id="{F653E720-45B9-A342-D46F-513511989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50" y="5741164"/>
            <a:ext cx="900000" cy="900000"/>
          </a:xfrm>
          <a:prstGeom prst="rect">
            <a:avLst/>
          </a:prstGeom>
        </p:spPr>
      </p:pic>
      <p:pic>
        <p:nvPicPr>
          <p:cNvPr id="15" name="Picture 14" descr="A logo of a cat&#10;&#10;AI-generated content may be incorrect.">
            <a:extLst>
              <a:ext uri="{FF2B5EF4-FFF2-40B4-BE49-F238E27FC236}">
                <a16:creationId xmlns:a16="http://schemas.microsoft.com/office/drawing/2014/main" id="{414D0944-546A-F87F-EADE-4E3259725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2000" y="6191164"/>
            <a:ext cx="900000" cy="900000"/>
          </a:xfrm>
          <a:prstGeom prst="rect">
            <a:avLst/>
          </a:prstGeom>
        </p:spPr>
      </p:pic>
      <p:pic>
        <p:nvPicPr>
          <p:cNvPr id="16" name="Picture 15" descr="A blue triangle with a x">
            <a:extLst>
              <a:ext uri="{FF2B5EF4-FFF2-40B4-BE49-F238E27FC236}">
                <a16:creationId xmlns:a16="http://schemas.microsoft.com/office/drawing/2014/main" id="{0153B158-4A6C-C8EB-E773-4237F93E9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3620" y="5741164"/>
            <a:ext cx="1580459" cy="900000"/>
          </a:xfrm>
          <a:prstGeom prst="rect">
            <a:avLst/>
          </a:prstGeom>
        </p:spPr>
      </p:pic>
      <p:pic>
        <p:nvPicPr>
          <p:cNvPr id="17" name="Picture 16" descr="A logo in a circle&#10;&#10;AI-generated content may be incorrect.">
            <a:extLst>
              <a:ext uri="{FF2B5EF4-FFF2-40B4-BE49-F238E27FC236}">
                <a16:creationId xmlns:a16="http://schemas.microsoft.com/office/drawing/2014/main" id="{5A3A10D5-8F91-477E-C241-A824810BB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4130" y="4407244"/>
            <a:ext cx="900000" cy="900000"/>
          </a:xfrm>
          <a:prstGeom prst="rect">
            <a:avLst/>
          </a:prstGeom>
        </p:spPr>
      </p:pic>
      <p:pic>
        <p:nvPicPr>
          <p:cNvPr id="18" name="Picture 17" descr="A blue and white logo with white text&#10;&#10;AI-generated content may be incorrect.">
            <a:extLst>
              <a:ext uri="{FF2B5EF4-FFF2-40B4-BE49-F238E27FC236}">
                <a16:creationId xmlns:a16="http://schemas.microsoft.com/office/drawing/2014/main" id="{945472B1-8E9D-E8F6-0D41-4FA2E7C87B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8225" y="945344"/>
            <a:ext cx="900000" cy="9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59353E-53A1-DBFF-E3C8-8BD9CC99A2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0325" y="-1503408"/>
            <a:ext cx="900000" cy="900000"/>
          </a:xfrm>
          <a:prstGeom prst="rect">
            <a:avLst/>
          </a:prstGeom>
        </p:spPr>
      </p:pic>
      <p:pic>
        <p:nvPicPr>
          <p:cNvPr id="20" name="Picture 19" descr="A red folder with a white letter and a pie chart&#10;&#10;AI-generated content may be incorrect.">
            <a:extLst>
              <a:ext uri="{FF2B5EF4-FFF2-40B4-BE49-F238E27FC236}">
                <a16:creationId xmlns:a16="http://schemas.microsoft.com/office/drawing/2014/main" id="{BC3C4855-9495-A244-BB80-9C5816182A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7815" y="-1536984"/>
            <a:ext cx="900000" cy="900000"/>
          </a:xfrm>
          <a:prstGeom prst="rect">
            <a:avLst/>
          </a:prstGeom>
        </p:spPr>
      </p:pic>
      <p:pic>
        <p:nvPicPr>
          <p:cNvPr id="21" name="Picture 20" descr="A logo of a software company&#10;&#10;AI-generated content may be incorrect.">
            <a:extLst>
              <a:ext uri="{FF2B5EF4-FFF2-40B4-BE49-F238E27FC236}">
                <a16:creationId xmlns:a16="http://schemas.microsoft.com/office/drawing/2014/main" id="{8F407E51-F080-DBE7-E741-7797644950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900000" y="-1486607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4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76209F-4B7F-D3C0-2B98-1D561FEB4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3" y="79637"/>
            <a:ext cx="865707" cy="8657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2BA4F4-DCB4-BCB8-2E1C-20E252946FE1}"/>
              </a:ext>
            </a:extLst>
          </p:cNvPr>
          <p:cNvSpPr txBox="1"/>
          <p:nvPr/>
        </p:nvSpPr>
        <p:spPr>
          <a:xfrm>
            <a:off x="1706135" y="237458"/>
            <a:ext cx="6300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hnschrift Condensed" panose="020B0502040204020203" pitchFamily="34" charset="0"/>
                <a:cs typeface="Arial"/>
                <a:sym typeface="Be Vietnam Pro"/>
              </a:rPr>
              <a:t>03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 Vietnam Pro"/>
                <a:cs typeface="Arial"/>
                <a:sym typeface="Be Vietnam Pro"/>
              </a:rPr>
              <a:t>. </a:t>
            </a:r>
            <a:r>
              <a:rPr kumimoji="0" lang="en-US" sz="40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 Vietnam Pro"/>
                <a:cs typeface="Arial"/>
                <a:sym typeface="Be Vietnam Pro"/>
              </a:rPr>
              <a:t>Used technologies</a:t>
            </a:r>
            <a:endParaRPr lang="bg-BG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86EF5-29DF-F181-1892-B7B875CA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255" y="1178334"/>
            <a:ext cx="900000" cy="900000"/>
          </a:xfrm>
          <a:prstGeom prst="rect">
            <a:avLst/>
          </a:prstGeom>
        </p:spPr>
      </p:pic>
      <p:pic>
        <p:nvPicPr>
          <p:cNvPr id="14" name="Picture 13" descr="A logo of a software company&#10;&#10;AI-generated content may be incorrect.">
            <a:extLst>
              <a:ext uri="{FF2B5EF4-FFF2-40B4-BE49-F238E27FC236}">
                <a16:creationId xmlns:a16="http://schemas.microsoft.com/office/drawing/2014/main" id="{E67261CA-25EA-34B5-0F80-22E0A22B4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057" y="1268054"/>
            <a:ext cx="900000" cy="900000"/>
          </a:xfrm>
          <a:prstGeom prst="rect">
            <a:avLst/>
          </a:prstGeom>
        </p:spPr>
      </p:pic>
      <p:pic>
        <p:nvPicPr>
          <p:cNvPr id="16" name="Picture 15" descr="A blue triangle with a x">
            <a:extLst>
              <a:ext uri="{FF2B5EF4-FFF2-40B4-BE49-F238E27FC236}">
                <a16:creationId xmlns:a16="http://schemas.microsoft.com/office/drawing/2014/main" id="{74A8C7E2-832B-E5DD-CA0F-5E0B89B48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265" y="3155488"/>
            <a:ext cx="1580459" cy="900000"/>
          </a:xfrm>
          <a:prstGeom prst="rect">
            <a:avLst/>
          </a:prstGeom>
        </p:spPr>
      </p:pic>
      <p:pic>
        <p:nvPicPr>
          <p:cNvPr id="24" name="Picture 23" descr="A blue and white logo with white text&#10;&#10;AI-generated content may be incorrect.">
            <a:extLst>
              <a:ext uri="{FF2B5EF4-FFF2-40B4-BE49-F238E27FC236}">
                <a16:creationId xmlns:a16="http://schemas.microsoft.com/office/drawing/2014/main" id="{A604130E-F66A-42E8-1DCE-0DC35E244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7453" y="945344"/>
            <a:ext cx="900000" cy="900000"/>
          </a:xfrm>
          <a:prstGeom prst="rect">
            <a:avLst/>
          </a:prstGeom>
        </p:spPr>
      </p:pic>
      <p:pic>
        <p:nvPicPr>
          <p:cNvPr id="26" name="Picture 25" descr="A blue and white logo&#10;&#10;AI-generated content may be incorrect.">
            <a:extLst>
              <a:ext uri="{FF2B5EF4-FFF2-40B4-BE49-F238E27FC236}">
                <a16:creationId xmlns:a16="http://schemas.microsoft.com/office/drawing/2014/main" id="{A69DACB6-8524-E914-1C8A-DE04EF7866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35" y="2929664"/>
            <a:ext cx="900000" cy="900000"/>
          </a:xfrm>
          <a:prstGeom prst="rect">
            <a:avLst/>
          </a:prstGeom>
        </p:spPr>
      </p:pic>
      <p:pic>
        <p:nvPicPr>
          <p:cNvPr id="28" name="Picture 27" descr="A red folder with a white letter and a pie chart&#10;&#10;AI-generated content may be incorrect.">
            <a:extLst>
              <a:ext uri="{FF2B5EF4-FFF2-40B4-BE49-F238E27FC236}">
                <a16:creationId xmlns:a16="http://schemas.microsoft.com/office/drawing/2014/main" id="{BB3BB827-03CD-7A41-4734-9781872D21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8815" y="2290036"/>
            <a:ext cx="900000" cy="900000"/>
          </a:xfrm>
          <a:prstGeom prst="rect">
            <a:avLst/>
          </a:prstGeom>
        </p:spPr>
      </p:pic>
      <p:pic>
        <p:nvPicPr>
          <p:cNvPr id="30" name="Picture 29" descr="A logo of a cat&#10;&#10;AI-generated content may be incorrect.">
            <a:extLst>
              <a:ext uri="{FF2B5EF4-FFF2-40B4-BE49-F238E27FC236}">
                <a16:creationId xmlns:a16="http://schemas.microsoft.com/office/drawing/2014/main" id="{ECFB50A0-4C57-7813-5A0A-9F95E23FB0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7255" y="4141804"/>
            <a:ext cx="900000" cy="900000"/>
          </a:xfrm>
          <a:prstGeom prst="rect">
            <a:avLst/>
          </a:prstGeom>
        </p:spPr>
      </p:pic>
      <p:pic>
        <p:nvPicPr>
          <p:cNvPr id="32" name="Picture 31" descr="A logo in a circle&#10;&#10;AI-generated content may be incorrect.">
            <a:extLst>
              <a:ext uri="{FF2B5EF4-FFF2-40B4-BE49-F238E27FC236}">
                <a16:creationId xmlns:a16="http://schemas.microsoft.com/office/drawing/2014/main" id="{7E525358-BAD0-04B2-A897-7BF03A4E52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7865" y="3570584"/>
            <a:ext cx="900000" cy="900000"/>
          </a:xfrm>
          <a:prstGeom prst="rect">
            <a:avLst/>
          </a:prstGeom>
        </p:spPr>
      </p:pic>
      <p:pic>
        <p:nvPicPr>
          <p:cNvPr id="34" name="Picture 33" descr="A blue and black logo&#10;&#10;AI-generated content may be incorrect.">
            <a:extLst>
              <a:ext uri="{FF2B5EF4-FFF2-40B4-BE49-F238E27FC236}">
                <a16:creationId xmlns:a16="http://schemas.microsoft.com/office/drawing/2014/main" id="{9B67E20F-E7EA-8D1A-022F-9A2C5B908F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49973" y="3500884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04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52F2-33EC-4E70-78E9-5AA4111E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35" y="1307100"/>
            <a:ext cx="8531330" cy="2529300"/>
          </a:xfrm>
        </p:spPr>
        <p:txBody>
          <a:bodyPr/>
          <a:lstStyle/>
          <a:p>
            <a:r>
              <a:rPr lang="en-US" b="1" dirty="0"/>
              <a:t>TO THE PROJECT!</a:t>
            </a:r>
            <a:endParaRPr lang="bg-BG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DE80C-1FDC-CF1D-F374-A04E30246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3" y="79637"/>
            <a:ext cx="865707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3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Paraphilia Case Study by Slidesgo">
  <a:themeElements>
    <a:clrScheme name="Simple Light">
      <a:dk1>
        <a:srgbClr val="FFFFFF"/>
      </a:dk1>
      <a:lt1>
        <a:srgbClr val="000000"/>
      </a:lt1>
      <a:dk2>
        <a:srgbClr val="A80000"/>
      </a:dk2>
      <a:lt2>
        <a:srgbClr val="C9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F791CB61BDB419AD4C24D781F5F0D" ma:contentTypeVersion="5" ma:contentTypeDescription="Create a new document." ma:contentTypeScope="" ma:versionID="91bbeaecb5fd2cc120e12d9e7022bcc5">
  <xsd:schema xmlns:xsd="http://www.w3.org/2001/XMLSchema" xmlns:xs="http://www.w3.org/2001/XMLSchema" xmlns:p="http://schemas.microsoft.com/office/2006/metadata/properties" xmlns:ns3="1f3380a6-67f2-419f-a8ce-8c9432a9136a" targetNamespace="http://schemas.microsoft.com/office/2006/metadata/properties" ma:root="true" ma:fieldsID="f3ddd87189735927f183cf02c2d0b769" ns3:_="">
    <xsd:import namespace="1f3380a6-67f2-419f-a8ce-8c9432a9136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3380a6-67f2-419f-a8ce-8c9432a9136a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f3380a6-67f2-419f-a8ce-8c9432a9136a" xsi:nil="true"/>
  </documentManagement>
</p:properties>
</file>

<file path=customXml/itemProps1.xml><?xml version="1.0" encoding="utf-8"?>
<ds:datastoreItem xmlns:ds="http://schemas.openxmlformats.org/officeDocument/2006/customXml" ds:itemID="{D13CAF06-C85E-4196-9C54-25211E8191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3380a6-67f2-419f-a8ce-8c9432a913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A6270E-93E1-4AC8-B313-7B353803E7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0384AE-9842-4F34-9DD6-1FB354719325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1f3380a6-67f2-419f-a8ce-8c9432a9136a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166</Words>
  <Application>Microsoft Office PowerPoint</Application>
  <PresentationFormat>On-screen Show (16:9)</PresentationFormat>
  <Paragraphs>21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Be Vietnam Pro</vt:lpstr>
      <vt:lpstr>Be Vietnam Pro Medium</vt:lpstr>
      <vt:lpstr>Bahnschrift Condensed</vt:lpstr>
      <vt:lpstr>Arial</vt:lpstr>
      <vt:lpstr>Montserrat Bold</vt:lpstr>
      <vt:lpstr>League Spartan</vt:lpstr>
      <vt:lpstr>Paraphilia Case Study by Slidesgo</vt:lpstr>
      <vt:lpstr>Prime Fixture</vt:lpstr>
      <vt:lpstr>Table of contents</vt:lpstr>
      <vt:lpstr>01. Our team and what you should know about us</vt:lpstr>
      <vt:lpstr>Team Prime Fixture</vt:lpstr>
      <vt:lpstr>02. Our project and the idea behind it</vt:lpstr>
      <vt:lpstr>PowerPoint Presentation</vt:lpstr>
      <vt:lpstr>PowerPoint Presentation</vt:lpstr>
      <vt:lpstr>PowerPoint Presentation</vt:lpstr>
      <vt:lpstr>TO THE PROJECT!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Viktor Nikov</dc:creator>
  <cp:lastModifiedBy>Виктор А. Ников</cp:lastModifiedBy>
  <cp:revision>2</cp:revision>
  <dcterms:modified xsi:type="dcterms:W3CDTF">2025-06-11T16:34:50Z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0x01010053FF791CB61BDB419AD4C24D781F5F0D</vt:lpwstr>
  </property>
</Properties>
</file>