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Be Vietnam Pro Medium" panose="020B0604020202020204" charset="0"/>
      <p:regular r:id="rId21"/>
      <p:bold r:id="rId22"/>
      <p:italic r:id="rId23"/>
      <p:boldItalic r:id="rId24"/>
    </p:embeddedFont>
    <p:embeddedFont>
      <p:font typeface="League Spartan" panose="020B0604020202020204" charset="0"/>
      <p:regular r:id="rId25"/>
      <p:bold r:id="rId26"/>
    </p:embeddedFont>
    <p:embeddedFont>
      <p:font typeface="Montserrat Bold" panose="020B060402020202020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7C0D6-38B0-4BBE-9BBD-0384D112FC26}" v="51" dt="2025-06-11T16:34:49.410"/>
  </p1510:revLst>
</p1510:revInfo>
</file>

<file path=ppt/tableStyles.xml><?xml version="1.0" encoding="utf-8"?>
<a:tblStyleLst xmlns:a="http://schemas.openxmlformats.org/drawingml/2006/main" def="{21CAC048-75FB-42E6-A9BF-4983B9F9A9A1}">
  <a:tblStyle styleId="{21CAC048-75FB-42E6-A9BF-4983B9F9A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47888-7A20-4511-9F62-3DFA333955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47F7D34-D7E9-8735-E0F0-62F04AB1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EFCB7FD8-9FD8-03DE-365C-D091772F1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FC309746-345D-6D8B-1FE0-44B97D9F9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2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E1736382-F388-CAC5-00A8-4DD3B158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8308533D-895C-B261-8177-DE101174C9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0B6166D7-9543-CC2B-7AC4-AA5FB77F9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7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9A6BB19-C27B-0252-9BD4-5F17F132B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DF7C6DAF-34FB-5490-1D66-44FD2B0E5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3AC75AE2-3469-B88F-20E7-22DFF3498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9AF7FB7-DBF9-2962-8C61-2000F82CF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A565E2A0-D170-8133-2812-CF436D180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E247E427-54A9-C361-F925-879C054CF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 dirty="0"/>
              <a:t>Prime Fixture</a:t>
            </a: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Here to make our future safe</a:t>
            </a:r>
            <a:endParaRPr sz="1500" dirty="0"/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CF75B5B5-0175-90B8-4C05-F9E97ECB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AA86B88D-50AB-7573-61CF-D27065C5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B3676117-2A39-7C06-0845-95B964360C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9150" y="420997"/>
            <a:ext cx="6125700" cy="920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Table of contents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922D2A98-E58E-718C-FF9B-40EC74DA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E6962-BB56-46FE-9790-E75B49679218}"/>
              </a:ext>
            </a:extLst>
          </p:cNvPr>
          <p:cNvSpPr txBox="1"/>
          <p:nvPr/>
        </p:nvSpPr>
        <p:spPr>
          <a:xfrm>
            <a:off x="1903140" y="1739590"/>
            <a:ext cx="50593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Prime Fixture’s Team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2. The Project of Prime Fixture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3.Used technologies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6" name="Google Shape;167;p33">
            <a:extLst>
              <a:ext uri="{FF2B5EF4-FFF2-40B4-BE49-F238E27FC236}">
                <a16:creationId xmlns:a16="http://schemas.microsoft.com/office/drawing/2014/main" id="{94D5E796-86E3-7E42-BA32-676A663AF62E}"/>
              </a:ext>
            </a:extLst>
          </p:cNvPr>
          <p:cNvSpPr txBox="1">
            <a:spLocks/>
          </p:cNvSpPr>
          <p:nvPr/>
        </p:nvSpPr>
        <p:spPr>
          <a:xfrm>
            <a:off x="275063" y="6464152"/>
            <a:ext cx="7441581" cy="138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6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r>
              <a:rPr lang="en-US" dirty="0">
                <a:latin typeface="Bahnschrift Condensed" panose="020B0502040204020203" pitchFamily="34" charset="0"/>
              </a:rPr>
              <a:t>01</a:t>
            </a:r>
            <a:r>
              <a:rPr lang="en-US" dirty="0"/>
              <a:t>. </a:t>
            </a:r>
            <a:r>
              <a:rPr lang="en-US" b="1" i="1" dirty="0"/>
              <a:t>Our team</a:t>
            </a:r>
            <a:br>
              <a:rPr lang="en-US" dirty="0"/>
            </a:br>
            <a:r>
              <a:rPr lang="en-US" sz="4000" dirty="0"/>
              <a:t>and what you should know about us</a:t>
            </a:r>
          </a:p>
        </p:txBody>
      </p:sp>
    </p:spTree>
    <p:extLst>
      <p:ext uri="{BB962C8B-B14F-4D97-AF65-F5344CB8AC3E}">
        <p14:creationId xmlns:p14="http://schemas.microsoft.com/office/powerpoint/2010/main" val="11622918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3E869302-149D-23A2-A021-963F1A30E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C14C698F-B2E9-6E89-54B3-785CE46536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209" y="1876912"/>
            <a:ext cx="7441581" cy="138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01</a:t>
            </a:r>
            <a:r>
              <a:rPr lang="en-US" dirty="0"/>
              <a:t>. </a:t>
            </a:r>
            <a:r>
              <a:rPr lang="en-US" b="1" i="1" dirty="0"/>
              <a:t>Our team</a:t>
            </a:r>
            <a:br>
              <a:rPr lang="en-US" dirty="0"/>
            </a:br>
            <a:r>
              <a:rPr lang="en-US" sz="4000" dirty="0"/>
              <a:t>and what you should know about us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D6388B46-5E34-C47C-0BA0-6CA955AF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4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34F93C63-0FE9-BAE7-0D18-84F694A5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31CD2D8B-7368-CC9E-ADE5-AD63C5DD59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3032" y="340442"/>
            <a:ext cx="6125700" cy="729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Team </a:t>
            </a:r>
            <a:r>
              <a:rPr lang="en-US" sz="2400" b="1" i="1" dirty="0"/>
              <a:t>Prime Fixture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877ABF01-C4C7-191F-4112-9ECD5A17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01C915-F361-30E9-38F1-5DAE42BC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8" y="1193483"/>
            <a:ext cx="12334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3D03B-D7DB-84E8-A84F-7A10F6F6A989}"/>
              </a:ext>
            </a:extLst>
          </p:cNvPr>
          <p:cNvSpPr txBox="1"/>
          <p:nvPr/>
        </p:nvSpPr>
        <p:spPr>
          <a:xfrm>
            <a:off x="2668858" y="1568167"/>
            <a:ext cx="190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Scrum trainer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EE388-56C7-D588-2AF5-C13C148CC531}"/>
              </a:ext>
            </a:extLst>
          </p:cNvPr>
          <p:cNvSpPr txBox="1"/>
          <p:nvPr/>
        </p:nvSpPr>
        <p:spPr>
          <a:xfrm>
            <a:off x="2394084" y="1260391"/>
            <a:ext cx="217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Georgi Pavlov</a:t>
            </a:r>
          </a:p>
          <a:p>
            <a:endParaRPr lang="bg-B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D702-902E-5107-D462-7B6DDE8F7327}"/>
              </a:ext>
            </a:extLst>
          </p:cNvPr>
          <p:cNvSpPr txBox="1"/>
          <p:nvPr/>
        </p:nvSpPr>
        <p:spPr>
          <a:xfrm>
            <a:off x="6630387" y="1568167"/>
            <a:ext cx="190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Front-end developer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AE933-D87F-4DEA-74C6-973E43C846D9}"/>
              </a:ext>
            </a:extLst>
          </p:cNvPr>
          <p:cNvSpPr txBox="1"/>
          <p:nvPr/>
        </p:nvSpPr>
        <p:spPr>
          <a:xfrm>
            <a:off x="6355613" y="1260391"/>
            <a:ext cx="217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Lyubomir Iliev</a:t>
            </a:r>
            <a:endParaRPr lang="bg-B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B6AA3-4A20-C742-ACE6-8AF691626949}"/>
              </a:ext>
            </a:extLst>
          </p:cNvPr>
          <p:cNvSpPr txBox="1"/>
          <p:nvPr/>
        </p:nvSpPr>
        <p:spPr>
          <a:xfrm>
            <a:off x="2645684" y="3176338"/>
            <a:ext cx="190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Back-end developer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DA8DF-25A7-067F-2F7B-CA6925DD822F}"/>
              </a:ext>
            </a:extLst>
          </p:cNvPr>
          <p:cNvSpPr txBox="1"/>
          <p:nvPr/>
        </p:nvSpPr>
        <p:spPr>
          <a:xfrm>
            <a:off x="2370910" y="2868562"/>
            <a:ext cx="27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Kaloyan </a:t>
            </a:r>
            <a:r>
              <a:rPr lang="en-US" sz="2000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Boychev</a:t>
            </a:r>
            <a:endParaRPr lang="bg-BG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5AA05-D818-2F56-D1EB-554547F7A372}"/>
              </a:ext>
            </a:extLst>
          </p:cNvPr>
          <p:cNvSpPr txBox="1"/>
          <p:nvPr/>
        </p:nvSpPr>
        <p:spPr>
          <a:xfrm>
            <a:off x="6630387" y="3243246"/>
            <a:ext cx="190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230B-1BCF-1FA4-EB7A-652FD334C4F4}"/>
              </a:ext>
            </a:extLst>
          </p:cNvPr>
          <p:cNvSpPr txBox="1"/>
          <p:nvPr/>
        </p:nvSpPr>
        <p:spPr>
          <a:xfrm>
            <a:off x="6355614" y="2935470"/>
            <a:ext cx="23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Viktor Nikov</a:t>
            </a:r>
          </a:p>
          <a:p>
            <a:endParaRPr lang="bg-BG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D3CB83-6774-F3C0-2832-10E3AE3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50" y="2868561"/>
            <a:ext cx="1279835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05292-010A-5E22-00D5-72155B5B9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127" y="2868561"/>
            <a:ext cx="1233486" cy="123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03BFC-5079-C387-5F66-3357BF1EC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777" y="1260390"/>
            <a:ext cx="1279835" cy="12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08E097DA-38C9-DB58-49BF-3385A33A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7DD4284F-88E2-5DA3-9017-291F0502912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209" y="1876912"/>
            <a:ext cx="7441581" cy="138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02</a:t>
            </a:r>
            <a:r>
              <a:rPr lang="en-US" dirty="0"/>
              <a:t>. </a:t>
            </a:r>
            <a:r>
              <a:rPr lang="en-US" b="1" i="1" dirty="0"/>
              <a:t>Our project</a:t>
            </a:r>
            <a:br>
              <a:rPr lang="en-US" dirty="0"/>
            </a:br>
            <a:r>
              <a:rPr lang="en-US" sz="4000" dirty="0"/>
              <a:t>and the idea behind it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A8C85D01-5A17-CFF1-D8FA-E4E0B17F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3FE03-65C0-6F0C-DED1-AB6D031C74CA}"/>
              </a:ext>
            </a:extLst>
          </p:cNvPr>
          <p:cNvSpPr txBox="1"/>
          <p:nvPr/>
        </p:nvSpPr>
        <p:spPr>
          <a:xfrm>
            <a:off x="1025912" y="349405"/>
            <a:ext cx="7470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Creation and the idea behind the project</a:t>
            </a:r>
            <a:endParaRPr lang="bg-BG" sz="32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B104FFB0-F545-A98B-4278-FA62B453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E29E8-7C48-F59D-1C68-186C2E92BB79}"/>
              </a:ext>
            </a:extLst>
          </p:cNvPr>
          <p:cNvSpPr txBox="1"/>
          <p:nvPr/>
        </p:nvSpPr>
        <p:spPr>
          <a:xfrm>
            <a:off x="119949" y="1427356"/>
            <a:ext cx="4898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Our project dedicated software designed to support the organization and efficiency of firefighting teams. Developed by Prime Fixture, the platform aims to provide real-time management of personnel, schedules, and critical operations. Built with a focus on reliability and clarity, it simulates the structure of a professional emergency response tool while being developed within an academic environment.</a:t>
            </a:r>
            <a:endParaRPr lang="bg-BG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56CEA4-FDAC-3C05-C07E-B4CC97C2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66" y="1747024"/>
            <a:ext cx="4024685" cy="22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75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C8DFFF-5B07-718A-A383-A560FF98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79637"/>
            <a:ext cx="865707" cy="865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D1DC3A-155E-76BD-BFE6-5A696D5B20BC}"/>
              </a:ext>
            </a:extLst>
          </p:cNvPr>
          <p:cNvSpPr txBox="1"/>
          <p:nvPr/>
        </p:nvSpPr>
        <p:spPr>
          <a:xfrm>
            <a:off x="491198" y="1711537"/>
            <a:ext cx="8364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Condensed" panose="020B0502040204020203" pitchFamily="34" charset="0"/>
                <a:sym typeface="Be Vietnam Pro"/>
              </a:rPr>
              <a:t>03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sym typeface="Be Vietnam Pro"/>
              </a:rPr>
              <a:t>. </a:t>
            </a:r>
            <a:r>
              <a:rPr kumimoji="0" lang="en-US" sz="6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sym typeface="Be Vietnam Pro"/>
              </a:rPr>
              <a:t>Used technologies</a:t>
            </a:r>
            <a:b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sym typeface="Be Vietnam Pro"/>
              </a:rPr>
            </a:br>
            <a:endParaRPr lang="bg-BG" dirty="0"/>
          </a:p>
        </p:txBody>
      </p:sp>
      <p:pic>
        <p:nvPicPr>
          <p:cNvPr id="13" name="Picture 12" descr="A blue and white logo&#10;&#10;AI-generated content may be incorrect.">
            <a:extLst>
              <a:ext uri="{FF2B5EF4-FFF2-40B4-BE49-F238E27FC236}">
                <a16:creationId xmlns:a16="http://schemas.microsoft.com/office/drawing/2014/main" id="{8224F321-41D0-AFFE-858F-5E7504E4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9385" y="3310664"/>
            <a:ext cx="900000" cy="900000"/>
          </a:xfrm>
          <a:prstGeom prst="rect">
            <a:avLst/>
          </a:prstGeom>
        </p:spPr>
      </p:pic>
      <p:pic>
        <p:nvPicPr>
          <p:cNvPr id="14" name="Picture 13" descr="A blue and black logo&#10;&#10;AI-generated content may be incorrect.">
            <a:extLst>
              <a:ext uri="{FF2B5EF4-FFF2-40B4-BE49-F238E27FC236}">
                <a16:creationId xmlns:a16="http://schemas.microsoft.com/office/drawing/2014/main" id="{F653E720-45B9-A342-D46F-51351198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0" y="5741164"/>
            <a:ext cx="900000" cy="900000"/>
          </a:xfrm>
          <a:prstGeom prst="rect">
            <a:avLst/>
          </a:prstGeom>
        </p:spPr>
      </p:pic>
      <p:pic>
        <p:nvPicPr>
          <p:cNvPr id="15" name="Picture 14" descr="A logo of a cat&#10;&#10;AI-generated content may be incorrect.">
            <a:extLst>
              <a:ext uri="{FF2B5EF4-FFF2-40B4-BE49-F238E27FC236}">
                <a16:creationId xmlns:a16="http://schemas.microsoft.com/office/drawing/2014/main" id="{414D0944-546A-F87F-EADE-4E3259725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000" y="6191164"/>
            <a:ext cx="900000" cy="900000"/>
          </a:xfrm>
          <a:prstGeom prst="rect">
            <a:avLst/>
          </a:prstGeom>
        </p:spPr>
      </p:pic>
      <p:pic>
        <p:nvPicPr>
          <p:cNvPr id="16" name="Picture 15" descr="A blue triangle with a x">
            <a:extLst>
              <a:ext uri="{FF2B5EF4-FFF2-40B4-BE49-F238E27FC236}">
                <a16:creationId xmlns:a16="http://schemas.microsoft.com/office/drawing/2014/main" id="{0153B158-4A6C-C8EB-E773-4237F93E9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620" y="5741164"/>
            <a:ext cx="1580459" cy="900000"/>
          </a:xfrm>
          <a:prstGeom prst="rect">
            <a:avLst/>
          </a:prstGeom>
        </p:spPr>
      </p:pic>
      <p:pic>
        <p:nvPicPr>
          <p:cNvPr id="17" name="Picture 16" descr="A logo in a circle&#10;&#10;AI-generated content may be incorrect.">
            <a:extLst>
              <a:ext uri="{FF2B5EF4-FFF2-40B4-BE49-F238E27FC236}">
                <a16:creationId xmlns:a16="http://schemas.microsoft.com/office/drawing/2014/main" id="{5A3A10D5-8F91-477E-C241-A824810BB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4130" y="4407244"/>
            <a:ext cx="900000" cy="900000"/>
          </a:xfrm>
          <a:prstGeom prst="rect">
            <a:avLst/>
          </a:prstGeom>
        </p:spPr>
      </p:pic>
      <p:pic>
        <p:nvPicPr>
          <p:cNvPr id="18" name="Picture 17" descr="A blue and white logo with white text&#10;&#10;AI-generated content may be incorrect.">
            <a:extLst>
              <a:ext uri="{FF2B5EF4-FFF2-40B4-BE49-F238E27FC236}">
                <a16:creationId xmlns:a16="http://schemas.microsoft.com/office/drawing/2014/main" id="{945472B1-8E9D-E8F6-0D41-4FA2E7C87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8225" y="945344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59353E-53A1-DBFF-E3C8-8BD9CC99A2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0325" y="-1503408"/>
            <a:ext cx="900000" cy="900000"/>
          </a:xfrm>
          <a:prstGeom prst="rect">
            <a:avLst/>
          </a:prstGeom>
        </p:spPr>
      </p:pic>
      <p:pic>
        <p:nvPicPr>
          <p:cNvPr id="20" name="Picture 19" descr="A red folder with a white letter and a pie chart&#10;&#10;AI-generated content may be incorrect.">
            <a:extLst>
              <a:ext uri="{FF2B5EF4-FFF2-40B4-BE49-F238E27FC236}">
                <a16:creationId xmlns:a16="http://schemas.microsoft.com/office/drawing/2014/main" id="{BC3C4855-9495-A244-BB80-9C5816182A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7815" y="-1536984"/>
            <a:ext cx="900000" cy="900000"/>
          </a:xfrm>
          <a:prstGeom prst="rect">
            <a:avLst/>
          </a:prstGeom>
        </p:spPr>
      </p:pic>
      <p:pic>
        <p:nvPicPr>
          <p:cNvPr id="21" name="Picture 20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8F407E51-F080-DBE7-E741-779764495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00000" y="-1486607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76209F-4B7F-D3C0-2B98-1D561FEB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79637"/>
            <a:ext cx="865707" cy="865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BA4F4-DCB4-BCB8-2E1C-20E252946FE1}"/>
              </a:ext>
            </a:extLst>
          </p:cNvPr>
          <p:cNvSpPr txBox="1"/>
          <p:nvPr/>
        </p:nvSpPr>
        <p:spPr>
          <a:xfrm>
            <a:off x="1706135" y="237458"/>
            <a:ext cx="630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Condensed" panose="020B0502040204020203" pitchFamily="34" charset="0"/>
                <a:cs typeface="Arial"/>
                <a:sym typeface="Be Vietnam Pro"/>
              </a:rPr>
              <a:t>03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cs typeface="Arial"/>
                <a:sym typeface="Be Vietnam Pro"/>
              </a:rPr>
              <a:t>. 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cs typeface="Arial"/>
                <a:sym typeface="Be Vietnam Pro"/>
              </a:rPr>
              <a:t>Used technologies</a:t>
            </a:r>
            <a:endParaRPr lang="bg-BG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86EF5-29DF-F181-1892-B7B875CA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55" y="1178334"/>
            <a:ext cx="900000" cy="900000"/>
          </a:xfrm>
          <a:prstGeom prst="rect">
            <a:avLst/>
          </a:prstGeom>
        </p:spPr>
      </p:pic>
      <p:pic>
        <p:nvPicPr>
          <p:cNvPr id="14" name="Picture 13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E67261CA-25EA-34B5-0F80-22E0A22B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57" y="1268054"/>
            <a:ext cx="900000" cy="900000"/>
          </a:xfrm>
          <a:prstGeom prst="rect">
            <a:avLst/>
          </a:prstGeom>
        </p:spPr>
      </p:pic>
      <p:pic>
        <p:nvPicPr>
          <p:cNvPr id="16" name="Picture 15" descr="A blue triangle with a x">
            <a:extLst>
              <a:ext uri="{FF2B5EF4-FFF2-40B4-BE49-F238E27FC236}">
                <a16:creationId xmlns:a16="http://schemas.microsoft.com/office/drawing/2014/main" id="{74A8C7E2-832B-E5DD-CA0F-5E0B89B4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65" y="3155488"/>
            <a:ext cx="1580459" cy="900000"/>
          </a:xfrm>
          <a:prstGeom prst="rect">
            <a:avLst/>
          </a:prstGeom>
        </p:spPr>
      </p:pic>
      <p:pic>
        <p:nvPicPr>
          <p:cNvPr id="24" name="Picture 23" descr="A blue and white logo with white text&#10;&#10;AI-generated content may be incorrect.">
            <a:extLst>
              <a:ext uri="{FF2B5EF4-FFF2-40B4-BE49-F238E27FC236}">
                <a16:creationId xmlns:a16="http://schemas.microsoft.com/office/drawing/2014/main" id="{A604130E-F66A-42E8-1DCE-0DC35E244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453" y="945344"/>
            <a:ext cx="900000" cy="900000"/>
          </a:xfrm>
          <a:prstGeom prst="rect">
            <a:avLst/>
          </a:prstGeom>
        </p:spPr>
      </p:pic>
      <p:pic>
        <p:nvPicPr>
          <p:cNvPr id="26" name="Picture 25" descr="A blue and white logo&#10;&#10;AI-generated content may be incorrect.">
            <a:extLst>
              <a:ext uri="{FF2B5EF4-FFF2-40B4-BE49-F238E27FC236}">
                <a16:creationId xmlns:a16="http://schemas.microsoft.com/office/drawing/2014/main" id="{A69DACB6-8524-E914-1C8A-DE04EF786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35" y="2929664"/>
            <a:ext cx="900000" cy="900000"/>
          </a:xfrm>
          <a:prstGeom prst="rect">
            <a:avLst/>
          </a:prstGeom>
        </p:spPr>
      </p:pic>
      <p:pic>
        <p:nvPicPr>
          <p:cNvPr id="28" name="Picture 27" descr="A red folder with a white letter and a pie chart&#10;&#10;AI-generated content may be incorrect.">
            <a:extLst>
              <a:ext uri="{FF2B5EF4-FFF2-40B4-BE49-F238E27FC236}">
                <a16:creationId xmlns:a16="http://schemas.microsoft.com/office/drawing/2014/main" id="{BB3BB827-03CD-7A41-4734-9781872D2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815" y="2290036"/>
            <a:ext cx="900000" cy="900000"/>
          </a:xfrm>
          <a:prstGeom prst="rect">
            <a:avLst/>
          </a:prstGeom>
        </p:spPr>
      </p:pic>
      <p:pic>
        <p:nvPicPr>
          <p:cNvPr id="30" name="Picture 29" descr="A logo of a cat&#10;&#10;AI-generated content may be incorrect.">
            <a:extLst>
              <a:ext uri="{FF2B5EF4-FFF2-40B4-BE49-F238E27FC236}">
                <a16:creationId xmlns:a16="http://schemas.microsoft.com/office/drawing/2014/main" id="{ECFB50A0-4C57-7813-5A0A-9F95E23FB0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255" y="4141804"/>
            <a:ext cx="900000" cy="900000"/>
          </a:xfrm>
          <a:prstGeom prst="rect">
            <a:avLst/>
          </a:prstGeom>
        </p:spPr>
      </p:pic>
      <p:pic>
        <p:nvPicPr>
          <p:cNvPr id="32" name="Picture 31" descr="A logo in a circle&#10;&#10;AI-generated content may be incorrect.">
            <a:extLst>
              <a:ext uri="{FF2B5EF4-FFF2-40B4-BE49-F238E27FC236}">
                <a16:creationId xmlns:a16="http://schemas.microsoft.com/office/drawing/2014/main" id="{7E525358-BAD0-04B2-A897-7BF03A4E52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7865" y="3570584"/>
            <a:ext cx="900000" cy="900000"/>
          </a:xfrm>
          <a:prstGeom prst="rect">
            <a:avLst/>
          </a:prstGeom>
        </p:spPr>
      </p:pic>
      <p:pic>
        <p:nvPicPr>
          <p:cNvPr id="34" name="Picture 33" descr="A blue and black logo&#10;&#10;AI-generated content may be incorrect.">
            <a:extLst>
              <a:ext uri="{FF2B5EF4-FFF2-40B4-BE49-F238E27FC236}">
                <a16:creationId xmlns:a16="http://schemas.microsoft.com/office/drawing/2014/main" id="{9B67E20F-E7EA-8D1A-022F-9A2C5B908F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9973" y="3500884"/>
            <a:ext cx="900000" cy="900000"/>
          </a:xfrm>
          <a:prstGeom prst="rect">
            <a:avLst/>
          </a:prstGeom>
        </p:spPr>
      </p:pic>
      <p:pic>
        <p:nvPicPr>
          <p:cNvPr id="3" name="Picture 2" descr="A green and white logo">
            <a:extLst>
              <a:ext uri="{FF2B5EF4-FFF2-40B4-BE49-F238E27FC236}">
                <a16:creationId xmlns:a16="http://schemas.microsoft.com/office/drawing/2014/main" id="{7F9ADDEC-3D23-40B8-207F-598860C9C0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125" b="91875" l="7000" r="92375">
                        <a14:foregroundMark x1="79625" y1="29750" x2="79625" y2="29750"/>
                        <a14:foregroundMark x1="78000" y1="42750" x2="78000" y2="42750"/>
                        <a14:foregroundMark x1="77500" y1="49250" x2="77500" y2="49250"/>
                        <a14:foregroundMark x1="80125" y1="60875" x2="80125" y2="60875"/>
                        <a14:foregroundMark x1="80625" y1="70375" x2="80625" y2="70375"/>
                        <a14:foregroundMark x1="54375" y1="91875" x2="54375" y2="91875"/>
                        <a14:foregroundMark x1="7125" y1="59250" x2="7125" y2="59250"/>
                        <a14:foregroundMark x1="54875" y1="9125" x2="54875" y2="9125"/>
                        <a14:foregroundMark x1="92375" y1="19375" x2="92375" y2="19375"/>
                        <a14:foregroundMark x1="25875" y1="45000" x2="25875" y2="45000"/>
                        <a14:foregroundMark x1="21125" y1="37875" x2="21125" y2="37875"/>
                        <a14:foregroundMark x1="21125" y1="37875" x2="27875" y2="48875"/>
                        <a14:foregroundMark x1="36125" y1="39750" x2="29250" y2="49375"/>
                        <a14:foregroundMark x1="25750" y1="51750" x2="24500" y2="57750"/>
                        <a14:foregroundMark x1="29625" y1="52000" x2="33625" y2="60500"/>
                        <a14:foregroundMark x1="62500" y1="22000" x2="88125" y2="23625"/>
                        <a14:foregroundMark x1="89000" y1="25375" x2="88750" y2="43250"/>
                        <a14:foregroundMark x1="88750" y1="43250" x2="89000" y2="43625"/>
                        <a14:foregroundMark x1="69875" y1="25875" x2="69750" y2="34250"/>
                        <a14:foregroundMark x1="60125" y1="34250" x2="84750" y2="33625"/>
                        <a14:foregroundMark x1="70375" y1="30125" x2="70625" y2="75250"/>
                        <a14:foregroundMark x1="62000" y1="77000" x2="79875" y2="76750"/>
                        <a14:foregroundMark x1="79875" y1="76750" x2="90000" y2="56875"/>
                        <a14:foregroundMark x1="90000" y1="56875" x2="89875" y2="42500"/>
                        <a14:foregroundMark x1="64625" y1="45000" x2="64625" y2="45000"/>
                        <a14:foregroundMark x1="65625" y1="66250" x2="65625" y2="66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896" y="1424329"/>
            <a:ext cx="865707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52F2-33EC-4E70-78E9-5AA4111E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35" y="1307100"/>
            <a:ext cx="8531330" cy="2529300"/>
          </a:xfrm>
        </p:spPr>
        <p:txBody>
          <a:bodyPr/>
          <a:lstStyle/>
          <a:p>
            <a:r>
              <a:rPr lang="en-US" b="1" dirty="0"/>
              <a:t>TO THE PROJECT!</a:t>
            </a:r>
            <a:endParaRPr lang="bg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DE80C-1FDC-CF1D-F374-A04E3024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79637"/>
            <a:ext cx="865707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3380a6-67f2-419f-a8ce-8c9432a9136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791CB61BDB419AD4C24D781F5F0D" ma:contentTypeVersion="5" ma:contentTypeDescription="Create a new document." ma:contentTypeScope="" ma:versionID="91bbeaecb5fd2cc120e12d9e7022bcc5">
  <xsd:schema xmlns:xsd="http://www.w3.org/2001/XMLSchema" xmlns:xs="http://www.w3.org/2001/XMLSchema" xmlns:p="http://schemas.microsoft.com/office/2006/metadata/properties" xmlns:ns3="1f3380a6-67f2-419f-a8ce-8c9432a9136a" targetNamespace="http://schemas.microsoft.com/office/2006/metadata/properties" ma:root="true" ma:fieldsID="f3ddd87189735927f183cf02c2d0b769" ns3:_="">
    <xsd:import namespace="1f3380a6-67f2-419f-a8ce-8c9432a9136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380a6-67f2-419f-a8ce-8c9432a9136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0384AE-9842-4F34-9DD6-1FB354719325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f3380a6-67f2-419f-a8ce-8c9432a9136a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3A6270E-93E1-4AC8-B313-7B353803E7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3CAF06-C85E-4196-9C54-25211E81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3380a6-67f2-419f-a8ce-8c9432a91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166</Words>
  <Application>Microsoft Office PowerPoint</Application>
  <PresentationFormat>On-screen Show (16:9)</PresentationFormat>
  <Paragraphs>21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League Spartan</vt:lpstr>
      <vt:lpstr>Be Vietnam Pro</vt:lpstr>
      <vt:lpstr>Bahnschrift Condensed</vt:lpstr>
      <vt:lpstr>Be Vietnam Pro Medium</vt:lpstr>
      <vt:lpstr>Montserrat Bold</vt:lpstr>
      <vt:lpstr>Paraphilia Case Study by Slidesgo</vt:lpstr>
      <vt:lpstr>Prime Fixture</vt:lpstr>
      <vt:lpstr>Table of contents</vt:lpstr>
      <vt:lpstr>01. Our team and what you should know about us</vt:lpstr>
      <vt:lpstr>Team Prime Fixture</vt:lpstr>
      <vt:lpstr>02. Our project and the idea behind it</vt:lpstr>
      <vt:lpstr>PowerPoint Presentation</vt:lpstr>
      <vt:lpstr>PowerPoint Presentation</vt:lpstr>
      <vt:lpstr>PowerPoint Presentation</vt:lpstr>
      <vt:lpstr>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Viktor Nikov</dc:creator>
  <cp:lastModifiedBy>Калоян И. Бойчев</cp:lastModifiedBy>
  <cp:revision>3</cp:revision>
  <dcterms:modified xsi:type="dcterms:W3CDTF">2025-06-11T21:33:11Z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0x01010053FF791CB61BDB419AD4C24D781F5F0D</vt:lpwstr>
  </property>
</Properties>
</file>