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4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1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41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334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380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937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28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2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3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12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9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41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5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98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93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328780-FE7F-4983-868D-23984954519B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701879-5789-4C1A-8B2D-868D7A351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11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860" y="1476076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>
                <a:latin typeface="Bahnschrift Condensed" panose="020B0502040204020203" pitchFamily="34" charset="0"/>
              </a:rPr>
              <a:t>Team</a:t>
            </a:r>
            <a:br>
              <a:rPr lang="en-GB" dirty="0"/>
            </a:br>
            <a:r>
              <a:rPr lang="en-GB" sz="89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STYLECREATORS</a:t>
            </a:r>
          </a:p>
        </p:txBody>
      </p:sp>
    </p:spTree>
    <p:extLst>
      <p:ext uri="{BB962C8B-B14F-4D97-AF65-F5344CB8AC3E}">
        <p14:creationId xmlns:p14="http://schemas.microsoft.com/office/powerpoint/2010/main" val="1374777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2287" y="2519265"/>
            <a:ext cx="4404049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Stages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8824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8961" y="1253331"/>
            <a:ext cx="7354078" cy="4351338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GB" sz="72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  <a:ea typeface="+mj-ea"/>
                <a:cs typeface="+mj-cs"/>
              </a:rPr>
              <a:t>Now let’s check out our site!</a:t>
            </a:r>
          </a:p>
        </p:txBody>
      </p:sp>
    </p:spTree>
    <p:extLst>
      <p:ext uri="{BB962C8B-B14F-4D97-AF65-F5344CB8AC3E}">
        <p14:creationId xmlns:p14="http://schemas.microsoft.com/office/powerpoint/2010/main" val="350953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13584" y="2407298"/>
            <a:ext cx="4404049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Stages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1719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241" y="533850"/>
            <a:ext cx="10515600" cy="1325563"/>
          </a:xfrm>
        </p:spPr>
        <p:txBody>
          <a:bodyPr/>
          <a:lstStyle/>
          <a:p>
            <a:pPr algn="r" defTabSz="914400">
              <a:lnSpc>
                <a:spcPct val="90000"/>
              </a:lnSpc>
            </a:pPr>
            <a:r>
              <a:rPr lang="en-GB" sz="72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About 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16424" y="2291522"/>
            <a:ext cx="30137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Emanuil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Tinchev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latin typeface="SF Pro Display" pitchFamily="2" charset="0"/>
              </a:rPr>
              <a:t>Frontend</a:t>
            </a:r>
          </a:p>
          <a:p>
            <a:r>
              <a:rPr lang="en-GB" b="1" dirty="0">
                <a:latin typeface="SF Pro Display" pitchFamily="2" charset="0"/>
              </a:rPr>
              <a:t>developer</a:t>
            </a:r>
          </a:p>
        </p:txBody>
      </p:sp>
      <p:pic>
        <p:nvPicPr>
          <p:cNvPr id="1028" name="Picture 4" descr="https://cdn.discordapp.com/attachments/1298204166107430912/1309917070913441802/image.png?ex=674352d6&amp;is=67420156&amp;hm=a46ddd8b8963ca061f35a21ffd90bf04aee8a576f7ca1c78370161c68e54ae9f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59" y="1963753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994709" y="2291522"/>
            <a:ext cx="31910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Kristiyan</a:t>
            </a:r>
            <a:r>
              <a:rPr lang="en-GB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 </a:t>
            </a:r>
            <a:r>
              <a:rPr lang="en-GB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Daradjanov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latin typeface="SF Pro Display" pitchFamily="2" charset="0"/>
              </a:rPr>
              <a:t>Scrum Trainer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94709" y="4396262"/>
            <a:ext cx="27898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Stoyan</a:t>
            </a:r>
            <a:r>
              <a:rPr lang="en-US" sz="3200" b="0" i="0" dirty="0">
                <a:effectLst/>
                <a:latin typeface="-apple-system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Vasilev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latin typeface="SF Pro Display" pitchFamily="2" charset="0"/>
              </a:rPr>
              <a:t>Designer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6424" y="4396262"/>
            <a:ext cx="272453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George</a:t>
            </a:r>
            <a:r>
              <a:rPr lang="en-US" b="0" i="0" dirty="0">
                <a:effectLst/>
                <a:latin typeface="-apple-system"/>
              </a:rPr>
              <a:t>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anose="020B0502040204020203" pitchFamily="34" charset="0"/>
              </a:rPr>
              <a:t>Yankov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anose="020B0502040204020203" pitchFamily="34" charset="0"/>
            </a:endParaRPr>
          </a:p>
          <a:p>
            <a:r>
              <a:rPr lang="en-GB" b="1" dirty="0">
                <a:latin typeface="SF Pro Display" pitchFamily="2" charset="0"/>
              </a:rPr>
              <a:t>Backend</a:t>
            </a:r>
          </a:p>
          <a:p>
            <a:r>
              <a:rPr lang="en-GB" b="1" dirty="0">
                <a:latin typeface="SF Pro Display" pitchFamily="2" charset="0"/>
              </a:rPr>
              <a:t>developer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237672-0107-46A8-955D-76A303131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4" y="4396262"/>
            <a:ext cx="1794316" cy="17943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F4EAC0-E628-426F-BDD1-79436572A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4" y="1963752"/>
            <a:ext cx="1794315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BC348-F294-498A-A058-10C6D97C2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659" y="4396263"/>
            <a:ext cx="1753200" cy="179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062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303" y="2528596"/>
            <a:ext cx="4404049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Stages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300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681" y="249215"/>
            <a:ext cx="10131425" cy="1456267"/>
          </a:xfrm>
        </p:spPr>
        <p:txBody>
          <a:bodyPr>
            <a:normAutofit/>
          </a:bodyPr>
          <a:lstStyle/>
          <a:p>
            <a:pPr algn="r"/>
            <a:r>
              <a:rPr lang="en-GB" sz="72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Our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29929-0A78-4DD6-8407-7BA40C28E915}"/>
              </a:ext>
            </a:extLst>
          </p:cNvPr>
          <p:cNvSpPr txBox="1"/>
          <p:nvPr/>
        </p:nvSpPr>
        <p:spPr>
          <a:xfrm>
            <a:off x="1647608" y="2349981"/>
            <a:ext cx="916129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Franklin Gothic Demi" panose="020B0703020102020204" pitchFamily="34" charset="0"/>
              </a:rPr>
              <a:t>Our website is designed to raise awareness about fires and emergency situations.</a:t>
            </a:r>
          </a:p>
          <a:p>
            <a:r>
              <a:rPr lang="en-US" sz="3200" dirty="0">
                <a:latin typeface="Franklin Gothic Demi" panose="020B0703020102020204" pitchFamily="34" charset="0"/>
              </a:rPr>
              <a:t> It helps people learn more about fire safety, the role of fire department crews, and how to locate the nearest fires in their location.</a:t>
            </a:r>
          </a:p>
        </p:txBody>
      </p:sp>
    </p:spTree>
    <p:extLst>
      <p:ext uri="{BB962C8B-B14F-4D97-AF65-F5344CB8AC3E}">
        <p14:creationId xmlns:p14="http://schemas.microsoft.com/office/powerpoint/2010/main" val="238011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6303" y="2528596"/>
            <a:ext cx="4404049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Stages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240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5B5CF-A5A1-4ACD-ADE9-8C43599375F5}"/>
              </a:ext>
            </a:extLst>
          </p:cNvPr>
          <p:cNvSpPr txBox="1"/>
          <p:nvPr/>
        </p:nvSpPr>
        <p:spPr>
          <a:xfrm>
            <a:off x="3935801" y="553300"/>
            <a:ext cx="60945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Stages</a:t>
            </a:r>
            <a:endParaRPr lang="en-US" sz="8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4015DD-07E5-4646-8BA0-7625B2AA146B}"/>
              </a:ext>
            </a:extLst>
          </p:cNvPr>
          <p:cNvGrpSpPr/>
          <p:nvPr/>
        </p:nvGrpSpPr>
        <p:grpSpPr>
          <a:xfrm>
            <a:off x="1256492" y="2814206"/>
            <a:ext cx="2786333" cy="1628398"/>
            <a:chOff x="1699404" y="3089427"/>
            <a:chExt cx="3024727" cy="1196783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BDFAE33-285D-4B66-80C9-CAAD5AA852B7}"/>
                </a:ext>
              </a:extLst>
            </p:cNvPr>
            <p:cNvSpPr/>
            <p:nvPr/>
          </p:nvSpPr>
          <p:spPr>
            <a:xfrm>
              <a:off x="1699404" y="3089427"/>
              <a:ext cx="2786332" cy="119678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Текстово поле 1">
              <a:extLst>
                <a:ext uri="{FF2B5EF4-FFF2-40B4-BE49-F238E27FC236}">
                  <a16:creationId xmlns:a16="http://schemas.microsoft.com/office/drawing/2014/main" id="{4C6FF1FE-8F7B-4E2E-8A07-8E06320713D8}"/>
                </a:ext>
              </a:extLst>
            </p:cNvPr>
            <p:cNvSpPr txBox="1"/>
            <p:nvPr/>
          </p:nvSpPr>
          <p:spPr>
            <a:xfrm>
              <a:off x="1980931" y="3503152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302F2F"/>
                  </a:solidFill>
                  <a:latin typeface="Electrolize"/>
                </a:rPr>
                <a:t>ORGANISATION</a:t>
              </a:r>
              <a:r>
                <a:rPr lang="bg-BG" dirty="0">
                  <a:latin typeface="Electrolize"/>
                </a:rPr>
                <a:t>​</a:t>
              </a:r>
              <a:endParaRPr lang="bg-BG" sz="20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CD0993-5FE2-4B09-8AB8-F7D7B56E7B2A}"/>
              </a:ext>
            </a:extLst>
          </p:cNvPr>
          <p:cNvGrpSpPr/>
          <p:nvPr/>
        </p:nvGrpSpPr>
        <p:grpSpPr>
          <a:xfrm>
            <a:off x="4082557" y="2814205"/>
            <a:ext cx="5221391" cy="1628399"/>
            <a:chOff x="4778765" y="3119080"/>
            <a:chExt cx="6377525" cy="1196783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6496C3F6-7CF6-464F-8C6C-BD2A57012408}"/>
                </a:ext>
              </a:extLst>
            </p:cNvPr>
            <p:cNvSpPr/>
            <p:nvPr/>
          </p:nvSpPr>
          <p:spPr>
            <a:xfrm>
              <a:off x="4778765" y="3119080"/>
              <a:ext cx="2786332" cy="119678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58AFF0-357A-4B50-8ED2-F34406A6FF8F}"/>
                </a:ext>
              </a:extLst>
            </p:cNvPr>
            <p:cNvSpPr txBox="1"/>
            <p:nvPr/>
          </p:nvSpPr>
          <p:spPr>
            <a:xfrm>
              <a:off x="5061728" y="3541215"/>
              <a:ext cx="6094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302F2F"/>
                  </a:solidFill>
                  <a:latin typeface="Electrolize"/>
                </a:rPr>
                <a:t>DECIDE THE IDEA</a:t>
              </a:r>
              <a:r>
                <a:rPr lang="bg-BG" b="1" dirty="0">
                  <a:solidFill>
                    <a:srgbClr val="302F2F"/>
                  </a:solidFill>
                  <a:latin typeface="Electrolize"/>
                </a:rPr>
                <a:t>​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2CF3B7-45F2-444E-B537-626230F1BA9B}"/>
              </a:ext>
            </a:extLst>
          </p:cNvPr>
          <p:cNvGrpSpPr/>
          <p:nvPr/>
        </p:nvGrpSpPr>
        <p:grpSpPr>
          <a:xfrm>
            <a:off x="6623114" y="2814206"/>
            <a:ext cx="5449018" cy="1628398"/>
            <a:chOff x="3738114" y="4955678"/>
            <a:chExt cx="6399273" cy="1196783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2E587693-E780-423C-9C1F-1BE1E102282C}"/>
                </a:ext>
              </a:extLst>
            </p:cNvPr>
            <p:cNvSpPr/>
            <p:nvPr/>
          </p:nvSpPr>
          <p:spPr>
            <a:xfrm>
              <a:off x="3738114" y="4955678"/>
              <a:ext cx="2786332" cy="119678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10BE43-99BD-42F5-9D1C-1324B278C410}"/>
                </a:ext>
              </a:extLst>
            </p:cNvPr>
            <p:cNvSpPr txBox="1"/>
            <p:nvPr/>
          </p:nvSpPr>
          <p:spPr>
            <a:xfrm>
              <a:off x="4042825" y="5360994"/>
              <a:ext cx="6094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302F2F"/>
                  </a:solidFill>
                  <a:latin typeface="Electrolize"/>
                </a:rPr>
                <a:t>DEVELOPMENT</a:t>
              </a:r>
              <a:endParaRPr lang="bg-BG" b="1" dirty="0">
                <a:solidFill>
                  <a:srgbClr val="302F2F"/>
                </a:solidFill>
                <a:latin typeface="Electrolize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4A1C61-5CB0-4CD2-93AD-83D09C01FDF3}"/>
              </a:ext>
            </a:extLst>
          </p:cNvPr>
          <p:cNvGrpSpPr/>
          <p:nvPr/>
        </p:nvGrpSpPr>
        <p:grpSpPr>
          <a:xfrm>
            <a:off x="9366686" y="2814205"/>
            <a:ext cx="6263491" cy="1628399"/>
            <a:chOff x="4286686" y="4727750"/>
            <a:chExt cx="6263491" cy="1196783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10682A5-2F0D-4B0B-A720-479A733F5BB7}"/>
                </a:ext>
              </a:extLst>
            </p:cNvPr>
            <p:cNvSpPr/>
            <p:nvPr/>
          </p:nvSpPr>
          <p:spPr>
            <a:xfrm>
              <a:off x="4286686" y="4727750"/>
              <a:ext cx="2655981" cy="119678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8E40DF-CC04-442D-833F-CEA7FC52A941}"/>
                </a:ext>
              </a:extLst>
            </p:cNvPr>
            <p:cNvSpPr txBox="1"/>
            <p:nvPr/>
          </p:nvSpPr>
          <p:spPr>
            <a:xfrm>
              <a:off x="4455615" y="5197801"/>
              <a:ext cx="6094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302F2F"/>
                  </a:solidFill>
                  <a:latin typeface="Electrolize"/>
                </a:rPr>
                <a:t>DOCUMENTATION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029536D-6A9F-4B8B-89CF-A8C58D3F244C}"/>
              </a:ext>
            </a:extLst>
          </p:cNvPr>
          <p:cNvSpPr txBox="1"/>
          <p:nvPr/>
        </p:nvSpPr>
        <p:spPr>
          <a:xfrm>
            <a:off x="1859189" y="1958722"/>
            <a:ext cx="68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EC747-AEE6-4094-BA75-FA64F4C96C62}"/>
              </a:ext>
            </a:extLst>
          </p:cNvPr>
          <p:cNvSpPr txBox="1"/>
          <p:nvPr/>
        </p:nvSpPr>
        <p:spPr>
          <a:xfrm>
            <a:off x="4468150" y="2006093"/>
            <a:ext cx="68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8185AE-35F1-4B24-A993-EEC6441D5C47}"/>
              </a:ext>
            </a:extLst>
          </p:cNvPr>
          <p:cNvSpPr txBox="1"/>
          <p:nvPr/>
        </p:nvSpPr>
        <p:spPr>
          <a:xfrm>
            <a:off x="7240901" y="1958724"/>
            <a:ext cx="68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C06D5-BDBE-4A41-BB87-677CE3C5DC73}"/>
              </a:ext>
            </a:extLst>
          </p:cNvPr>
          <p:cNvSpPr txBox="1"/>
          <p:nvPr/>
        </p:nvSpPr>
        <p:spPr>
          <a:xfrm>
            <a:off x="10354164" y="1958725"/>
            <a:ext cx="681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045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sz="80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Heavy" panose="020B0903020102020204" pitchFamily="34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2287" y="2519265"/>
            <a:ext cx="4404049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About Us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Our Idea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Stages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Technologies</a:t>
            </a:r>
          </a:p>
          <a:p>
            <a:pPr algn="ctr">
              <a:spcBef>
                <a:spcPts val="1000"/>
              </a:spcBef>
            </a:pPr>
            <a:r>
              <a:rPr lang="en-GB" sz="3600" dirty="0">
                <a:latin typeface="Franklin Gothic Demi" panose="020B07030201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49438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1" y="158812"/>
            <a:ext cx="10131425" cy="1456267"/>
          </a:xfrm>
        </p:spPr>
        <p:txBody>
          <a:bodyPr>
            <a:normAutofit/>
          </a:bodyPr>
          <a:lstStyle/>
          <a:p>
            <a:pPr algn="r"/>
            <a:r>
              <a:rPr lang="en-GB" sz="7200" b="1" dirty="0">
                <a:effectLst>
                  <a:outerShdw blurRad="215900" dist="200025" dir="15000000" sy="30000" kx="-1800000" algn="bl" rotWithShape="0">
                    <a:schemeClr val="bg1">
                      <a:alpha val="44000"/>
                    </a:schemeClr>
                  </a:outerShdw>
                </a:effectLst>
                <a:latin typeface="Franklin Gothic Demi" panose="020B0703020102020204" pitchFamily="34" charset="0"/>
              </a:rPr>
              <a:t>Technologies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D7682-4790-42BA-A066-9CD08BC31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509" y="3429000"/>
            <a:ext cx="1348982" cy="134898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09364E-F47E-406F-8445-9E831B62F6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52" y="5036765"/>
            <a:ext cx="1358459" cy="1263496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DFD678-FFA2-4EB1-BE65-CEC22E5F65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04" y="1320723"/>
            <a:ext cx="1138305" cy="113830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D2F3B-01F4-4AD6-9AC3-5E39228B49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53" y="3071128"/>
            <a:ext cx="1138305" cy="105826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BECC53-FF96-4783-A47F-EE1AB1CFE3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992" y="2256648"/>
            <a:ext cx="1172352" cy="1172352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107887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C24CD84-1833-428C-8B3F-546F43B3D3A3}" vid="{0C31B409-D5EF-49CE-BE37-3ECC8DD6E8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1840</TotalTime>
  <Words>124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Arial</vt:lpstr>
      <vt:lpstr>Bahnschrift Condensed</vt:lpstr>
      <vt:lpstr>Bahnschrift SemiBold SemiConden</vt:lpstr>
      <vt:lpstr>Corbel</vt:lpstr>
      <vt:lpstr>Electrolize</vt:lpstr>
      <vt:lpstr>Franklin Gothic Demi</vt:lpstr>
      <vt:lpstr>Franklin Gothic Heavy</vt:lpstr>
      <vt:lpstr>SF Pro Display</vt:lpstr>
      <vt:lpstr>Theme1</vt:lpstr>
      <vt:lpstr>Team STYLECREATORS</vt:lpstr>
      <vt:lpstr>Contents</vt:lpstr>
      <vt:lpstr>About Us</vt:lpstr>
      <vt:lpstr>Contents</vt:lpstr>
      <vt:lpstr>Our idea</vt:lpstr>
      <vt:lpstr>Contents</vt:lpstr>
      <vt:lpstr>PowerPoint Presentation</vt:lpstr>
      <vt:lpstr>Contents</vt:lpstr>
      <vt:lpstr>Technologies</vt:lpstr>
      <vt:lpstr>Contents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StyleCreators</dc:title>
  <dc:creator>Kristiyan</dc:creator>
  <cp:lastModifiedBy>Кристиян Г. Дараджанов</cp:lastModifiedBy>
  <cp:revision>28</cp:revision>
  <dcterms:created xsi:type="dcterms:W3CDTF">2024-11-23T16:15:01Z</dcterms:created>
  <dcterms:modified xsi:type="dcterms:W3CDTF">2025-06-11T14:11:56Z</dcterms:modified>
</cp:coreProperties>
</file>