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301" r:id="rId6"/>
    <p:sldId id="267" r:id="rId7"/>
    <p:sldId id="302" r:id="rId8"/>
    <p:sldId id="264" r:id="rId9"/>
    <p:sldId id="303" r:id="rId10"/>
    <p:sldId id="30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673166-D0B4-4D4C-836D-483660664925}">
  <a:tblStyle styleId="{0A673166-D0B4-4D4C-836D-483660664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3ec05b3db_0_3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3ec05b3db_0_3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3ec05b3db_0_3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3ec05b3db_0_3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03ec05b3db_0_3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03ec05b3db_0_3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>
          <a:extLst>
            <a:ext uri="{FF2B5EF4-FFF2-40B4-BE49-F238E27FC236}">
              <a16:creationId xmlns:a16="http://schemas.microsoft.com/office/drawing/2014/main" id="{E64F8CC0-32E1-1C1E-8E7A-A34C11ED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3ec05b3db_0_3463:notes">
            <a:extLst>
              <a:ext uri="{FF2B5EF4-FFF2-40B4-BE49-F238E27FC236}">
                <a16:creationId xmlns:a16="http://schemas.microsoft.com/office/drawing/2014/main" id="{9A484110-71B1-A190-BDD4-BAE84081F6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3ec05b3db_0_3463:notes">
            <a:extLst>
              <a:ext uri="{FF2B5EF4-FFF2-40B4-BE49-F238E27FC236}">
                <a16:creationId xmlns:a16="http://schemas.microsoft.com/office/drawing/2014/main" id="{70322998-2A3C-158E-223C-5CE3C497F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8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03ec05b3db_0_3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03ec05b3db_0_3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>
          <a:extLst>
            <a:ext uri="{FF2B5EF4-FFF2-40B4-BE49-F238E27FC236}">
              <a16:creationId xmlns:a16="http://schemas.microsoft.com/office/drawing/2014/main" id="{866F9E12-F8E4-FDDC-17DA-8A9AE2A1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3ec05b3db_0_3463:notes">
            <a:extLst>
              <a:ext uri="{FF2B5EF4-FFF2-40B4-BE49-F238E27FC236}">
                <a16:creationId xmlns:a16="http://schemas.microsoft.com/office/drawing/2014/main" id="{EE4235A2-00F3-0E4A-AE9D-3B2B2126E8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3ec05b3db_0_3463:notes">
            <a:extLst>
              <a:ext uri="{FF2B5EF4-FFF2-40B4-BE49-F238E27FC236}">
                <a16:creationId xmlns:a16="http://schemas.microsoft.com/office/drawing/2014/main" id="{BC16406D-BC6C-2914-2B67-0072CECCB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3ec05b3db_0_3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03ec05b3db_0_3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>
          <a:extLst>
            <a:ext uri="{FF2B5EF4-FFF2-40B4-BE49-F238E27FC236}">
              <a16:creationId xmlns:a16="http://schemas.microsoft.com/office/drawing/2014/main" id="{A493588A-6A66-66A2-AC8F-0DFBEEF6F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3ec05b3db_0_3463:notes">
            <a:extLst>
              <a:ext uri="{FF2B5EF4-FFF2-40B4-BE49-F238E27FC236}">
                <a16:creationId xmlns:a16="http://schemas.microsoft.com/office/drawing/2014/main" id="{0AFB7613-6B20-C256-46D2-255298086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3ec05b3db_0_3463:notes">
            <a:extLst>
              <a:ext uri="{FF2B5EF4-FFF2-40B4-BE49-F238E27FC236}">
                <a16:creationId xmlns:a16="http://schemas.microsoft.com/office/drawing/2014/main" id="{08C48C15-B125-FAF9-C7C4-50D207D2B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00" y="327100"/>
            <a:ext cx="9149600" cy="272400"/>
            <a:chOff x="-5613" y="403300"/>
            <a:chExt cx="9149600" cy="272400"/>
          </a:xfrm>
        </p:grpSpPr>
        <p:sp>
          <p:nvSpPr>
            <p:cNvPr id="10" name="Google Shape;10;p2"/>
            <p:cNvSpPr/>
            <p:nvPr/>
          </p:nvSpPr>
          <p:spPr>
            <a:xfrm>
              <a:off x="210071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1889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3707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552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7343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9161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0979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797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461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86432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8250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0068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613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872387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31" y="4608379"/>
            <a:ext cx="9143939" cy="534928"/>
            <a:chOff x="509725" y="4119150"/>
            <a:chExt cx="6300950" cy="463502"/>
          </a:xfrm>
        </p:grpSpPr>
        <p:sp>
          <p:nvSpPr>
            <p:cNvPr id="25" name="Google Shape;25;p2"/>
            <p:cNvSpPr/>
            <p:nvPr/>
          </p:nvSpPr>
          <p:spPr>
            <a:xfrm>
              <a:off x="509725" y="4119150"/>
              <a:ext cx="6300950" cy="463502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9725" y="4479125"/>
              <a:ext cx="6300950" cy="103525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09725" y="4225075"/>
              <a:ext cx="6300950" cy="36325"/>
            </a:xfrm>
            <a:custGeom>
              <a:avLst/>
              <a:gdLst/>
              <a:ahLst/>
              <a:cxnLst/>
              <a:rect l="l" t="t" r="r" b="b"/>
              <a:pathLst>
                <a:path w="252038" h="1453" extrusionOk="0">
                  <a:moveTo>
                    <a:pt x="0" y="1"/>
                  </a:moveTo>
                  <a:lnTo>
                    <a:pt x="0" y="1452"/>
                  </a:lnTo>
                  <a:lnTo>
                    <a:pt x="252038" y="1452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679600" y="1378000"/>
            <a:ext cx="37848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3163950" y="2895275"/>
            <a:ext cx="28161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7"/>
          <p:cNvGrpSpPr/>
          <p:nvPr/>
        </p:nvGrpSpPr>
        <p:grpSpPr>
          <a:xfrm>
            <a:off x="7840222" y="3647824"/>
            <a:ext cx="1065006" cy="1140852"/>
            <a:chOff x="513425" y="278131"/>
            <a:chExt cx="1188623" cy="1273272"/>
          </a:xfrm>
        </p:grpSpPr>
        <p:sp>
          <p:nvSpPr>
            <p:cNvPr id="430" name="Google Shape;430;p27"/>
            <p:cNvSpPr/>
            <p:nvPr/>
          </p:nvSpPr>
          <p:spPr>
            <a:xfrm flipH="1">
              <a:off x="959348" y="278131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8745" y="0"/>
                  </a:moveTo>
                  <a:lnTo>
                    <a:pt x="8745" y="7273"/>
                  </a:lnTo>
                  <a:lnTo>
                    <a:pt x="4455" y="7273"/>
                  </a:lnTo>
                  <a:lnTo>
                    <a:pt x="4455" y="10236"/>
                  </a:lnTo>
                  <a:lnTo>
                    <a:pt x="0" y="10236"/>
                  </a:lnTo>
                  <a:lnTo>
                    <a:pt x="0" y="13381"/>
                  </a:lnTo>
                  <a:lnTo>
                    <a:pt x="5455" y="13381"/>
                  </a:lnTo>
                  <a:lnTo>
                    <a:pt x="5455" y="15690"/>
                  </a:lnTo>
                  <a:lnTo>
                    <a:pt x="24599" y="15690"/>
                  </a:lnTo>
                  <a:lnTo>
                    <a:pt x="24599" y="11727"/>
                  </a:lnTo>
                  <a:lnTo>
                    <a:pt x="29707" y="11727"/>
                  </a:lnTo>
                  <a:lnTo>
                    <a:pt x="29707" y="6109"/>
                  </a:lnTo>
                  <a:lnTo>
                    <a:pt x="24762" y="6109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513425" y="1159128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4945" y="0"/>
                  </a:moveTo>
                  <a:lnTo>
                    <a:pt x="4945" y="6109"/>
                  </a:lnTo>
                  <a:lnTo>
                    <a:pt x="0" y="6109"/>
                  </a:lnTo>
                  <a:lnTo>
                    <a:pt x="0" y="11727"/>
                  </a:lnTo>
                  <a:lnTo>
                    <a:pt x="5109" y="11727"/>
                  </a:lnTo>
                  <a:lnTo>
                    <a:pt x="5109" y="15690"/>
                  </a:lnTo>
                  <a:lnTo>
                    <a:pt x="24253" y="15690"/>
                  </a:lnTo>
                  <a:lnTo>
                    <a:pt x="24253" y="13363"/>
                  </a:lnTo>
                  <a:lnTo>
                    <a:pt x="29707" y="13363"/>
                  </a:lnTo>
                  <a:lnTo>
                    <a:pt x="29707" y="10236"/>
                  </a:lnTo>
                  <a:lnTo>
                    <a:pt x="25253" y="10236"/>
                  </a:lnTo>
                  <a:lnTo>
                    <a:pt x="25253" y="7254"/>
                  </a:lnTo>
                  <a:lnTo>
                    <a:pt x="20962" y="7254"/>
                  </a:lnTo>
                  <a:lnTo>
                    <a:pt x="20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7"/>
          <p:cNvGrpSpPr/>
          <p:nvPr/>
        </p:nvGrpSpPr>
        <p:grpSpPr>
          <a:xfrm>
            <a:off x="238772" y="354824"/>
            <a:ext cx="1065006" cy="1140852"/>
            <a:chOff x="513425" y="278131"/>
            <a:chExt cx="1188623" cy="1273272"/>
          </a:xfrm>
        </p:grpSpPr>
        <p:sp>
          <p:nvSpPr>
            <p:cNvPr id="433" name="Google Shape;433;p27"/>
            <p:cNvSpPr/>
            <p:nvPr/>
          </p:nvSpPr>
          <p:spPr>
            <a:xfrm>
              <a:off x="959348" y="278131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8745" y="0"/>
                  </a:moveTo>
                  <a:lnTo>
                    <a:pt x="8745" y="7273"/>
                  </a:lnTo>
                  <a:lnTo>
                    <a:pt x="4455" y="7273"/>
                  </a:lnTo>
                  <a:lnTo>
                    <a:pt x="4455" y="10236"/>
                  </a:lnTo>
                  <a:lnTo>
                    <a:pt x="0" y="10236"/>
                  </a:lnTo>
                  <a:lnTo>
                    <a:pt x="0" y="13381"/>
                  </a:lnTo>
                  <a:lnTo>
                    <a:pt x="5455" y="13381"/>
                  </a:lnTo>
                  <a:lnTo>
                    <a:pt x="5455" y="15690"/>
                  </a:lnTo>
                  <a:lnTo>
                    <a:pt x="24599" y="15690"/>
                  </a:lnTo>
                  <a:lnTo>
                    <a:pt x="24599" y="11727"/>
                  </a:lnTo>
                  <a:lnTo>
                    <a:pt x="29707" y="11727"/>
                  </a:lnTo>
                  <a:lnTo>
                    <a:pt x="29707" y="6109"/>
                  </a:lnTo>
                  <a:lnTo>
                    <a:pt x="24762" y="6109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13425" y="1159128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4945" y="0"/>
                  </a:moveTo>
                  <a:lnTo>
                    <a:pt x="4945" y="6109"/>
                  </a:lnTo>
                  <a:lnTo>
                    <a:pt x="0" y="6109"/>
                  </a:lnTo>
                  <a:lnTo>
                    <a:pt x="0" y="11727"/>
                  </a:lnTo>
                  <a:lnTo>
                    <a:pt x="5109" y="11727"/>
                  </a:lnTo>
                  <a:lnTo>
                    <a:pt x="5109" y="15690"/>
                  </a:lnTo>
                  <a:lnTo>
                    <a:pt x="24253" y="15690"/>
                  </a:lnTo>
                  <a:lnTo>
                    <a:pt x="24253" y="13363"/>
                  </a:lnTo>
                  <a:lnTo>
                    <a:pt x="29707" y="13363"/>
                  </a:lnTo>
                  <a:lnTo>
                    <a:pt x="29707" y="10236"/>
                  </a:lnTo>
                  <a:lnTo>
                    <a:pt x="25253" y="10236"/>
                  </a:lnTo>
                  <a:lnTo>
                    <a:pt x="25253" y="7254"/>
                  </a:lnTo>
                  <a:lnTo>
                    <a:pt x="20962" y="7254"/>
                  </a:lnTo>
                  <a:lnTo>
                    <a:pt x="20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-1" y="-12"/>
            <a:ext cx="9144000" cy="5143500"/>
            <a:chOff x="-1" y="-12"/>
            <a:chExt cx="9144000" cy="5143500"/>
          </a:xfrm>
        </p:grpSpPr>
        <p:grpSp>
          <p:nvGrpSpPr>
            <p:cNvPr id="436" name="Google Shape;436;p27"/>
            <p:cNvGrpSpPr/>
            <p:nvPr/>
          </p:nvGrpSpPr>
          <p:grpSpPr>
            <a:xfrm>
              <a:off x="-1" y="4114263"/>
              <a:ext cx="436476" cy="1029225"/>
              <a:chOff x="1336575" y="2515275"/>
              <a:chExt cx="436476" cy="1029225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1445475" y="2515275"/>
                <a:ext cx="109800" cy="102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1554376" y="2621038"/>
                <a:ext cx="109800" cy="92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1445475" y="2729475"/>
                <a:ext cx="109800" cy="70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1554375" y="2729475"/>
                <a:ext cx="109800" cy="55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1445475" y="2729597"/>
                <a:ext cx="109800" cy="55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1336575" y="2729700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1663251" y="2876412"/>
                <a:ext cx="109800" cy="55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1336575" y="2876700"/>
                <a:ext cx="109800" cy="66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1336575" y="2985425"/>
                <a:ext cx="109800" cy="450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7"/>
            <p:cNvGrpSpPr/>
            <p:nvPr/>
          </p:nvGrpSpPr>
          <p:grpSpPr>
            <a:xfrm>
              <a:off x="8705700" y="-12"/>
              <a:ext cx="438299" cy="1029000"/>
              <a:chOff x="2840875" y="2545188"/>
              <a:chExt cx="438299" cy="1029000"/>
            </a:xfrm>
          </p:grpSpPr>
          <p:sp>
            <p:nvSpPr>
              <p:cNvPr id="447" name="Google Shape;447;p27"/>
              <p:cNvSpPr/>
              <p:nvPr/>
            </p:nvSpPr>
            <p:spPr>
              <a:xfrm>
                <a:off x="3169374" y="2545188"/>
                <a:ext cx="109800" cy="102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2950675" y="2545188"/>
                <a:ext cx="109800" cy="92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3169374" y="2545188"/>
                <a:ext cx="109800" cy="70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2950674" y="2545188"/>
                <a:ext cx="109800" cy="55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3169374" y="2545188"/>
                <a:ext cx="109800" cy="55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3060474" y="2545188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2840875" y="2545188"/>
                <a:ext cx="109800" cy="55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3060474" y="2545188"/>
                <a:ext cx="109800" cy="66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3060474" y="2545188"/>
                <a:ext cx="109800" cy="450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285790" y="2334526"/>
            <a:ext cx="4572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67000" y="1013100"/>
            <a:ext cx="5010000" cy="11283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766943" y="3187460"/>
            <a:ext cx="36099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31" y="4608379"/>
            <a:ext cx="9143939" cy="534928"/>
            <a:chOff x="509725" y="4119150"/>
            <a:chExt cx="6300950" cy="463502"/>
          </a:xfrm>
        </p:grpSpPr>
        <p:sp>
          <p:nvSpPr>
            <p:cNvPr id="35" name="Google Shape;35;p3"/>
            <p:cNvSpPr/>
            <p:nvPr/>
          </p:nvSpPr>
          <p:spPr>
            <a:xfrm>
              <a:off x="509725" y="4119150"/>
              <a:ext cx="6300950" cy="463502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9725" y="4479125"/>
              <a:ext cx="6300950" cy="103525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9725" y="4225075"/>
              <a:ext cx="6300950" cy="36325"/>
            </a:xfrm>
            <a:custGeom>
              <a:avLst/>
              <a:gdLst/>
              <a:ahLst/>
              <a:cxnLst/>
              <a:rect l="l" t="t" r="r" b="b"/>
              <a:pathLst>
                <a:path w="252038" h="1453" extrusionOk="0">
                  <a:moveTo>
                    <a:pt x="0" y="1"/>
                  </a:moveTo>
                  <a:lnTo>
                    <a:pt x="0" y="1452"/>
                  </a:lnTo>
                  <a:lnTo>
                    <a:pt x="252038" y="1452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-2800" y="327100"/>
            <a:ext cx="9149600" cy="272400"/>
            <a:chOff x="-5613" y="403300"/>
            <a:chExt cx="9149600" cy="272400"/>
          </a:xfrm>
        </p:grpSpPr>
        <p:sp>
          <p:nvSpPr>
            <p:cNvPr id="39" name="Google Shape;39;p3"/>
            <p:cNvSpPr/>
            <p:nvPr/>
          </p:nvSpPr>
          <p:spPr>
            <a:xfrm>
              <a:off x="210071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51889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93707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552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7343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19161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60979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02797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4461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86432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28250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70068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5613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72387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251638" y="2778922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1251638" y="3150322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5115563" y="2778922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5115563" y="3150322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676656" y="548640"/>
            <a:ext cx="7790700" cy="55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8000" tIns="18275" rIns="12800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676656" y="548640"/>
            <a:ext cx="7790700" cy="55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8000" tIns="18275" rIns="12800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VT323"/>
              <a:buNone/>
              <a:defRPr sz="4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20" y="4025705"/>
            <a:ext cx="543989" cy="1117684"/>
            <a:chOff x="895750" y="3470770"/>
            <a:chExt cx="517297" cy="1118131"/>
          </a:xfrm>
        </p:grpSpPr>
        <p:sp>
          <p:nvSpPr>
            <p:cNvPr id="82" name="Google Shape;82;p6"/>
            <p:cNvSpPr/>
            <p:nvPr/>
          </p:nvSpPr>
          <p:spPr>
            <a:xfrm flipH="1">
              <a:off x="1308946" y="4369675"/>
              <a:ext cx="104100" cy="21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>
              <a:off x="1205645" y="4172226"/>
              <a:ext cx="104100" cy="41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flipH="1">
              <a:off x="1102350" y="3922797"/>
              <a:ext cx="104100" cy="6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flipH="1">
              <a:off x="999042" y="3638265"/>
              <a:ext cx="104100" cy="95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flipH="1">
              <a:off x="895750" y="3470770"/>
              <a:ext cx="104100" cy="11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 flipH="1">
              <a:off x="1205650" y="4369750"/>
              <a:ext cx="104100" cy="21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flipH="1">
              <a:off x="1102350" y="4172501"/>
              <a:ext cx="104100" cy="41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>
              <a:off x="999050" y="4028850"/>
              <a:ext cx="104100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895750" y="3638175"/>
              <a:ext cx="104100" cy="95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flipH="1">
              <a:off x="1102350" y="4369498"/>
              <a:ext cx="104100" cy="21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flipH="1">
              <a:off x="999050" y="4172297"/>
              <a:ext cx="104100" cy="41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flipH="1">
              <a:off x="895756" y="3865198"/>
              <a:ext cx="104100" cy="7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2328300" y="1460850"/>
            <a:ext cx="44874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8"/>
          <p:cNvGrpSpPr/>
          <p:nvPr/>
        </p:nvGrpSpPr>
        <p:grpSpPr>
          <a:xfrm>
            <a:off x="-2800" y="327100"/>
            <a:ext cx="9149600" cy="272400"/>
            <a:chOff x="-5613" y="403300"/>
            <a:chExt cx="9149600" cy="272400"/>
          </a:xfrm>
        </p:grpSpPr>
        <p:sp>
          <p:nvSpPr>
            <p:cNvPr id="127" name="Google Shape;127;p8"/>
            <p:cNvSpPr/>
            <p:nvPr/>
          </p:nvSpPr>
          <p:spPr>
            <a:xfrm>
              <a:off x="210071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51889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937071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33552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77343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19161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60979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02797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5446150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86432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628250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700689" y="403300"/>
              <a:ext cx="342600" cy="272400"/>
            </a:xfrm>
            <a:prstGeom prst="parallelogram">
              <a:avLst>
                <a:gd name="adj" fmla="val 533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5613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72387" y="403300"/>
              <a:ext cx="2271600" cy="27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1" y="4608379"/>
            <a:ext cx="9143939" cy="534928"/>
            <a:chOff x="509725" y="4119150"/>
            <a:chExt cx="6300950" cy="463502"/>
          </a:xfrm>
        </p:grpSpPr>
        <p:sp>
          <p:nvSpPr>
            <p:cNvPr id="142" name="Google Shape;142;p8"/>
            <p:cNvSpPr/>
            <p:nvPr/>
          </p:nvSpPr>
          <p:spPr>
            <a:xfrm>
              <a:off x="509725" y="4119150"/>
              <a:ext cx="6300950" cy="463502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09725" y="4479125"/>
              <a:ext cx="6300950" cy="103525"/>
            </a:xfrm>
            <a:custGeom>
              <a:avLst/>
              <a:gdLst/>
              <a:ahLst/>
              <a:cxnLst/>
              <a:rect l="l" t="t" r="r" b="b"/>
              <a:pathLst>
                <a:path w="252038" h="4141" extrusionOk="0">
                  <a:moveTo>
                    <a:pt x="0" y="1"/>
                  </a:moveTo>
                  <a:lnTo>
                    <a:pt x="0" y="4141"/>
                  </a:lnTo>
                  <a:lnTo>
                    <a:pt x="252038" y="4141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09725" y="4225075"/>
              <a:ext cx="6300950" cy="36325"/>
            </a:xfrm>
            <a:custGeom>
              <a:avLst/>
              <a:gdLst/>
              <a:ahLst/>
              <a:cxnLst/>
              <a:rect l="l" t="t" r="r" b="b"/>
              <a:pathLst>
                <a:path w="252038" h="1453" extrusionOk="0">
                  <a:moveTo>
                    <a:pt x="0" y="1"/>
                  </a:moveTo>
                  <a:lnTo>
                    <a:pt x="0" y="1452"/>
                  </a:lnTo>
                  <a:lnTo>
                    <a:pt x="252038" y="1452"/>
                  </a:lnTo>
                  <a:lnTo>
                    <a:pt x="25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 hasCustomPrompt="1"/>
          </p:nvPr>
        </p:nvSpPr>
        <p:spPr>
          <a:xfrm>
            <a:off x="674850" y="1898425"/>
            <a:ext cx="1043100" cy="5274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1845662" y="1650150"/>
            <a:ext cx="252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2"/>
          </p:nvPr>
        </p:nvSpPr>
        <p:spPr>
          <a:xfrm>
            <a:off x="1845662" y="1994182"/>
            <a:ext cx="2529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3" hasCustomPrompt="1"/>
          </p:nvPr>
        </p:nvSpPr>
        <p:spPr>
          <a:xfrm>
            <a:off x="674850" y="3586918"/>
            <a:ext cx="1043100" cy="5274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4"/>
          </p:nvPr>
        </p:nvSpPr>
        <p:spPr>
          <a:xfrm>
            <a:off x="1845662" y="3338643"/>
            <a:ext cx="252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5"/>
          </p:nvPr>
        </p:nvSpPr>
        <p:spPr>
          <a:xfrm>
            <a:off x="1845662" y="3682676"/>
            <a:ext cx="2529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6" hasCustomPrompt="1"/>
          </p:nvPr>
        </p:nvSpPr>
        <p:spPr>
          <a:xfrm>
            <a:off x="4659450" y="1898425"/>
            <a:ext cx="1043100" cy="5274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7"/>
          </p:nvPr>
        </p:nvSpPr>
        <p:spPr>
          <a:xfrm>
            <a:off x="5830262" y="1650150"/>
            <a:ext cx="252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8"/>
          </p:nvPr>
        </p:nvSpPr>
        <p:spPr>
          <a:xfrm>
            <a:off x="5830262" y="1994180"/>
            <a:ext cx="2529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9"/>
          </p:nvPr>
        </p:nvSpPr>
        <p:spPr>
          <a:xfrm>
            <a:off x="676656" y="548640"/>
            <a:ext cx="7790700" cy="55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128000" tIns="18275" rIns="12800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450" y="3586918"/>
            <a:ext cx="1043100" cy="5274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5830262" y="3338643"/>
            <a:ext cx="252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5830262" y="3682676"/>
            <a:ext cx="2529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8709385" y="2573876"/>
            <a:ext cx="676365" cy="2569664"/>
            <a:chOff x="8623932" y="2876831"/>
            <a:chExt cx="806349" cy="3063866"/>
          </a:xfrm>
        </p:grpSpPr>
        <p:grpSp>
          <p:nvGrpSpPr>
            <p:cNvPr id="196" name="Google Shape;196;p13"/>
            <p:cNvGrpSpPr/>
            <p:nvPr/>
          </p:nvGrpSpPr>
          <p:grpSpPr>
            <a:xfrm>
              <a:off x="8623932" y="2876831"/>
              <a:ext cx="518359" cy="1975127"/>
              <a:chOff x="1118800" y="2729480"/>
              <a:chExt cx="436476" cy="1663125"/>
            </a:xfrm>
          </p:grpSpPr>
          <p:sp>
            <p:nvSpPr>
              <p:cNvPr id="197" name="Google Shape;197;p13"/>
              <p:cNvSpPr/>
              <p:nvPr/>
            </p:nvSpPr>
            <p:spPr>
              <a:xfrm>
                <a:off x="1445477" y="2729480"/>
                <a:ext cx="109800" cy="81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1336575" y="2729700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1227700" y="2876625"/>
                <a:ext cx="109800" cy="103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1445477" y="2922103"/>
                <a:ext cx="109800" cy="1361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118800" y="2985225"/>
                <a:ext cx="109800" cy="92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336573" y="3005026"/>
                <a:ext cx="109800" cy="103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27709" y="3113550"/>
                <a:ext cx="109800" cy="121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336577" y="3177905"/>
                <a:ext cx="109800" cy="1214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13"/>
            <p:cNvSpPr/>
            <p:nvPr/>
          </p:nvSpPr>
          <p:spPr>
            <a:xfrm flipH="1">
              <a:off x="8623938" y="3446342"/>
              <a:ext cx="806343" cy="2494355"/>
            </a:xfrm>
            <a:custGeom>
              <a:avLst/>
              <a:gdLst/>
              <a:ahLst/>
              <a:cxnLst/>
              <a:rect l="l" t="t" r="r" b="b"/>
              <a:pathLst>
                <a:path w="31052" h="55194" extrusionOk="0">
                  <a:moveTo>
                    <a:pt x="2608" y="1"/>
                  </a:moveTo>
                  <a:lnTo>
                    <a:pt x="2608" y="3254"/>
                  </a:lnTo>
                  <a:lnTo>
                    <a:pt x="1" y="3254"/>
                  </a:lnTo>
                  <a:lnTo>
                    <a:pt x="1" y="55193"/>
                  </a:lnTo>
                  <a:lnTo>
                    <a:pt x="31052" y="55193"/>
                  </a:lnTo>
                  <a:lnTo>
                    <a:pt x="31052" y="9921"/>
                  </a:lnTo>
                  <a:lnTo>
                    <a:pt x="20056" y="9921"/>
                  </a:lnTo>
                  <a:lnTo>
                    <a:pt x="20056" y="23981"/>
                  </a:lnTo>
                  <a:lnTo>
                    <a:pt x="14841" y="23981"/>
                  </a:lnTo>
                  <a:lnTo>
                    <a:pt x="14841" y="3254"/>
                  </a:lnTo>
                  <a:lnTo>
                    <a:pt x="12233" y="3254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3249450" y="3764100"/>
            <a:ext cx="5219700" cy="4023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8000" tIns="18275" rIns="12800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3489124" y="1192194"/>
            <a:ext cx="4740600" cy="22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grpSp>
        <p:nvGrpSpPr>
          <p:cNvPr id="209" name="Google Shape;209;p14"/>
          <p:cNvGrpSpPr/>
          <p:nvPr/>
        </p:nvGrpSpPr>
        <p:grpSpPr>
          <a:xfrm flipH="1">
            <a:off x="8585260" y="3995608"/>
            <a:ext cx="558680" cy="1147762"/>
            <a:chOff x="895750" y="3470770"/>
            <a:chExt cx="517297" cy="1118131"/>
          </a:xfrm>
        </p:grpSpPr>
        <p:sp>
          <p:nvSpPr>
            <p:cNvPr id="210" name="Google Shape;210;p14"/>
            <p:cNvSpPr/>
            <p:nvPr/>
          </p:nvSpPr>
          <p:spPr>
            <a:xfrm flipH="1">
              <a:off x="1308946" y="4369675"/>
              <a:ext cx="104100" cy="21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 flipH="1">
              <a:off x="1205645" y="4172226"/>
              <a:ext cx="104100" cy="41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 flipH="1">
              <a:off x="1102350" y="3922797"/>
              <a:ext cx="104100" cy="6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 flipH="1">
              <a:off x="999042" y="3638265"/>
              <a:ext cx="104100" cy="95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 flipH="1">
              <a:off x="895750" y="3470770"/>
              <a:ext cx="104100" cy="11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flipH="1">
              <a:off x="1205650" y="4369750"/>
              <a:ext cx="104100" cy="21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1102350" y="4172501"/>
              <a:ext cx="104100" cy="41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 flipH="1">
              <a:off x="999050" y="4028850"/>
              <a:ext cx="104100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 flipH="1">
              <a:off x="895750" y="3638175"/>
              <a:ext cx="104100" cy="95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 flipH="1">
              <a:off x="1102350" y="4369498"/>
              <a:ext cx="104100" cy="21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 flipH="1">
              <a:off x="999050" y="4172297"/>
              <a:ext cx="104100" cy="41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 flipH="1">
              <a:off x="895756" y="3865198"/>
              <a:ext cx="104100" cy="7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6"/>
          <p:cNvGrpSpPr/>
          <p:nvPr/>
        </p:nvGrpSpPr>
        <p:grpSpPr>
          <a:xfrm>
            <a:off x="332774" y="715496"/>
            <a:ext cx="8478452" cy="3712508"/>
            <a:chOff x="332774" y="715496"/>
            <a:chExt cx="8478452" cy="3712508"/>
          </a:xfrm>
        </p:grpSpPr>
        <p:grpSp>
          <p:nvGrpSpPr>
            <p:cNvPr id="412" name="Google Shape;412;p26"/>
            <p:cNvGrpSpPr/>
            <p:nvPr/>
          </p:nvGrpSpPr>
          <p:grpSpPr>
            <a:xfrm flipH="1">
              <a:off x="332774" y="3507445"/>
              <a:ext cx="327581" cy="920559"/>
              <a:chOff x="1445469" y="2515266"/>
              <a:chExt cx="327581" cy="920559"/>
            </a:xfrm>
          </p:grpSpPr>
          <p:sp>
            <p:nvSpPr>
              <p:cNvPr id="413" name="Google Shape;413;p26"/>
              <p:cNvSpPr/>
              <p:nvPr/>
            </p:nvSpPr>
            <p:spPr>
              <a:xfrm>
                <a:off x="1445469" y="2515266"/>
                <a:ext cx="109800" cy="706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1554375" y="2621025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1663250" y="2729700"/>
                <a:ext cx="109800" cy="45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1445475" y="2729475"/>
                <a:ext cx="109800" cy="70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554375" y="2729475"/>
                <a:ext cx="109800" cy="55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445475" y="2729597"/>
                <a:ext cx="109800" cy="55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26"/>
            <p:cNvGrpSpPr/>
            <p:nvPr/>
          </p:nvGrpSpPr>
          <p:grpSpPr>
            <a:xfrm flipH="1">
              <a:off x="8483657" y="715496"/>
              <a:ext cx="327569" cy="814800"/>
              <a:chOff x="1118806" y="2729700"/>
              <a:chExt cx="327569" cy="814800"/>
            </a:xfrm>
          </p:grpSpPr>
          <p:sp>
            <p:nvSpPr>
              <p:cNvPr id="420" name="Google Shape;420;p26"/>
              <p:cNvSpPr/>
              <p:nvPr/>
            </p:nvSpPr>
            <p:spPr>
              <a:xfrm>
                <a:off x="1118806" y="2985217"/>
                <a:ext cx="109800" cy="303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1227706" y="2876615"/>
                <a:ext cx="109800" cy="55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1336575" y="2729700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1227700" y="2985225"/>
                <a:ext cx="109800" cy="45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1336575" y="2876700"/>
                <a:ext cx="109800" cy="66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1227706" y="3120236"/>
                <a:ext cx="109800" cy="168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1336575" y="2985425"/>
                <a:ext cx="109800" cy="450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6"/>
          <p:cNvSpPr/>
          <p:nvPr/>
        </p:nvSpPr>
        <p:spPr>
          <a:xfrm>
            <a:off x="674850" y="539550"/>
            <a:ext cx="7794300" cy="40644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656" y="548640"/>
            <a:ext cx="7790700" cy="5577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8000" tIns="18275" rIns="12800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VT323"/>
              <a:buNone/>
              <a:defRPr sz="4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Fredoka One"/>
              <a:buNone/>
              <a:defRPr sz="36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VT323"/>
              <a:buChar char="■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○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■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●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○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■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●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○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T323"/>
              <a:buChar char="■"/>
              <a:defRPr sz="18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0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1"/>
          <p:cNvGrpSpPr/>
          <p:nvPr/>
        </p:nvGrpSpPr>
        <p:grpSpPr>
          <a:xfrm>
            <a:off x="460809" y="892294"/>
            <a:ext cx="1106132" cy="1204882"/>
            <a:chOff x="513425" y="278131"/>
            <a:chExt cx="1188623" cy="1294737"/>
          </a:xfrm>
        </p:grpSpPr>
        <p:sp>
          <p:nvSpPr>
            <p:cNvPr id="467" name="Google Shape;467;p31"/>
            <p:cNvSpPr/>
            <p:nvPr/>
          </p:nvSpPr>
          <p:spPr>
            <a:xfrm>
              <a:off x="959348" y="278131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8745" y="0"/>
                  </a:moveTo>
                  <a:lnTo>
                    <a:pt x="8745" y="7273"/>
                  </a:lnTo>
                  <a:lnTo>
                    <a:pt x="4455" y="7273"/>
                  </a:lnTo>
                  <a:lnTo>
                    <a:pt x="4455" y="10236"/>
                  </a:lnTo>
                  <a:lnTo>
                    <a:pt x="0" y="10236"/>
                  </a:lnTo>
                  <a:lnTo>
                    <a:pt x="0" y="13381"/>
                  </a:lnTo>
                  <a:lnTo>
                    <a:pt x="5455" y="13381"/>
                  </a:lnTo>
                  <a:lnTo>
                    <a:pt x="5455" y="15690"/>
                  </a:lnTo>
                  <a:lnTo>
                    <a:pt x="24599" y="15690"/>
                  </a:lnTo>
                  <a:lnTo>
                    <a:pt x="24599" y="11727"/>
                  </a:lnTo>
                  <a:lnTo>
                    <a:pt x="29707" y="11727"/>
                  </a:lnTo>
                  <a:lnTo>
                    <a:pt x="29707" y="6109"/>
                  </a:lnTo>
                  <a:lnTo>
                    <a:pt x="24762" y="6109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13425" y="1180592"/>
              <a:ext cx="742700" cy="392275"/>
            </a:xfrm>
            <a:custGeom>
              <a:avLst/>
              <a:gdLst/>
              <a:ahLst/>
              <a:cxnLst/>
              <a:rect l="l" t="t" r="r" b="b"/>
              <a:pathLst>
                <a:path w="29708" h="15691" extrusionOk="0">
                  <a:moveTo>
                    <a:pt x="4945" y="0"/>
                  </a:moveTo>
                  <a:lnTo>
                    <a:pt x="4945" y="6109"/>
                  </a:lnTo>
                  <a:lnTo>
                    <a:pt x="0" y="6109"/>
                  </a:lnTo>
                  <a:lnTo>
                    <a:pt x="0" y="11727"/>
                  </a:lnTo>
                  <a:lnTo>
                    <a:pt x="5109" y="11727"/>
                  </a:lnTo>
                  <a:lnTo>
                    <a:pt x="5109" y="15690"/>
                  </a:lnTo>
                  <a:lnTo>
                    <a:pt x="24253" y="15690"/>
                  </a:lnTo>
                  <a:lnTo>
                    <a:pt x="24253" y="13363"/>
                  </a:lnTo>
                  <a:lnTo>
                    <a:pt x="29707" y="13363"/>
                  </a:lnTo>
                  <a:lnTo>
                    <a:pt x="29707" y="10236"/>
                  </a:lnTo>
                  <a:lnTo>
                    <a:pt x="25253" y="10236"/>
                  </a:lnTo>
                  <a:lnTo>
                    <a:pt x="25253" y="7254"/>
                  </a:lnTo>
                  <a:lnTo>
                    <a:pt x="20962" y="7254"/>
                  </a:lnTo>
                  <a:lnTo>
                    <a:pt x="20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1"/>
          <p:cNvSpPr/>
          <p:nvPr/>
        </p:nvSpPr>
        <p:spPr>
          <a:xfrm>
            <a:off x="7992034" y="892294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1"/>
          <p:cNvGrpSpPr/>
          <p:nvPr/>
        </p:nvGrpSpPr>
        <p:grpSpPr>
          <a:xfrm>
            <a:off x="7672375" y="1908201"/>
            <a:ext cx="1300500" cy="2700407"/>
            <a:chOff x="7672375" y="1908201"/>
            <a:chExt cx="1300500" cy="2700407"/>
          </a:xfrm>
        </p:grpSpPr>
        <p:sp>
          <p:nvSpPr>
            <p:cNvPr id="471" name="Google Shape;471;p31"/>
            <p:cNvSpPr/>
            <p:nvPr/>
          </p:nvSpPr>
          <p:spPr>
            <a:xfrm flipH="1">
              <a:off x="8318609" y="1908201"/>
              <a:ext cx="654266" cy="2700228"/>
            </a:xfrm>
            <a:custGeom>
              <a:avLst/>
              <a:gdLst/>
              <a:ahLst/>
              <a:cxnLst/>
              <a:rect l="l" t="t" r="r" b="b"/>
              <a:pathLst>
                <a:path w="31052" h="55194" extrusionOk="0">
                  <a:moveTo>
                    <a:pt x="2608" y="1"/>
                  </a:moveTo>
                  <a:lnTo>
                    <a:pt x="2608" y="3254"/>
                  </a:lnTo>
                  <a:lnTo>
                    <a:pt x="1" y="3254"/>
                  </a:lnTo>
                  <a:lnTo>
                    <a:pt x="1" y="55193"/>
                  </a:lnTo>
                  <a:lnTo>
                    <a:pt x="31052" y="55193"/>
                  </a:lnTo>
                  <a:lnTo>
                    <a:pt x="31052" y="9921"/>
                  </a:lnTo>
                  <a:lnTo>
                    <a:pt x="20056" y="9921"/>
                  </a:lnTo>
                  <a:lnTo>
                    <a:pt x="20056" y="23981"/>
                  </a:lnTo>
                  <a:lnTo>
                    <a:pt x="14841" y="23981"/>
                  </a:lnTo>
                  <a:lnTo>
                    <a:pt x="14841" y="3254"/>
                  </a:lnTo>
                  <a:lnTo>
                    <a:pt x="12233" y="3254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1"/>
            <p:cNvGrpSpPr/>
            <p:nvPr/>
          </p:nvGrpSpPr>
          <p:grpSpPr>
            <a:xfrm>
              <a:off x="7672375" y="2902101"/>
              <a:ext cx="511895" cy="1706507"/>
              <a:chOff x="1743496" y="3658829"/>
              <a:chExt cx="511895" cy="890661"/>
            </a:xfrm>
          </p:grpSpPr>
          <p:sp>
            <p:nvSpPr>
              <p:cNvPr id="473" name="Google Shape;473;p31"/>
              <p:cNvSpPr/>
              <p:nvPr/>
            </p:nvSpPr>
            <p:spPr>
              <a:xfrm>
                <a:off x="2039249" y="3884337"/>
                <a:ext cx="216142" cy="665153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16122" extrusionOk="0">
                    <a:moveTo>
                      <a:pt x="0" y="0"/>
                    </a:moveTo>
                    <a:lnTo>
                      <a:pt x="0" y="16121"/>
                    </a:lnTo>
                    <a:lnTo>
                      <a:pt x="5011" y="1612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1743496" y="3658829"/>
                <a:ext cx="216099" cy="889635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21563" extrusionOk="0">
                    <a:moveTo>
                      <a:pt x="0" y="0"/>
                    </a:moveTo>
                    <a:lnTo>
                      <a:pt x="0" y="21562"/>
                    </a:lnTo>
                    <a:lnTo>
                      <a:pt x="5011" y="21562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31"/>
          <p:cNvGrpSpPr/>
          <p:nvPr/>
        </p:nvGrpSpPr>
        <p:grpSpPr>
          <a:xfrm>
            <a:off x="959712" y="3677625"/>
            <a:ext cx="511894" cy="930982"/>
            <a:chOff x="1743500" y="3682329"/>
            <a:chExt cx="511894" cy="930982"/>
          </a:xfrm>
        </p:grpSpPr>
        <p:sp>
          <p:nvSpPr>
            <p:cNvPr id="476" name="Google Shape;476;p31"/>
            <p:cNvSpPr/>
            <p:nvPr/>
          </p:nvSpPr>
          <p:spPr>
            <a:xfrm>
              <a:off x="2039251" y="3918050"/>
              <a:ext cx="216142" cy="695261"/>
            </a:xfrm>
            <a:custGeom>
              <a:avLst/>
              <a:gdLst/>
              <a:ahLst/>
              <a:cxnLst/>
              <a:rect l="l" t="t" r="r" b="b"/>
              <a:pathLst>
                <a:path w="5012" h="16122" extrusionOk="0">
                  <a:moveTo>
                    <a:pt x="0" y="0"/>
                  </a:moveTo>
                  <a:lnTo>
                    <a:pt x="0" y="16121"/>
                  </a:lnTo>
                  <a:lnTo>
                    <a:pt x="5011" y="16121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743500" y="3682329"/>
              <a:ext cx="216099" cy="929904"/>
            </a:xfrm>
            <a:custGeom>
              <a:avLst/>
              <a:gdLst/>
              <a:ahLst/>
              <a:cxnLst/>
              <a:rect l="l" t="t" r="r" b="b"/>
              <a:pathLst>
                <a:path w="5011" h="21563" extrusionOk="0">
                  <a:moveTo>
                    <a:pt x="0" y="0"/>
                  </a:moveTo>
                  <a:lnTo>
                    <a:pt x="0" y="21562"/>
                  </a:lnTo>
                  <a:lnTo>
                    <a:pt x="5011" y="2156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1"/>
          <p:cNvGrpSpPr/>
          <p:nvPr/>
        </p:nvGrpSpPr>
        <p:grpSpPr>
          <a:xfrm flipH="1">
            <a:off x="1793794" y="3011412"/>
            <a:ext cx="654250" cy="1029225"/>
            <a:chOff x="1118800" y="2515275"/>
            <a:chExt cx="654250" cy="1029225"/>
          </a:xfrm>
        </p:grpSpPr>
        <p:sp>
          <p:nvSpPr>
            <p:cNvPr id="479" name="Google Shape;479;p31"/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1"/>
          <p:cNvGrpSpPr/>
          <p:nvPr/>
        </p:nvGrpSpPr>
        <p:grpSpPr>
          <a:xfrm flipH="1">
            <a:off x="6695956" y="1106475"/>
            <a:ext cx="654244" cy="1029225"/>
            <a:chOff x="1118806" y="2515275"/>
            <a:chExt cx="654244" cy="1029225"/>
          </a:xfrm>
        </p:grpSpPr>
        <p:sp>
          <p:nvSpPr>
            <p:cNvPr id="493" name="Google Shape;493;p31"/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1"/>
          <p:cNvSpPr/>
          <p:nvPr/>
        </p:nvSpPr>
        <p:spPr>
          <a:xfrm>
            <a:off x="2240700" y="1116450"/>
            <a:ext cx="4662600" cy="29106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ctrTitle"/>
          </p:nvPr>
        </p:nvSpPr>
        <p:spPr>
          <a:xfrm>
            <a:off x="2679600" y="1378000"/>
            <a:ext cx="37848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8275" rIns="12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UNDEFINED</a:t>
            </a:r>
            <a:endParaRPr sz="5400" dirty="0"/>
          </a:p>
        </p:txBody>
      </p:sp>
      <p:sp>
        <p:nvSpPr>
          <p:cNvPr id="508" name="Google Shape;508;p31"/>
          <p:cNvSpPr txBox="1">
            <a:spLocks noGrp="1"/>
          </p:cNvSpPr>
          <p:nvPr>
            <p:ph type="subTitle" idx="1"/>
          </p:nvPr>
        </p:nvSpPr>
        <p:spPr>
          <a:xfrm>
            <a:off x="3163950" y="2895275"/>
            <a:ext cx="28161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09" name="Google Shape;509;p31"/>
          <p:cNvGrpSpPr/>
          <p:nvPr/>
        </p:nvGrpSpPr>
        <p:grpSpPr>
          <a:xfrm>
            <a:off x="3123" y="2449084"/>
            <a:ext cx="1282821" cy="2281606"/>
            <a:chOff x="149686" y="2481531"/>
            <a:chExt cx="1282821" cy="2281606"/>
          </a:xfrm>
        </p:grpSpPr>
        <p:grpSp>
          <p:nvGrpSpPr>
            <p:cNvPr id="510" name="Google Shape;510;p31"/>
            <p:cNvGrpSpPr/>
            <p:nvPr/>
          </p:nvGrpSpPr>
          <p:grpSpPr>
            <a:xfrm>
              <a:off x="778257" y="2481531"/>
              <a:ext cx="654250" cy="1029225"/>
              <a:chOff x="1118800" y="2515275"/>
              <a:chExt cx="654250" cy="1029225"/>
            </a:xfrm>
          </p:grpSpPr>
          <p:sp>
            <p:nvSpPr>
              <p:cNvPr id="511" name="Google Shape;511;p31"/>
              <p:cNvSpPr/>
              <p:nvPr/>
            </p:nvSpPr>
            <p:spPr>
              <a:xfrm>
                <a:off x="1118800" y="2985225"/>
                <a:ext cx="109800" cy="45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1227700" y="2876625"/>
                <a:ext cx="109800" cy="667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1336575" y="2729700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1445468" y="2515275"/>
                <a:ext cx="109800" cy="77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1554375" y="2621025"/>
                <a:ext cx="109800" cy="81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1663250" y="2729700"/>
                <a:ext cx="109800" cy="45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1227700" y="2985225"/>
                <a:ext cx="109800" cy="45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1336575" y="2876700"/>
                <a:ext cx="109800" cy="66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1445475" y="2729475"/>
                <a:ext cx="109800" cy="70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1554368" y="2729468"/>
                <a:ext cx="109800" cy="70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1227700" y="3288667"/>
                <a:ext cx="109800" cy="147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1336575" y="2985425"/>
                <a:ext cx="109800" cy="450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1445475" y="2729597"/>
                <a:ext cx="109800" cy="55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4" name="Google Shape;524;p31"/>
            <p:cNvSpPr/>
            <p:nvPr/>
          </p:nvSpPr>
          <p:spPr>
            <a:xfrm>
              <a:off x="149686" y="2945935"/>
              <a:ext cx="1064153" cy="1817201"/>
            </a:xfrm>
            <a:custGeom>
              <a:avLst/>
              <a:gdLst/>
              <a:ahLst/>
              <a:cxnLst/>
              <a:rect l="l" t="t" r="r" b="b"/>
              <a:pathLst>
                <a:path w="24676" h="42138" extrusionOk="0">
                  <a:moveTo>
                    <a:pt x="1" y="0"/>
                  </a:moveTo>
                  <a:lnTo>
                    <a:pt x="1" y="42137"/>
                  </a:lnTo>
                  <a:lnTo>
                    <a:pt x="24676" y="42137"/>
                  </a:lnTo>
                  <a:lnTo>
                    <a:pt x="24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266468" y="3046330"/>
              <a:ext cx="830588" cy="284884"/>
            </a:xfrm>
            <a:custGeom>
              <a:avLst/>
              <a:gdLst/>
              <a:ahLst/>
              <a:cxnLst/>
              <a:rect l="l" t="t" r="r" b="b"/>
              <a:pathLst>
                <a:path w="19260" h="6606" extrusionOk="0">
                  <a:moveTo>
                    <a:pt x="1" y="0"/>
                  </a:moveTo>
                  <a:lnTo>
                    <a:pt x="1" y="6606"/>
                  </a:lnTo>
                  <a:lnTo>
                    <a:pt x="19260" y="6606"/>
                  </a:lnTo>
                  <a:lnTo>
                    <a:pt x="19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66468" y="3462141"/>
              <a:ext cx="830588" cy="284927"/>
            </a:xfrm>
            <a:custGeom>
              <a:avLst/>
              <a:gdLst/>
              <a:ahLst/>
              <a:cxnLst/>
              <a:rect l="l" t="t" r="r" b="b"/>
              <a:pathLst>
                <a:path w="19260" h="6607" extrusionOk="0">
                  <a:moveTo>
                    <a:pt x="1" y="1"/>
                  </a:moveTo>
                  <a:lnTo>
                    <a:pt x="1" y="6606"/>
                  </a:lnTo>
                  <a:lnTo>
                    <a:pt x="19260" y="6606"/>
                  </a:lnTo>
                  <a:lnTo>
                    <a:pt x="19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66468" y="3876875"/>
              <a:ext cx="830588" cy="286005"/>
            </a:xfrm>
            <a:custGeom>
              <a:avLst/>
              <a:gdLst/>
              <a:ahLst/>
              <a:cxnLst/>
              <a:rect l="l" t="t" r="r" b="b"/>
              <a:pathLst>
                <a:path w="19260" h="6632" extrusionOk="0">
                  <a:moveTo>
                    <a:pt x="1" y="1"/>
                  </a:moveTo>
                  <a:lnTo>
                    <a:pt x="1" y="6631"/>
                  </a:lnTo>
                  <a:lnTo>
                    <a:pt x="19260" y="6631"/>
                  </a:lnTo>
                  <a:lnTo>
                    <a:pt x="19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266468" y="4292686"/>
              <a:ext cx="830588" cy="284927"/>
            </a:xfrm>
            <a:custGeom>
              <a:avLst/>
              <a:gdLst/>
              <a:ahLst/>
              <a:cxnLst/>
              <a:rect l="l" t="t" r="r" b="b"/>
              <a:pathLst>
                <a:path w="19260" h="6607" extrusionOk="0">
                  <a:moveTo>
                    <a:pt x="1" y="1"/>
                  </a:moveTo>
                  <a:lnTo>
                    <a:pt x="1" y="6606"/>
                  </a:lnTo>
                  <a:lnTo>
                    <a:pt x="19260" y="6606"/>
                  </a:lnTo>
                  <a:lnTo>
                    <a:pt x="19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60581" y="3801380"/>
              <a:ext cx="436475" cy="361500"/>
              <a:chOff x="2796375" y="2742850"/>
              <a:chExt cx="436475" cy="361500"/>
            </a:xfrm>
          </p:grpSpPr>
          <p:sp>
            <p:nvSpPr>
              <p:cNvPr id="530" name="Google Shape;530;p31"/>
              <p:cNvSpPr/>
              <p:nvPr/>
            </p:nvSpPr>
            <p:spPr>
              <a:xfrm>
                <a:off x="2905275" y="2742850"/>
                <a:ext cx="109800" cy="36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2796375" y="2957050"/>
                <a:ext cx="109800" cy="14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3014175" y="2848750"/>
                <a:ext cx="109800" cy="25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3123050" y="2957050"/>
                <a:ext cx="109800" cy="147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3014175" y="2957050"/>
                <a:ext cx="109800" cy="14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2905275" y="2848750"/>
                <a:ext cx="109800" cy="25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31"/>
          <p:cNvGrpSpPr/>
          <p:nvPr/>
        </p:nvGrpSpPr>
        <p:grpSpPr>
          <a:xfrm>
            <a:off x="6533538" y="3525824"/>
            <a:ext cx="2613254" cy="1204886"/>
            <a:chOff x="722368" y="537159"/>
            <a:chExt cx="8825580" cy="4069186"/>
          </a:xfrm>
        </p:grpSpPr>
        <p:grpSp>
          <p:nvGrpSpPr>
            <p:cNvPr id="537" name="Google Shape;537;p31"/>
            <p:cNvGrpSpPr/>
            <p:nvPr/>
          </p:nvGrpSpPr>
          <p:grpSpPr>
            <a:xfrm>
              <a:off x="722368" y="537159"/>
              <a:ext cx="8825580" cy="3497500"/>
              <a:chOff x="722368" y="537159"/>
              <a:chExt cx="8825580" cy="3497500"/>
            </a:xfrm>
          </p:grpSpPr>
          <p:sp>
            <p:nvSpPr>
              <p:cNvPr id="538" name="Google Shape;538;p31"/>
              <p:cNvSpPr/>
              <p:nvPr/>
            </p:nvSpPr>
            <p:spPr>
              <a:xfrm>
                <a:off x="2204323" y="2479475"/>
                <a:ext cx="7343625" cy="1555183"/>
              </a:xfrm>
              <a:custGeom>
                <a:avLst/>
                <a:gdLst/>
                <a:ahLst/>
                <a:cxnLst/>
                <a:rect l="l" t="t" r="r" b="b"/>
                <a:pathLst>
                  <a:path w="74379" h="15503" extrusionOk="0">
                    <a:moveTo>
                      <a:pt x="47387" y="1"/>
                    </a:moveTo>
                    <a:lnTo>
                      <a:pt x="47387" y="9150"/>
                    </a:lnTo>
                    <a:lnTo>
                      <a:pt x="0" y="9150"/>
                    </a:lnTo>
                    <a:lnTo>
                      <a:pt x="0" y="15503"/>
                    </a:lnTo>
                    <a:lnTo>
                      <a:pt x="74379" y="15503"/>
                    </a:lnTo>
                    <a:lnTo>
                      <a:pt x="743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35836" y="656147"/>
                <a:ext cx="97707" cy="39955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983" extrusionOk="0">
                    <a:moveTo>
                      <a:pt x="1" y="0"/>
                    </a:moveTo>
                    <a:lnTo>
                      <a:pt x="1" y="3982"/>
                    </a:lnTo>
                    <a:lnTo>
                      <a:pt x="973" y="3982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442022" y="656147"/>
                <a:ext cx="94597" cy="39955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983" extrusionOk="0">
                    <a:moveTo>
                      <a:pt x="0" y="0"/>
                    </a:moveTo>
                    <a:lnTo>
                      <a:pt x="0" y="3982"/>
                    </a:lnTo>
                    <a:lnTo>
                      <a:pt x="943" y="3982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813859" y="537159"/>
                <a:ext cx="841800" cy="323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853478" y="2714293"/>
                <a:ext cx="2363221" cy="1320346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13162" extrusionOk="0">
                    <a:moveTo>
                      <a:pt x="1" y="0"/>
                    </a:moveTo>
                    <a:lnTo>
                      <a:pt x="1" y="13162"/>
                    </a:lnTo>
                    <a:lnTo>
                      <a:pt x="23558" y="13162"/>
                    </a:lnTo>
                    <a:lnTo>
                      <a:pt x="235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722371" y="960997"/>
                <a:ext cx="2503200" cy="275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813854" y="762882"/>
                <a:ext cx="841743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973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8390" y="973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743867" y="1235462"/>
                <a:ext cx="1231969" cy="135997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3557" extrusionOk="0">
                    <a:moveTo>
                      <a:pt x="1" y="0"/>
                    </a:moveTo>
                    <a:lnTo>
                      <a:pt x="1" y="13557"/>
                    </a:lnTo>
                    <a:lnTo>
                      <a:pt x="12280" y="13557"/>
                    </a:lnTo>
                    <a:lnTo>
                      <a:pt x="122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31"/>
              <p:cNvGrpSpPr/>
              <p:nvPr/>
            </p:nvGrpSpPr>
            <p:grpSpPr>
              <a:xfrm>
                <a:off x="1541034" y="2810125"/>
                <a:ext cx="1684536" cy="272400"/>
                <a:chOff x="5446150" y="403300"/>
                <a:chExt cx="1684536" cy="272400"/>
              </a:xfrm>
            </p:grpSpPr>
            <p:sp>
              <p:nvSpPr>
                <p:cNvPr id="547" name="Google Shape;547;p31"/>
                <p:cNvSpPr/>
                <p:nvPr/>
              </p:nvSpPr>
              <p:spPr>
                <a:xfrm>
                  <a:off x="5446150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1"/>
                <p:cNvSpPr/>
                <p:nvPr/>
              </p:nvSpPr>
              <p:spPr>
                <a:xfrm>
                  <a:off x="586432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1"/>
                <p:cNvSpPr/>
                <p:nvPr/>
              </p:nvSpPr>
              <p:spPr>
                <a:xfrm>
                  <a:off x="628250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1"/>
                <p:cNvSpPr/>
                <p:nvPr/>
              </p:nvSpPr>
              <p:spPr>
                <a:xfrm>
                  <a:off x="670068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6872386" y="403300"/>
                  <a:ext cx="258300" cy="272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2" name="Google Shape;552;p31"/>
              <p:cNvSpPr/>
              <p:nvPr/>
            </p:nvSpPr>
            <p:spPr>
              <a:xfrm>
                <a:off x="722368" y="1235462"/>
                <a:ext cx="899625" cy="2021648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20153" extrusionOk="0">
                    <a:moveTo>
                      <a:pt x="1" y="0"/>
                    </a:moveTo>
                    <a:lnTo>
                      <a:pt x="1" y="20153"/>
                    </a:lnTo>
                    <a:lnTo>
                      <a:pt x="8968" y="20153"/>
                    </a:lnTo>
                    <a:lnTo>
                      <a:pt x="8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3" name="Google Shape;553;p31"/>
            <p:cNvSpPr/>
            <p:nvPr/>
          </p:nvSpPr>
          <p:spPr>
            <a:xfrm>
              <a:off x="3411738" y="966728"/>
              <a:ext cx="6136200" cy="284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31"/>
            <p:cNvGrpSpPr/>
            <p:nvPr/>
          </p:nvGrpSpPr>
          <p:grpSpPr>
            <a:xfrm>
              <a:off x="7511061" y="3377005"/>
              <a:ext cx="1231964" cy="1229339"/>
              <a:chOff x="3326300" y="219775"/>
              <a:chExt cx="704100" cy="702600"/>
            </a:xfrm>
          </p:grpSpPr>
          <p:sp>
            <p:nvSpPr>
              <p:cNvPr id="555" name="Google Shape;555;p31"/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31"/>
            <p:cNvGrpSpPr/>
            <p:nvPr/>
          </p:nvGrpSpPr>
          <p:grpSpPr>
            <a:xfrm>
              <a:off x="2362660" y="3377005"/>
              <a:ext cx="1231964" cy="1229339"/>
              <a:chOff x="3326300" y="219775"/>
              <a:chExt cx="704100" cy="702600"/>
            </a:xfrm>
          </p:grpSpPr>
          <p:sp>
            <p:nvSpPr>
              <p:cNvPr id="559" name="Google Shape;559;p31"/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logo with black background&#10;&#10;AI-generated content may be incorrect.">
            <a:extLst>
              <a:ext uri="{FF2B5EF4-FFF2-40B4-BE49-F238E27FC236}">
                <a16:creationId xmlns:a16="http://schemas.microsoft.com/office/drawing/2014/main" id="{07F458F5-EE0C-5282-1D1A-941F29A1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4" y="876765"/>
            <a:ext cx="1150043" cy="11522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colorful logo on a black background&#10;&#10;AI-generated content may be incorrect.">
            <a:extLst>
              <a:ext uri="{FF2B5EF4-FFF2-40B4-BE49-F238E27FC236}">
                <a16:creationId xmlns:a16="http://schemas.microsoft.com/office/drawing/2014/main" id="{C9871FA6-B065-4A84-B68F-F6350C2D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3" y="2571750"/>
            <a:ext cx="1583473" cy="15834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logo with a letter p&#10;&#10;AI-generated content may be incorrect.">
            <a:extLst>
              <a:ext uri="{FF2B5EF4-FFF2-40B4-BE49-F238E27FC236}">
                <a16:creationId xmlns:a16="http://schemas.microsoft.com/office/drawing/2014/main" id="{EF599A0C-2906-E6FE-812A-55546E42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98" y="988277"/>
            <a:ext cx="1117951" cy="10407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blue square with white letter w&#10;&#10;AI-generated content may be incorrect.">
            <a:extLst>
              <a:ext uri="{FF2B5EF4-FFF2-40B4-BE49-F238E27FC236}">
                <a16:creationId xmlns:a16="http://schemas.microsoft.com/office/drawing/2014/main" id="{55A85C2A-CA8A-CA4A-10F2-F032CC01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207" y="2571751"/>
            <a:ext cx="1566793" cy="1374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A5FB15B3-47B9-EAC4-47D2-E68974F818DD}"/>
              </a:ext>
            </a:extLst>
          </p:cNvPr>
          <p:cNvSpPr/>
          <p:nvPr/>
        </p:nvSpPr>
        <p:spPr>
          <a:xfrm>
            <a:off x="6148039" y="988276"/>
            <a:ext cx="1174140" cy="1040781"/>
          </a:xfrm>
          <a:custGeom>
            <a:avLst/>
            <a:gdLst/>
            <a:ahLst/>
            <a:cxnLst/>
            <a:rect l="l" t="t" r="r" b="b"/>
            <a:pathLst>
              <a:path w="1991938" h="1899432">
                <a:moveTo>
                  <a:pt x="0" y="0"/>
                </a:moveTo>
                <a:lnTo>
                  <a:pt x="1991938" y="0"/>
                </a:lnTo>
                <a:lnTo>
                  <a:pt x="1991938" y="1899432"/>
                </a:lnTo>
                <a:lnTo>
                  <a:pt x="0" y="18994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61" t="-8984" r="-1961"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bg-BG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8AADF4D-A51B-39F6-FAC1-65A639AB92C4}"/>
              </a:ext>
            </a:extLst>
          </p:cNvPr>
          <p:cNvSpPr/>
          <p:nvPr/>
        </p:nvSpPr>
        <p:spPr>
          <a:xfrm>
            <a:off x="6148039" y="2571751"/>
            <a:ext cx="1292857" cy="1374740"/>
          </a:xfrm>
          <a:custGeom>
            <a:avLst/>
            <a:gdLst/>
            <a:ahLst/>
            <a:cxnLst/>
            <a:rect l="l" t="t" r="r" b="b"/>
            <a:pathLst>
              <a:path w="1937078" h="1937078">
                <a:moveTo>
                  <a:pt x="0" y="0"/>
                </a:moveTo>
                <a:lnTo>
                  <a:pt x="1937078" y="0"/>
                </a:lnTo>
                <a:lnTo>
                  <a:pt x="1937078" y="1937078"/>
                </a:lnTo>
                <a:lnTo>
                  <a:pt x="0" y="19370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719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41"/>
          <p:cNvGrpSpPr/>
          <p:nvPr/>
        </p:nvGrpSpPr>
        <p:grpSpPr>
          <a:xfrm>
            <a:off x="-1024303" y="2902534"/>
            <a:ext cx="2048617" cy="1705847"/>
            <a:chOff x="1695624" y="2477425"/>
            <a:chExt cx="1496652" cy="1246236"/>
          </a:xfrm>
        </p:grpSpPr>
        <p:sp>
          <p:nvSpPr>
            <p:cNvPr id="945" name="Google Shape;945;p41"/>
            <p:cNvSpPr/>
            <p:nvPr/>
          </p:nvSpPr>
          <p:spPr>
            <a:xfrm>
              <a:off x="1759923" y="2640325"/>
              <a:ext cx="1368052" cy="1083336"/>
            </a:xfrm>
            <a:custGeom>
              <a:avLst/>
              <a:gdLst/>
              <a:ahLst/>
              <a:cxnLst/>
              <a:rect l="l" t="t" r="r" b="b"/>
              <a:pathLst>
                <a:path w="46795" h="20702" extrusionOk="0">
                  <a:moveTo>
                    <a:pt x="1" y="0"/>
                  </a:moveTo>
                  <a:lnTo>
                    <a:pt x="1" y="20702"/>
                  </a:lnTo>
                  <a:lnTo>
                    <a:pt x="46795" y="20702"/>
                  </a:lnTo>
                  <a:lnTo>
                    <a:pt x="46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41"/>
            <p:cNvGrpSpPr/>
            <p:nvPr/>
          </p:nvGrpSpPr>
          <p:grpSpPr>
            <a:xfrm>
              <a:off x="2069790" y="2870733"/>
              <a:ext cx="748319" cy="852927"/>
              <a:chOff x="2019602" y="2870733"/>
              <a:chExt cx="748319" cy="852927"/>
            </a:xfrm>
          </p:grpSpPr>
          <p:sp>
            <p:nvSpPr>
              <p:cNvPr id="947" name="Google Shape;947;p41"/>
              <p:cNvSpPr/>
              <p:nvPr/>
            </p:nvSpPr>
            <p:spPr>
              <a:xfrm>
                <a:off x="2019602" y="2870733"/>
                <a:ext cx="748319" cy="852927"/>
              </a:xfrm>
              <a:custGeom>
                <a:avLst/>
                <a:gdLst/>
                <a:ahLst/>
                <a:cxnLst/>
                <a:rect l="l" t="t" r="r" b="b"/>
                <a:pathLst>
                  <a:path w="14300" h="16299" extrusionOk="0">
                    <a:moveTo>
                      <a:pt x="1" y="1"/>
                    </a:moveTo>
                    <a:lnTo>
                      <a:pt x="1" y="16299"/>
                    </a:lnTo>
                    <a:lnTo>
                      <a:pt x="14300" y="16299"/>
                    </a:lnTo>
                    <a:lnTo>
                      <a:pt x="143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2312281" y="2981985"/>
                <a:ext cx="162956" cy="162956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3114" extrusionOk="0">
                    <a:moveTo>
                      <a:pt x="1" y="0"/>
                    </a:moveTo>
                    <a:lnTo>
                      <a:pt x="1" y="3113"/>
                    </a:lnTo>
                    <a:lnTo>
                      <a:pt x="3114" y="3113"/>
                    </a:lnTo>
                    <a:lnTo>
                      <a:pt x="31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2103068" y="2981985"/>
                <a:ext cx="164264" cy="162956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14" extrusionOk="0">
                    <a:moveTo>
                      <a:pt x="0" y="0"/>
                    </a:moveTo>
                    <a:lnTo>
                      <a:pt x="0" y="3113"/>
                    </a:lnTo>
                    <a:lnTo>
                      <a:pt x="3138" y="31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2520238" y="2981985"/>
                <a:ext cx="162956" cy="162956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3114" extrusionOk="0">
                    <a:moveTo>
                      <a:pt x="0" y="0"/>
                    </a:moveTo>
                    <a:lnTo>
                      <a:pt x="0" y="3113"/>
                    </a:lnTo>
                    <a:lnTo>
                      <a:pt x="3113" y="3113"/>
                    </a:lnTo>
                    <a:lnTo>
                      <a:pt x="3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41"/>
            <p:cNvSpPr/>
            <p:nvPr/>
          </p:nvSpPr>
          <p:spPr>
            <a:xfrm>
              <a:off x="1695624" y="2477425"/>
              <a:ext cx="1496652" cy="162948"/>
            </a:xfrm>
            <a:custGeom>
              <a:avLst/>
              <a:gdLst/>
              <a:ahLst/>
              <a:cxnLst/>
              <a:rect l="l" t="t" r="r" b="b"/>
              <a:pathLst>
                <a:path w="3139" h="3114" extrusionOk="0">
                  <a:moveTo>
                    <a:pt x="0" y="0"/>
                  </a:moveTo>
                  <a:lnTo>
                    <a:pt x="0" y="3113"/>
                  </a:lnTo>
                  <a:lnTo>
                    <a:pt x="3138" y="3113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069803" y="2704059"/>
              <a:ext cx="748318" cy="10299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2"/>
                  </a:solidFill>
                  <a:latin typeface="VT323"/>
                </a:rPr>
                <a:t>FIRE DEPT.</a:t>
              </a:r>
            </a:p>
          </p:txBody>
        </p:sp>
      </p:grpSp>
      <p:grpSp>
        <p:nvGrpSpPr>
          <p:cNvPr id="953" name="Google Shape;953;p41"/>
          <p:cNvGrpSpPr/>
          <p:nvPr/>
        </p:nvGrpSpPr>
        <p:grpSpPr>
          <a:xfrm flipH="1">
            <a:off x="1616428" y="1310087"/>
            <a:ext cx="654250" cy="1029225"/>
            <a:chOff x="1118800" y="2515275"/>
            <a:chExt cx="654250" cy="1029225"/>
          </a:xfrm>
        </p:grpSpPr>
        <p:sp>
          <p:nvSpPr>
            <p:cNvPr id="954" name="Google Shape;954;p41"/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41"/>
          <p:cNvSpPr/>
          <p:nvPr/>
        </p:nvSpPr>
        <p:spPr>
          <a:xfrm>
            <a:off x="2067000" y="1201050"/>
            <a:ext cx="5010000" cy="27414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1"/>
          <p:cNvSpPr txBox="1">
            <a:spLocks noGrp="1"/>
          </p:cNvSpPr>
          <p:nvPr>
            <p:ph type="title"/>
          </p:nvPr>
        </p:nvSpPr>
        <p:spPr>
          <a:xfrm>
            <a:off x="2328300" y="1460850"/>
            <a:ext cx="44874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take a look now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9" name="Google Shape;969;p41"/>
          <p:cNvSpPr/>
          <p:nvPr/>
        </p:nvSpPr>
        <p:spPr>
          <a:xfrm flipH="1">
            <a:off x="8650225" y="2078075"/>
            <a:ext cx="706200" cy="2530369"/>
          </a:xfrm>
          <a:custGeom>
            <a:avLst/>
            <a:gdLst/>
            <a:ahLst/>
            <a:cxnLst/>
            <a:rect l="l" t="t" r="r" b="b"/>
            <a:pathLst>
              <a:path w="31052" h="55194" extrusionOk="0">
                <a:moveTo>
                  <a:pt x="2608" y="1"/>
                </a:moveTo>
                <a:lnTo>
                  <a:pt x="2608" y="3254"/>
                </a:lnTo>
                <a:lnTo>
                  <a:pt x="1" y="3254"/>
                </a:lnTo>
                <a:lnTo>
                  <a:pt x="1" y="55193"/>
                </a:lnTo>
                <a:lnTo>
                  <a:pt x="31052" y="55193"/>
                </a:lnTo>
                <a:lnTo>
                  <a:pt x="31052" y="9921"/>
                </a:lnTo>
                <a:lnTo>
                  <a:pt x="20056" y="9921"/>
                </a:lnTo>
                <a:lnTo>
                  <a:pt x="20056" y="23981"/>
                </a:lnTo>
                <a:lnTo>
                  <a:pt x="14841" y="23981"/>
                </a:lnTo>
                <a:lnTo>
                  <a:pt x="14841" y="3254"/>
                </a:lnTo>
                <a:lnTo>
                  <a:pt x="12233" y="3254"/>
                </a:lnTo>
                <a:lnTo>
                  <a:pt x="1223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1"/>
          <p:cNvSpPr/>
          <p:nvPr/>
        </p:nvSpPr>
        <p:spPr>
          <a:xfrm flipH="1">
            <a:off x="7777993" y="1181076"/>
            <a:ext cx="691157" cy="374544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41"/>
          <p:cNvGrpSpPr/>
          <p:nvPr/>
        </p:nvGrpSpPr>
        <p:grpSpPr>
          <a:xfrm flipH="1">
            <a:off x="6873328" y="2804188"/>
            <a:ext cx="654244" cy="1029225"/>
            <a:chOff x="1118806" y="2515275"/>
            <a:chExt cx="654244" cy="1029225"/>
          </a:xfrm>
        </p:grpSpPr>
        <p:sp>
          <p:nvSpPr>
            <p:cNvPr id="972" name="Google Shape;972;p41"/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3"/>
          <p:cNvGrpSpPr/>
          <p:nvPr/>
        </p:nvGrpSpPr>
        <p:grpSpPr>
          <a:xfrm flipH="1">
            <a:off x="340647" y="1544700"/>
            <a:ext cx="327578" cy="920702"/>
            <a:chOff x="1445472" y="2515276"/>
            <a:chExt cx="327578" cy="920702"/>
          </a:xfrm>
        </p:grpSpPr>
        <p:sp>
          <p:nvSpPr>
            <p:cNvPr id="573" name="Google Shape;573;p33"/>
            <p:cNvSpPr/>
            <p:nvPr/>
          </p:nvSpPr>
          <p:spPr>
            <a:xfrm>
              <a:off x="1445472" y="2515278"/>
              <a:ext cx="109800" cy="92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554372" y="2621026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554372" y="2729476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445472" y="2515276"/>
              <a:ext cx="109800" cy="77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3"/>
          <p:cNvSpPr/>
          <p:nvPr/>
        </p:nvSpPr>
        <p:spPr>
          <a:xfrm>
            <a:off x="674850" y="3245668"/>
            <a:ext cx="3809700" cy="12099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3"/>
          <p:cNvSpPr/>
          <p:nvPr/>
        </p:nvSpPr>
        <p:spPr>
          <a:xfrm>
            <a:off x="674850" y="3245668"/>
            <a:ext cx="1043100" cy="1209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"/>
          <p:cNvSpPr/>
          <p:nvPr/>
        </p:nvSpPr>
        <p:spPr>
          <a:xfrm>
            <a:off x="4659450" y="3245668"/>
            <a:ext cx="3809700" cy="12099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3"/>
          <p:cNvSpPr/>
          <p:nvPr/>
        </p:nvSpPr>
        <p:spPr>
          <a:xfrm>
            <a:off x="4659450" y="3245668"/>
            <a:ext cx="1043100" cy="1209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3"/>
          <p:cNvSpPr/>
          <p:nvPr/>
        </p:nvSpPr>
        <p:spPr>
          <a:xfrm>
            <a:off x="674850" y="1557175"/>
            <a:ext cx="3809700" cy="12099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674850" y="1557175"/>
            <a:ext cx="1043100" cy="1209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4659450" y="1557175"/>
            <a:ext cx="3809700" cy="12099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4659450" y="1557175"/>
            <a:ext cx="1043100" cy="1209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>
            <a:spLocks noGrp="1"/>
          </p:cNvSpPr>
          <p:nvPr>
            <p:ph type="title" idx="6"/>
          </p:nvPr>
        </p:nvSpPr>
        <p:spPr>
          <a:xfrm>
            <a:off x="4659450" y="1898425"/>
            <a:ext cx="1043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18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7" name="Google Shape;587;p33"/>
          <p:cNvSpPr txBox="1">
            <a:spLocks noGrp="1"/>
          </p:cNvSpPr>
          <p:nvPr>
            <p:ph type="title" idx="9"/>
          </p:nvPr>
        </p:nvSpPr>
        <p:spPr>
          <a:xfrm>
            <a:off x="676656" y="548640"/>
            <a:ext cx="7790700" cy="5577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88" name="Google Shape;588;p33"/>
          <p:cNvSpPr txBox="1">
            <a:spLocks noGrp="1"/>
          </p:cNvSpPr>
          <p:nvPr>
            <p:ph type="title" idx="13"/>
          </p:nvPr>
        </p:nvSpPr>
        <p:spPr>
          <a:xfrm>
            <a:off x="4659450" y="3586918"/>
            <a:ext cx="1043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18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9" name="Google Shape;589;p33"/>
          <p:cNvSpPr txBox="1">
            <a:spLocks noGrp="1"/>
          </p:cNvSpPr>
          <p:nvPr>
            <p:ph type="title" idx="3"/>
          </p:nvPr>
        </p:nvSpPr>
        <p:spPr>
          <a:xfrm>
            <a:off x="674850" y="3586918"/>
            <a:ext cx="1043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18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0" name="Google Shape;590;p33"/>
          <p:cNvSpPr txBox="1">
            <a:spLocks noGrp="1"/>
          </p:cNvSpPr>
          <p:nvPr>
            <p:ph type="subTitle" idx="4"/>
          </p:nvPr>
        </p:nvSpPr>
        <p:spPr>
          <a:xfrm>
            <a:off x="1717950" y="3660926"/>
            <a:ext cx="2766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7"/>
          </p:nvPr>
        </p:nvSpPr>
        <p:spPr>
          <a:xfrm>
            <a:off x="5830262" y="1584933"/>
            <a:ext cx="2529000" cy="1182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595" name="Google Shape;595;p33"/>
          <p:cNvSpPr txBox="1">
            <a:spLocks noGrp="1"/>
          </p:cNvSpPr>
          <p:nvPr>
            <p:ph type="title"/>
          </p:nvPr>
        </p:nvSpPr>
        <p:spPr>
          <a:xfrm>
            <a:off x="674850" y="1898425"/>
            <a:ext cx="1043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18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1"/>
          </p:nvPr>
        </p:nvSpPr>
        <p:spPr>
          <a:xfrm>
            <a:off x="1845662" y="1650150"/>
            <a:ext cx="2529000" cy="1016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598" name="Google Shape;598;p33"/>
          <p:cNvSpPr txBox="1">
            <a:spLocks noGrp="1"/>
          </p:cNvSpPr>
          <p:nvPr>
            <p:ph type="subTitle" idx="14"/>
          </p:nvPr>
        </p:nvSpPr>
        <p:spPr>
          <a:xfrm>
            <a:off x="5830262" y="3338642"/>
            <a:ext cx="2529000" cy="1116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flipH="1">
            <a:off x="6873686" y="3001139"/>
            <a:ext cx="654250" cy="1029225"/>
            <a:chOff x="1118800" y="2515275"/>
            <a:chExt cx="654250" cy="1029225"/>
          </a:xfrm>
        </p:grpSpPr>
        <p:sp>
          <p:nvSpPr>
            <p:cNvPr id="695" name="Google Shape;695;p35"/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5"/>
          <p:cNvGrpSpPr/>
          <p:nvPr/>
        </p:nvGrpSpPr>
        <p:grpSpPr>
          <a:xfrm flipH="1">
            <a:off x="1616064" y="1113136"/>
            <a:ext cx="654244" cy="1029225"/>
            <a:chOff x="1118806" y="2515275"/>
            <a:chExt cx="654244" cy="1029225"/>
          </a:xfrm>
        </p:grpSpPr>
        <p:sp>
          <p:nvSpPr>
            <p:cNvPr id="709" name="Google Shape;709;p35"/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/>
          <p:cNvSpPr/>
          <p:nvPr/>
        </p:nvSpPr>
        <p:spPr>
          <a:xfrm>
            <a:off x="2067000" y="1013100"/>
            <a:ext cx="5010000" cy="3117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 txBox="1">
            <a:spLocks noGrp="1"/>
          </p:cNvSpPr>
          <p:nvPr>
            <p:ph type="title"/>
          </p:nvPr>
        </p:nvSpPr>
        <p:spPr>
          <a:xfrm>
            <a:off x="2285790" y="2334526"/>
            <a:ext cx="4572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724" name="Google Shape;724;p35"/>
          <p:cNvSpPr txBox="1">
            <a:spLocks noGrp="1"/>
          </p:cNvSpPr>
          <p:nvPr>
            <p:ph type="title" idx="2"/>
          </p:nvPr>
        </p:nvSpPr>
        <p:spPr>
          <a:xfrm>
            <a:off x="2067000" y="1013100"/>
            <a:ext cx="5010000" cy="1128300"/>
          </a:xfrm>
          <a:prstGeom prst="rect">
            <a:avLst/>
          </a:prstGeom>
        </p:spPr>
        <p:txBody>
          <a:bodyPr spcFirstLastPara="1" wrap="square" lIns="91425" tIns="0" rIns="91425" bIns="155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8469150" y="2040600"/>
            <a:ext cx="677632" cy="2571488"/>
          </a:xfrm>
          <a:custGeom>
            <a:avLst/>
            <a:gdLst/>
            <a:ahLst/>
            <a:cxnLst/>
            <a:rect l="l" t="t" r="r" b="b"/>
            <a:pathLst>
              <a:path w="31052" h="55194" extrusionOk="0">
                <a:moveTo>
                  <a:pt x="2608" y="1"/>
                </a:moveTo>
                <a:lnTo>
                  <a:pt x="2608" y="3254"/>
                </a:lnTo>
                <a:lnTo>
                  <a:pt x="1" y="3254"/>
                </a:lnTo>
                <a:lnTo>
                  <a:pt x="1" y="55193"/>
                </a:lnTo>
                <a:lnTo>
                  <a:pt x="31052" y="55193"/>
                </a:lnTo>
                <a:lnTo>
                  <a:pt x="31052" y="9921"/>
                </a:lnTo>
                <a:lnTo>
                  <a:pt x="20056" y="9921"/>
                </a:lnTo>
                <a:lnTo>
                  <a:pt x="20056" y="23981"/>
                </a:lnTo>
                <a:lnTo>
                  <a:pt x="14841" y="23981"/>
                </a:lnTo>
                <a:lnTo>
                  <a:pt x="14841" y="3254"/>
                </a:lnTo>
                <a:lnTo>
                  <a:pt x="12233" y="3254"/>
                </a:lnTo>
                <a:lnTo>
                  <a:pt x="1223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809644" y="1013100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643199" y="2495965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4945" y="0"/>
                </a:moveTo>
                <a:lnTo>
                  <a:pt x="4945" y="6109"/>
                </a:lnTo>
                <a:lnTo>
                  <a:pt x="0" y="6109"/>
                </a:lnTo>
                <a:lnTo>
                  <a:pt x="0" y="11727"/>
                </a:lnTo>
                <a:lnTo>
                  <a:pt x="5109" y="11727"/>
                </a:lnTo>
                <a:lnTo>
                  <a:pt x="5109" y="15690"/>
                </a:lnTo>
                <a:lnTo>
                  <a:pt x="24253" y="15690"/>
                </a:lnTo>
                <a:lnTo>
                  <a:pt x="24253" y="13363"/>
                </a:lnTo>
                <a:lnTo>
                  <a:pt x="29707" y="13363"/>
                </a:lnTo>
                <a:lnTo>
                  <a:pt x="29707" y="10236"/>
                </a:lnTo>
                <a:lnTo>
                  <a:pt x="25253" y="10236"/>
                </a:lnTo>
                <a:lnTo>
                  <a:pt x="25253" y="7254"/>
                </a:lnTo>
                <a:lnTo>
                  <a:pt x="20962" y="7254"/>
                </a:lnTo>
                <a:lnTo>
                  <a:pt x="20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5"/>
          <p:cNvGrpSpPr/>
          <p:nvPr/>
        </p:nvGrpSpPr>
        <p:grpSpPr>
          <a:xfrm>
            <a:off x="-333352" y="3335323"/>
            <a:ext cx="2526175" cy="1395309"/>
            <a:chOff x="1023825" y="935023"/>
            <a:chExt cx="2526175" cy="1395309"/>
          </a:xfrm>
        </p:grpSpPr>
        <p:sp>
          <p:nvSpPr>
            <p:cNvPr id="730" name="Google Shape;730;p35"/>
            <p:cNvSpPr/>
            <p:nvPr/>
          </p:nvSpPr>
          <p:spPr>
            <a:xfrm flipH="1">
              <a:off x="1707226" y="1696300"/>
              <a:ext cx="1806899" cy="442441"/>
            </a:xfrm>
            <a:custGeom>
              <a:avLst/>
              <a:gdLst/>
              <a:ahLst/>
              <a:cxnLst/>
              <a:rect l="l" t="t" r="r" b="b"/>
              <a:pathLst>
                <a:path w="23558" h="13162" extrusionOk="0">
                  <a:moveTo>
                    <a:pt x="1" y="0"/>
                  </a:moveTo>
                  <a:lnTo>
                    <a:pt x="1" y="13162"/>
                  </a:lnTo>
                  <a:lnTo>
                    <a:pt x="23558" y="13162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1023825" y="1981150"/>
              <a:ext cx="6207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 flipH="1">
              <a:off x="1023825" y="1211275"/>
              <a:ext cx="1304100" cy="7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 flipH="1">
              <a:off x="1707225" y="1212150"/>
              <a:ext cx="620700" cy="8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 flipH="1">
              <a:off x="2390125" y="1120075"/>
              <a:ext cx="820800" cy="95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 flipH="1">
              <a:off x="3098200" y="1565275"/>
              <a:ext cx="451800" cy="50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35"/>
            <p:cNvGrpSpPr/>
            <p:nvPr/>
          </p:nvGrpSpPr>
          <p:grpSpPr>
            <a:xfrm>
              <a:off x="3183850" y="1222058"/>
              <a:ext cx="253500" cy="364342"/>
              <a:chOff x="3219625" y="1209014"/>
              <a:chExt cx="253500" cy="364342"/>
            </a:xfrm>
          </p:grpSpPr>
          <p:sp>
            <p:nvSpPr>
              <p:cNvPr id="737" name="Google Shape;737;p35"/>
              <p:cNvSpPr/>
              <p:nvPr/>
            </p:nvSpPr>
            <p:spPr>
              <a:xfrm flipH="1">
                <a:off x="3246749" y="1209014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 flipH="1">
                <a:off x="3219625" y="1437456"/>
                <a:ext cx="253500" cy="13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 flipH="1">
                <a:off x="3246749" y="1322921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5"/>
            <p:cNvGrpSpPr/>
            <p:nvPr/>
          </p:nvGrpSpPr>
          <p:grpSpPr>
            <a:xfrm>
              <a:off x="2816486" y="935023"/>
              <a:ext cx="282063" cy="173762"/>
              <a:chOff x="3098259" y="667123"/>
              <a:chExt cx="282063" cy="173762"/>
            </a:xfrm>
          </p:grpSpPr>
          <p:sp>
            <p:nvSpPr>
              <p:cNvPr id="741" name="Google Shape;741;p35"/>
              <p:cNvSpPr/>
              <p:nvPr/>
            </p:nvSpPr>
            <p:spPr>
              <a:xfrm flipH="1">
                <a:off x="3223441" y="706996"/>
                <a:ext cx="31699" cy="13388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983" extrusionOk="0">
                    <a:moveTo>
                      <a:pt x="0" y="0"/>
                    </a:moveTo>
                    <a:lnTo>
                      <a:pt x="0" y="3982"/>
                    </a:lnTo>
                    <a:lnTo>
                      <a:pt x="943" y="3982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 flipH="1">
                <a:off x="3098291" y="667123"/>
                <a:ext cx="282000" cy="108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 flipH="1">
                <a:off x="3195191" y="667123"/>
                <a:ext cx="88200" cy="10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 flipH="1">
                <a:off x="3098259" y="742762"/>
                <a:ext cx="282063" cy="32707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973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8390" y="973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35"/>
            <p:cNvGrpSpPr/>
            <p:nvPr/>
          </p:nvGrpSpPr>
          <p:grpSpPr>
            <a:xfrm flipH="1">
              <a:off x="1469467" y="1918375"/>
              <a:ext cx="412814" cy="411934"/>
              <a:chOff x="3326300" y="219775"/>
              <a:chExt cx="704100" cy="702600"/>
            </a:xfrm>
          </p:grpSpPr>
          <p:sp>
            <p:nvSpPr>
              <p:cNvPr id="746" name="Google Shape;746;p35"/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5"/>
            <p:cNvGrpSpPr/>
            <p:nvPr/>
          </p:nvGrpSpPr>
          <p:grpSpPr>
            <a:xfrm flipH="1">
              <a:off x="2875935" y="1918397"/>
              <a:ext cx="412814" cy="411934"/>
              <a:chOff x="3326300" y="219775"/>
              <a:chExt cx="704100" cy="702600"/>
            </a:xfrm>
          </p:grpSpPr>
          <p:sp>
            <p:nvSpPr>
              <p:cNvPr id="750" name="Google Shape;750;p35"/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5"/>
            <p:cNvGrpSpPr/>
            <p:nvPr/>
          </p:nvGrpSpPr>
          <p:grpSpPr>
            <a:xfrm>
              <a:off x="2390192" y="1689957"/>
              <a:ext cx="1159725" cy="91301"/>
              <a:chOff x="2483850" y="1640008"/>
              <a:chExt cx="1074416" cy="91292"/>
            </a:xfrm>
          </p:grpSpPr>
          <p:grpSp>
            <p:nvGrpSpPr>
              <p:cNvPr id="754" name="Google Shape;754;p35"/>
              <p:cNvGrpSpPr/>
              <p:nvPr/>
            </p:nvGrpSpPr>
            <p:grpSpPr>
              <a:xfrm flipH="1">
                <a:off x="2483850" y="1640008"/>
                <a:ext cx="564488" cy="91281"/>
                <a:chOff x="5446150" y="403300"/>
                <a:chExt cx="1684536" cy="272400"/>
              </a:xfrm>
            </p:grpSpPr>
            <p:sp>
              <p:nvSpPr>
                <p:cNvPr id="755" name="Google Shape;755;p35"/>
                <p:cNvSpPr/>
                <p:nvPr/>
              </p:nvSpPr>
              <p:spPr>
                <a:xfrm>
                  <a:off x="5446150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5"/>
                <p:cNvSpPr/>
                <p:nvPr/>
              </p:nvSpPr>
              <p:spPr>
                <a:xfrm>
                  <a:off x="586432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5"/>
                <p:cNvSpPr/>
                <p:nvPr/>
              </p:nvSpPr>
              <p:spPr>
                <a:xfrm>
                  <a:off x="628250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5"/>
                <p:cNvSpPr/>
                <p:nvPr/>
              </p:nvSpPr>
              <p:spPr>
                <a:xfrm>
                  <a:off x="670068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5"/>
                <p:cNvSpPr/>
                <p:nvPr/>
              </p:nvSpPr>
              <p:spPr>
                <a:xfrm>
                  <a:off x="6872386" y="403300"/>
                  <a:ext cx="258300" cy="272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0" name="Google Shape;760;p35"/>
              <p:cNvSpPr/>
              <p:nvPr/>
            </p:nvSpPr>
            <p:spPr>
              <a:xfrm flipH="1">
                <a:off x="2998166" y="1640100"/>
                <a:ext cx="560100" cy="9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5"/>
            <p:cNvGrpSpPr/>
            <p:nvPr/>
          </p:nvGrpSpPr>
          <p:grpSpPr>
            <a:xfrm>
              <a:off x="2483850" y="1224300"/>
              <a:ext cx="614700" cy="228600"/>
              <a:chOff x="2483850" y="1224300"/>
              <a:chExt cx="614700" cy="228600"/>
            </a:xfrm>
          </p:grpSpPr>
          <p:sp>
            <p:nvSpPr>
              <p:cNvPr id="762" name="Google Shape;762;p35"/>
              <p:cNvSpPr/>
              <p:nvPr/>
            </p:nvSpPr>
            <p:spPr>
              <a:xfrm flipH="1">
                <a:off x="2483850" y="1224300"/>
                <a:ext cx="614700" cy="2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 flipH="1">
                <a:off x="2747100" y="1224300"/>
                <a:ext cx="88200" cy="22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5"/>
            <p:cNvSpPr/>
            <p:nvPr/>
          </p:nvSpPr>
          <p:spPr>
            <a:xfrm flipH="1">
              <a:off x="1023826" y="1689950"/>
              <a:ext cx="1304100" cy="9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 flipH="1">
              <a:off x="1075125" y="1120075"/>
              <a:ext cx="12015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6"/>
          <p:cNvGrpSpPr/>
          <p:nvPr/>
        </p:nvGrpSpPr>
        <p:grpSpPr>
          <a:xfrm>
            <a:off x="7983545" y="1281554"/>
            <a:ext cx="436475" cy="262603"/>
            <a:chOff x="2796375" y="2848750"/>
            <a:chExt cx="436475" cy="255600"/>
          </a:xfrm>
        </p:grpSpPr>
        <p:sp>
          <p:nvSpPr>
            <p:cNvPr id="771" name="Google Shape;771;p36"/>
            <p:cNvSpPr/>
            <p:nvPr/>
          </p:nvSpPr>
          <p:spPr>
            <a:xfrm>
              <a:off x="2796375" y="2957050"/>
              <a:ext cx="109800" cy="14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014175" y="2848750"/>
              <a:ext cx="109800" cy="25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123050" y="2957050"/>
              <a:ext cx="109800" cy="14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014175" y="2957050"/>
              <a:ext cx="109800" cy="14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905275" y="2848750"/>
              <a:ext cx="109800" cy="2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6" name="Google Shape;776;p36"/>
          <p:cNvCxnSpPr>
            <a:stCxn id="777" idx="3"/>
            <a:endCxn id="778" idx="1"/>
          </p:cNvCxnSpPr>
          <p:nvPr/>
        </p:nvCxnSpPr>
        <p:spPr>
          <a:xfrm>
            <a:off x="2479349" y="1765613"/>
            <a:ext cx="4185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9" name="Google Shape;779;p36"/>
          <p:cNvSpPr/>
          <p:nvPr/>
        </p:nvSpPr>
        <p:spPr>
          <a:xfrm>
            <a:off x="672750" y="2619125"/>
            <a:ext cx="1806600" cy="18372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2670051" y="2619125"/>
            <a:ext cx="1806600" cy="18372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4667352" y="2619125"/>
            <a:ext cx="1806600" cy="18372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6664650" y="2619125"/>
            <a:ext cx="1806600" cy="18372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672749" y="2225225"/>
            <a:ext cx="1806600" cy="813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670049" y="2225225"/>
            <a:ext cx="1806600" cy="813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667349" y="2225225"/>
            <a:ext cx="1806600" cy="813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6664649" y="2225225"/>
            <a:ext cx="1806600" cy="8139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2670050" y="1555613"/>
            <a:ext cx="1901950" cy="4200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3725" tIns="36575" rIns="1737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/>
                <a:ea typeface="VT323"/>
                <a:cs typeface="VT323"/>
                <a:sym typeface="VT323"/>
              </a:rPr>
              <a:t>Kaloyan </a:t>
            </a:r>
            <a:r>
              <a:rPr lang="en-US" sz="13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/>
                <a:ea typeface="VT323"/>
                <a:cs typeface="VT323"/>
                <a:sym typeface="VT323"/>
              </a:rPr>
              <a:t>Pozharliev</a:t>
            </a:r>
            <a:r>
              <a:rPr lang="en-US" sz="1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/>
                <a:ea typeface="VT323"/>
                <a:cs typeface="VT323"/>
                <a:sym typeface="VT323"/>
              </a:rPr>
              <a:t> 9G</a:t>
            </a:r>
            <a:endParaRPr sz="1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4294967295"/>
          </p:nvPr>
        </p:nvSpPr>
        <p:spPr>
          <a:xfrm>
            <a:off x="2719398" y="3115384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MARS</a:t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294967295"/>
          </p:nvPr>
        </p:nvSpPr>
        <p:spPr>
          <a:xfrm>
            <a:off x="2719398" y="3486784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672749" y="1555613"/>
            <a:ext cx="1806600" cy="4200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3725" tIns="36575" rIns="1737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Beloslava Ileva 9B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6" name="Google Shape;796;p36"/>
          <p:cNvSpPr/>
          <p:nvPr/>
        </p:nvSpPr>
        <p:spPr>
          <a:xfrm>
            <a:off x="4667351" y="1555613"/>
            <a:ext cx="1806600" cy="4200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3725" tIns="36575" rIns="1737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Kaloyan Kolev 9A</a:t>
            </a:r>
            <a:endParaRPr sz="1200" i="1" dirty="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78" name="Google Shape;778;p36"/>
          <p:cNvSpPr/>
          <p:nvPr/>
        </p:nvSpPr>
        <p:spPr>
          <a:xfrm>
            <a:off x="6664652" y="1555613"/>
            <a:ext cx="1806600" cy="420000"/>
          </a:xfrm>
          <a:prstGeom prst="rect">
            <a:avLst/>
          </a:prstGeom>
          <a:solidFill>
            <a:schemeClr val="accent4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3725" tIns="36575" rIns="1737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Petur </a:t>
            </a:r>
            <a:r>
              <a:rPr lang="en-US" sz="1200" i="1" dirty="0" err="1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Stoikov</a:t>
            </a:r>
            <a:r>
              <a:rPr lang="en-US" sz="1200" i="1" dirty="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 9V</a:t>
            </a:r>
            <a:endParaRPr sz="1200" i="1" dirty="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13" name="Google Shape;813;p36"/>
          <p:cNvSpPr txBox="1">
            <a:spLocks noGrp="1"/>
          </p:cNvSpPr>
          <p:nvPr>
            <p:ph type="title"/>
          </p:nvPr>
        </p:nvSpPr>
        <p:spPr>
          <a:xfrm>
            <a:off x="676656" y="548640"/>
            <a:ext cx="7790700" cy="5577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pic>
        <p:nvPicPr>
          <p:cNvPr id="3" name="Picture 2" descr="A child in a white shirt&#10;&#10;AI-generated content may be incorrect.">
            <a:extLst>
              <a:ext uri="{FF2B5EF4-FFF2-40B4-BE49-F238E27FC236}">
                <a16:creationId xmlns:a16="http://schemas.microsoft.com/office/drawing/2014/main" id="{DFCB085E-74BB-D72C-A36F-5B2AA4E0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5" y="2634886"/>
            <a:ext cx="1829783" cy="1821436"/>
          </a:xfrm>
          <a:prstGeom prst="rect">
            <a:avLst/>
          </a:prstGeom>
        </p:spPr>
      </p:pic>
      <p:pic>
        <p:nvPicPr>
          <p:cNvPr id="5" name="Picture 4" descr="A child in a blue shirt&#10;&#10;AI-generated content may be incorrect.">
            <a:extLst>
              <a:ext uri="{FF2B5EF4-FFF2-40B4-BE49-F238E27FC236}">
                <a16:creationId xmlns:a16="http://schemas.microsoft.com/office/drawing/2014/main" id="{BC0BA319-3AA3-03C8-4E72-EADE3C64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46" y="2619126"/>
            <a:ext cx="1802710" cy="1828346"/>
          </a:xfrm>
          <a:prstGeom prst="rect">
            <a:avLst/>
          </a:prstGeom>
        </p:spPr>
      </p:pic>
      <p:pic>
        <p:nvPicPr>
          <p:cNvPr id="7" name="Picture 6" descr="A child in a blue and grey jacket&#10;&#10;AI-generated content may be incorrect.">
            <a:extLst>
              <a:ext uri="{FF2B5EF4-FFF2-40B4-BE49-F238E27FC236}">
                <a16:creationId xmlns:a16="http://schemas.microsoft.com/office/drawing/2014/main" id="{D01F2B74-AD08-F29A-6076-E87590EF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684" y="2634881"/>
            <a:ext cx="1829895" cy="1821437"/>
          </a:xfrm>
          <a:prstGeom prst="rect">
            <a:avLst/>
          </a:prstGeom>
        </p:spPr>
      </p:pic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24FEEBD5-D94C-338B-D2AA-BA4F30CA2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83" y="2619126"/>
            <a:ext cx="1879244" cy="183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10B9A-C68C-13BB-32EB-314BD428E706}"/>
              </a:ext>
            </a:extLst>
          </p:cNvPr>
          <p:cNvSpPr txBox="1"/>
          <p:nvPr/>
        </p:nvSpPr>
        <p:spPr>
          <a:xfrm>
            <a:off x="672749" y="2297151"/>
            <a:ext cx="18066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Scrum trainer</a:t>
            </a:r>
            <a:endParaRPr lang="bg-B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0AF-E08D-32E8-10B2-4DFE42512B3F}"/>
              </a:ext>
            </a:extLst>
          </p:cNvPr>
          <p:cNvSpPr txBox="1"/>
          <p:nvPr/>
        </p:nvSpPr>
        <p:spPr>
          <a:xfrm>
            <a:off x="2670048" y="2159722"/>
            <a:ext cx="180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Back – End Developer</a:t>
            </a:r>
            <a:endParaRPr lang="bg-B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091D4-BE6B-0654-947F-23DB75EB6819}"/>
              </a:ext>
            </a:extLst>
          </p:cNvPr>
          <p:cNvSpPr txBox="1"/>
          <p:nvPr/>
        </p:nvSpPr>
        <p:spPr>
          <a:xfrm>
            <a:off x="4651790" y="2168443"/>
            <a:ext cx="180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Front – End Developer</a:t>
            </a:r>
            <a:endParaRPr lang="bg-B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AB14A-C3A1-FDE1-450C-C3F851B92DF4}"/>
              </a:ext>
            </a:extLst>
          </p:cNvPr>
          <p:cNvSpPr txBox="1"/>
          <p:nvPr/>
        </p:nvSpPr>
        <p:spPr>
          <a:xfrm>
            <a:off x="6660756" y="2267443"/>
            <a:ext cx="18066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Designer</a:t>
            </a:r>
            <a:endParaRPr lang="bg-BG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>
          <a:extLst>
            <a:ext uri="{FF2B5EF4-FFF2-40B4-BE49-F238E27FC236}">
              <a16:creationId xmlns:a16="http://schemas.microsoft.com/office/drawing/2014/main" id="{113B10F8-B6B6-2DD2-DFD5-5416A026F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>
            <a:extLst>
              <a:ext uri="{FF2B5EF4-FFF2-40B4-BE49-F238E27FC236}">
                <a16:creationId xmlns:a16="http://schemas.microsoft.com/office/drawing/2014/main" id="{8FF3651A-5BC7-943E-34EC-F8DF72742CD0}"/>
              </a:ext>
            </a:extLst>
          </p:cNvPr>
          <p:cNvGrpSpPr/>
          <p:nvPr/>
        </p:nvGrpSpPr>
        <p:grpSpPr>
          <a:xfrm flipH="1">
            <a:off x="6873686" y="3001139"/>
            <a:ext cx="654250" cy="1029225"/>
            <a:chOff x="1118800" y="2515275"/>
            <a:chExt cx="654250" cy="1029225"/>
          </a:xfrm>
        </p:grpSpPr>
        <p:sp>
          <p:nvSpPr>
            <p:cNvPr id="695" name="Google Shape;695;p35">
              <a:extLst>
                <a:ext uri="{FF2B5EF4-FFF2-40B4-BE49-F238E27FC236}">
                  <a16:creationId xmlns:a16="http://schemas.microsoft.com/office/drawing/2014/main" id="{5FD7C090-C770-75F8-00CD-D539CC0AA6A4}"/>
                </a:ext>
              </a:extLst>
            </p:cNvPr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>
              <a:extLst>
                <a:ext uri="{FF2B5EF4-FFF2-40B4-BE49-F238E27FC236}">
                  <a16:creationId xmlns:a16="http://schemas.microsoft.com/office/drawing/2014/main" id="{BEFDE0E3-4223-55A7-6C6E-888A3E0B8F21}"/>
                </a:ext>
              </a:extLst>
            </p:cNvPr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>
              <a:extLst>
                <a:ext uri="{FF2B5EF4-FFF2-40B4-BE49-F238E27FC236}">
                  <a16:creationId xmlns:a16="http://schemas.microsoft.com/office/drawing/2014/main" id="{EAF04390-2D0C-6DDB-9C47-BCD03C7C145D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>
              <a:extLst>
                <a:ext uri="{FF2B5EF4-FFF2-40B4-BE49-F238E27FC236}">
                  <a16:creationId xmlns:a16="http://schemas.microsoft.com/office/drawing/2014/main" id="{3A09316F-F3C4-0252-1134-505EEF66F5BD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>
              <a:extLst>
                <a:ext uri="{FF2B5EF4-FFF2-40B4-BE49-F238E27FC236}">
                  <a16:creationId xmlns:a16="http://schemas.microsoft.com/office/drawing/2014/main" id="{F9017BF6-7C29-0B58-8FE8-83796134CE7C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>
              <a:extLst>
                <a:ext uri="{FF2B5EF4-FFF2-40B4-BE49-F238E27FC236}">
                  <a16:creationId xmlns:a16="http://schemas.microsoft.com/office/drawing/2014/main" id="{0A9521E7-4D0D-146A-C83F-B50472E46BA5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>
              <a:extLst>
                <a:ext uri="{FF2B5EF4-FFF2-40B4-BE49-F238E27FC236}">
                  <a16:creationId xmlns:a16="http://schemas.microsoft.com/office/drawing/2014/main" id="{FC51E29A-8757-3B32-79F9-1BE8F67DF082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>
              <a:extLst>
                <a:ext uri="{FF2B5EF4-FFF2-40B4-BE49-F238E27FC236}">
                  <a16:creationId xmlns:a16="http://schemas.microsoft.com/office/drawing/2014/main" id="{A0BF895D-151E-1B12-93B5-8E425449206A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>
              <a:extLst>
                <a:ext uri="{FF2B5EF4-FFF2-40B4-BE49-F238E27FC236}">
                  <a16:creationId xmlns:a16="http://schemas.microsoft.com/office/drawing/2014/main" id="{A289835E-EDAA-ABF2-B424-5F560979296D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>
              <a:extLst>
                <a:ext uri="{FF2B5EF4-FFF2-40B4-BE49-F238E27FC236}">
                  <a16:creationId xmlns:a16="http://schemas.microsoft.com/office/drawing/2014/main" id="{95F2E38C-0834-F53A-1158-D5D85E5B7C9A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>
              <a:extLst>
                <a:ext uri="{FF2B5EF4-FFF2-40B4-BE49-F238E27FC236}">
                  <a16:creationId xmlns:a16="http://schemas.microsoft.com/office/drawing/2014/main" id="{5293AE53-8767-0C64-1230-EE7FD84838D3}"/>
                </a:ext>
              </a:extLst>
            </p:cNvPr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>
              <a:extLst>
                <a:ext uri="{FF2B5EF4-FFF2-40B4-BE49-F238E27FC236}">
                  <a16:creationId xmlns:a16="http://schemas.microsoft.com/office/drawing/2014/main" id="{40E9BC5D-ACE4-CB86-FFEC-3CE7FC238F4B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>
              <a:extLst>
                <a:ext uri="{FF2B5EF4-FFF2-40B4-BE49-F238E27FC236}">
                  <a16:creationId xmlns:a16="http://schemas.microsoft.com/office/drawing/2014/main" id="{4FDAD4DB-C51A-345B-8994-3E90AE89D5F1}"/>
                </a:ext>
              </a:extLst>
            </p:cNvPr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5">
            <a:extLst>
              <a:ext uri="{FF2B5EF4-FFF2-40B4-BE49-F238E27FC236}">
                <a16:creationId xmlns:a16="http://schemas.microsoft.com/office/drawing/2014/main" id="{04548E4A-81FF-2CDF-F19B-A23D7C540722}"/>
              </a:ext>
            </a:extLst>
          </p:cNvPr>
          <p:cNvGrpSpPr/>
          <p:nvPr/>
        </p:nvGrpSpPr>
        <p:grpSpPr>
          <a:xfrm flipH="1">
            <a:off x="1616064" y="1113136"/>
            <a:ext cx="654244" cy="1029225"/>
            <a:chOff x="1118806" y="2515275"/>
            <a:chExt cx="654244" cy="1029225"/>
          </a:xfrm>
        </p:grpSpPr>
        <p:sp>
          <p:nvSpPr>
            <p:cNvPr id="709" name="Google Shape;709;p35">
              <a:extLst>
                <a:ext uri="{FF2B5EF4-FFF2-40B4-BE49-F238E27FC236}">
                  <a16:creationId xmlns:a16="http://schemas.microsoft.com/office/drawing/2014/main" id="{6F5D9AC2-5010-3A9C-5CEB-B14B9FD35AED}"/>
                </a:ext>
              </a:extLst>
            </p:cNvPr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>
              <a:extLst>
                <a:ext uri="{FF2B5EF4-FFF2-40B4-BE49-F238E27FC236}">
                  <a16:creationId xmlns:a16="http://schemas.microsoft.com/office/drawing/2014/main" id="{5EE0532A-69A5-353D-3814-9524F74E75CF}"/>
                </a:ext>
              </a:extLst>
            </p:cNvPr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>
              <a:extLst>
                <a:ext uri="{FF2B5EF4-FFF2-40B4-BE49-F238E27FC236}">
                  <a16:creationId xmlns:a16="http://schemas.microsoft.com/office/drawing/2014/main" id="{B7D80719-2421-21BE-697D-D5D6AA29E0AA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>
              <a:extLst>
                <a:ext uri="{FF2B5EF4-FFF2-40B4-BE49-F238E27FC236}">
                  <a16:creationId xmlns:a16="http://schemas.microsoft.com/office/drawing/2014/main" id="{0AB9EF6E-63DA-DE72-33E0-08689618679A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>
              <a:extLst>
                <a:ext uri="{FF2B5EF4-FFF2-40B4-BE49-F238E27FC236}">
                  <a16:creationId xmlns:a16="http://schemas.microsoft.com/office/drawing/2014/main" id="{AC3E0709-F866-F153-0832-4690A6D7DA28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>
              <a:extLst>
                <a:ext uri="{FF2B5EF4-FFF2-40B4-BE49-F238E27FC236}">
                  <a16:creationId xmlns:a16="http://schemas.microsoft.com/office/drawing/2014/main" id="{0F502635-80AE-7FFC-593C-47519A9DB96A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>
              <a:extLst>
                <a:ext uri="{FF2B5EF4-FFF2-40B4-BE49-F238E27FC236}">
                  <a16:creationId xmlns:a16="http://schemas.microsoft.com/office/drawing/2014/main" id="{453EBB20-86FC-1AC3-5F53-6843BE1B3555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>
              <a:extLst>
                <a:ext uri="{FF2B5EF4-FFF2-40B4-BE49-F238E27FC236}">
                  <a16:creationId xmlns:a16="http://schemas.microsoft.com/office/drawing/2014/main" id="{083AA74B-6DA6-E42C-09E6-AA49A6D7D293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>
              <a:extLst>
                <a:ext uri="{FF2B5EF4-FFF2-40B4-BE49-F238E27FC236}">
                  <a16:creationId xmlns:a16="http://schemas.microsoft.com/office/drawing/2014/main" id="{6657E026-FADB-EB17-2B05-BC60C1EDA40E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>
              <a:extLst>
                <a:ext uri="{FF2B5EF4-FFF2-40B4-BE49-F238E27FC236}">
                  <a16:creationId xmlns:a16="http://schemas.microsoft.com/office/drawing/2014/main" id="{C08AC557-4C32-7D8D-A268-9D62B6A291DE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>
              <a:extLst>
                <a:ext uri="{FF2B5EF4-FFF2-40B4-BE49-F238E27FC236}">
                  <a16:creationId xmlns:a16="http://schemas.microsoft.com/office/drawing/2014/main" id="{2D4B6918-C2EB-E17C-8331-46C6CAA380F8}"/>
                </a:ext>
              </a:extLst>
            </p:cNvPr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>
              <a:extLst>
                <a:ext uri="{FF2B5EF4-FFF2-40B4-BE49-F238E27FC236}">
                  <a16:creationId xmlns:a16="http://schemas.microsoft.com/office/drawing/2014/main" id="{8D77A971-80AC-3F68-EBD0-AB98456E339B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>
              <a:extLst>
                <a:ext uri="{FF2B5EF4-FFF2-40B4-BE49-F238E27FC236}">
                  <a16:creationId xmlns:a16="http://schemas.microsoft.com/office/drawing/2014/main" id="{0ED2D95E-165F-D8B8-B13A-A18F93064FDE}"/>
                </a:ext>
              </a:extLst>
            </p:cNvPr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>
            <a:extLst>
              <a:ext uri="{FF2B5EF4-FFF2-40B4-BE49-F238E27FC236}">
                <a16:creationId xmlns:a16="http://schemas.microsoft.com/office/drawing/2014/main" id="{701D319B-3C13-CE67-37CD-8FC9CFF6795A}"/>
              </a:ext>
            </a:extLst>
          </p:cNvPr>
          <p:cNvSpPr/>
          <p:nvPr/>
        </p:nvSpPr>
        <p:spPr>
          <a:xfrm>
            <a:off x="2067000" y="1013100"/>
            <a:ext cx="5010000" cy="3117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>
            <a:extLst>
              <a:ext uri="{FF2B5EF4-FFF2-40B4-BE49-F238E27FC236}">
                <a16:creationId xmlns:a16="http://schemas.microsoft.com/office/drawing/2014/main" id="{98A915E6-D637-A34B-3DCA-8F2460D27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5790" y="2334526"/>
            <a:ext cx="4572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724" name="Google Shape;724;p35">
            <a:extLst>
              <a:ext uri="{FF2B5EF4-FFF2-40B4-BE49-F238E27FC236}">
                <a16:creationId xmlns:a16="http://schemas.microsoft.com/office/drawing/2014/main" id="{91774F58-4053-6122-8445-5EDA451890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67000" y="1013100"/>
            <a:ext cx="5010000" cy="1128300"/>
          </a:xfrm>
          <a:prstGeom prst="rect">
            <a:avLst/>
          </a:prstGeom>
        </p:spPr>
        <p:txBody>
          <a:bodyPr spcFirstLastPara="1" wrap="square" lIns="91425" tIns="0" rIns="91425" bIns="155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26" name="Google Shape;726;p35">
            <a:extLst>
              <a:ext uri="{FF2B5EF4-FFF2-40B4-BE49-F238E27FC236}">
                <a16:creationId xmlns:a16="http://schemas.microsoft.com/office/drawing/2014/main" id="{57971ACD-209A-AE73-FEC6-2568B3D8D2B2}"/>
              </a:ext>
            </a:extLst>
          </p:cNvPr>
          <p:cNvSpPr/>
          <p:nvPr/>
        </p:nvSpPr>
        <p:spPr>
          <a:xfrm>
            <a:off x="8469150" y="2040600"/>
            <a:ext cx="677632" cy="2571488"/>
          </a:xfrm>
          <a:custGeom>
            <a:avLst/>
            <a:gdLst/>
            <a:ahLst/>
            <a:cxnLst/>
            <a:rect l="l" t="t" r="r" b="b"/>
            <a:pathLst>
              <a:path w="31052" h="55194" extrusionOk="0">
                <a:moveTo>
                  <a:pt x="2608" y="1"/>
                </a:moveTo>
                <a:lnTo>
                  <a:pt x="2608" y="3254"/>
                </a:lnTo>
                <a:lnTo>
                  <a:pt x="1" y="3254"/>
                </a:lnTo>
                <a:lnTo>
                  <a:pt x="1" y="55193"/>
                </a:lnTo>
                <a:lnTo>
                  <a:pt x="31052" y="55193"/>
                </a:lnTo>
                <a:lnTo>
                  <a:pt x="31052" y="9921"/>
                </a:lnTo>
                <a:lnTo>
                  <a:pt x="20056" y="9921"/>
                </a:lnTo>
                <a:lnTo>
                  <a:pt x="20056" y="23981"/>
                </a:lnTo>
                <a:lnTo>
                  <a:pt x="14841" y="23981"/>
                </a:lnTo>
                <a:lnTo>
                  <a:pt x="14841" y="3254"/>
                </a:lnTo>
                <a:lnTo>
                  <a:pt x="12233" y="3254"/>
                </a:lnTo>
                <a:lnTo>
                  <a:pt x="1223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extLst>
              <a:ext uri="{FF2B5EF4-FFF2-40B4-BE49-F238E27FC236}">
                <a16:creationId xmlns:a16="http://schemas.microsoft.com/office/drawing/2014/main" id="{FA8CF408-9855-9A6A-33CF-678F413A0751}"/>
              </a:ext>
            </a:extLst>
          </p:cNvPr>
          <p:cNvSpPr/>
          <p:nvPr/>
        </p:nvSpPr>
        <p:spPr>
          <a:xfrm>
            <a:off x="7809644" y="1013100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>
            <a:extLst>
              <a:ext uri="{FF2B5EF4-FFF2-40B4-BE49-F238E27FC236}">
                <a16:creationId xmlns:a16="http://schemas.microsoft.com/office/drawing/2014/main" id="{8E82BC8F-645C-3B2D-C670-59A9AF3DF3C2}"/>
              </a:ext>
            </a:extLst>
          </p:cNvPr>
          <p:cNvSpPr/>
          <p:nvPr/>
        </p:nvSpPr>
        <p:spPr>
          <a:xfrm>
            <a:off x="643199" y="2495965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4945" y="0"/>
                </a:moveTo>
                <a:lnTo>
                  <a:pt x="4945" y="6109"/>
                </a:lnTo>
                <a:lnTo>
                  <a:pt x="0" y="6109"/>
                </a:lnTo>
                <a:lnTo>
                  <a:pt x="0" y="11727"/>
                </a:lnTo>
                <a:lnTo>
                  <a:pt x="5109" y="11727"/>
                </a:lnTo>
                <a:lnTo>
                  <a:pt x="5109" y="15690"/>
                </a:lnTo>
                <a:lnTo>
                  <a:pt x="24253" y="15690"/>
                </a:lnTo>
                <a:lnTo>
                  <a:pt x="24253" y="13363"/>
                </a:lnTo>
                <a:lnTo>
                  <a:pt x="29707" y="13363"/>
                </a:lnTo>
                <a:lnTo>
                  <a:pt x="29707" y="10236"/>
                </a:lnTo>
                <a:lnTo>
                  <a:pt x="25253" y="10236"/>
                </a:lnTo>
                <a:lnTo>
                  <a:pt x="25253" y="7254"/>
                </a:lnTo>
                <a:lnTo>
                  <a:pt x="20962" y="7254"/>
                </a:lnTo>
                <a:lnTo>
                  <a:pt x="20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5">
            <a:extLst>
              <a:ext uri="{FF2B5EF4-FFF2-40B4-BE49-F238E27FC236}">
                <a16:creationId xmlns:a16="http://schemas.microsoft.com/office/drawing/2014/main" id="{09EC5CC2-E19F-3BCB-B1F7-07F97AE8086B}"/>
              </a:ext>
            </a:extLst>
          </p:cNvPr>
          <p:cNvGrpSpPr/>
          <p:nvPr/>
        </p:nvGrpSpPr>
        <p:grpSpPr>
          <a:xfrm>
            <a:off x="-333352" y="3335323"/>
            <a:ext cx="2526175" cy="1395309"/>
            <a:chOff x="1023825" y="935023"/>
            <a:chExt cx="2526175" cy="1395309"/>
          </a:xfrm>
        </p:grpSpPr>
        <p:sp>
          <p:nvSpPr>
            <p:cNvPr id="730" name="Google Shape;730;p35">
              <a:extLst>
                <a:ext uri="{FF2B5EF4-FFF2-40B4-BE49-F238E27FC236}">
                  <a16:creationId xmlns:a16="http://schemas.microsoft.com/office/drawing/2014/main" id="{19568BC5-71C8-7C5A-0905-3761DC93173C}"/>
                </a:ext>
              </a:extLst>
            </p:cNvPr>
            <p:cNvSpPr/>
            <p:nvPr/>
          </p:nvSpPr>
          <p:spPr>
            <a:xfrm flipH="1">
              <a:off x="1707226" y="1696300"/>
              <a:ext cx="1806899" cy="442441"/>
            </a:xfrm>
            <a:custGeom>
              <a:avLst/>
              <a:gdLst/>
              <a:ahLst/>
              <a:cxnLst/>
              <a:rect l="l" t="t" r="r" b="b"/>
              <a:pathLst>
                <a:path w="23558" h="13162" extrusionOk="0">
                  <a:moveTo>
                    <a:pt x="1" y="0"/>
                  </a:moveTo>
                  <a:lnTo>
                    <a:pt x="1" y="13162"/>
                  </a:lnTo>
                  <a:lnTo>
                    <a:pt x="23558" y="13162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>
              <a:extLst>
                <a:ext uri="{FF2B5EF4-FFF2-40B4-BE49-F238E27FC236}">
                  <a16:creationId xmlns:a16="http://schemas.microsoft.com/office/drawing/2014/main" id="{AFDE86DB-79DB-49D1-1901-F18E1BA5B6CC}"/>
                </a:ext>
              </a:extLst>
            </p:cNvPr>
            <p:cNvSpPr/>
            <p:nvPr/>
          </p:nvSpPr>
          <p:spPr>
            <a:xfrm flipH="1">
              <a:off x="1023825" y="1981150"/>
              <a:ext cx="6207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>
              <a:extLst>
                <a:ext uri="{FF2B5EF4-FFF2-40B4-BE49-F238E27FC236}">
                  <a16:creationId xmlns:a16="http://schemas.microsoft.com/office/drawing/2014/main" id="{6666E420-C0AE-CC78-0526-FBDE87FBF8EE}"/>
                </a:ext>
              </a:extLst>
            </p:cNvPr>
            <p:cNvSpPr/>
            <p:nvPr/>
          </p:nvSpPr>
          <p:spPr>
            <a:xfrm flipH="1">
              <a:off x="1023825" y="1211275"/>
              <a:ext cx="1304100" cy="7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>
              <a:extLst>
                <a:ext uri="{FF2B5EF4-FFF2-40B4-BE49-F238E27FC236}">
                  <a16:creationId xmlns:a16="http://schemas.microsoft.com/office/drawing/2014/main" id="{854D4D34-3F48-FF0C-DEF0-1DEA778322D3}"/>
                </a:ext>
              </a:extLst>
            </p:cNvPr>
            <p:cNvSpPr/>
            <p:nvPr/>
          </p:nvSpPr>
          <p:spPr>
            <a:xfrm flipH="1">
              <a:off x="1707225" y="1212150"/>
              <a:ext cx="620700" cy="8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>
              <a:extLst>
                <a:ext uri="{FF2B5EF4-FFF2-40B4-BE49-F238E27FC236}">
                  <a16:creationId xmlns:a16="http://schemas.microsoft.com/office/drawing/2014/main" id="{BFEAE00F-F815-5C83-2A87-962295B094DA}"/>
                </a:ext>
              </a:extLst>
            </p:cNvPr>
            <p:cNvSpPr/>
            <p:nvPr/>
          </p:nvSpPr>
          <p:spPr>
            <a:xfrm flipH="1">
              <a:off x="2390125" y="1120075"/>
              <a:ext cx="820800" cy="95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>
              <a:extLst>
                <a:ext uri="{FF2B5EF4-FFF2-40B4-BE49-F238E27FC236}">
                  <a16:creationId xmlns:a16="http://schemas.microsoft.com/office/drawing/2014/main" id="{75275C6A-050D-CA29-21A5-687FA9A3D757}"/>
                </a:ext>
              </a:extLst>
            </p:cNvPr>
            <p:cNvSpPr/>
            <p:nvPr/>
          </p:nvSpPr>
          <p:spPr>
            <a:xfrm flipH="1">
              <a:off x="3098200" y="1565275"/>
              <a:ext cx="451800" cy="50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35">
              <a:extLst>
                <a:ext uri="{FF2B5EF4-FFF2-40B4-BE49-F238E27FC236}">
                  <a16:creationId xmlns:a16="http://schemas.microsoft.com/office/drawing/2014/main" id="{70CBCEBF-9D13-35BD-D2FE-13FD109415D7}"/>
                </a:ext>
              </a:extLst>
            </p:cNvPr>
            <p:cNvGrpSpPr/>
            <p:nvPr/>
          </p:nvGrpSpPr>
          <p:grpSpPr>
            <a:xfrm>
              <a:off x="3183850" y="1222058"/>
              <a:ext cx="253500" cy="364342"/>
              <a:chOff x="3219625" y="1209014"/>
              <a:chExt cx="253500" cy="364342"/>
            </a:xfrm>
          </p:grpSpPr>
          <p:sp>
            <p:nvSpPr>
              <p:cNvPr id="737" name="Google Shape;737;p35">
                <a:extLst>
                  <a:ext uri="{FF2B5EF4-FFF2-40B4-BE49-F238E27FC236}">
                    <a16:creationId xmlns:a16="http://schemas.microsoft.com/office/drawing/2014/main" id="{E9999959-C312-3428-04FB-66B158C31EF3}"/>
                  </a:ext>
                </a:extLst>
              </p:cNvPr>
              <p:cNvSpPr/>
              <p:nvPr/>
            </p:nvSpPr>
            <p:spPr>
              <a:xfrm flipH="1">
                <a:off x="3246749" y="1209014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>
                <a:extLst>
                  <a:ext uri="{FF2B5EF4-FFF2-40B4-BE49-F238E27FC236}">
                    <a16:creationId xmlns:a16="http://schemas.microsoft.com/office/drawing/2014/main" id="{37B49185-4DA7-2221-D979-01747F2F31EA}"/>
                  </a:ext>
                </a:extLst>
              </p:cNvPr>
              <p:cNvSpPr/>
              <p:nvPr/>
            </p:nvSpPr>
            <p:spPr>
              <a:xfrm flipH="1">
                <a:off x="3219625" y="1437456"/>
                <a:ext cx="253500" cy="13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>
                <a:extLst>
                  <a:ext uri="{FF2B5EF4-FFF2-40B4-BE49-F238E27FC236}">
                    <a16:creationId xmlns:a16="http://schemas.microsoft.com/office/drawing/2014/main" id="{3EA55AB9-FD2B-979C-4BB1-535328C9ABF0}"/>
                  </a:ext>
                </a:extLst>
              </p:cNvPr>
              <p:cNvSpPr/>
              <p:nvPr/>
            </p:nvSpPr>
            <p:spPr>
              <a:xfrm flipH="1">
                <a:off x="3246749" y="1322921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5">
              <a:extLst>
                <a:ext uri="{FF2B5EF4-FFF2-40B4-BE49-F238E27FC236}">
                  <a16:creationId xmlns:a16="http://schemas.microsoft.com/office/drawing/2014/main" id="{61DF14D2-B935-033B-0228-2F06B24E1C00}"/>
                </a:ext>
              </a:extLst>
            </p:cNvPr>
            <p:cNvGrpSpPr/>
            <p:nvPr/>
          </p:nvGrpSpPr>
          <p:grpSpPr>
            <a:xfrm>
              <a:off x="2816486" y="935023"/>
              <a:ext cx="282063" cy="173762"/>
              <a:chOff x="3098259" y="667123"/>
              <a:chExt cx="282063" cy="173762"/>
            </a:xfrm>
          </p:grpSpPr>
          <p:sp>
            <p:nvSpPr>
              <p:cNvPr id="741" name="Google Shape;741;p35">
                <a:extLst>
                  <a:ext uri="{FF2B5EF4-FFF2-40B4-BE49-F238E27FC236}">
                    <a16:creationId xmlns:a16="http://schemas.microsoft.com/office/drawing/2014/main" id="{518EB526-8947-AB70-30C4-47E8F481139D}"/>
                  </a:ext>
                </a:extLst>
              </p:cNvPr>
              <p:cNvSpPr/>
              <p:nvPr/>
            </p:nvSpPr>
            <p:spPr>
              <a:xfrm flipH="1">
                <a:off x="3223441" y="706996"/>
                <a:ext cx="31699" cy="13388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983" extrusionOk="0">
                    <a:moveTo>
                      <a:pt x="0" y="0"/>
                    </a:moveTo>
                    <a:lnTo>
                      <a:pt x="0" y="3982"/>
                    </a:lnTo>
                    <a:lnTo>
                      <a:pt x="943" y="3982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5">
                <a:extLst>
                  <a:ext uri="{FF2B5EF4-FFF2-40B4-BE49-F238E27FC236}">
                    <a16:creationId xmlns:a16="http://schemas.microsoft.com/office/drawing/2014/main" id="{F1748172-9B50-69E7-B0C4-A3D04F42D4A1}"/>
                  </a:ext>
                </a:extLst>
              </p:cNvPr>
              <p:cNvSpPr/>
              <p:nvPr/>
            </p:nvSpPr>
            <p:spPr>
              <a:xfrm flipH="1">
                <a:off x="3098291" y="667123"/>
                <a:ext cx="282000" cy="108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5">
                <a:extLst>
                  <a:ext uri="{FF2B5EF4-FFF2-40B4-BE49-F238E27FC236}">
                    <a16:creationId xmlns:a16="http://schemas.microsoft.com/office/drawing/2014/main" id="{0B36842C-142D-3FB5-AFCF-3CA48117414E}"/>
                  </a:ext>
                </a:extLst>
              </p:cNvPr>
              <p:cNvSpPr/>
              <p:nvPr/>
            </p:nvSpPr>
            <p:spPr>
              <a:xfrm flipH="1">
                <a:off x="3195191" y="667123"/>
                <a:ext cx="88200" cy="10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5">
                <a:extLst>
                  <a:ext uri="{FF2B5EF4-FFF2-40B4-BE49-F238E27FC236}">
                    <a16:creationId xmlns:a16="http://schemas.microsoft.com/office/drawing/2014/main" id="{88CC20D8-F0E7-2AA9-9201-3DDA41A36A90}"/>
                  </a:ext>
                </a:extLst>
              </p:cNvPr>
              <p:cNvSpPr/>
              <p:nvPr/>
            </p:nvSpPr>
            <p:spPr>
              <a:xfrm flipH="1">
                <a:off x="3098259" y="742762"/>
                <a:ext cx="282063" cy="32707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973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8390" y="973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35">
              <a:extLst>
                <a:ext uri="{FF2B5EF4-FFF2-40B4-BE49-F238E27FC236}">
                  <a16:creationId xmlns:a16="http://schemas.microsoft.com/office/drawing/2014/main" id="{E3DBEC41-C62E-825F-0AF0-69DBC8C11E87}"/>
                </a:ext>
              </a:extLst>
            </p:cNvPr>
            <p:cNvGrpSpPr/>
            <p:nvPr/>
          </p:nvGrpSpPr>
          <p:grpSpPr>
            <a:xfrm flipH="1">
              <a:off x="1469467" y="1918375"/>
              <a:ext cx="412814" cy="411934"/>
              <a:chOff x="3326300" y="219775"/>
              <a:chExt cx="704100" cy="702600"/>
            </a:xfrm>
          </p:grpSpPr>
          <p:sp>
            <p:nvSpPr>
              <p:cNvPr id="746" name="Google Shape;746;p35">
                <a:extLst>
                  <a:ext uri="{FF2B5EF4-FFF2-40B4-BE49-F238E27FC236}">
                    <a16:creationId xmlns:a16="http://schemas.microsoft.com/office/drawing/2014/main" id="{5DD06717-9028-6DD7-F01F-8E3864E8447F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>
                <a:extLst>
                  <a:ext uri="{FF2B5EF4-FFF2-40B4-BE49-F238E27FC236}">
                    <a16:creationId xmlns:a16="http://schemas.microsoft.com/office/drawing/2014/main" id="{14BCC820-9634-F5E7-B888-B5FE8B144CDA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>
                <a:extLst>
                  <a:ext uri="{FF2B5EF4-FFF2-40B4-BE49-F238E27FC236}">
                    <a16:creationId xmlns:a16="http://schemas.microsoft.com/office/drawing/2014/main" id="{E12A94AD-1E68-900C-6912-63112E9101CC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5">
              <a:extLst>
                <a:ext uri="{FF2B5EF4-FFF2-40B4-BE49-F238E27FC236}">
                  <a16:creationId xmlns:a16="http://schemas.microsoft.com/office/drawing/2014/main" id="{C6600F8F-DF02-C473-FB5C-8A98BC30FF63}"/>
                </a:ext>
              </a:extLst>
            </p:cNvPr>
            <p:cNvGrpSpPr/>
            <p:nvPr/>
          </p:nvGrpSpPr>
          <p:grpSpPr>
            <a:xfrm flipH="1">
              <a:off x="2875935" y="1918397"/>
              <a:ext cx="412814" cy="411934"/>
              <a:chOff x="3326300" y="219775"/>
              <a:chExt cx="704100" cy="702600"/>
            </a:xfrm>
          </p:grpSpPr>
          <p:sp>
            <p:nvSpPr>
              <p:cNvPr id="750" name="Google Shape;750;p35">
                <a:extLst>
                  <a:ext uri="{FF2B5EF4-FFF2-40B4-BE49-F238E27FC236}">
                    <a16:creationId xmlns:a16="http://schemas.microsoft.com/office/drawing/2014/main" id="{D03A1A44-8432-7B58-6943-0F57AFCF6D34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>
                <a:extLst>
                  <a:ext uri="{FF2B5EF4-FFF2-40B4-BE49-F238E27FC236}">
                    <a16:creationId xmlns:a16="http://schemas.microsoft.com/office/drawing/2014/main" id="{FF44E65A-02F4-2024-695D-70606CF322CB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>
                <a:extLst>
                  <a:ext uri="{FF2B5EF4-FFF2-40B4-BE49-F238E27FC236}">
                    <a16:creationId xmlns:a16="http://schemas.microsoft.com/office/drawing/2014/main" id="{61A75987-4188-B16B-CE0B-A84E1BAFB75F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5">
              <a:extLst>
                <a:ext uri="{FF2B5EF4-FFF2-40B4-BE49-F238E27FC236}">
                  <a16:creationId xmlns:a16="http://schemas.microsoft.com/office/drawing/2014/main" id="{E7C175D1-2E6B-8933-0192-8B4ADBA8F402}"/>
                </a:ext>
              </a:extLst>
            </p:cNvPr>
            <p:cNvGrpSpPr/>
            <p:nvPr/>
          </p:nvGrpSpPr>
          <p:grpSpPr>
            <a:xfrm>
              <a:off x="2390192" y="1689957"/>
              <a:ext cx="1159725" cy="91301"/>
              <a:chOff x="2483850" y="1640008"/>
              <a:chExt cx="1074416" cy="91292"/>
            </a:xfrm>
          </p:grpSpPr>
          <p:grpSp>
            <p:nvGrpSpPr>
              <p:cNvPr id="754" name="Google Shape;754;p35">
                <a:extLst>
                  <a:ext uri="{FF2B5EF4-FFF2-40B4-BE49-F238E27FC236}">
                    <a16:creationId xmlns:a16="http://schemas.microsoft.com/office/drawing/2014/main" id="{56D19DC5-08C3-2A7A-553F-ECC9B29740B5}"/>
                  </a:ext>
                </a:extLst>
              </p:cNvPr>
              <p:cNvGrpSpPr/>
              <p:nvPr/>
            </p:nvGrpSpPr>
            <p:grpSpPr>
              <a:xfrm flipH="1">
                <a:off x="2483850" y="1640008"/>
                <a:ext cx="564488" cy="91281"/>
                <a:chOff x="5446150" y="403300"/>
                <a:chExt cx="1684536" cy="272400"/>
              </a:xfrm>
            </p:grpSpPr>
            <p:sp>
              <p:nvSpPr>
                <p:cNvPr id="755" name="Google Shape;755;p35">
                  <a:extLst>
                    <a:ext uri="{FF2B5EF4-FFF2-40B4-BE49-F238E27FC236}">
                      <a16:creationId xmlns:a16="http://schemas.microsoft.com/office/drawing/2014/main" id="{9DB6F48E-016B-6CA7-C976-55185572C8B2}"/>
                    </a:ext>
                  </a:extLst>
                </p:cNvPr>
                <p:cNvSpPr/>
                <p:nvPr/>
              </p:nvSpPr>
              <p:spPr>
                <a:xfrm>
                  <a:off x="5446150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5">
                  <a:extLst>
                    <a:ext uri="{FF2B5EF4-FFF2-40B4-BE49-F238E27FC236}">
                      <a16:creationId xmlns:a16="http://schemas.microsoft.com/office/drawing/2014/main" id="{80D2A74C-5F12-3EA0-2BCA-1E43614DD284}"/>
                    </a:ext>
                  </a:extLst>
                </p:cNvPr>
                <p:cNvSpPr/>
                <p:nvPr/>
              </p:nvSpPr>
              <p:spPr>
                <a:xfrm>
                  <a:off x="586432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5">
                  <a:extLst>
                    <a:ext uri="{FF2B5EF4-FFF2-40B4-BE49-F238E27FC236}">
                      <a16:creationId xmlns:a16="http://schemas.microsoft.com/office/drawing/2014/main" id="{4CCEE343-959F-122C-D611-0F9AC4CFB53F}"/>
                    </a:ext>
                  </a:extLst>
                </p:cNvPr>
                <p:cNvSpPr/>
                <p:nvPr/>
              </p:nvSpPr>
              <p:spPr>
                <a:xfrm>
                  <a:off x="628250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5">
                  <a:extLst>
                    <a:ext uri="{FF2B5EF4-FFF2-40B4-BE49-F238E27FC236}">
                      <a16:creationId xmlns:a16="http://schemas.microsoft.com/office/drawing/2014/main" id="{6FEC31C0-F59A-DCBC-E882-C47C3485CAF9}"/>
                    </a:ext>
                  </a:extLst>
                </p:cNvPr>
                <p:cNvSpPr/>
                <p:nvPr/>
              </p:nvSpPr>
              <p:spPr>
                <a:xfrm>
                  <a:off x="670068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5">
                  <a:extLst>
                    <a:ext uri="{FF2B5EF4-FFF2-40B4-BE49-F238E27FC236}">
                      <a16:creationId xmlns:a16="http://schemas.microsoft.com/office/drawing/2014/main" id="{143C5161-C27C-1F5D-FCDC-89FA35EE3E81}"/>
                    </a:ext>
                  </a:extLst>
                </p:cNvPr>
                <p:cNvSpPr/>
                <p:nvPr/>
              </p:nvSpPr>
              <p:spPr>
                <a:xfrm>
                  <a:off x="6872386" y="403300"/>
                  <a:ext cx="258300" cy="272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0" name="Google Shape;760;p35">
                <a:extLst>
                  <a:ext uri="{FF2B5EF4-FFF2-40B4-BE49-F238E27FC236}">
                    <a16:creationId xmlns:a16="http://schemas.microsoft.com/office/drawing/2014/main" id="{FA7AAADB-17E0-86C5-A169-4C039C7400B4}"/>
                  </a:ext>
                </a:extLst>
              </p:cNvPr>
              <p:cNvSpPr/>
              <p:nvPr/>
            </p:nvSpPr>
            <p:spPr>
              <a:xfrm flipH="1">
                <a:off x="2998166" y="1640100"/>
                <a:ext cx="560100" cy="9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5">
              <a:extLst>
                <a:ext uri="{FF2B5EF4-FFF2-40B4-BE49-F238E27FC236}">
                  <a16:creationId xmlns:a16="http://schemas.microsoft.com/office/drawing/2014/main" id="{D4DD3BD5-91EA-C34D-17FF-3049EA5A0D19}"/>
                </a:ext>
              </a:extLst>
            </p:cNvPr>
            <p:cNvGrpSpPr/>
            <p:nvPr/>
          </p:nvGrpSpPr>
          <p:grpSpPr>
            <a:xfrm>
              <a:off x="2483850" y="1224300"/>
              <a:ext cx="614700" cy="228600"/>
              <a:chOff x="2483850" y="1224300"/>
              <a:chExt cx="614700" cy="228600"/>
            </a:xfrm>
          </p:grpSpPr>
          <p:sp>
            <p:nvSpPr>
              <p:cNvPr id="762" name="Google Shape;762;p35">
                <a:extLst>
                  <a:ext uri="{FF2B5EF4-FFF2-40B4-BE49-F238E27FC236}">
                    <a16:creationId xmlns:a16="http://schemas.microsoft.com/office/drawing/2014/main" id="{479EB4EA-C047-9E5B-D811-FADDBCD94475}"/>
                  </a:ext>
                </a:extLst>
              </p:cNvPr>
              <p:cNvSpPr/>
              <p:nvPr/>
            </p:nvSpPr>
            <p:spPr>
              <a:xfrm flipH="1">
                <a:off x="2483850" y="1224300"/>
                <a:ext cx="614700" cy="2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5">
                <a:extLst>
                  <a:ext uri="{FF2B5EF4-FFF2-40B4-BE49-F238E27FC236}">
                    <a16:creationId xmlns:a16="http://schemas.microsoft.com/office/drawing/2014/main" id="{1E457544-78E4-E3E2-8524-9EEDCC719302}"/>
                  </a:ext>
                </a:extLst>
              </p:cNvPr>
              <p:cNvSpPr/>
              <p:nvPr/>
            </p:nvSpPr>
            <p:spPr>
              <a:xfrm flipH="1">
                <a:off x="2747100" y="1224300"/>
                <a:ext cx="88200" cy="22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5">
              <a:extLst>
                <a:ext uri="{FF2B5EF4-FFF2-40B4-BE49-F238E27FC236}">
                  <a16:creationId xmlns:a16="http://schemas.microsoft.com/office/drawing/2014/main" id="{441B1E55-393F-D09A-0FC4-F138875D2640}"/>
                </a:ext>
              </a:extLst>
            </p:cNvPr>
            <p:cNvSpPr/>
            <p:nvPr/>
          </p:nvSpPr>
          <p:spPr>
            <a:xfrm flipH="1">
              <a:off x="1023826" y="1689950"/>
              <a:ext cx="1304100" cy="9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>
              <a:extLst>
                <a:ext uri="{FF2B5EF4-FFF2-40B4-BE49-F238E27FC236}">
                  <a16:creationId xmlns:a16="http://schemas.microsoft.com/office/drawing/2014/main" id="{6DBB1784-8F45-5AC1-A08F-C35FF0C715E1}"/>
                </a:ext>
              </a:extLst>
            </p:cNvPr>
            <p:cNvSpPr/>
            <p:nvPr/>
          </p:nvSpPr>
          <p:spPr>
            <a:xfrm flipH="1">
              <a:off x="1075125" y="1120075"/>
              <a:ext cx="12015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86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834813" y="485966"/>
            <a:ext cx="872025" cy="480789"/>
            <a:chOff x="6482375" y="603129"/>
            <a:chExt cx="872025" cy="480789"/>
          </a:xfrm>
        </p:grpSpPr>
        <p:sp>
          <p:nvSpPr>
            <p:cNvPr id="990" name="Google Shape;990;p42"/>
            <p:cNvSpPr/>
            <p:nvPr/>
          </p:nvSpPr>
          <p:spPr>
            <a:xfrm>
              <a:off x="7026825" y="712489"/>
              <a:ext cx="10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917925" y="603129"/>
              <a:ext cx="109800" cy="48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7135725" y="821291"/>
              <a:ext cx="109800" cy="2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7244600" y="932558"/>
              <a:ext cx="109800" cy="1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7135725" y="932558"/>
              <a:ext cx="1098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7026838" y="932589"/>
              <a:ext cx="109800" cy="15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591275" y="821398"/>
              <a:ext cx="109800" cy="2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482375" y="932695"/>
              <a:ext cx="109800" cy="1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700188" y="712517"/>
              <a:ext cx="10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809063" y="712516"/>
              <a:ext cx="1098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700175" y="932700"/>
              <a:ext cx="109800" cy="15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591275" y="932697"/>
              <a:ext cx="109800" cy="15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917938" y="821234"/>
              <a:ext cx="109800" cy="26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>
            <a:off x="674846" y="977100"/>
            <a:ext cx="2337600" cy="3189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3249450" y="966750"/>
            <a:ext cx="5219700" cy="3189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1"/>
          </p:nvPr>
        </p:nvSpPr>
        <p:spPr>
          <a:xfrm>
            <a:off x="3489124" y="1192194"/>
            <a:ext cx="4740600" cy="22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Our idea is to create an interactive site that can save lifes. It shows you a map with active incidents, teams and statistic which can be really helpful!</a:t>
            </a:r>
            <a:endParaRPr sz="2400" i="1" dirty="0"/>
          </a:p>
        </p:txBody>
      </p:sp>
      <p:grpSp>
        <p:nvGrpSpPr>
          <p:cNvPr id="1007" name="Google Shape;1007;p42"/>
          <p:cNvGrpSpPr/>
          <p:nvPr/>
        </p:nvGrpSpPr>
        <p:grpSpPr>
          <a:xfrm>
            <a:off x="917038" y="1288196"/>
            <a:ext cx="1853216" cy="2567107"/>
            <a:chOff x="917038" y="1288196"/>
            <a:chExt cx="1853216" cy="2567107"/>
          </a:xfrm>
        </p:grpSpPr>
        <p:sp>
          <p:nvSpPr>
            <p:cNvPr id="1008" name="Google Shape;1008;p42"/>
            <p:cNvSpPr/>
            <p:nvPr/>
          </p:nvSpPr>
          <p:spPr>
            <a:xfrm>
              <a:off x="1733501" y="1531924"/>
              <a:ext cx="220290" cy="253977"/>
            </a:xfrm>
            <a:custGeom>
              <a:avLst/>
              <a:gdLst/>
              <a:ahLst/>
              <a:cxnLst/>
              <a:rect l="l" t="t" r="r" b="b"/>
              <a:pathLst>
                <a:path w="8239" h="10965" extrusionOk="0">
                  <a:moveTo>
                    <a:pt x="8239" y="5483"/>
                  </a:moveTo>
                  <a:lnTo>
                    <a:pt x="8239" y="7796"/>
                  </a:lnTo>
                  <a:cubicBezTo>
                    <a:pt x="8239" y="8176"/>
                    <a:pt x="8112" y="8271"/>
                    <a:pt x="7764" y="8271"/>
                  </a:cubicBezTo>
                  <a:lnTo>
                    <a:pt x="6179" y="8271"/>
                  </a:lnTo>
                  <a:cubicBezTo>
                    <a:pt x="5545" y="8271"/>
                    <a:pt x="5545" y="8271"/>
                    <a:pt x="5545" y="8937"/>
                  </a:cubicBezTo>
                  <a:lnTo>
                    <a:pt x="5545" y="10521"/>
                  </a:lnTo>
                  <a:cubicBezTo>
                    <a:pt x="5545" y="10838"/>
                    <a:pt x="5450" y="10965"/>
                    <a:pt x="5133" y="10933"/>
                  </a:cubicBezTo>
                  <a:lnTo>
                    <a:pt x="3201" y="10933"/>
                  </a:lnTo>
                  <a:cubicBezTo>
                    <a:pt x="2884" y="10933"/>
                    <a:pt x="2757" y="10838"/>
                    <a:pt x="2789" y="10521"/>
                  </a:cubicBezTo>
                  <a:lnTo>
                    <a:pt x="2789" y="8651"/>
                  </a:lnTo>
                  <a:cubicBezTo>
                    <a:pt x="2789" y="8335"/>
                    <a:pt x="2662" y="8240"/>
                    <a:pt x="2345" y="8271"/>
                  </a:cubicBezTo>
                  <a:lnTo>
                    <a:pt x="412" y="8271"/>
                  </a:lnTo>
                  <a:cubicBezTo>
                    <a:pt x="95" y="8271"/>
                    <a:pt x="0" y="8176"/>
                    <a:pt x="0" y="7828"/>
                  </a:cubicBezTo>
                  <a:lnTo>
                    <a:pt x="0" y="3106"/>
                  </a:lnTo>
                  <a:cubicBezTo>
                    <a:pt x="0" y="2789"/>
                    <a:pt x="127" y="2694"/>
                    <a:pt x="412" y="2694"/>
                  </a:cubicBezTo>
                  <a:lnTo>
                    <a:pt x="2345" y="2694"/>
                  </a:lnTo>
                  <a:cubicBezTo>
                    <a:pt x="2662" y="2694"/>
                    <a:pt x="2789" y="2599"/>
                    <a:pt x="2789" y="2282"/>
                  </a:cubicBezTo>
                  <a:lnTo>
                    <a:pt x="2789" y="476"/>
                  </a:lnTo>
                  <a:cubicBezTo>
                    <a:pt x="2789" y="159"/>
                    <a:pt x="2820" y="1"/>
                    <a:pt x="3201" y="1"/>
                  </a:cubicBezTo>
                  <a:cubicBezTo>
                    <a:pt x="3834" y="32"/>
                    <a:pt x="4500" y="32"/>
                    <a:pt x="5133" y="1"/>
                  </a:cubicBezTo>
                  <a:cubicBezTo>
                    <a:pt x="5450" y="1"/>
                    <a:pt x="5577" y="96"/>
                    <a:pt x="5545" y="413"/>
                  </a:cubicBezTo>
                  <a:lnTo>
                    <a:pt x="5545" y="2092"/>
                  </a:lnTo>
                  <a:cubicBezTo>
                    <a:pt x="5545" y="2631"/>
                    <a:pt x="5545" y="2694"/>
                    <a:pt x="6179" y="2694"/>
                  </a:cubicBezTo>
                  <a:lnTo>
                    <a:pt x="7764" y="2694"/>
                  </a:lnTo>
                  <a:cubicBezTo>
                    <a:pt x="8112" y="2694"/>
                    <a:pt x="8239" y="2789"/>
                    <a:pt x="8239" y="3138"/>
                  </a:cubicBezTo>
                  <a:cubicBezTo>
                    <a:pt x="8239" y="3930"/>
                    <a:pt x="8239" y="4722"/>
                    <a:pt x="8239" y="54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42"/>
            <p:cNvGrpSpPr/>
            <p:nvPr/>
          </p:nvGrpSpPr>
          <p:grpSpPr>
            <a:xfrm>
              <a:off x="917038" y="1288196"/>
              <a:ext cx="1853216" cy="2567107"/>
              <a:chOff x="5412170" y="2641671"/>
              <a:chExt cx="1419001" cy="1965626"/>
            </a:xfrm>
          </p:grpSpPr>
          <p:sp>
            <p:nvSpPr>
              <p:cNvPr id="1010" name="Google Shape;1010;p42"/>
              <p:cNvSpPr/>
              <p:nvPr/>
            </p:nvSpPr>
            <p:spPr>
              <a:xfrm>
                <a:off x="5576291" y="3236921"/>
                <a:ext cx="1090122" cy="828792"/>
              </a:xfrm>
              <a:custGeom>
                <a:avLst/>
                <a:gdLst/>
                <a:ahLst/>
                <a:cxnLst/>
                <a:rect l="l" t="t" r="r" b="b"/>
                <a:pathLst>
                  <a:path w="54725" h="41606" extrusionOk="0">
                    <a:moveTo>
                      <a:pt x="54693" y="8492"/>
                    </a:moveTo>
                    <a:cubicBezTo>
                      <a:pt x="54725" y="8556"/>
                      <a:pt x="54725" y="8619"/>
                      <a:pt x="54725" y="8682"/>
                    </a:cubicBezTo>
                    <a:lnTo>
                      <a:pt x="54725" y="16604"/>
                    </a:lnTo>
                    <a:cubicBezTo>
                      <a:pt x="53933" y="17016"/>
                      <a:pt x="53077" y="16826"/>
                      <a:pt x="52253" y="16731"/>
                    </a:cubicBezTo>
                    <a:cubicBezTo>
                      <a:pt x="51873" y="16699"/>
                      <a:pt x="51873" y="16256"/>
                      <a:pt x="51873" y="15907"/>
                    </a:cubicBezTo>
                    <a:cubicBezTo>
                      <a:pt x="51841" y="14735"/>
                      <a:pt x="51873" y="13562"/>
                      <a:pt x="51873" y="12390"/>
                    </a:cubicBezTo>
                    <a:cubicBezTo>
                      <a:pt x="51873" y="11439"/>
                      <a:pt x="51810" y="11376"/>
                      <a:pt x="50859" y="11376"/>
                    </a:cubicBezTo>
                    <a:cubicBezTo>
                      <a:pt x="49496" y="11376"/>
                      <a:pt x="49496" y="11376"/>
                      <a:pt x="49496" y="12707"/>
                    </a:cubicBezTo>
                    <a:lnTo>
                      <a:pt x="49496" y="19551"/>
                    </a:lnTo>
                    <a:cubicBezTo>
                      <a:pt x="49528" y="21072"/>
                      <a:pt x="49496" y="22562"/>
                      <a:pt x="49496" y="24083"/>
                    </a:cubicBezTo>
                    <a:cubicBezTo>
                      <a:pt x="49496" y="25002"/>
                      <a:pt x="49275" y="25192"/>
                      <a:pt x="48356" y="25223"/>
                    </a:cubicBezTo>
                    <a:cubicBezTo>
                      <a:pt x="46549" y="25255"/>
                      <a:pt x="46708" y="24970"/>
                      <a:pt x="46708" y="26935"/>
                    </a:cubicBezTo>
                    <a:cubicBezTo>
                      <a:pt x="46708" y="27885"/>
                      <a:pt x="46739" y="28836"/>
                      <a:pt x="46708" y="29786"/>
                    </a:cubicBezTo>
                    <a:cubicBezTo>
                      <a:pt x="46676" y="30484"/>
                      <a:pt x="46518" y="30610"/>
                      <a:pt x="45821" y="30674"/>
                    </a:cubicBezTo>
                    <a:cubicBezTo>
                      <a:pt x="45472" y="30674"/>
                      <a:pt x="45123" y="30674"/>
                      <a:pt x="44775" y="30674"/>
                    </a:cubicBezTo>
                    <a:cubicBezTo>
                      <a:pt x="44268" y="30642"/>
                      <a:pt x="44014" y="30832"/>
                      <a:pt x="44046" y="31371"/>
                    </a:cubicBezTo>
                    <a:lnTo>
                      <a:pt x="44046" y="32480"/>
                    </a:lnTo>
                    <a:cubicBezTo>
                      <a:pt x="44109" y="32955"/>
                      <a:pt x="43729" y="33367"/>
                      <a:pt x="43254" y="33335"/>
                    </a:cubicBezTo>
                    <a:cubicBezTo>
                      <a:pt x="42842" y="33335"/>
                      <a:pt x="42430" y="33335"/>
                      <a:pt x="41986" y="33335"/>
                    </a:cubicBezTo>
                    <a:cubicBezTo>
                      <a:pt x="41448" y="33304"/>
                      <a:pt x="41226" y="33526"/>
                      <a:pt x="41258" y="34064"/>
                    </a:cubicBezTo>
                    <a:cubicBezTo>
                      <a:pt x="41289" y="34508"/>
                      <a:pt x="41289" y="34951"/>
                      <a:pt x="41258" y="35395"/>
                    </a:cubicBezTo>
                    <a:cubicBezTo>
                      <a:pt x="41289" y="35807"/>
                      <a:pt x="40972" y="36156"/>
                      <a:pt x="40560" y="36092"/>
                    </a:cubicBezTo>
                    <a:lnTo>
                      <a:pt x="39230" y="36092"/>
                    </a:lnTo>
                    <a:cubicBezTo>
                      <a:pt x="38786" y="36092"/>
                      <a:pt x="38627" y="36282"/>
                      <a:pt x="38627" y="36694"/>
                    </a:cubicBezTo>
                    <a:lnTo>
                      <a:pt x="38627" y="37772"/>
                    </a:lnTo>
                    <a:cubicBezTo>
                      <a:pt x="38596" y="38596"/>
                      <a:pt x="38437" y="38754"/>
                      <a:pt x="37645" y="38754"/>
                    </a:cubicBezTo>
                    <a:cubicBezTo>
                      <a:pt x="36980" y="38754"/>
                      <a:pt x="36314" y="38786"/>
                      <a:pt x="35681" y="38754"/>
                    </a:cubicBezTo>
                    <a:cubicBezTo>
                      <a:pt x="35015" y="38722"/>
                      <a:pt x="34350" y="38786"/>
                      <a:pt x="33684" y="38754"/>
                    </a:cubicBezTo>
                    <a:cubicBezTo>
                      <a:pt x="33209" y="38754"/>
                      <a:pt x="33019" y="38944"/>
                      <a:pt x="33019" y="39419"/>
                    </a:cubicBezTo>
                    <a:cubicBezTo>
                      <a:pt x="33050" y="39895"/>
                      <a:pt x="33019" y="40243"/>
                      <a:pt x="33019" y="40655"/>
                    </a:cubicBezTo>
                    <a:cubicBezTo>
                      <a:pt x="33050" y="40940"/>
                      <a:pt x="32987" y="41194"/>
                      <a:pt x="32797" y="41416"/>
                    </a:cubicBezTo>
                    <a:cubicBezTo>
                      <a:pt x="32543" y="41542"/>
                      <a:pt x="32227" y="41606"/>
                      <a:pt x="31910" y="41574"/>
                    </a:cubicBezTo>
                    <a:lnTo>
                      <a:pt x="22815" y="41574"/>
                    </a:lnTo>
                    <a:cubicBezTo>
                      <a:pt x="22499" y="41606"/>
                      <a:pt x="22182" y="41542"/>
                      <a:pt x="21896" y="41416"/>
                    </a:cubicBezTo>
                    <a:cubicBezTo>
                      <a:pt x="21611" y="41162"/>
                      <a:pt x="21675" y="40814"/>
                      <a:pt x="21643" y="40497"/>
                    </a:cubicBezTo>
                    <a:lnTo>
                      <a:pt x="21643" y="39324"/>
                    </a:lnTo>
                    <a:cubicBezTo>
                      <a:pt x="21643" y="38912"/>
                      <a:pt x="21485" y="38754"/>
                      <a:pt x="21073" y="38754"/>
                    </a:cubicBezTo>
                    <a:lnTo>
                      <a:pt x="19171" y="38754"/>
                    </a:lnTo>
                    <a:cubicBezTo>
                      <a:pt x="18442" y="38786"/>
                      <a:pt x="17714" y="38754"/>
                      <a:pt x="16985" y="38754"/>
                    </a:cubicBezTo>
                    <a:cubicBezTo>
                      <a:pt x="16541" y="38817"/>
                      <a:pt x="16129" y="38437"/>
                      <a:pt x="16193" y="37962"/>
                    </a:cubicBezTo>
                    <a:lnTo>
                      <a:pt x="16193" y="37043"/>
                    </a:lnTo>
                    <a:cubicBezTo>
                      <a:pt x="16193" y="36124"/>
                      <a:pt x="16161" y="36092"/>
                      <a:pt x="15274" y="36092"/>
                    </a:cubicBezTo>
                    <a:lnTo>
                      <a:pt x="14228" y="36092"/>
                    </a:lnTo>
                    <a:cubicBezTo>
                      <a:pt x="13784" y="36124"/>
                      <a:pt x="13404" y="35744"/>
                      <a:pt x="13436" y="35300"/>
                    </a:cubicBezTo>
                    <a:cubicBezTo>
                      <a:pt x="13404" y="34888"/>
                      <a:pt x="13404" y="34476"/>
                      <a:pt x="13436" y="34033"/>
                    </a:cubicBezTo>
                    <a:cubicBezTo>
                      <a:pt x="13436" y="33494"/>
                      <a:pt x="13214" y="33272"/>
                      <a:pt x="12675" y="33304"/>
                    </a:cubicBezTo>
                    <a:cubicBezTo>
                      <a:pt x="12263" y="33335"/>
                      <a:pt x="11915" y="33304"/>
                      <a:pt x="11535" y="33304"/>
                    </a:cubicBezTo>
                    <a:cubicBezTo>
                      <a:pt x="11091" y="33399"/>
                      <a:pt x="10679" y="32987"/>
                      <a:pt x="10742" y="32512"/>
                    </a:cubicBezTo>
                    <a:lnTo>
                      <a:pt x="10742" y="31244"/>
                    </a:lnTo>
                    <a:cubicBezTo>
                      <a:pt x="10742" y="30832"/>
                      <a:pt x="10584" y="30642"/>
                      <a:pt x="10172" y="30642"/>
                    </a:cubicBezTo>
                    <a:lnTo>
                      <a:pt x="9095" y="30642"/>
                    </a:lnTo>
                    <a:cubicBezTo>
                      <a:pt x="8176" y="30642"/>
                      <a:pt x="7986" y="30420"/>
                      <a:pt x="7954" y="29501"/>
                    </a:cubicBezTo>
                    <a:lnTo>
                      <a:pt x="7954" y="26047"/>
                    </a:lnTo>
                    <a:cubicBezTo>
                      <a:pt x="7954" y="25287"/>
                      <a:pt x="7891" y="25223"/>
                      <a:pt x="7130" y="25192"/>
                    </a:cubicBezTo>
                    <a:lnTo>
                      <a:pt x="7067" y="25192"/>
                    </a:lnTo>
                    <a:cubicBezTo>
                      <a:pt x="5324" y="25160"/>
                      <a:pt x="5324" y="25160"/>
                      <a:pt x="5324" y="23386"/>
                    </a:cubicBezTo>
                    <a:lnTo>
                      <a:pt x="5324" y="19551"/>
                    </a:lnTo>
                    <a:lnTo>
                      <a:pt x="5324" y="12358"/>
                    </a:lnTo>
                    <a:cubicBezTo>
                      <a:pt x="5324" y="11408"/>
                      <a:pt x="5260" y="11376"/>
                      <a:pt x="4278" y="11344"/>
                    </a:cubicBezTo>
                    <a:cubicBezTo>
                      <a:pt x="2947" y="11344"/>
                      <a:pt x="2947" y="11344"/>
                      <a:pt x="2947" y="12707"/>
                    </a:cubicBezTo>
                    <a:lnTo>
                      <a:pt x="2947" y="15876"/>
                    </a:lnTo>
                    <a:cubicBezTo>
                      <a:pt x="2916" y="16604"/>
                      <a:pt x="2757" y="16794"/>
                      <a:pt x="2028" y="16763"/>
                    </a:cubicBezTo>
                    <a:cubicBezTo>
                      <a:pt x="1363" y="16763"/>
                      <a:pt x="697" y="16953"/>
                      <a:pt x="64" y="16573"/>
                    </a:cubicBezTo>
                    <a:cubicBezTo>
                      <a:pt x="64" y="13848"/>
                      <a:pt x="0" y="11154"/>
                      <a:pt x="95" y="8461"/>
                    </a:cubicBezTo>
                    <a:cubicBezTo>
                      <a:pt x="381" y="8271"/>
                      <a:pt x="729" y="8207"/>
                      <a:pt x="1046" y="8271"/>
                    </a:cubicBezTo>
                    <a:lnTo>
                      <a:pt x="7035" y="8271"/>
                    </a:lnTo>
                    <a:cubicBezTo>
                      <a:pt x="7922" y="8271"/>
                      <a:pt x="7986" y="8207"/>
                      <a:pt x="7986" y="7320"/>
                    </a:cubicBezTo>
                    <a:lnTo>
                      <a:pt x="7986" y="1331"/>
                    </a:lnTo>
                    <a:cubicBezTo>
                      <a:pt x="7986" y="190"/>
                      <a:pt x="8176" y="0"/>
                      <a:pt x="9316" y="0"/>
                    </a:cubicBezTo>
                    <a:lnTo>
                      <a:pt x="45504" y="0"/>
                    </a:lnTo>
                    <a:cubicBezTo>
                      <a:pt x="46581" y="0"/>
                      <a:pt x="46739" y="127"/>
                      <a:pt x="46739" y="1236"/>
                    </a:cubicBezTo>
                    <a:lnTo>
                      <a:pt x="46739" y="7035"/>
                    </a:lnTo>
                    <a:cubicBezTo>
                      <a:pt x="46739" y="8239"/>
                      <a:pt x="46739" y="8271"/>
                      <a:pt x="47912" y="8271"/>
                    </a:cubicBezTo>
                    <a:lnTo>
                      <a:pt x="53774" y="8271"/>
                    </a:lnTo>
                    <a:cubicBezTo>
                      <a:pt x="54091" y="8207"/>
                      <a:pt x="54440" y="8302"/>
                      <a:pt x="54693" y="8492"/>
                    </a:cubicBezTo>
                    <a:close/>
                  </a:path>
                </a:pathLst>
              </a:custGeom>
              <a:solidFill>
                <a:srgbClr val="F0C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5624896" y="4222244"/>
                <a:ext cx="992295" cy="383161"/>
              </a:xfrm>
              <a:custGeom>
                <a:avLst/>
                <a:gdLst/>
                <a:ahLst/>
                <a:cxnLst/>
                <a:rect l="l" t="t" r="r" b="b"/>
                <a:pathLst>
                  <a:path w="49814" h="19235" extrusionOk="0">
                    <a:moveTo>
                      <a:pt x="254" y="127"/>
                    </a:moveTo>
                    <a:cubicBezTo>
                      <a:pt x="476" y="64"/>
                      <a:pt x="729" y="64"/>
                      <a:pt x="983" y="95"/>
                    </a:cubicBezTo>
                    <a:lnTo>
                      <a:pt x="8461" y="95"/>
                    </a:lnTo>
                    <a:cubicBezTo>
                      <a:pt x="8778" y="349"/>
                      <a:pt x="8714" y="729"/>
                      <a:pt x="8714" y="1078"/>
                    </a:cubicBezTo>
                    <a:lnTo>
                      <a:pt x="8714" y="7193"/>
                    </a:lnTo>
                    <a:cubicBezTo>
                      <a:pt x="8714" y="8049"/>
                      <a:pt x="8746" y="8081"/>
                      <a:pt x="9602" y="8081"/>
                    </a:cubicBezTo>
                    <a:lnTo>
                      <a:pt x="13182" y="8081"/>
                    </a:lnTo>
                    <a:cubicBezTo>
                      <a:pt x="13974" y="8081"/>
                      <a:pt x="14133" y="8271"/>
                      <a:pt x="14133" y="9031"/>
                    </a:cubicBezTo>
                    <a:lnTo>
                      <a:pt x="14133" y="10299"/>
                    </a:lnTo>
                    <a:cubicBezTo>
                      <a:pt x="14133" y="10711"/>
                      <a:pt x="14291" y="10869"/>
                      <a:pt x="14703" y="10869"/>
                    </a:cubicBezTo>
                    <a:lnTo>
                      <a:pt x="18569" y="10869"/>
                    </a:lnTo>
                    <a:cubicBezTo>
                      <a:pt x="19013" y="10869"/>
                      <a:pt x="19171" y="10616"/>
                      <a:pt x="19171" y="10204"/>
                    </a:cubicBezTo>
                    <a:cubicBezTo>
                      <a:pt x="19171" y="9792"/>
                      <a:pt x="19171" y="9285"/>
                      <a:pt x="19203" y="8810"/>
                    </a:cubicBezTo>
                    <a:cubicBezTo>
                      <a:pt x="19235" y="8429"/>
                      <a:pt x="19361" y="8144"/>
                      <a:pt x="19773" y="8112"/>
                    </a:cubicBezTo>
                    <a:cubicBezTo>
                      <a:pt x="21389" y="8049"/>
                      <a:pt x="23005" y="8049"/>
                      <a:pt x="24622" y="8112"/>
                    </a:cubicBezTo>
                    <a:cubicBezTo>
                      <a:pt x="24717" y="8144"/>
                      <a:pt x="24812" y="8176"/>
                      <a:pt x="24875" y="8239"/>
                    </a:cubicBezTo>
                    <a:cubicBezTo>
                      <a:pt x="25097" y="9126"/>
                      <a:pt x="25129" y="10109"/>
                      <a:pt x="24907" y="10996"/>
                    </a:cubicBezTo>
                    <a:cubicBezTo>
                      <a:pt x="24558" y="11408"/>
                      <a:pt x="24083" y="11249"/>
                      <a:pt x="23671" y="11249"/>
                    </a:cubicBezTo>
                    <a:cubicBezTo>
                      <a:pt x="22372" y="11281"/>
                      <a:pt x="22372" y="11249"/>
                      <a:pt x="22372" y="12517"/>
                    </a:cubicBezTo>
                    <a:cubicBezTo>
                      <a:pt x="22372" y="13658"/>
                      <a:pt x="22372" y="13658"/>
                      <a:pt x="23576" y="13658"/>
                    </a:cubicBezTo>
                    <a:cubicBezTo>
                      <a:pt x="23956" y="13658"/>
                      <a:pt x="24336" y="13753"/>
                      <a:pt x="24653" y="13499"/>
                    </a:cubicBezTo>
                    <a:cubicBezTo>
                      <a:pt x="24938" y="13056"/>
                      <a:pt x="24748" y="12549"/>
                      <a:pt x="24812" y="12105"/>
                    </a:cubicBezTo>
                    <a:cubicBezTo>
                      <a:pt x="24843" y="11725"/>
                      <a:pt x="24748" y="11345"/>
                      <a:pt x="25002" y="11028"/>
                    </a:cubicBezTo>
                    <a:cubicBezTo>
                      <a:pt x="25224" y="10901"/>
                      <a:pt x="25445" y="10838"/>
                      <a:pt x="25699" y="10869"/>
                    </a:cubicBezTo>
                    <a:lnTo>
                      <a:pt x="29565" y="10869"/>
                    </a:lnTo>
                    <a:cubicBezTo>
                      <a:pt x="30357" y="10869"/>
                      <a:pt x="30484" y="11028"/>
                      <a:pt x="30515" y="11883"/>
                    </a:cubicBezTo>
                    <a:lnTo>
                      <a:pt x="30515" y="13056"/>
                    </a:lnTo>
                    <a:cubicBezTo>
                      <a:pt x="30484" y="13373"/>
                      <a:pt x="30769" y="13658"/>
                      <a:pt x="31086" y="13626"/>
                    </a:cubicBezTo>
                    <a:lnTo>
                      <a:pt x="31244" y="13626"/>
                    </a:lnTo>
                    <a:cubicBezTo>
                      <a:pt x="33177" y="13626"/>
                      <a:pt x="32860" y="13753"/>
                      <a:pt x="32892" y="12105"/>
                    </a:cubicBezTo>
                    <a:cubicBezTo>
                      <a:pt x="32829" y="11725"/>
                      <a:pt x="32892" y="11345"/>
                      <a:pt x="33082" y="10996"/>
                    </a:cubicBezTo>
                    <a:cubicBezTo>
                      <a:pt x="33621" y="10711"/>
                      <a:pt x="34191" y="10869"/>
                      <a:pt x="34762" y="10838"/>
                    </a:cubicBezTo>
                    <a:cubicBezTo>
                      <a:pt x="35617" y="10806"/>
                      <a:pt x="35680" y="10774"/>
                      <a:pt x="35680" y="9950"/>
                    </a:cubicBezTo>
                    <a:lnTo>
                      <a:pt x="35680" y="8905"/>
                    </a:lnTo>
                    <a:cubicBezTo>
                      <a:pt x="35712" y="8239"/>
                      <a:pt x="35871" y="8081"/>
                      <a:pt x="36536" y="8049"/>
                    </a:cubicBezTo>
                    <a:cubicBezTo>
                      <a:pt x="37772" y="8017"/>
                      <a:pt x="39008" y="8049"/>
                      <a:pt x="40243" y="8049"/>
                    </a:cubicBezTo>
                    <a:cubicBezTo>
                      <a:pt x="41067" y="8049"/>
                      <a:pt x="41131" y="8017"/>
                      <a:pt x="41131" y="7193"/>
                    </a:cubicBezTo>
                    <a:lnTo>
                      <a:pt x="41131" y="1014"/>
                    </a:lnTo>
                    <a:cubicBezTo>
                      <a:pt x="41131" y="698"/>
                      <a:pt x="41036" y="317"/>
                      <a:pt x="41353" y="32"/>
                    </a:cubicBezTo>
                    <a:lnTo>
                      <a:pt x="48863" y="32"/>
                    </a:lnTo>
                    <a:cubicBezTo>
                      <a:pt x="49084" y="0"/>
                      <a:pt x="49338" y="32"/>
                      <a:pt x="49591" y="95"/>
                    </a:cubicBezTo>
                    <a:cubicBezTo>
                      <a:pt x="49781" y="286"/>
                      <a:pt x="49750" y="571"/>
                      <a:pt x="49781" y="824"/>
                    </a:cubicBezTo>
                    <a:cubicBezTo>
                      <a:pt x="49813" y="6655"/>
                      <a:pt x="49781" y="12485"/>
                      <a:pt x="49781" y="18316"/>
                    </a:cubicBezTo>
                    <a:cubicBezTo>
                      <a:pt x="49781" y="19203"/>
                      <a:pt x="49718" y="19235"/>
                      <a:pt x="48831" y="19235"/>
                    </a:cubicBezTo>
                    <a:lnTo>
                      <a:pt x="1014" y="19235"/>
                    </a:lnTo>
                    <a:cubicBezTo>
                      <a:pt x="95" y="19235"/>
                      <a:pt x="32" y="19203"/>
                      <a:pt x="32" y="18252"/>
                    </a:cubicBezTo>
                    <a:lnTo>
                      <a:pt x="32" y="983"/>
                    </a:lnTo>
                    <a:cubicBezTo>
                      <a:pt x="0" y="666"/>
                      <a:pt x="64" y="381"/>
                      <a:pt x="254" y="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5575653" y="3019773"/>
                <a:ext cx="1091397" cy="388221"/>
              </a:xfrm>
              <a:custGeom>
                <a:avLst/>
                <a:gdLst/>
                <a:ahLst/>
                <a:cxnLst/>
                <a:rect l="l" t="t" r="r" b="b"/>
                <a:pathLst>
                  <a:path w="54789" h="19489" extrusionOk="0">
                    <a:moveTo>
                      <a:pt x="54725" y="19393"/>
                    </a:moveTo>
                    <a:lnTo>
                      <a:pt x="47215" y="19393"/>
                    </a:lnTo>
                    <a:cubicBezTo>
                      <a:pt x="46550" y="19393"/>
                      <a:pt x="46550" y="19393"/>
                      <a:pt x="46550" y="18696"/>
                    </a:cubicBezTo>
                    <a:lnTo>
                      <a:pt x="46550" y="11978"/>
                    </a:lnTo>
                    <a:lnTo>
                      <a:pt x="46550" y="11440"/>
                    </a:lnTo>
                    <a:cubicBezTo>
                      <a:pt x="46550" y="11313"/>
                      <a:pt x="46423" y="11186"/>
                      <a:pt x="46296" y="11186"/>
                    </a:cubicBezTo>
                    <a:lnTo>
                      <a:pt x="8841" y="11186"/>
                    </a:lnTo>
                    <a:cubicBezTo>
                      <a:pt x="8144" y="11186"/>
                      <a:pt x="8208" y="11186"/>
                      <a:pt x="8208" y="11852"/>
                    </a:cubicBezTo>
                    <a:lnTo>
                      <a:pt x="8208" y="18696"/>
                    </a:lnTo>
                    <a:cubicBezTo>
                      <a:pt x="8208" y="19488"/>
                      <a:pt x="8239" y="19393"/>
                      <a:pt x="7542" y="19393"/>
                    </a:cubicBezTo>
                    <a:lnTo>
                      <a:pt x="96" y="19393"/>
                    </a:lnTo>
                    <a:cubicBezTo>
                      <a:pt x="96" y="19140"/>
                      <a:pt x="32" y="18918"/>
                      <a:pt x="32" y="18665"/>
                    </a:cubicBezTo>
                    <a:lnTo>
                      <a:pt x="32" y="9127"/>
                    </a:lnTo>
                    <a:cubicBezTo>
                      <a:pt x="32" y="8366"/>
                      <a:pt x="1" y="8398"/>
                      <a:pt x="698" y="8398"/>
                    </a:cubicBezTo>
                    <a:lnTo>
                      <a:pt x="2029" y="8398"/>
                    </a:lnTo>
                    <a:cubicBezTo>
                      <a:pt x="2789" y="8398"/>
                      <a:pt x="2726" y="8461"/>
                      <a:pt x="2726" y="7732"/>
                    </a:cubicBezTo>
                    <a:lnTo>
                      <a:pt x="2726" y="3550"/>
                    </a:lnTo>
                    <a:cubicBezTo>
                      <a:pt x="2726" y="2947"/>
                      <a:pt x="2726" y="2947"/>
                      <a:pt x="3360" y="2947"/>
                    </a:cubicBezTo>
                    <a:lnTo>
                      <a:pt x="4817" y="2947"/>
                    </a:lnTo>
                    <a:cubicBezTo>
                      <a:pt x="5609" y="2947"/>
                      <a:pt x="5514" y="2979"/>
                      <a:pt x="5514" y="2219"/>
                    </a:cubicBezTo>
                    <a:lnTo>
                      <a:pt x="5514" y="634"/>
                    </a:lnTo>
                    <a:cubicBezTo>
                      <a:pt x="5514" y="286"/>
                      <a:pt x="5641" y="222"/>
                      <a:pt x="5926" y="191"/>
                    </a:cubicBezTo>
                    <a:cubicBezTo>
                      <a:pt x="6687" y="222"/>
                      <a:pt x="7447" y="222"/>
                      <a:pt x="8176" y="159"/>
                    </a:cubicBezTo>
                    <a:cubicBezTo>
                      <a:pt x="8525" y="64"/>
                      <a:pt x="8873" y="1"/>
                      <a:pt x="9222" y="64"/>
                    </a:cubicBezTo>
                    <a:lnTo>
                      <a:pt x="12802" y="64"/>
                    </a:lnTo>
                    <a:cubicBezTo>
                      <a:pt x="13119" y="64"/>
                      <a:pt x="13500" y="1"/>
                      <a:pt x="13753" y="381"/>
                    </a:cubicBezTo>
                    <a:cubicBezTo>
                      <a:pt x="13880" y="919"/>
                      <a:pt x="13911" y="1458"/>
                      <a:pt x="13848" y="2029"/>
                    </a:cubicBezTo>
                    <a:cubicBezTo>
                      <a:pt x="13848" y="2472"/>
                      <a:pt x="14007" y="2726"/>
                      <a:pt x="14514" y="2694"/>
                    </a:cubicBezTo>
                    <a:lnTo>
                      <a:pt x="15116" y="2694"/>
                    </a:lnTo>
                    <a:lnTo>
                      <a:pt x="40022" y="2694"/>
                    </a:lnTo>
                    <a:cubicBezTo>
                      <a:pt x="40751" y="2694"/>
                      <a:pt x="40814" y="2631"/>
                      <a:pt x="40814" y="1902"/>
                    </a:cubicBezTo>
                    <a:cubicBezTo>
                      <a:pt x="40783" y="1395"/>
                      <a:pt x="40814" y="919"/>
                      <a:pt x="40909" y="444"/>
                    </a:cubicBezTo>
                    <a:cubicBezTo>
                      <a:pt x="40941" y="349"/>
                      <a:pt x="40973" y="286"/>
                      <a:pt x="41036" y="222"/>
                    </a:cubicBezTo>
                    <a:cubicBezTo>
                      <a:pt x="41226" y="96"/>
                      <a:pt x="41448" y="32"/>
                      <a:pt x="41670" y="64"/>
                    </a:cubicBezTo>
                    <a:lnTo>
                      <a:pt x="46074" y="64"/>
                    </a:lnTo>
                    <a:cubicBezTo>
                      <a:pt x="46233" y="64"/>
                      <a:pt x="46391" y="96"/>
                      <a:pt x="46518" y="127"/>
                    </a:cubicBezTo>
                    <a:cubicBezTo>
                      <a:pt x="46771" y="222"/>
                      <a:pt x="47025" y="222"/>
                      <a:pt x="47247" y="222"/>
                    </a:cubicBezTo>
                    <a:lnTo>
                      <a:pt x="48926" y="222"/>
                    </a:lnTo>
                    <a:cubicBezTo>
                      <a:pt x="49180" y="222"/>
                      <a:pt x="49307" y="317"/>
                      <a:pt x="49307" y="603"/>
                    </a:cubicBezTo>
                    <a:lnTo>
                      <a:pt x="49307" y="2472"/>
                    </a:lnTo>
                    <a:cubicBezTo>
                      <a:pt x="49307" y="2947"/>
                      <a:pt x="49307" y="2947"/>
                      <a:pt x="49782" y="2947"/>
                    </a:cubicBezTo>
                    <a:lnTo>
                      <a:pt x="51366" y="2947"/>
                    </a:lnTo>
                    <a:cubicBezTo>
                      <a:pt x="52000" y="2947"/>
                      <a:pt x="52000" y="2947"/>
                      <a:pt x="52000" y="3613"/>
                    </a:cubicBezTo>
                    <a:lnTo>
                      <a:pt x="52000" y="7796"/>
                    </a:lnTo>
                    <a:cubicBezTo>
                      <a:pt x="52000" y="8429"/>
                      <a:pt x="52000" y="8429"/>
                      <a:pt x="52634" y="8429"/>
                    </a:cubicBezTo>
                    <a:lnTo>
                      <a:pt x="54281" y="8429"/>
                    </a:lnTo>
                    <a:cubicBezTo>
                      <a:pt x="54757" y="8429"/>
                      <a:pt x="54757" y="8429"/>
                      <a:pt x="54757" y="8905"/>
                    </a:cubicBezTo>
                    <a:lnTo>
                      <a:pt x="54757" y="12707"/>
                    </a:lnTo>
                    <a:lnTo>
                      <a:pt x="54757" y="18696"/>
                    </a:lnTo>
                    <a:cubicBezTo>
                      <a:pt x="54788" y="18918"/>
                      <a:pt x="54757" y="19172"/>
                      <a:pt x="54725" y="193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5736607" y="2642309"/>
                <a:ext cx="766960" cy="331409"/>
              </a:xfrm>
              <a:custGeom>
                <a:avLst/>
                <a:gdLst/>
                <a:ahLst/>
                <a:cxnLst/>
                <a:rect l="l" t="t" r="r" b="b"/>
                <a:pathLst>
                  <a:path w="38502" h="16637" extrusionOk="0">
                    <a:moveTo>
                      <a:pt x="191" y="13689"/>
                    </a:moveTo>
                    <a:cubicBezTo>
                      <a:pt x="1" y="12866"/>
                      <a:pt x="159" y="12042"/>
                      <a:pt x="96" y="11186"/>
                    </a:cubicBezTo>
                    <a:cubicBezTo>
                      <a:pt x="96" y="10964"/>
                      <a:pt x="254" y="10964"/>
                      <a:pt x="413" y="10964"/>
                    </a:cubicBezTo>
                    <a:lnTo>
                      <a:pt x="1997" y="10964"/>
                    </a:lnTo>
                    <a:cubicBezTo>
                      <a:pt x="3011" y="10964"/>
                      <a:pt x="2853" y="11091"/>
                      <a:pt x="2853" y="10045"/>
                    </a:cubicBezTo>
                    <a:lnTo>
                      <a:pt x="2853" y="8651"/>
                    </a:lnTo>
                    <a:cubicBezTo>
                      <a:pt x="2853" y="8207"/>
                      <a:pt x="2853" y="8176"/>
                      <a:pt x="3360" y="8176"/>
                    </a:cubicBezTo>
                    <a:lnTo>
                      <a:pt x="7384" y="8176"/>
                    </a:lnTo>
                    <a:cubicBezTo>
                      <a:pt x="8493" y="8176"/>
                      <a:pt x="8303" y="8334"/>
                      <a:pt x="8335" y="7225"/>
                    </a:cubicBezTo>
                    <a:cubicBezTo>
                      <a:pt x="8335" y="6782"/>
                      <a:pt x="8366" y="6338"/>
                      <a:pt x="8335" y="5894"/>
                    </a:cubicBezTo>
                    <a:cubicBezTo>
                      <a:pt x="8303" y="5514"/>
                      <a:pt x="8462" y="5419"/>
                      <a:pt x="8810" y="5451"/>
                    </a:cubicBezTo>
                    <a:lnTo>
                      <a:pt x="10648" y="5451"/>
                    </a:lnTo>
                    <a:cubicBezTo>
                      <a:pt x="10997" y="5451"/>
                      <a:pt x="11123" y="5324"/>
                      <a:pt x="11123" y="4975"/>
                    </a:cubicBezTo>
                    <a:cubicBezTo>
                      <a:pt x="11092" y="4437"/>
                      <a:pt x="11123" y="3898"/>
                      <a:pt x="11123" y="3391"/>
                    </a:cubicBezTo>
                    <a:cubicBezTo>
                      <a:pt x="11123" y="2630"/>
                      <a:pt x="11123" y="2725"/>
                      <a:pt x="11820" y="2725"/>
                    </a:cubicBezTo>
                    <a:lnTo>
                      <a:pt x="16003" y="2725"/>
                    </a:lnTo>
                    <a:cubicBezTo>
                      <a:pt x="16574" y="2725"/>
                      <a:pt x="16574" y="2725"/>
                      <a:pt x="16574" y="2155"/>
                    </a:cubicBezTo>
                    <a:cubicBezTo>
                      <a:pt x="16574" y="1553"/>
                      <a:pt x="16574" y="983"/>
                      <a:pt x="16574" y="412"/>
                    </a:cubicBezTo>
                    <a:cubicBezTo>
                      <a:pt x="16574" y="95"/>
                      <a:pt x="16669" y="0"/>
                      <a:pt x="16986" y="0"/>
                    </a:cubicBezTo>
                    <a:lnTo>
                      <a:pt x="21644" y="0"/>
                    </a:lnTo>
                    <a:cubicBezTo>
                      <a:pt x="21960" y="0"/>
                      <a:pt x="22087" y="95"/>
                      <a:pt x="22056" y="412"/>
                    </a:cubicBezTo>
                    <a:cubicBezTo>
                      <a:pt x="22056" y="1046"/>
                      <a:pt x="22056" y="1711"/>
                      <a:pt x="22056" y="2345"/>
                    </a:cubicBezTo>
                    <a:cubicBezTo>
                      <a:pt x="22056" y="2630"/>
                      <a:pt x="22182" y="2725"/>
                      <a:pt x="22467" y="2725"/>
                    </a:cubicBezTo>
                    <a:cubicBezTo>
                      <a:pt x="23260" y="2725"/>
                      <a:pt x="24052" y="2757"/>
                      <a:pt x="24844" y="2757"/>
                    </a:cubicBezTo>
                    <a:cubicBezTo>
                      <a:pt x="25034" y="3328"/>
                      <a:pt x="24907" y="3898"/>
                      <a:pt x="24939" y="4468"/>
                    </a:cubicBezTo>
                    <a:cubicBezTo>
                      <a:pt x="24971" y="5197"/>
                      <a:pt x="25034" y="5260"/>
                      <a:pt x="25731" y="5292"/>
                    </a:cubicBezTo>
                    <a:lnTo>
                      <a:pt x="26840" y="5292"/>
                    </a:lnTo>
                    <a:cubicBezTo>
                      <a:pt x="27537" y="5356"/>
                      <a:pt x="27696" y="5482"/>
                      <a:pt x="27696" y="6179"/>
                    </a:cubicBezTo>
                    <a:lnTo>
                      <a:pt x="27696" y="7193"/>
                    </a:lnTo>
                    <a:cubicBezTo>
                      <a:pt x="27696" y="7859"/>
                      <a:pt x="27791" y="7954"/>
                      <a:pt x="28488" y="7954"/>
                    </a:cubicBezTo>
                    <a:lnTo>
                      <a:pt x="34635" y="7954"/>
                    </a:lnTo>
                    <a:cubicBezTo>
                      <a:pt x="35016" y="7954"/>
                      <a:pt x="35396" y="7859"/>
                      <a:pt x="35713" y="8144"/>
                    </a:cubicBezTo>
                    <a:cubicBezTo>
                      <a:pt x="35713" y="8936"/>
                      <a:pt x="35745" y="9728"/>
                      <a:pt x="35745" y="10521"/>
                    </a:cubicBezTo>
                    <a:cubicBezTo>
                      <a:pt x="35745" y="10838"/>
                      <a:pt x="35840" y="10964"/>
                      <a:pt x="36156" y="10964"/>
                    </a:cubicBezTo>
                    <a:cubicBezTo>
                      <a:pt x="36790" y="10933"/>
                      <a:pt x="37424" y="10964"/>
                      <a:pt x="38058" y="10964"/>
                    </a:cubicBezTo>
                    <a:cubicBezTo>
                      <a:pt x="38343" y="10964"/>
                      <a:pt x="38470" y="11059"/>
                      <a:pt x="38470" y="11345"/>
                    </a:cubicBezTo>
                    <a:cubicBezTo>
                      <a:pt x="38438" y="12137"/>
                      <a:pt x="38501" y="12929"/>
                      <a:pt x="38406" y="13721"/>
                    </a:cubicBezTo>
                    <a:cubicBezTo>
                      <a:pt x="38184" y="14006"/>
                      <a:pt x="37868" y="13943"/>
                      <a:pt x="37551" y="13943"/>
                    </a:cubicBezTo>
                    <a:lnTo>
                      <a:pt x="33970" y="13943"/>
                    </a:lnTo>
                    <a:cubicBezTo>
                      <a:pt x="33241" y="13943"/>
                      <a:pt x="33178" y="14038"/>
                      <a:pt x="33178" y="14735"/>
                    </a:cubicBezTo>
                    <a:cubicBezTo>
                      <a:pt x="33210" y="15274"/>
                      <a:pt x="33178" y="15812"/>
                      <a:pt x="33051" y="16319"/>
                    </a:cubicBezTo>
                    <a:cubicBezTo>
                      <a:pt x="33019" y="16415"/>
                      <a:pt x="32956" y="16478"/>
                      <a:pt x="32893" y="16510"/>
                    </a:cubicBezTo>
                    <a:cubicBezTo>
                      <a:pt x="32576" y="16605"/>
                      <a:pt x="32227" y="16636"/>
                      <a:pt x="31879" y="16605"/>
                    </a:cubicBezTo>
                    <a:lnTo>
                      <a:pt x="6624" y="16605"/>
                    </a:lnTo>
                    <a:cubicBezTo>
                      <a:pt x="6307" y="16636"/>
                      <a:pt x="5990" y="16605"/>
                      <a:pt x="5673" y="16510"/>
                    </a:cubicBezTo>
                    <a:cubicBezTo>
                      <a:pt x="5610" y="16478"/>
                      <a:pt x="5546" y="16446"/>
                      <a:pt x="5483" y="16383"/>
                    </a:cubicBezTo>
                    <a:cubicBezTo>
                      <a:pt x="5229" y="15812"/>
                      <a:pt x="5356" y="15179"/>
                      <a:pt x="5356" y="14608"/>
                    </a:cubicBezTo>
                    <a:cubicBezTo>
                      <a:pt x="5356" y="14133"/>
                      <a:pt x="5134" y="13943"/>
                      <a:pt x="4659" y="13943"/>
                    </a:cubicBezTo>
                    <a:lnTo>
                      <a:pt x="1110" y="13943"/>
                    </a:lnTo>
                    <a:cubicBezTo>
                      <a:pt x="793" y="13943"/>
                      <a:pt x="445" y="14006"/>
                      <a:pt x="191" y="136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6278192" y="3567672"/>
                <a:ext cx="390113" cy="552959"/>
              </a:xfrm>
              <a:custGeom>
                <a:avLst/>
                <a:gdLst/>
                <a:ahLst/>
                <a:cxnLst/>
                <a:rect l="l" t="t" r="r" b="b"/>
                <a:pathLst>
                  <a:path w="19584" h="27759" extrusionOk="0">
                    <a:moveTo>
                      <a:pt x="349" y="22023"/>
                    </a:moveTo>
                    <a:lnTo>
                      <a:pt x="2346" y="22023"/>
                    </a:lnTo>
                    <a:cubicBezTo>
                      <a:pt x="3201" y="22023"/>
                      <a:pt x="3075" y="22118"/>
                      <a:pt x="3106" y="21231"/>
                    </a:cubicBezTo>
                    <a:lnTo>
                      <a:pt x="3106" y="19678"/>
                    </a:lnTo>
                    <a:cubicBezTo>
                      <a:pt x="3106" y="19393"/>
                      <a:pt x="3201" y="19298"/>
                      <a:pt x="3487" y="19298"/>
                    </a:cubicBezTo>
                    <a:lnTo>
                      <a:pt x="5356" y="19298"/>
                    </a:lnTo>
                    <a:cubicBezTo>
                      <a:pt x="5705" y="19298"/>
                      <a:pt x="5831" y="19203"/>
                      <a:pt x="5800" y="18854"/>
                    </a:cubicBezTo>
                    <a:cubicBezTo>
                      <a:pt x="5800" y="18252"/>
                      <a:pt x="5800" y="17650"/>
                      <a:pt x="5800" y="17048"/>
                    </a:cubicBezTo>
                    <a:cubicBezTo>
                      <a:pt x="5800" y="16541"/>
                      <a:pt x="5800" y="16510"/>
                      <a:pt x="6370" y="16510"/>
                    </a:cubicBezTo>
                    <a:cubicBezTo>
                      <a:pt x="6940" y="16510"/>
                      <a:pt x="7574" y="16510"/>
                      <a:pt x="8176" y="16510"/>
                    </a:cubicBezTo>
                    <a:cubicBezTo>
                      <a:pt x="8493" y="16510"/>
                      <a:pt x="8588" y="16446"/>
                      <a:pt x="8588" y="16129"/>
                    </a:cubicBezTo>
                    <a:cubicBezTo>
                      <a:pt x="8557" y="15496"/>
                      <a:pt x="8588" y="14894"/>
                      <a:pt x="8588" y="14260"/>
                    </a:cubicBezTo>
                    <a:cubicBezTo>
                      <a:pt x="8588" y="13943"/>
                      <a:pt x="8683" y="13816"/>
                      <a:pt x="9000" y="13848"/>
                    </a:cubicBezTo>
                    <a:cubicBezTo>
                      <a:pt x="9539" y="13848"/>
                      <a:pt x="10078" y="13848"/>
                      <a:pt x="10648" y="13848"/>
                    </a:cubicBezTo>
                    <a:cubicBezTo>
                      <a:pt x="11282" y="13848"/>
                      <a:pt x="11282" y="13848"/>
                      <a:pt x="11282" y="13182"/>
                    </a:cubicBezTo>
                    <a:lnTo>
                      <a:pt x="11282" y="8905"/>
                    </a:lnTo>
                    <a:cubicBezTo>
                      <a:pt x="11282" y="8366"/>
                      <a:pt x="11282" y="8366"/>
                      <a:pt x="11820" y="8366"/>
                    </a:cubicBezTo>
                    <a:lnTo>
                      <a:pt x="13405" y="8366"/>
                    </a:lnTo>
                    <a:cubicBezTo>
                      <a:pt x="14102" y="8366"/>
                      <a:pt x="14039" y="8366"/>
                      <a:pt x="14039" y="7764"/>
                    </a:cubicBezTo>
                    <a:lnTo>
                      <a:pt x="14039" y="2979"/>
                    </a:lnTo>
                    <a:cubicBezTo>
                      <a:pt x="14229" y="2567"/>
                      <a:pt x="14609" y="2630"/>
                      <a:pt x="14957" y="2630"/>
                    </a:cubicBezTo>
                    <a:cubicBezTo>
                      <a:pt x="16447" y="2567"/>
                      <a:pt x="16447" y="2599"/>
                      <a:pt x="16478" y="1078"/>
                    </a:cubicBezTo>
                    <a:cubicBezTo>
                      <a:pt x="16478" y="856"/>
                      <a:pt x="16478" y="666"/>
                      <a:pt x="16542" y="476"/>
                    </a:cubicBezTo>
                    <a:cubicBezTo>
                      <a:pt x="16574" y="222"/>
                      <a:pt x="16700" y="64"/>
                      <a:pt x="16985" y="64"/>
                    </a:cubicBezTo>
                    <a:cubicBezTo>
                      <a:pt x="17809" y="127"/>
                      <a:pt x="18665" y="0"/>
                      <a:pt x="19489" y="127"/>
                    </a:cubicBezTo>
                    <a:lnTo>
                      <a:pt x="19489" y="793"/>
                    </a:lnTo>
                    <a:lnTo>
                      <a:pt x="19489" y="23924"/>
                    </a:lnTo>
                    <a:cubicBezTo>
                      <a:pt x="19489" y="24843"/>
                      <a:pt x="19584" y="24717"/>
                      <a:pt x="18665" y="24717"/>
                    </a:cubicBezTo>
                    <a:lnTo>
                      <a:pt x="17271" y="24717"/>
                    </a:lnTo>
                    <a:cubicBezTo>
                      <a:pt x="16795" y="24717"/>
                      <a:pt x="16732" y="24717"/>
                      <a:pt x="16732" y="25224"/>
                    </a:cubicBezTo>
                    <a:cubicBezTo>
                      <a:pt x="16732" y="25731"/>
                      <a:pt x="16732" y="26301"/>
                      <a:pt x="16732" y="26808"/>
                    </a:cubicBezTo>
                    <a:cubicBezTo>
                      <a:pt x="16732" y="27442"/>
                      <a:pt x="16732" y="27442"/>
                      <a:pt x="16130" y="27442"/>
                    </a:cubicBezTo>
                    <a:lnTo>
                      <a:pt x="6433" y="27442"/>
                    </a:lnTo>
                    <a:cubicBezTo>
                      <a:pt x="6212" y="27410"/>
                      <a:pt x="5990" y="27442"/>
                      <a:pt x="5800" y="27537"/>
                    </a:cubicBezTo>
                    <a:cubicBezTo>
                      <a:pt x="5610" y="27664"/>
                      <a:pt x="5356" y="27759"/>
                      <a:pt x="5103" y="27727"/>
                    </a:cubicBezTo>
                    <a:lnTo>
                      <a:pt x="952" y="27727"/>
                    </a:lnTo>
                    <a:cubicBezTo>
                      <a:pt x="730" y="27759"/>
                      <a:pt x="508" y="27695"/>
                      <a:pt x="318" y="27600"/>
                    </a:cubicBezTo>
                    <a:cubicBezTo>
                      <a:pt x="1" y="27188"/>
                      <a:pt x="128" y="26713"/>
                      <a:pt x="128" y="26269"/>
                    </a:cubicBezTo>
                    <a:cubicBezTo>
                      <a:pt x="96" y="25826"/>
                      <a:pt x="96" y="25255"/>
                      <a:pt x="128" y="24748"/>
                    </a:cubicBezTo>
                    <a:cubicBezTo>
                      <a:pt x="96" y="24083"/>
                      <a:pt x="128" y="23417"/>
                      <a:pt x="128" y="22784"/>
                    </a:cubicBezTo>
                    <a:cubicBezTo>
                      <a:pt x="96" y="22499"/>
                      <a:pt x="159" y="22213"/>
                      <a:pt x="349" y="220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5576291" y="3568927"/>
                <a:ext cx="387583" cy="552979"/>
              </a:xfrm>
              <a:custGeom>
                <a:avLst/>
                <a:gdLst/>
                <a:ahLst/>
                <a:cxnLst/>
                <a:rect l="l" t="t" r="r" b="b"/>
                <a:pathLst>
                  <a:path w="19457" h="27760" extrusionOk="0">
                    <a:moveTo>
                      <a:pt x="5482" y="2884"/>
                    </a:moveTo>
                    <a:lnTo>
                      <a:pt x="5482" y="7828"/>
                    </a:lnTo>
                    <a:cubicBezTo>
                      <a:pt x="5482" y="8271"/>
                      <a:pt x="5482" y="8271"/>
                      <a:pt x="5958" y="8303"/>
                    </a:cubicBezTo>
                    <a:lnTo>
                      <a:pt x="7764" y="8303"/>
                    </a:lnTo>
                    <a:cubicBezTo>
                      <a:pt x="8081" y="8303"/>
                      <a:pt x="8176" y="8398"/>
                      <a:pt x="8176" y="8715"/>
                    </a:cubicBezTo>
                    <a:lnTo>
                      <a:pt x="8176" y="13024"/>
                    </a:lnTo>
                    <a:cubicBezTo>
                      <a:pt x="8176" y="13817"/>
                      <a:pt x="8081" y="13785"/>
                      <a:pt x="8936" y="13785"/>
                    </a:cubicBezTo>
                    <a:lnTo>
                      <a:pt x="10521" y="13785"/>
                    </a:lnTo>
                    <a:cubicBezTo>
                      <a:pt x="10806" y="13785"/>
                      <a:pt x="10933" y="13880"/>
                      <a:pt x="10933" y="14165"/>
                    </a:cubicBezTo>
                    <a:cubicBezTo>
                      <a:pt x="10901" y="14799"/>
                      <a:pt x="10933" y="15401"/>
                      <a:pt x="10933" y="16035"/>
                    </a:cubicBezTo>
                    <a:cubicBezTo>
                      <a:pt x="10933" y="16352"/>
                      <a:pt x="11028" y="16478"/>
                      <a:pt x="11344" y="16447"/>
                    </a:cubicBezTo>
                    <a:cubicBezTo>
                      <a:pt x="11915" y="16447"/>
                      <a:pt x="12485" y="16447"/>
                      <a:pt x="13087" y="16447"/>
                    </a:cubicBezTo>
                    <a:cubicBezTo>
                      <a:pt x="13658" y="16447"/>
                      <a:pt x="13626" y="16447"/>
                      <a:pt x="13626" y="17049"/>
                    </a:cubicBezTo>
                    <a:cubicBezTo>
                      <a:pt x="13626" y="17651"/>
                      <a:pt x="13626" y="18189"/>
                      <a:pt x="13626" y="18791"/>
                    </a:cubicBezTo>
                    <a:cubicBezTo>
                      <a:pt x="13626" y="19140"/>
                      <a:pt x="13753" y="19235"/>
                      <a:pt x="14101" y="19235"/>
                    </a:cubicBezTo>
                    <a:cubicBezTo>
                      <a:pt x="14735" y="19203"/>
                      <a:pt x="15369" y="19235"/>
                      <a:pt x="16034" y="19235"/>
                    </a:cubicBezTo>
                    <a:cubicBezTo>
                      <a:pt x="16319" y="19235"/>
                      <a:pt x="16414" y="19330"/>
                      <a:pt x="16414" y="19615"/>
                    </a:cubicBezTo>
                    <a:lnTo>
                      <a:pt x="16414" y="21358"/>
                    </a:lnTo>
                    <a:cubicBezTo>
                      <a:pt x="16414" y="21992"/>
                      <a:pt x="16383" y="21960"/>
                      <a:pt x="17048" y="21960"/>
                    </a:cubicBezTo>
                    <a:lnTo>
                      <a:pt x="19171" y="21960"/>
                    </a:lnTo>
                    <a:cubicBezTo>
                      <a:pt x="19361" y="22182"/>
                      <a:pt x="19456" y="22467"/>
                      <a:pt x="19393" y="22752"/>
                    </a:cubicBezTo>
                    <a:cubicBezTo>
                      <a:pt x="19393" y="23418"/>
                      <a:pt x="19425" y="24052"/>
                      <a:pt x="19393" y="24717"/>
                    </a:cubicBezTo>
                    <a:cubicBezTo>
                      <a:pt x="19393" y="25382"/>
                      <a:pt x="19393" y="26175"/>
                      <a:pt x="19393" y="26872"/>
                    </a:cubicBezTo>
                    <a:cubicBezTo>
                      <a:pt x="19425" y="27125"/>
                      <a:pt x="19361" y="27347"/>
                      <a:pt x="19235" y="27569"/>
                    </a:cubicBezTo>
                    <a:cubicBezTo>
                      <a:pt x="19013" y="27696"/>
                      <a:pt x="18728" y="27759"/>
                      <a:pt x="18474" y="27727"/>
                    </a:cubicBezTo>
                    <a:lnTo>
                      <a:pt x="14450" y="27727"/>
                    </a:lnTo>
                    <a:cubicBezTo>
                      <a:pt x="14165" y="27759"/>
                      <a:pt x="13879" y="27696"/>
                      <a:pt x="13658" y="27506"/>
                    </a:cubicBezTo>
                    <a:cubicBezTo>
                      <a:pt x="13436" y="27411"/>
                      <a:pt x="13182" y="27379"/>
                      <a:pt x="12929" y="27442"/>
                    </a:cubicBezTo>
                    <a:lnTo>
                      <a:pt x="3423" y="27442"/>
                    </a:lnTo>
                    <a:cubicBezTo>
                      <a:pt x="2630" y="27442"/>
                      <a:pt x="2725" y="27442"/>
                      <a:pt x="2725" y="26713"/>
                    </a:cubicBezTo>
                    <a:lnTo>
                      <a:pt x="2725" y="25192"/>
                    </a:lnTo>
                    <a:cubicBezTo>
                      <a:pt x="2725" y="24685"/>
                      <a:pt x="2725" y="24717"/>
                      <a:pt x="2250" y="24685"/>
                    </a:cubicBezTo>
                    <a:lnTo>
                      <a:pt x="444" y="24685"/>
                    </a:lnTo>
                    <a:cubicBezTo>
                      <a:pt x="127" y="24685"/>
                      <a:pt x="0" y="24622"/>
                      <a:pt x="32" y="24273"/>
                    </a:cubicBezTo>
                    <a:lnTo>
                      <a:pt x="32" y="24020"/>
                    </a:lnTo>
                    <a:lnTo>
                      <a:pt x="32" y="571"/>
                    </a:lnTo>
                    <a:lnTo>
                      <a:pt x="32" y="96"/>
                    </a:lnTo>
                    <a:cubicBezTo>
                      <a:pt x="824" y="32"/>
                      <a:pt x="1616" y="1"/>
                      <a:pt x="2409" y="32"/>
                    </a:cubicBezTo>
                    <a:cubicBezTo>
                      <a:pt x="2757" y="32"/>
                      <a:pt x="2852" y="286"/>
                      <a:pt x="2884" y="539"/>
                    </a:cubicBezTo>
                    <a:cubicBezTo>
                      <a:pt x="2916" y="951"/>
                      <a:pt x="2916" y="1332"/>
                      <a:pt x="2884" y="1744"/>
                    </a:cubicBezTo>
                    <a:cubicBezTo>
                      <a:pt x="2916" y="2504"/>
                      <a:pt x="2979" y="2536"/>
                      <a:pt x="3739" y="2567"/>
                    </a:cubicBezTo>
                    <a:lnTo>
                      <a:pt x="4817" y="2567"/>
                    </a:lnTo>
                    <a:cubicBezTo>
                      <a:pt x="5070" y="2536"/>
                      <a:pt x="5324" y="2662"/>
                      <a:pt x="5482" y="28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5412170" y="4222881"/>
                <a:ext cx="1252988" cy="384416"/>
              </a:xfrm>
              <a:custGeom>
                <a:avLst/>
                <a:gdLst/>
                <a:ahLst/>
                <a:cxnLst/>
                <a:rect l="l" t="t" r="r" b="b"/>
                <a:pathLst>
                  <a:path w="62901" h="19298" extrusionOk="0">
                    <a:moveTo>
                      <a:pt x="10933" y="95"/>
                    </a:moveTo>
                    <a:lnTo>
                      <a:pt x="10933" y="18252"/>
                    </a:lnTo>
                    <a:cubicBezTo>
                      <a:pt x="10933" y="19266"/>
                      <a:pt x="10838" y="19171"/>
                      <a:pt x="11852" y="19171"/>
                    </a:cubicBezTo>
                    <a:lnTo>
                      <a:pt x="59383" y="19171"/>
                    </a:lnTo>
                    <a:cubicBezTo>
                      <a:pt x="60397" y="19171"/>
                      <a:pt x="60302" y="19266"/>
                      <a:pt x="60302" y="18252"/>
                    </a:cubicBezTo>
                    <a:lnTo>
                      <a:pt x="60302" y="666"/>
                    </a:lnTo>
                    <a:cubicBezTo>
                      <a:pt x="60492" y="475"/>
                      <a:pt x="60682" y="285"/>
                      <a:pt x="60999" y="412"/>
                    </a:cubicBezTo>
                    <a:cubicBezTo>
                      <a:pt x="61284" y="570"/>
                      <a:pt x="61253" y="824"/>
                      <a:pt x="61284" y="1046"/>
                    </a:cubicBezTo>
                    <a:cubicBezTo>
                      <a:pt x="61316" y="1268"/>
                      <a:pt x="61284" y="1584"/>
                      <a:pt x="61284" y="1838"/>
                    </a:cubicBezTo>
                    <a:cubicBezTo>
                      <a:pt x="61253" y="7130"/>
                      <a:pt x="61284" y="12422"/>
                      <a:pt x="61284" y="17682"/>
                    </a:cubicBezTo>
                    <a:lnTo>
                      <a:pt x="61284" y="18347"/>
                    </a:lnTo>
                    <a:cubicBezTo>
                      <a:pt x="61284" y="18727"/>
                      <a:pt x="61474" y="18949"/>
                      <a:pt x="61886" y="18949"/>
                    </a:cubicBezTo>
                    <a:cubicBezTo>
                      <a:pt x="62235" y="18949"/>
                      <a:pt x="62615" y="18886"/>
                      <a:pt x="62900" y="19171"/>
                    </a:cubicBezTo>
                    <a:cubicBezTo>
                      <a:pt x="62710" y="19298"/>
                      <a:pt x="62457" y="19234"/>
                      <a:pt x="62267" y="19234"/>
                    </a:cubicBezTo>
                    <a:lnTo>
                      <a:pt x="6275" y="19234"/>
                    </a:lnTo>
                    <a:cubicBezTo>
                      <a:pt x="5324" y="19234"/>
                      <a:pt x="5483" y="19234"/>
                      <a:pt x="5483" y="18411"/>
                    </a:cubicBezTo>
                    <a:lnTo>
                      <a:pt x="5483" y="17206"/>
                    </a:lnTo>
                    <a:cubicBezTo>
                      <a:pt x="5483" y="16446"/>
                      <a:pt x="5578" y="16478"/>
                      <a:pt x="4785" y="16478"/>
                    </a:cubicBezTo>
                    <a:lnTo>
                      <a:pt x="856" y="16478"/>
                    </a:lnTo>
                    <a:lnTo>
                      <a:pt x="508" y="16478"/>
                    </a:lnTo>
                    <a:cubicBezTo>
                      <a:pt x="32" y="16478"/>
                      <a:pt x="1" y="16478"/>
                      <a:pt x="1" y="15971"/>
                    </a:cubicBezTo>
                    <a:lnTo>
                      <a:pt x="1" y="8778"/>
                    </a:lnTo>
                    <a:cubicBezTo>
                      <a:pt x="1" y="8239"/>
                      <a:pt x="1" y="8239"/>
                      <a:pt x="571" y="8239"/>
                    </a:cubicBezTo>
                    <a:cubicBezTo>
                      <a:pt x="1141" y="8239"/>
                      <a:pt x="1680" y="8239"/>
                      <a:pt x="2219" y="8239"/>
                    </a:cubicBezTo>
                    <a:cubicBezTo>
                      <a:pt x="2694" y="8239"/>
                      <a:pt x="2694" y="8239"/>
                      <a:pt x="2694" y="7764"/>
                    </a:cubicBezTo>
                    <a:lnTo>
                      <a:pt x="2694" y="3359"/>
                    </a:lnTo>
                    <a:cubicBezTo>
                      <a:pt x="2694" y="2789"/>
                      <a:pt x="2694" y="2789"/>
                      <a:pt x="3264" y="2789"/>
                    </a:cubicBezTo>
                    <a:lnTo>
                      <a:pt x="7669" y="2789"/>
                    </a:lnTo>
                    <a:cubicBezTo>
                      <a:pt x="8239" y="2789"/>
                      <a:pt x="8239" y="2789"/>
                      <a:pt x="8239" y="2187"/>
                    </a:cubicBezTo>
                    <a:cubicBezTo>
                      <a:pt x="8239" y="1584"/>
                      <a:pt x="8239" y="1046"/>
                      <a:pt x="8239" y="444"/>
                    </a:cubicBezTo>
                    <a:cubicBezTo>
                      <a:pt x="8239" y="190"/>
                      <a:pt x="8303" y="32"/>
                      <a:pt x="8620" y="32"/>
                    </a:cubicBezTo>
                    <a:cubicBezTo>
                      <a:pt x="9380" y="95"/>
                      <a:pt x="10141" y="0"/>
                      <a:pt x="10933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6613386" y="4222881"/>
                <a:ext cx="21778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19172" extrusionOk="0">
                    <a:moveTo>
                      <a:pt x="2630" y="19171"/>
                    </a:moveTo>
                    <a:lnTo>
                      <a:pt x="1236" y="19171"/>
                    </a:lnTo>
                    <a:cubicBezTo>
                      <a:pt x="919" y="19171"/>
                      <a:pt x="792" y="19044"/>
                      <a:pt x="792" y="18727"/>
                    </a:cubicBezTo>
                    <a:lnTo>
                      <a:pt x="792" y="16097"/>
                    </a:lnTo>
                    <a:cubicBezTo>
                      <a:pt x="792" y="15210"/>
                      <a:pt x="729" y="14386"/>
                      <a:pt x="761" y="13562"/>
                    </a:cubicBezTo>
                    <a:cubicBezTo>
                      <a:pt x="792" y="12168"/>
                      <a:pt x="761" y="10742"/>
                      <a:pt x="792" y="9348"/>
                    </a:cubicBezTo>
                    <a:cubicBezTo>
                      <a:pt x="824" y="8429"/>
                      <a:pt x="792" y="7510"/>
                      <a:pt x="792" y="6559"/>
                    </a:cubicBezTo>
                    <a:lnTo>
                      <a:pt x="792" y="1363"/>
                    </a:lnTo>
                    <a:lnTo>
                      <a:pt x="792" y="951"/>
                    </a:lnTo>
                    <a:cubicBezTo>
                      <a:pt x="792" y="475"/>
                      <a:pt x="729" y="444"/>
                      <a:pt x="254" y="602"/>
                    </a:cubicBezTo>
                    <a:cubicBezTo>
                      <a:pt x="158" y="634"/>
                      <a:pt x="95" y="666"/>
                      <a:pt x="0" y="666"/>
                    </a:cubicBezTo>
                    <a:lnTo>
                      <a:pt x="0" y="95"/>
                    </a:lnTo>
                    <a:cubicBezTo>
                      <a:pt x="761" y="0"/>
                      <a:pt x="1553" y="95"/>
                      <a:pt x="2313" y="63"/>
                    </a:cubicBezTo>
                    <a:cubicBezTo>
                      <a:pt x="2630" y="63"/>
                      <a:pt x="2693" y="190"/>
                      <a:pt x="2693" y="444"/>
                    </a:cubicBezTo>
                    <a:lnTo>
                      <a:pt x="2693" y="2187"/>
                    </a:lnTo>
                    <a:cubicBezTo>
                      <a:pt x="2693" y="2757"/>
                      <a:pt x="2693" y="2757"/>
                      <a:pt x="3264" y="2757"/>
                    </a:cubicBezTo>
                    <a:lnTo>
                      <a:pt x="7637" y="2757"/>
                    </a:lnTo>
                    <a:cubicBezTo>
                      <a:pt x="8144" y="2757"/>
                      <a:pt x="8144" y="2757"/>
                      <a:pt x="8144" y="3296"/>
                    </a:cubicBezTo>
                    <a:lnTo>
                      <a:pt x="8144" y="7668"/>
                    </a:lnTo>
                    <a:cubicBezTo>
                      <a:pt x="8144" y="8239"/>
                      <a:pt x="8144" y="8239"/>
                      <a:pt x="8714" y="8239"/>
                    </a:cubicBezTo>
                    <a:cubicBezTo>
                      <a:pt x="9253" y="8239"/>
                      <a:pt x="9887" y="8239"/>
                      <a:pt x="10489" y="8239"/>
                    </a:cubicBezTo>
                    <a:cubicBezTo>
                      <a:pt x="10805" y="8239"/>
                      <a:pt x="10932" y="8334"/>
                      <a:pt x="10932" y="8619"/>
                    </a:cubicBezTo>
                    <a:lnTo>
                      <a:pt x="10932" y="10362"/>
                    </a:lnTo>
                    <a:lnTo>
                      <a:pt x="10932" y="15939"/>
                    </a:lnTo>
                    <a:cubicBezTo>
                      <a:pt x="10932" y="16446"/>
                      <a:pt x="10932" y="16446"/>
                      <a:pt x="10394" y="16446"/>
                    </a:cubicBezTo>
                    <a:lnTo>
                      <a:pt x="3486" y="16446"/>
                    </a:lnTo>
                    <a:lnTo>
                      <a:pt x="3010" y="16446"/>
                    </a:lnTo>
                    <a:cubicBezTo>
                      <a:pt x="2757" y="16446"/>
                      <a:pt x="2662" y="16573"/>
                      <a:pt x="2693" y="16826"/>
                    </a:cubicBezTo>
                    <a:lnTo>
                      <a:pt x="2693" y="18632"/>
                    </a:lnTo>
                    <a:cubicBezTo>
                      <a:pt x="2725" y="18823"/>
                      <a:pt x="2693" y="19013"/>
                      <a:pt x="2630" y="19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5792801" y="4169854"/>
                <a:ext cx="334556" cy="273960"/>
              </a:xfrm>
              <a:custGeom>
                <a:avLst/>
                <a:gdLst/>
                <a:ahLst/>
                <a:cxnLst/>
                <a:rect l="l" t="t" r="r" b="b"/>
                <a:pathLst>
                  <a:path w="16795" h="13753" extrusionOk="0">
                    <a:moveTo>
                      <a:pt x="16414" y="10964"/>
                    </a:moveTo>
                    <a:cubicBezTo>
                      <a:pt x="14767" y="10964"/>
                      <a:pt x="13087" y="10964"/>
                      <a:pt x="11439" y="10933"/>
                    </a:cubicBezTo>
                    <a:cubicBezTo>
                      <a:pt x="11059" y="10933"/>
                      <a:pt x="10996" y="11091"/>
                      <a:pt x="10996" y="11408"/>
                    </a:cubicBezTo>
                    <a:cubicBezTo>
                      <a:pt x="11027" y="12042"/>
                      <a:pt x="10996" y="12644"/>
                      <a:pt x="10996" y="13277"/>
                    </a:cubicBezTo>
                    <a:cubicBezTo>
                      <a:pt x="10996" y="13594"/>
                      <a:pt x="10932" y="13753"/>
                      <a:pt x="10584" y="13753"/>
                    </a:cubicBezTo>
                    <a:cubicBezTo>
                      <a:pt x="9031" y="13721"/>
                      <a:pt x="7510" y="13753"/>
                      <a:pt x="5989" y="13753"/>
                    </a:cubicBezTo>
                    <a:cubicBezTo>
                      <a:pt x="5641" y="13753"/>
                      <a:pt x="5514" y="13658"/>
                      <a:pt x="5514" y="13309"/>
                    </a:cubicBezTo>
                    <a:cubicBezTo>
                      <a:pt x="5545" y="12675"/>
                      <a:pt x="5514" y="12073"/>
                      <a:pt x="5514" y="11440"/>
                    </a:cubicBezTo>
                    <a:cubicBezTo>
                      <a:pt x="5514" y="10964"/>
                      <a:pt x="5514" y="10964"/>
                      <a:pt x="5070" y="10964"/>
                    </a:cubicBezTo>
                    <a:lnTo>
                      <a:pt x="539" y="10964"/>
                    </a:lnTo>
                    <a:cubicBezTo>
                      <a:pt x="64" y="10964"/>
                      <a:pt x="64" y="10964"/>
                      <a:pt x="64" y="10489"/>
                    </a:cubicBezTo>
                    <a:lnTo>
                      <a:pt x="64" y="7035"/>
                    </a:lnTo>
                    <a:lnTo>
                      <a:pt x="64" y="3042"/>
                    </a:lnTo>
                    <a:cubicBezTo>
                      <a:pt x="64" y="2947"/>
                      <a:pt x="32" y="2821"/>
                      <a:pt x="0" y="2725"/>
                    </a:cubicBezTo>
                    <a:cubicBezTo>
                      <a:pt x="95" y="2028"/>
                      <a:pt x="32" y="1300"/>
                      <a:pt x="64" y="602"/>
                    </a:cubicBezTo>
                    <a:cubicBezTo>
                      <a:pt x="64" y="0"/>
                      <a:pt x="64" y="0"/>
                      <a:pt x="666" y="0"/>
                    </a:cubicBezTo>
                    <a:lnTo>
                      <a:pt x="2725" y="0"/>
                    </a:lnTo>
                    <a:cubicBezTo>
                      <a:pt x="2915" y="286"/>
                      <a:pt x="2979" y="634"/>
                      <a:pt x="2947" y="951"/>
                    </a:cubicBezTo>
                    <a:lnTo>
                      <a:pt x="2947" y="4532"/>
                    </a:lnTo>
                    <a:cubicBezTo>
                      <a:pt x="2947" y="5102"/>
                      <a:pt x="3137" y="5292"/>
                      <a:pt x="3676" y="5292"/>
                    </a:cubicBezTo>
                    <a:cubicBezTo>
                      <a:pt x="4943" y="5260"/>
                      <a:pt x="6211" y="5292"/>
                      <a:pt x="7478" y="5292"/>
                    </a:cubicBezTo>
                    <a:cubicBezTo>
                      <a:pt x="8366" y="5292"/>
                      <a:pt x="8492" y="5451"/>
                      <a:pt x="8524" y="6338"/>
                    </a:cubicBezTo>
                    <a:lnTo>
                      <a:pt x="8524" y="6655"/>
                    </a:lnTo>
                    <a:cubicBezTo>
                      <a:pt x="8524" y="8176"/>
                      <a:pt x="8366" y="8081"/>
                      <a:pt x="9982" y="8081"/>
                    </a:cubicBezTo>
                    <a:lnTo>
                      <a:pt x="15432" y="8081"/>
                    </a:lnTo>
                    <a:cubicBezTo>
                      <a:pt x="15781" y="8017"/>
                      <a:pt x="16161" y="8081"/>
                      <a:pt x="16478" y="8271"/>
                    </a:cubicBezTo>
                    <a:cubicBezTo>
                      <a:pt x="16795" y="9126"/>
                      <a:pt x="16763" y="10109"/>
                      <a:pt x="16414" y="109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5847083" y="4116190"/>
                <a:ext cx="279637" cy="217805"/>
              </a:xfrm>
              <a:custGeom>
                <a:avLst/>
                <a:gdLst/>
                <a:ahLst/>
                <a:cxnLst/>
                <a:rect l="l" t="t" r="r" b="b"/>
                <a:pathLst>
                  <a:path w="14038" h="10934" extrusionOk="0">
                    <a:moveTo>
                      <a:pt x="13721" y="10933"/>
                    </a:moveTo>
                    <a:lnTo>
                      <a:pt x="6433" y="10933"/>
                    </a:lnTo>
                    <a:cubicBezTo>
                      <a:pt x="6274" y="10901"/>
                      <a:pt x="6116" y="10901"/>
                      <a:pt x="5958" y="10933"/>
                    </a:cubicBezTo>
                    <a:cubicBezTo>
                      <a:pt x="5641" y="10933"/>
                      <a:pt x="5546" y="10806"/>
                      <a:pt x="5577" y="10521"/>
                    </a:cubicBezTo>
                    <a:lnTo>
                      <a:pt x="5577" y="8652"/>
                    </a:lnTo>
                    <a:cubicBezTo>
                      <a:pt x="5577" y="8113"/>
                      <a:pt x="5546" y="8145"/>
                      <a:pt x="5070" y="8145"/>
                    </a:cubicBezTo>
                    <a:lnTo>
                      <a:pt x="634" y="8145"/>
                    </a:lnTo>
                    <a:cubicBezTo>
                      <a:pt x="64" y="8145"/>
                      <a:pt x="64" y="8145"/>
                      <a:pt x="64" y="7574"/>
                    </a:cubicBezTo>
                    <a:lnTo>
                      <a:pt x="64" y="3075"/>
                    </a:lnTo>
                    <a:cubicBezTo>
                      <a:pt x="64" y="2948"/>
                      <a:pt x="32" y="2821"/>
                      <a:pt x="0" y="2663"/>
                    </a:cubicBezTo>
                    <a:cubicBezTo>
                      <a:pt x="0" y="1775"/>
                      <a:pt x="0" y="920"/>
                      <a:pt x="32" y="33"/>
                    </a:cubicBezTo>
                    <a:lnTo>
                      <a:pt x="5546" y="1"/>
                    </a:lnTo>
                    <a:cubicBezTo>
                      <a:pt x="5799" y="159"/>
                      <a:pt x="5767" y="413"/>
                      <a:pt x="5799" y="666"/>
                    </a:cubicBezTo>
                    <a:cubicBezTo>
                      <a:pt x="5831" y="952"/>
                      <a:pt x="5799" y="1268"/>
                      <a:pt x="5799" y="1585"/>
                    </a:cubicBezTo>
                    <a:cubicBezTo>
                      <a:pt x="5799" y="2473"/>
                      <a:pt x="5831" y="2473"/>
                      <a:pt x="6686" y="2504"/>
                    </a:cubicBezTo>
                    <a:lnTo>
                      <a:pt x="7732" y="2504"/>
                    </a:lnTo>
                    <a:cubicBezTo>
                      <a:pt x="8144" y="2441"/>
                      <a:pt x="8493" y="2789"/>
                      <a:pt x="8461" y="3201"/>
                    </a:cubicBezTo>
                    <a:lnTo>
                      <a:pt x="8461" y="3677"/>
                    </a:lnTo>
                    <a:cubicBezTo>
                      <a:pt x="8461" y="5293"/>
                      <a:pt x="8302" y="5134"/>
                      <a:pt x="9950" y="5134"/>
                    </a:cubicBezTo>
                    <a:lnTo>
                      <a:pt x="10299" y="5134"/>
                    </a:lnTo>
                    <a:cubicBezTo>
                      <a:pt x="10996" y="5198"/>
                      <a:pt x="11186" y="5388"/>
                      <a:pt x="11249" y="6085"/>
                    </a:cubicBezTo>
                    <a:cubicBezTo>
                      <a:pt x="11249" y="6465"/>
                      <a:pt x="11249" y="6877"/>
                      <a:pt x="11249" y="7257"/>
                    </a:cubicBezTo>
                    <a:cubicBezTo>
                      <a:pt x="11249" y="7733"/>
                      <a:pt x="11440" y="7923"/>
                      <a:pt x="11915" y="7923"/>
                    </a:cubicBezTo>
                    <a:cubicBezTo>
                      <a:pt x="12517" y="7954"/>
                      <a:pt x="13151" y="7796"/>
                      <a:pt x="13721" y="8113"/>
                    </a:cubicBezTo>
                    <a:cubicBezTo>
                      <a:pt x="14038" y="9032"/>
                      <a:pt x="14038" y="10014"/>
                      <a:pt x="13721" y="10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6221400" y="4169217"/>
                <a:ext cx="228502" cy="282167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14165" extrusionOk="0">
                    <a:moveTo>
                      <a:pt x="11471" y="2726"/>
                    </a:moveTo>
                    <a:cubicBezTo>
                      <a:pt x="11408" y="3074"/>
                      <a:pt x="11408" y="3423"/>
                      <a:pt x="11439" y="3803"/>
                    </a:cubicBezTo>
                    <a:lnTo>
                      <a:pt x="11439" y="10426"/>
                    </a:lnTo>
                    <a:cubicBezTo>
                      <a:pt x="11439" y="10965"/>
                      <a:pt x="11439" y="10965"/>
                      <a:pt x="10901" y="10965"/>
                    </a:cubicBezTo>
                    <a:lnTo>
                      <a:pt x="6433" y="10965"/>
                    </a:lnTo>
                    <a:cubicBezTo>
                      <a:pt x="5957" y="10965"/>
                      <a:pt x="5957" y="10965"/>
                      <a:pt x="5957" y="11440"/>
                    </a:cubicBezTo>
                    <a:cubicBezTo>
                      <a:pt x="5957" y="12042"/>
                      <a:pt x="5957" y="12676"/>
                      <a:pt x="5957" y="13278"/>
                    </a:cubicBezTo>
                    <a:cubicBezTo>
                      <a:pt x="5957" y="13626"/>
                      <a:pt x="5862" y="13753"/>
                      <a:pt x="5514" y="13753"/>
                    </a:cubicBezTo>
                    <a:lnTo>
                      <a:pt x="3200" y="13753"/>
                    </a:lnTo>
                    <a:cubicBezTo>
                      <a:pt x="2218" y="14007"/>
                      <a:pt x="1268" y="14165"/>
                      <a:pt x="317" y="13626"/>
                    </a:cubicBezTo>
                    <a:cubicBezTo>
                      <a:pt x="0" y="12739"/>
                      <a:pt x="222" y="11852"/>
                      <a:pt x="190" y="10933"/>
                    </a:cubicBezTo>
                    <a:cubicBezTo>
                      <a:pt x="222" y="10046"/>
                      <a:pt x="0" y="9127"/>
                      <a:pt x="349" y="8271"/>
                    </a:cubicBezTo>
                    <a:cubicBezTo>
                      <a:pt x="887" y="7923"/>
                      <a:pt x="1489" y="8113"/>
                      <a:pt x="2091" y="8081"/>
                    </a:cubicBezTo>
                    <a:cubicBezTo>
                      <a:pt x="2884" y="8049"/>
                      <a:pt x="2947" y="8018"/>
                      <a:pt x="2947" y="7194"/>
                    </a:cubicBezTo>
                    <a:lnTo>
                      <a:pt x="2947" y="7067"/>
                    </a:lnTo>
                    <a:cubicBezTo>
                      <a:pt x="2947" y="5292"/>
                      <a:pt x="2947" y="5292"/>
                      <a:pt x="4721" y="5292"/>
                    </a:cubicBezTo>
                    <a:lnTo>
                      <a:pt x="7732" y="5292"/>
                    </a:lnTo>
                    <a:cubicBezTo>
                      <a:pt x="8239" y="5292"/>
                      <a:pt x="8429" y="5071"/>
                      <a:pt x="8429" y="4564"/>
                    </a:cubicBezTo>
                    <a:lnTo>
                      <a:pt x="8429" y="920"/>
                    </a:lnTo>
                    <a:cubicBezTo>
                      <a:pt x="8429" y="603"/>
                      <a:pt x="8366" y="254"/>
                      <a:pt x="8682" y="1"/>
                    </a:cubicBezTo>
                    <a:lnTo>
                      <a:pt x="10457" y="1"/>
                    </a:lnTo>
                    <a:cubicBezTo>
                      <a:pt x="11408" y="1"/>
                      <a:pt x="11408" y="1"/>
                      <a:pt x="11408" y="920"/>
                    </a:cubicBezTo>
                    <a:cubicBezTo>
                      <a:pt x="11408" y="1522"/>
                      <a:pt x="11408" y="2124"/>
                      <a:pt x="11471" y="27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6168990" y="4116190"/>
                <a:ext cx="225375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10965" extrusionOk="0">
                    <a:moveTo>
                      <a:pt x="11313" y="2694"/>
                    </a:moveTo>
                    <a:cubicBezTo>
                      <a:pt x="11313" y="4279"/>
                      <a:pt x="11313" y="5831"/>
                      <a:pt x="11282" y="7384"/>
                    </a:cubicBezTo>
                    <a:lnTo>
                      <a:pt x="11282" y="7859"/>
                    </a:lnTo>
                    <a:cubicBezTo>
                      <a:pt x="11282" y="8113"/>
                      <a:pt x="11187" y="8176"/>
                      <a:pt x="10965" y="8145"/>
                    </a:cubicBezTo>
                    <a:lnTo>
                      <a:pt x="9571" y="8145"/>
                    </a:lnTo>
                    <a:lnTo>
                      <a:pt x="6307" y="8145"/>
                    </a:lnTo>
                    <a:cubicBezTo>
                      <a:pt x="5831" y="8145"/>
                      <a:pt x="5831" y="8145"/>
                      <a:pt x="5800" y="8683"/>
                    </a:cubicBezTo>
                    <a:lnTo>
                      <a:pt x="5800" y="10458"/>
                    </a:lnTo>
                    <a:cubicBezTo>
                      <a:pt x="5800" y="10806"/>
                      <a:pt x="5705" y="10933"/>
                      <a:pt x="5356" y="10933"/>
                    </a:cubicBezTo>
                    <a:cubicBezTo>
                      <a:pt x="4596" y="10901"/>
                      <a:pt x="3803" y="10901"/>
                      <a:pt x="3043" y="10965"/>
                    </a:cubicBezTo>
                    <a:cubicBezTo>
                      <a:pt x="2631" y="10553"/>
                      <a:pt x="2821" y="10046"/>
                      <a:pt x="2789" y="9602"/>
                    </a:cubicBezTo>
                    <a:cubicBezTo>
                      <a:pt x="2789" y="8366"/>
                      <a:pt x="2789" y="8366"/>
                      <a:pt x="1585" y="8366"/>
                    </a:cubicBezTo>
                    <a:cubicBezTo>
                      <a:pt x="1142" y="8366"/>
                      <a:pt x="698" y="8461"/>
                      <a:pt x="286" y="8176"/>
                    </a:cubicBezTo>
                    <a:cubicBezTo>
                      <a:pt x="1" y="7384"/>
                      <a:pt x="128" y="6529"/>
                      <a:pt x="223" y="5705"/>
                    </a:cubicBezTo>
                    <a:cubicBezTo>
                      <a:pt x="254" y="5356"/>
                      <a:pt x="571" y="5229"/>
                      <a:pt x="888" y="5198"/>
                    </a:cubicBezTo>
                    <a:cubicBezTo>
                      <a:pt x="1300" y="5166"/>
                      <a:pt x="1680" y="5134"/>
                      <a:pt x="2092" y="5166"/>
                    </a:cubicBezTo>
                    <a:cubicBezTo>
                      <a:pt x="2599" y="5166"/>
                      <a:pt x="2821" y="4944"/>
                      <a:pt x="2789" y="4437"/>
                    </a:cubicBezTo>
                    <a:lnTo>
                      <a:pt x="2789" y="3518"/>
                    </a:lnTo>
                    <a:cubicBezTo>
                      <a:pt x="2821" y="2663"/>
                      <a:pt x="2948" y="2536"/>
                      <a:pt x="3803" y="2504"/>
                    </a:cubicBezTo>
                    <a:lnTo>
                      <a:pt x="4944" y="2504"/>
                    </a:lnTo>
                    <a:cubicBezTo>
                      <a:pt x="5388" y="2504"/>
                      <a:pt x="5578" y="2314"/>
                      <a:pt x="5578" y="1870"/>
                    </a:cubicBezTo>
                    <a:lnTo>
                      <a:pt x="5578" y="730"/>
                    </a:lnTo>
                    <a:cubicBezTo>
                      <a:pt x="5578" y="476"/>
                      <a:pt x="5546" y="191"/>
                      <a:pt x="5831" y="1"/>
                    </a:cubicBezTo>
                    <a:lnTo>
                      <a:pt x="11250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6228970" y="2641671"/>
                <a:ext cx="220315" cy="162886"/>
              </a:xfrm>
              <a:custGeom>
                <a:avLst/>
                <a:gdLst/>
                <a:ahLst/>
                <a:cxnLst/>
                <a:rect l="l" t="t" r="r" b="b"/>
                <a:pathLst>
                  <a:path w="11060" h="8177" extrusionOk="0">
                    <a:moveTo>
                      <a:pt x="11028" y="8176"/>
                    </a:moveTo>
                    <a:lnTo>
                      <a:pt x="3454" y="8176"/>
                    </a:lnTo>
                    <a:cubicBezTo>
                      <a:pt x="2789" y="8176"/>
                      <a:pt x="2789" y="8176"/>
                      <a:pt x="2789" y="7511"/>
                    </a:cubicBezTo>
                    <a:lnTo>
                      <a:pt x="2789" y="6053"/>
                    </a:lnTo>
                    <a:cubicBezTo>
                      <a:pt x="2789" y="5578"/>
                      <a:pt x="2789" y="5546"/>
                      <a:pt x="2282" y="5514"/>
                    </a:cubicBezTo>
                    <a:cubicBezTo>
                      <a:pt x="1743" y="5514"/>
                      <a:pt x="1173" y="5514"/>
                      <a:pt x="602" y="5514"/>
                    </a:cubicBezTo>
                    <a:cubicBezTo>
                      <a:pt x="64" y="5514"/>
                      <a:pt x="32" y="5451"/>
                      <a:pt x="0" y="4944"/>
                    </a:cubicBezTo>
                    <a:lnTo>
                      <a:pt x="0" y="3233"/>
                    </a:lnTo>
                    <a:cubicBezTo>
                      <a:pt x="0" y="3074"/>
                      <a:pt x="32" y="2916"/>
                      <a:pt x="127" y="2789"/>
                    </a:cubicBezTo>
                    <a:lnTo>
                      <a:pt x="2313" y="2757"/>
                    </a:lnTo>
                    <a:cubicBezTo>
                      <a:pt x="2789" y="2757"/>
                      <a:pt x="2789" y="2757"/>
                      <a:pt x="2789" y="2282"/>
                    </a:cubicBezTo>
                    <a:lnTo>
                      <a:pt x="2789" y="413"/>
                    </a:lnTo>
                    <a:cubicBezTo>
                      <a:pt x="2789" y="127"/>
                      <a:pt x="2916" y="1"/>
                      <a:pt x="3201" y="1"/>
                    </a:cubicBezTo>
                    <a:lnTo>
                      <a:pt x="5165" y="1"/>
                    </a:lnTo>
                    <a:cubicBezTo>
                      <a:pt x="5514" y="1"/>
                      <a:pt x="5609" y="159"/>
                      <a:pt x="5577" y="444"/>
                    </a:cubicBezTo>
                    <a:lnTo>
                      <a:pt x="5577" y="1997"/>
                    </a:lnTo>
                    <a:cubicBezTo>
                      <a:pt x="5577" y="2853"/>
                      <a:pt x="5482" y="2757"/>
                      <a:pt x="6369" y="2757"/>
                    </a:cubicBezTo>
                    <a:lnTo>
                      <a:pt x="7637" y="2757"/>
                    </a:lnTo>
                    <a:cubicBezTo>
                      <a:pt x="8239" y="2757"/>
                      <a:pt x="8271" y="2757"/>
                      <a:pt x="8271" y="3360"/>
                    </a:cubicBezTo>
                    <a:cubicBezTo>
                      <a:pt x="8271" y="3962"/>
                      <a:pt x="8271" y="4469"/>
                      <a:pt x="8271" y="5007"/>
                    </a:cubicBezTo>
                    <a:cubicBezTo>
                      <a:pt x="8271" y="5388"/>
                      <a:pt x="8397" y="5483"/>
                      <a:pt x="8714" y="5483"/>
                    </a:cubicBezTo>
                    <a:lnTo>
                      <a:pt x="10584" y="5483"/>
                    </a:lnTo>
                    <a:cubicBezTo>
                      <a:pt x="10932" y="5483"/>
                      <a:pt x="11059" y="5578"/>
                      <a:pt x="11059" y="5926"/>
                    </a:cubicBezTo>
                    <a:cubicBezTo>
                      <a:pt x="11028" y="6687"/>
                      <a:pt x="11028" y="7447"/>
                      <a:pt x="11028" y="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5576291" y="3459108"/>
                <a:ext cx="109221" cy="167288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8398" extrusionOk="0">
                    <a:moveTo>
                      <a:pt x="5482" y="8397"/>
                    </a:moveTo>
                    <a:cubicBezTo>
                      <a:pt x="4849" y="8207"/>
                      <a:pt x="4183" y="8334"/>
                      <a:pt x="3518" y="8334"/>
                    </a:cubicBezTo>
                    <a:cubicBezTo>
                      <a:pt x="2599" y="8302"/>
                      <a:pt x="2725" y="8397"/>
                      <a:pt x="2725" y="7510"/>
                    </a:cubicBezTo>
                    <a:lnTo>
                      <a:pt x="2725" y="5989"/>
                    </a:lnTo>
                    <a:cubicBezTo>
                      <a:pt x="2725" y="5704"/>
                      <a:pt x="2630" y="5577"/>
                      <a:pt x="2314" y="5577"/>
                    </a:cubicBezTo>
                    <a:lnTo>
                      <a:pt x="0" y="5577"/>
                    </a:lnTo>
                    <a:lnTo>
                      <a:pt x="0" y="5450"/>
                    </a:lnTo>
                    <a:lnTo>
                      <a:pt x="1997" y="5450"/>
                    </a:lnTo>
                    <a:cubicBezTo>
                      <a:pt x="2630" y="5450"/>
                      <a:pt x="2662" y="5450"/>
                      <a:pt x="2662" y="4817"/>
                    </a:cubicBezTo>
                    <a:lnTo>
                      <a:pt x="2662" y="761"/>
                    </a:lnTo>
                    <a:cubicBezTo>
                      <a:pt x="2662" y="32"/>
                      <a:pt x="2662" y="0"/>
                      <a:pt x="3423" y="0"/>
                    </a:cubicBezTo>
                    <a:lnTo>
                      <a:pt x="4817" y="0"/>
                    </a:lnTo>
                    <a:cubicBezTo>
                      <a:pt x="5387" y="0"/>
                      <a:pt x="5451" y="63"/>
                      <a:pt x="5451" y="666"/>
                    </a:cubicBezTo>
                    <a:lnTo>
                      <a:pt x="5451" y="6591"/>
                    </a:ln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2"/>
              <p:cNvSpPr/>
              <p:nvPr/>
            </p:nvSpPr>
            <p:spPr>
              <a:xfrm>
                <a:off x="6557829" y="3459726"/>
                <a:ext cx="108584" cy="167926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8430" extrusionOk="0">
                    <a:moveTo>
                      <a:pt x="5451" y="5578"/>
                    </a:moveTo>
                    <a:lnTo>
                      <a:pt x="3138" y="5578"/>
                    </a:lnTo>
                    <a:cubicBezTo>
                      <a:pt x="2821" y="5578"/>
                      <a:pt x="2694" y="5673"/>
                      <a:pt x="2694" y="5990"/>
                    </a:cubicBezTo>
                    <a:lnTo>
                      <a:pt x="2694" y="7321"/>
                    </a:lnTo>
                    <a:cubicBezTo>
                      <a:pt x="2694" y="8430"/>
                      <a:pt x="2852" y="8271"/>
                      <a:pt x="1775" y="8303"/>
                    </a:cubicBezTo>
                    <a:lnTo>
                      <a:pt x="571" y="8303"/>
                    </a:lnTo>
                    <a:cubicBezTo>
                      <a:pt x="381" y="8271"/>
                      <a:pt x="191" y="8303"/>
                      <a:pt x="1" y="8398"/>
                    </a:cubicBezTo>
                    <a:lnTo>
                      <a:pt x="1" y="761"/>
                    </a:lnTo>
                    <a:cubicBezTo>
                      <a:pt x="1" y="32"/>
                      <a:pt x="32" y="32"/>
                      <a:pt x="761" y="1"/>
                    </a:cubicBezTo>
                    <a:lnTo>
                      <a:pt x="2092" y="1"/>
                    </a:lnTo>
                    <a:cubicBezTo>
                      <a:pt x="2757" y="1"/>
                      <a:pt x="2789" y="64"/>
                      <a:pt x="2789" y="698"/>
                    </a:cubicBezTo>
                    <a:lnTo>
                      <a:pt x="2789" y="4595"/>
                    </a:lnTo>
                    <a:cubicBezTo>
                      <a:pt x="2789" y="5514"/>
                      <a:pt x="2694" y="5451"/>
                      <a:pt x="3581" y="5451"/>
                    </a:cubicBezTo>
                    <a:lnTo>
                      <a:pt x="5451" y="5451"/>
                    </a:lnTo>
                    <a:cubicBezTo>
                      <a:pt x="5451" y="5483"/>
                      <a:pt x="5451" y="5546"/>
                      <a:pt x="5451" y="5578"/>
                    </a:cubicBez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>
                <a:off x="5738519" y="2964236"/>
                <a:ext cx="655209" cy="68804"/>
              </a:xfrm>
              <a:custGeom>
                <a:avLst/>
                <a:gdLst/>
                <a:ahLst/>
                <a:cxnLst/>
                <a:rect l="l" t="t" r="r" b="b"/>
                <a:pathLst>
                  <a:path w="32892" h="3454" extrusionOk="0">
                    <a:moveTo>
                      <a:pt x="32892" y="3074"/>
                    </a:moveTo>
                    <a:cubicBezTo>
                      <a:pt x="32892" y="3105"/>
                      <a:pt x="32892" y="3137"/>
                      <a:pt x="32860" y="3169"/>
                    </a:cubicBezTo>
                    <a:cubicBezTo>
                      <a:pt x="32607" y="3359"/>
                      <a:pt x="32290" y="3422"/>
                      <a:pt x="31973" y="3391"/>
                    </a:cubicBezTo>
                    <a:lnTo>
                      <a:pt x="6401" y="3391"/>
                    </a:lnTo>
                    <a:cubicBezTo>
                      <a:pt x="6084" y="3454"/>
                      <a:pt x="5767" y="3359"/>
                      <a:pt x="5514" y="3169"/>
                    </a:cubicBezTo>
                    <a:cubicBezTo>
                      <a:pt x="5324" y="2947"/>
                      <a:pt x="5070" y="3042"/>
                      <a:pt x="4817" y="3042"/>
                    </a:cubicBezTo>
                    <a:lnTo>
                      <a:pt x="665" y="3042"/>
                    </a:lnTo>
                    <a:cubicBezTo>
                      <a:pt x="444" y="3074"/>
                      <a:pt x="190" y="3042"/>
                      <a:pt x="0" y="2947"/>
                    </a:cubicBezTo>
                    <a:cubicBezTo>
                      <a:pt x="0" y="2060"/>
                      <a:pt x="0" y="1172"/>
                      <a:pt x="32" y="285"/>
                    </a:cubicBezTo>
                    <a:cubicBezTo>
                      <a:pt x="222" y="95"/>
                      <a:pt x="475" y="0"/>
                      <a:pt x="761" y="32"/>
                    </a:cubicBezTo>
                    <a:lnTo>
                      <a:pt x="4721" y="32"/>
                    </a:lnTo>
                    <a:cubicBezTo>
                      <a:pt x="4975" y="32"/>
                      <a:pt x="5228" y="95"/>
                      <a:pt x="5450" y="254"/>
                    </a:cubicBezTo>
                    <a:lnTo>
                      <a:pt x="5450" y="254"/>
                    </a:lnTo>
                    <a:cubicBezTo>
                      <a:pt x="5799" y="729"/>
                      <a:pt x="5672" y="1299"/>
                      <a:pt x="5672" y="1806"/>
                    </a:cubicBezTo>
                    <a:cubicBezTo>
                      <a:pt x="5704" y="2820"/>
                      <a:pt x="5735" y="2852"/>
                      <a:pt x="6718" y="2852"/>
                    </a:cubicBezTo>
                    <a:lnTo>
                      <a:pt x="31529" y="2852"/>
                    </a:lnTo>
                    <a:cubicBezTo>
                      <a:pt x="31909" y="2820"/>
                      <a:pt x="32321" y="2852"/>
                      <a:pt x="32702" y="2915"/>
                    </a:cubicBezTo>
                    <a:cubicBezTo>
                      <a:pt x="32765" y="2947"/>
                      <a:pt x="32860" y="3010"/>
                      <a:pt x="32892" y="3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2"/>
              <p:cNvSpPr/>
              <p:nvPr/>
            </p:nvSpPr>
            <p:spPr>
              <a:xfrm>
                <a:off x="6386776" y="2964236"/>
                <a:ext cx="116154" cy="61234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3074" extrusionOk="0">
                    <a:moveTo>
                      <a:pt x="5831" y="2915"/>
                    </a:moveTo>
                    <a:cubicBezTo>
                      <a:pt x="5609" y="3042"/>
                      <a:pt x="5355" y="3074"/>
                      <a:pt x="5134" y="3010"/>
                    </a:cubicBezTo>
                    <a:lnTo>
                      <a:pt x="1078" y="3010"/>
                    </a:lnTo>
                    <a:cubicBezTo>
                      <a:pt x="824" y="3010"/>
                      <a:pt x="602" y="3042"/>
                      <a:pt x="349" y="3074"/>
                    </a:cubicBezTo>
                    <a:lnTo>
                      <a:pt x="317" y="3010"/>
                    </a:lnTo>
                    <a:cubicBezTo>
                      <a:pt x="0" y="2123"/>
                      <a:pt x="0" y="1141"/>
                      <a:pt x="349" y="254"/>
                    </a:cubicBezTo>
                    <a:lnTo>
                      <a:pt x="349" y="254"/>
                    </a:lnTo>
                    <a:cubicBezTo>
                      <a:pt x="539" y="95"/>
                      <a:pt x="824" y="0"/>
                      <a:pt x="1078" y="32"/>
                    </a:cubicBezTo>
                    <a:lnTo>
                      <a:pt x="5102" y="32"/>
                    </a:lnTo>
                    <a:cubicBezTo>
                      <a:pt x="5355" y="0"/>
                      <a:pt x="5609" y="95"/>
                      <a:pt x="5831" y="285"/>
                    </a:cubicBezTo>
                    <a:cubicBezTo>
                      <a:pt x="5831" y="1172"/>
                      <a:pt x="5831" y="2028"/>
                      <a:pt x="5831" y="29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2"/>
              <p:cNvSpPr/>
              <p:nvPr/>
            </p:nvSpPr>
            <p:spPr>
              <a:xfrm>
                <a:off x="5738519" y="2914994"/>
                <a:ext cx="109201" cy="5493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2758" extrusionOk="0">
                    <a:moveTo>
                      <a:pt x="5450" y="2726"/>
                    </a:moveTo>
                    <a:lnTo>
                      <a:pt x="0" y="2757"/>
                    </a:lnTo>
                    <a:lnTo>
                      <a:pt x="0" y="381"/>
                    </a:lnTo>
                    <a:cubicBezTo>
                      <a:pt x="0" y="254"/>
                      <a:pt x="32" y="127"/>
                      <a:pt x="95" y="0"/>
                    </a:cubicBezTo>
                    <a:lnTo>
                      <a:pt x="4943" y="0"/>
                    </a:lnTo>
                    <a:cubicBezTo>
                      <a:pt x="5482" y="0"/>
                      <a:pt x="5482" y="0"/>
                      <a:pt x="5482" y="539"/>
                    </a:cubicBezTo>
                    <a:cubicBezTo>
                      <a:pt x="5482" y="1268"/>
                      <a:pt x="5482" y="1997"/>
                      <a:pt x="5450" y="27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>
                <a:off x="6393090" y="2915631"/>
                <a:ext cx="109839" cy="54302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726" extrusionOk="0">
                    <a:moveTo>
                      <a:pt x="5482" y="2725"/>
                    </a:moveTo>
                    <a:lnTo>
                      <a:pt x="0" y="2694"/>
                    </a:lnTo>
                    <a:cubicBezTo>
                      <a:pt x="0" y="1965"/>
                      <a:pt x="32" y="1236"/>
                      <a:pt x="32" y="507"/>
                    </a:cubicBezTo>
                    <a:cubicBezTo>
                      <a:pt x="32" y="0"/>
                      <a:pt x="32" y="0"/>
                      <a:pt x="539" y="0"/>
                    </a:cubicBezTo>
                    <a:lnTo>
                      <a:pt x="5450" y="0"/>
                    </a:lnTo>
                    <a:cubicBezTo>
                      <a:pt x="5514" y="887"/>
                      <a:pt x="5514" y="1806"/>
                      <a:pt x="5482" y="27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>
                <a:off x="5846446" y="3406081"/>
                <a:ext cx="111751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240" extrusionOk="0">
                    <a:moveTo>
                      <a:pt x="1" y="64"/>
                    </a:moveTo>
                    <a:cubicBezTo>
                      <a:pt x="127" y="32"/>
                      <a:pt x="254" y="0"/>
                      <a:pt x="413" y="0"/>
                    </a:cubicBezTo>
                    <a:lnTo>
                      <a:pt x="5102" y="0"/>
                    </a:lnTo>
                    <a:cubicBezTo>
                      <a:pt x="5609" y="0"/>
                      <a:pt x="5609" y="0"/>
                      <a:pt x="5609" y="444"/>
                    </a:cubicBezTo>
                    <a:lnTo>
                      <a:pt x="5609" y="7764"/>
                    </a:lnTo>
                    <a:cubicBezTo>
                      <a:pt x="5609" y="8239"/>
                      <a:pt x="5609" y="8239"/>
                      <a:pt x="5134" y="8239"/>
                    </a:cubicBezTo>
                    <a:lnTo>
                      <a:pt x="603" y="8239"/>
                    </a:lnTo>
                    <a:cubicBezTo>
                      <a:pt x="96" y="8239"/>
                      <a:pt x="96" y="8239"/>
                      <a:pt x="96" y="7669"/>
                    </a:cubicBezTo>
                    <a:lnTo>
                      <a:pt x="96" y="761"/>
                    </a:lnTo>
                    <a:cubicBezTo>
                      <a:pt x="127" y="507"/>
                      <a:pt x="96" y="254"/>
                      <a:pt x="3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>
                <a:off x="6284507" y="3406081"/>
                <a:ext cx="109221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8240" extrusionOk="0">
                    <a:moveTo>
                      <a:pt x="5451" y="32"/>
                    </a:moveTo>
                    <a:cubicBezTo>
                      <a:pt x="5451" y="824"/>
                      <a:pt x="5483" y="1616"/>
                      <a:pt x="5483" y="2409"/>
                    </a:cubicBezTo>
                    <a:lnTo>
                      <a:pt x="5483" y="7764"/>
                    </a:lnTo>
                    <a:cubicBezTo>
                      <a:pt x="5483" y="8112"/>
                      <a:pt x="5388" y="8239"/>
                      <a:pt x="5039" y="8239"/>
                    </a:cubicBezTo>
                    <a:lnTo>
                      <a:pt x="444" y="8239"/>
                    </a:lnTo>
                    <a:cubicBezTo>
                      <a:pt x="96" y="8239"/>
                      <a:pt x="1" y="8112"/>
                      <a:pt x="1" y="7795"/>
                    </a:cubicBezTo>
                    <a:lnTo>
                      <a:pt x="1" y="412"/>
                    </a:lnTo>
                    <a:cubicBezTo>
                      <a:pt x="1" y="95"/>
                      <a:pt x="96" y="0"/>
                      <a:pt x="413" y="0"/>
                    </a:cubicBezTo>
                    <a:cubicBezTo>
                      <a:pt x="2092" y="0"/>
                      <a:pt x="3772" y="32"/>
                      <a:pt x="5451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>
                <a:off x="6006782" y="4061290"/>
                <a:ext cx="227247" cy="114261"/>
              </a:xfrm>
              <a:custGeom>
                <a:avLst/>
                <a:gdLst/>
                <a:ahLst/>
                <a:cxnLst/>
                <a:rect l="l" t="t" r="r" b="b"/>
                <a:pathLst>
                  <a:path w="11408" h="5736" extrusionOk="0">
                    <a:moveTo>
                      <a:pt x="222" y="0"/>
                    </a:moveTo>
                    <a:lnTo>
                      <a:pt x="11154" y="0"/>
                    </a:lnTo>
                    <a:lnTo>
                      <a:pt x="11249" y="95"/>
                    </a:lnTo>
                    <a:cubicBezTo>
                      <a:pt x="11408" y="824"/>
                      <a:pt x="11408" y="1553"/>
                      <a:pt x="11313" y="2282"/>
                    </a:cubicBezTo>
                    <a:cubicBezTo>
                      <a:pt x="11313" y="2630"/>
                      <a:pt x="11059" y="2820"/>
                      <a:pt x="10711" y="2852"/>
                    </a:cubicBezTo>
                    <a:cubicBezTo>
                      <a:pt x="10267" y="2884"/>
                      <a:pt x="9823" y="2884"/>
                      <a:pt x="9380" y="2884"/>
                    </a:cubicBezTo>
                    <a:cubicBezTo>
                      <a:pt x="8936" y="2884"/>
                      <a:pt x="8683" y="3074"/>
                      <a:pt x="8714" y="3549"/>
                    </a:cubicBezTo>
                    <a:cubicBezTo>
                      <a:pt x="8714" y="4024"/>
                      <a:pt x="8714" y="4436"/>
                      <a:pt x="8714" y="4880"/>
                    </a:cubicBezTo>
                    <a:cubicBezTo>
                      <a:pt x="8778" y="5324"/>
                      <a:pt x="8397" y="5736"/>
                      <a:pt x="7922" y="5672"/>
                    </a:cubicBezTo>
                    <a:cubicBezTo>
                      <a:pt x="6496" y="5672"/>
                      <a:pt x="5070" y="5672"/>
                      <a:pt x="3613" y="5672"/>
                    </a:cubicBezTo>
                    <a:cubicBezTo>
                      <a:pt x="3169" y="5704"/>
                      <a:pt x="2789" y="5324"/>
                      <a:pt x="2852" y="4880"/>
                    </a:cubicBezTo>
                    <a:lnTo>
                      <a:pt x="2852" y="3549"/>
                    </a:lnTo>
                    <a:cubicBezTo>
                      <a:pt x="2852" y="3105"/>
                      <a:pt x="2630" y="2884"/>
                      <a:pt x="2155" y="2884"/>
                    </a:cubicBezTo>
                    <a:cubicBezTo>
                      <a:pt x="1680" y="2884"/>
                      <a:pt x="1236" y="2884"/>
                      <a:pt x="761" y="2852"/>
                    </a:cubicBezTo>
                    <a:cubicBezTo>
                      <a:pt x="381" y="2820"/>
                      <a:pt x="95" y="2694"/>
                      <a:pt x="95" y="2282"/>
                    </a:cubicBezTo>
                    <a:cubicBezTo>
                      <a:pt x="0" y="1553"/>
                      <a:pt x="32" y="824"/>
                      <a:pt x="159" y="95"/>
                    </a:cubicBez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6067379" y="3624484"/>
                <a:ext cx="108584" cy="55557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2789" extrusionOk="0">
                    <a:moveTo>
                      <a:pt x="0" y="2789"/>
                    </a:moveTo>
                    <a:lnTo>
                      <a:pt x="0" y="539"/>
                    </a:lnTo>
                    <a:cubicBezTo>
                      <a:pt x="0" y="0"/>
                      <a:pt x="0" y="0"/>
                      <a:pt x="507" y="0"/>
                    </a:cubicBezTo>
                    <a:lnTo>
                      <a:pt x="4944" y="0"/>
                    </a:lnTo>
                    <a:cubicBezTo>
                      <a:pt x="5451" y="0"/>
                      <a:pt x="5451" y="0"/>
                      <a:pt x="5451" y="539"/>
                    </a:cubicBezTo>
                    <a:lnTo>
                      <a:pt x="5451" y="2789"/>
                    </a:lnTo>
                    <a:lnTo>
                      <a:pt x="5451" y="2789"/>
                    </a:lnTo>
                    <a:lnTo>
                      <a:pt x="0" y="2789"/>
                    </a:ln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6228970" y="4005733"/>
                <a:ext cx="56194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3106" extrusionOk="0">
                    <a:moveTo>
                      <a:pt x="2820" y="32"/>
                    </a:moveTo>
                    <a:cubicBezTo>
                      <a:pt x="2820" y="951"/>
                      <a:pt x="2789" y="1870"/>
                      <a:pt x="2789" y="2789"/>
                    </a:cubicBezTo>
                    <a:cubicBezTo>
                      <a:pt x="1902" y="3106"/>
                      <a:pt x="888" y="3106"/>
                      <a:pt x="0" y="2789"/>
                    </a:cubicBezTo>
                    <a:lnTo>
                      <a:pt x="0" y="2789"/>
                    </a:lnTo>
                    <a:lnTo>
                      <a:pt x="0" y="476"/>
                    </a:lnTo>
                    <a:cubicBezTo>
                      <a:pt x="0" y="32"/>
                      <a:pt x="32" y="1"/>
                      <a:pt x="507" y="1"/>
                    </a:cubicBezTo>
                    <a:cubicBezTo>
                      <a:pt x="1268" y="1"/>
                      <a:pt x="2060" y="1"/>
                      <a:pt x="2820" y="32"/>
                    </a:cubicBez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6393090" y="3352417"/>
                <a:ext cx="55557" cy="54322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27" extrusionOk="0">
                    <a:moveTo>
                      <a:pt x="32" y="2726"/>
                    </a:moveTo>
                    <a:lnTo>
                      <a:pt x="32" y="540"/>
                    </a:lnTo>
                    <a:cubicBezTo>
                      <a:pt x="32" y="1"/>
                      <a:pt x="32" y="1"/>
                      <a:pt x="507" y="1"/>
                    </a:cubicBezTo>
                    <a:lnTo>
                      <a:pt x="2440" y="1"/>
                    </a:lnTo>
                    <a:cubicBezTo>
                      <a:pt x="2693" y="1"/>
                      <a:pt x="2789" y="96"/>
                      <a:pt x="2789" y="349"/>
                    </a:cubicBezTo>
                    <a:lnTo>
                      <a:pt x="2789" y="2346"/>
                    </a:lnTo>
                    <a:cubicBezTo>
                      <a:pt x="2789" y="2631"/>
                      <a:pt x="2630" y="2694"/>
                      <a:pt x="2408" y="2694"/>
                    </a:cubicBezTo>
                    <a:lnTo>
                      <a:pt x="0" y="269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6011204" y="3679404"/>
                <a:ext cx="561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694" extrusionOk="0">
                    <a:moveTo>
                      <a:pt x="2820" y="0"/>
                    </a:moveTo>
                    <a:lnTo>
                      <a:pt x="2820" y="2187"/>
                    </a:lnTo>
                    <a:cubicBezTo>
                      <a:pt x="2820" y="2535"/>
                      <a:pt x="2725" y="2694"/>
                      <a:pt x="2377" y="2694"/>
                    </a:cubicBezTo>
                    <a:cubicBezTo>
                      <a:pt x="1711" y="2662"/>
                      <a:pt x="1077" y="2662"/>
                      <a:pt x="444" y="2694"/>
                    </a:cubicBezTo>
                    <a:cubicBezTo>
                      <a:pt x="127" y="2694"/>
                      <a:pt x="0" y="2567"/>
                      <a:pt x="0" y="2250"/>
                    </a:cubicBezTo>
                    <a:lnTo>
                      <a:pt x="0" y="380"/>
                    </a:lnTo>
                    <a:cubicBezTo>
                      <a:pt x="0" y="95"/>
                      <a:pt x="127" y="0"/>
                      <a:pt x="412" y="0"/>
                    </a:cubicBezTo>
                    <a:lnTo>
                      <a:pt x="2789" y="0"/>
                    </a:ln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5958177" y="4005733"/>
                <a:ext cx="53664" cy="62509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138" extrusionOk="0">
                    <a:moveTo>
                      <a:pt x="32" y="2789"/>
                    </a:moveTo>
                    <a:cubicBezTo>
                      <a:pt x="32" y="1870"/>
                      <a:pt x="0" y="951"/>
                      <a:pt x="0" y="32"/>
                    </a:cubicBezTo>
                    <a:cubicBezTo>
                      <a:pt x="729" y="32"/>
                      <a:pt x="1458" y="1"/>
                      <a:pt x="2187" y="32"/>
                    </a:cubicBezTo>
                    <a:cubicBezTo>
                      <a:pt x="2662" y="32"/>
                      <a:pt x="2662" y="32"/>
                      <a:pt x="2694" y="571"/>
                    </a:cubicBezTo>
                    <a:lnTo>
                      <a:pt x="2694" y="2821"/>
                    </a:lnTo>
                    <a:lnTo>
                      <a:pt x="2694" y="2821"/>
                    </a:lnTo>
                    <a:cubicBezTo>
                      <a:pt x="1838" y="3138"/>
                      <a:pt x="888" y="3138"/>
                      <a:pt x="32" y="2789"/>
                    </a:cubicBez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5794056" y="3352417"/>
                <a:ext cx="54939" cy="5493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758" extrusionOk="0">
                    <a:moveTo>
                      <a:pt x="2662" y="2726"/>
                    </a:moveTo>
                    <a:cubicBezTo>
                      <a:pt x="1933" y="2694"/>
                      <a:pt x="1205" y="2663"/>
                      <a:pt x="476" y="2694"/>
                    </a:cubicBezTo>
                    <a:cubicBezTo>
                      <a:pt x="159" y="2694"/>
                      <a:pt x="1" y="2631"/>
                      <a:pt x="1" y="2282"/>
                    </a:cubicBezTo>
                    <a:cubicBezTo>
                      <a:pt x="32" y="1617"/>
                      <a:pt x="1" y="983"/>
                      <a:pt x="1" y="349"/>
                    </a:cubicBezTo>
                    <a:cubicBezTo>
                      <a:pt x="1" y="96"/>
                      <a:pt x="96" y="1"/>
                      <a:pt x="349" y="1"/>
                    </a:cubicBezTo>
                    <a:lnTo>
                      <a:pt x="2409" y="1"/>
                    </a:lnTo>
                    <a:cubicBezTo>
                      <a:pt x="2599" y="1"/>
                      <a:pt x="2726" y="33"/>
                      <a:pt x="2726" y="254"/>
                    </a:cubicBezTo>
                    <a:cubicBezTo>
                      <a:pt x="2757" y="1078"/>
                      <a:pt x="2726" y="1902"/>
                      <a:pt x="2662" y="2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6175943" y="3680021"/>
                <a:ext cx="53664" cy="53047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663" extrusionOk="0">
                    <a:moveTo>
                      <a:pt x="1" y="1"/>
                    </a:moveTo>
                    <a:lnTo>
                      <a:pt x="2250" y="1"/>
                    </a:lnTo>
                    <a:cubicBezTo>
                      <a:pt x="2567" y="1"/>
                      <a:pt x="2694" y="96"/>
                      <a:pt x="2662" y="413"/>
                    </a:cubicBezTo>
                    <a:lnTo>
                      <a:pt x="2662" y="2282"/>
                    </a:lnTo>
                    <a:cubicBezTo>
                      <a:pt x="2662" y="2536"/>
                      <a:pt x="2567" y="2663"/>
                      <a:pt x="2282" y="2663"/>
                    </a:cubicBezTo>
                    <a:lnTo>
                      <a:pt x="412" y="2663"/>
                    </a:lnTo>
                    <a:cubicBezTo>
                      <a:pt x="127" y="2663"/>
                      <a:pt x="1" y="2536"/>
                      <a:pt x="1" y="2251"/>
                    </a:cubicBezTo>
                    <a:close/>
                  </a:path>
                </a:pathLst>
              </a:custGeom>
              <a:solidFill>
                <a:srgbClr val="D1AF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6113454" y="4272103"/>
                <a:ext cx="116154" cy="223482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11219" extrusionOk="0">
                    <a:moveTo>
                      <a:pt x="3138" y="318"/>
                    </a:moveTo>
                    <a:lnTo>
                      <a:pt x="5102" y="318"/>
                    </a:lnTo>
                    <a:cubicBezTo>
                      <a:pt x="5799" y="318"/>
                      <a:pt x="5799" y="318"/>
                      <a:pt x="5799" y="983"/>
                    </a:cubicBezTo>
                    <a:cubicBezTo>
                      <a:pt x="5799" y="1680"/>
                      <a:pt x="5831" y="2409"/>
                      <a:pt x="5831" y="3106"/>
                    </a:cubicBezTo>
                    <a:lnTo>
                      <a:pt x="5799" y="5800"/>
                    </a:lnTo>
                    <a:cubicBezTo>
                      <a:pt x="5546" y="5958"/>
                      <a:pt x="5229" y="6021"/>
                      <a:pt x="4912" y="5990"/>
                    </a:cubicBezTo>
                    <a:lnTo>
                      <a:pt x="1426" y="5990"/>
                    </a:lnTo>
                    <a:cubicBezTo>
                      <a:pt x="888" y="5990"/>
                      <a:pt x="666" y="6180"/>
                      <a:pt x="666" y="6718"/>
                    </a:cubicBezTo>
                    <a:cubicBezTo>
                      <a:pt x="729" y="7257"/>
                      <a:pt x="698" y="7796"/>
                      <a:pt x="603" y="8335"/>
                    </a:cubicBezTo>
                    <a:cubicBezTo>
                      <a:pt x="571" y="8430"/>
                      <a:pt x="507" y="8493"/>
                      <a:pt x="476" y="8556"/>
                    </a:cubicBezTo>
                    <a:cubicBezTo>
                      <a:pt x="476" y="9222"/>
                      <a:pt x="476" y="9919"/>
                      <a:pt x="444" y="10584"/>
                    </a:cubicBezTo>
                    <a:cubicBezTo>
                      <a:pt x="444" y="10806"/>
                      <a:pt x="507" y="11028"/>
                      <a:pt x="349" y="11218"/>
                    </a:cubicBezTo>
                    <a:cubicBezTo>
                      <a:pt x="0" y="10363"/>
                      <a:pt x="0" y="9444"/>
                      <a:pt x="349" y="8588"/>
                    </a:cubicBezTo>
                    <a:cubicBezTo>
                      <a:pt x="349" y="7669"/>
                      <a:pt x="349" y="6718"/>
                      <a:pt x="317" y="5800"/>
                    </a:cubicBezTo>
                    <a:cubicBezTo>
                      <a:pt x="412" y="4881"/>
                      <a:pt x="412" y="3993"/>
                      <a:pt x="349" y="3074"/>
                    </a:cubicBezTo>
                    <a:cubicBezTo>
                      <a:pt x="349" y="2155"/>
                      <a:pt x="349" y="1237"/>
                      <a:pt x="381" y="349"/>
                    </a:cubicBezTo>
                    <a:cubicBezTo>
                      <a:pt x="1268" y="1"/>
                      <a:pt x="2250" y="1"/>
                      <a:pt x="3138" y="3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6122916" y="4435587"/>
                <a:ext cx="162248" cy="62509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3138" extrusionOk="0">
                    <a:moveTo>
                      <a:pt x="1" y="349"/>
                    </a:moveTo>
                    <a:cubicBezTo>
                      <a:pt x="1" y="318"/>
                      <a:pt x="1" y="286"/>
                      <a:pt x="32" y="254"/>
                    </a:cubicBezTo>
                    <a:cubicBezTo>
                      <a:pt x="223" y="64"/>
                      <a:pt x="508" y="1"/>
                      <a:pt x="761" y="32"/>
                    </a:cubicBezTo>
                    <a:lnTo>
                      <a:pt x="4595" y="32"/>
                    </a:lnTo>
                    <a:cubicBezTo>
                      <a:pt x="4849" y="1"/>
                      <a:pt x="5102" y="96"/>
                      <a:pt x="5324" y="254"/>
                    </a:cubicBezTo>
                    <a:cubicBezTo>
                      <a:pt x="5514" y="444"/>
                      <a:pt x="5736" y="349"/>
                      <a:pt x="5958" y="349"/>
                    </a:cubicBezTo>
                    <a:cubicBezTo>
                      <a:pt x="6687" y="349"/>
                      <a:pt x="7416" y="381"/>
                      <a:pt x="8144" y="381"/>
                    </a:cubicBezTo>
                    <a:lnTo>
                      <a:pt x="8144" y="2663"/>
                    </a:lnTo>
                    <a:cubicBezTo>
                      <a:pt x="8144" y="3138"/>
                      <a:pt x="8144" y="3138"/>
                      <a:pt x="7669" y="3138"/>
                    </a:cubicBezTo>
                    <a:lnTo>
                      <a:pt x="5831" y="3138"/>
                    </a:lnTo>
                    <a:cubicBezTo>
                      <a:pt x="5451" y="3138"/>
                      <a:pt x="5356" y="3011"/>
                      <a:pt x="5388" y="2694"/>
                    </a:cubicBezTo>
                    <a:lnTo>
                      <a:pt x="5388" y="825"/>
                    </a:lnTo>
                    <a:cubicBezTo>
                      <a:pt x="5388" y="476"/>
                      <a:pt x="5261" y="381"/>
                      <a:pt x="4912" y="381"/>
                    </a:cubicBezTo>
                    <a:cubicBezTo>
                      <a:pt x="3265" y="413"/>
                      <a:pt x="1617" y="381"/>
                      <a:pt x="1" y="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6066741" y="4442539"/>
                <a:ext cx="53684" cy="56194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21" extrusionOk="0">
                    <a:moveTo>
                      <a:pt x="2694" y="64"/>
                    </a:moveTo>
                    <a:cubicBezTo>
                      <a:pt x="2662" y="919"/>
                      <a:pt x="2662" y="1807"/>
                      <a:pt x="2694" y="2662"/>
                    </a:cubicBezTo>
                    <a:cubicBezTo>
                      <a:pt x="2631" y="2821"/>
                      <a:pt x="2472" y="2789"/>
                      <a:pt x="2345" y="2789"/>
                    </a:cubicBezTo>
                    <a:lnTo>
                      <a:pt x="476" y="2789"/>
                    </a:lnTo>
                    <a:cubicBezTo>
                      <a:pt x="159" y="2789"/>
                      <a:pt x="1" y="2725"/>
                      <a:pt x="1" y="2345"/>
                    </a:cubicBezTo>
                    <a:cubicBezTo>
                      <a:pt x="32" y="1711"/>
                      <a:pt x="32" y="1078"/>
                      <a:pt x="1" y="444"/>
                    </a:cubicBezTo>
                    <a:cubicBezTo>
                      <a:pt x="1" y="127"/>
                      <a:pt x="127" y="0"/>
                      <a:pt x="444" y="0"/>
                    </a:cubicBezTo>
                    <a:cubicBezTo>
                      <a:pt x="1173" y="64"/>
                      <a:pt x="1934" y="64"/>
                      <a:pt x="2694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5846446" y="3027342"/>
                <a:ext cx="546665" cy="51792"/>
              </a:xfrm>
              <a:custGeom>
                <a:avLst/>
                <a:gdLst/>
                <a:ahLst/>
                <a:cxnLst/>
                <a:rect l="l" t="t" r="r" b="b"/>
                <a:pathLst>
                  <a:path w="27443" h="2600" extrusionOk="0">
                    <a:moveTo>
                      <a:pt x="96" y="1"/>
                    </a:moveTo>
                    <a:lnTo>
                      <a:pt x="27442" y="1"/>
                    </a:lnTo>
                    <a:lnTo>
                      <a:pt x="27442" y="1997"/>
                    </a:lnTo>
                    <a:cubicBezTo>
                      <a:pt x="27442" y="2536"/>
                      <a:pt x="27442" y="2536"/>
                      <a:pt x="26872" y="2536"/>
                    </a:cubicBezTo>
                    <a:lnTo>
                      <a:pt x="888" y="2536"/>
                    </a:lnTo>
                    <a:cubicBezTo>
                      <a:pt x="1" y="2536"/>
                      <a:pt x="32" y="2599"/>
                      <a:pt x="64" y="1712"/>
                    </a:cubicBezTo>
                    <a:cubicBezTo>
                      <a:pt x="32" y="1142"/>
                      <a:pt x="32" y="57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5845808" y="2968638"/>
                <a:ext cx="548557" cy="58107"/>
              </a:xfrm>
              <a:custGeom>
                <a:avLst/>
                <a:gdLst/>
                <a:ahLst/>
                <a:cxnLst/>
                <a:rect l="l" t="t" r="r" b="b"/>
                <a:pathLst>
                  <a:path w="27538" h="2917" extrusionOk="0">
                    <a:moveTo>
                      <a:pt x="27506" y="33"/>
                    </a:moveTo>
                    <a:cubicBezTo>
                      <a:pt x="27537" y="951"/>
                      <a:pt x="27506" y="1870"/>
                      <a:pt x="27474" y="2789"/>
                    </a:cubicBezTo>
                    <a:lnTo>
                      <a:pt x="952" y="2789"/>
                    </a:lnTo>
                    <a:cubicBezTo>
                      <a:pt x="1" y="2789"/>
                      <a:pt x="128" y="2916"/>
                      <a:pt x="96" y="1934"/>
                    </a:cubicBezTo>
                    <a:cubicBezTo>
                      <a:pt x="128" y="1300"/>
                      <a:pt x="128" y="666"/>
                      <a:pt x="64" y="1"/>
                    </a:cubicBezTo>
                    <a:cubicBezTo>
                      <a:pt x="286" y="64"/>
                      <a:pt x="540" y="96"/>
                      <a:pt x="793" y="64"/>
                    </a:cubicBezTo>
                    <a:lnTo>
                      <a:pt x="26840" y="64"/>
                    </a:lnTo>
                    <a:cubicBezTo>
                      <a:pt x="27062" y="96"/>
                      <a:pt x="27284" y="64"/>
                      <a:pt x="27506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5957540" y="4061290"/>
                <a:ext cx="326987" cy="217785"/>
              </a:xfrm>
              <a:custGeom>
                <a:avLst/>
                <a:gdLst/>
                <a:ahLst/>
                <a:cxnLst/>
                <a:rect l="l" t="t" r="r" b="b"/>
                <a:pathLst>
                  <a:path w="16415" h="10933" extrusionOk="0">
                    <a:moveTo>
                      <a:pt x="10965" y="10901"/>
                    </a:moveTo>
                    <a:lnTo>
                      <a:pt x="8208" y="10932"/>
                    </a:lnTo>
                    <a:lnTo>
                      <a:pt x="6148" y="10901"/>
                    </a:lnTo>
                    <a:cubicBezTo>
                      <a:pt x="5514" y="10901"/>
                      <a:pt x="5514" y="10901"/>
                      <a:pt x="5514" y="10299"/>
                    </a:cubicBezTo>
                    <a:cubicBezTo>
                      <a:pt x="5514" y="9696"/>
                      <a:pt x="5514" y="9189"/>
                      <a:pt x="5514" y="8651"/>
                    </a:cubicBezTo>
                    <a:cubicBezTo>
                      <a:pt x="5514" y="8302"/>
                      <a:pt x="5388" y="8175"/>
                      <a:pt x="5071" y="8175"/>
                    </a:cubicBezTo>
                    <a:lnTo>
                      <a:pt x="3201" y="8175"/>
                    </a:lnTo>
                    <a:cubicBezTo>
                      <a:pt x="2853" y="8175"/>
                      <a:pt x="2726" y="8080"/>
                      <a:pt x="2726" y="7732"/>
                    </a:cubicBezTo>
                    <a:cubicBezTo>
                      <a:pt x="2757" y="7098"/>
                      <a:pt x="2726" y="6464"/>
                      <a:pt x="2726" y="5862"/>
                    </a:cubicBezTo>
                    <a:cubicBezTo>
                      <a:pt x="2726" y="5545"/>
                      <a:pt x="2631" y="5419"/>
                      <a:pt x="2314" y="5419"/>
                    </a:cubicBezTo>
                    <a:lnTo>
                      <a:pt x="444" y="5419"/>
                    </a:lnTo>
                    <a:cubicBezTo>
                      <a:pt x="127" y="5419"/>
                      <a:pt x="32" y="5324"/>
                      <a:pt x="32" y="5007"/>
                    </a:cubicBezTo>
                    <a:cubicBezTo>
                      <a:pt x="32" y="4246"/>
                      <a:pt x="32" y="3486"/>
                      <a:pt x="1" y="2757"/>
                    </a:cubicBezTo>
                    <a:cubicBezTo>
                      <a:pt x="1" y="1838"/>
                      <a:pt x="32" y="919"/>
                      <a:pt x="64" y="0"/>
                    </a:cubicBezTo>
                    <a:lnTo>
                      <a:pt x="2694" y="0"/>
                    </a:lnTo>
                    <a:lnTo>
                      <a:pt x="2694" y="2123"/>
                    </a:lnTo>
                    <a:cubicBezTo>
                      <a:pt x="2694" y="2662"/>
                      <a:pt x="2694" y="2662"/>
                      <a:pt x="3264" y="2662"/>
                    </a:cubicBezTo>
                    <a:cubicBezTo>
                      <a:pt x="3835" y="2662"/>
                      <a:pt x="4374" y="2662"/>
                      <a:pt x="4944" y="2662"/>
                    </a:cubicBezTo>
                    <a:cubicBezTo>
                      <a:pt x="5419" y="2662"/>
                      <a:pt x="5483" y="2725"/>
                      <a:pt x="5483" y="3201"/>
                    </a:cubicBezTo>
                    <a:lnTo>
                      <a:pt x="5483" y="4880"/>
                    </a:lnTo>
                    <a:cubicBezTo>
                      <a:pt x="5483" y="5419"/>
                      <a:pt x="5483" y="5450"/>
                      <a:pt x="6021" y="5450"/>
                    </a:cubicBezTo>
                    <a:lnTo>
                      <a:pt x="10394" y="5450"/>
                    </a:lnTo>
                    <a:cubicBezTo>
                      <a:pt x="10933" y="5450"/>
                      <a:pt x="10933" y="5450"/>
                      <a:pt x="10933" y="4912"/>
                    </a:cubicBezTo>
                    <a:cubicBezTo>
                      <a:pt x="10933" y="4405"/>
                      <a:pt x="10933" y="3898"/>
                      <a:pt x="10933" y="3391"/>
                    </a:cubicBezTo>
                    <a:cubicBezTo>
                      <a:pt x="10933" y="2694"/>
                      <a:pt x="10965" y="2662"/>
                      <a:pt x="11630" y="2662"/>
                    </a:cubicBezTo>
                    <a:lnTo>
                      <a:pt x="13024" y="2662"/>
                    </a:lnTo>
                    <a:cubicBezTo>
                      <a:pt x="13595" y="2662"/>
                      <a:pt x="13595" y="2662"/>
                      <a:pt x="13595" y="2123"/>
                    </a:cubicBezTo>
                    <a:lnTo>
                      <a:pt x="13595" y="0"/>
                    </a:lnTo>
                    <a:lnTo>
                      <a:pt x="16383" y="0"/>
                    </a:lnTo>
                    <a:cubicBezTo>
                      <a:pt x="16383" y="919"/>
                      <a:pt x="16415" y="1838"/>
                      <a:pt x="16415" y="2757"/>
                    </a:cubicBezTo>
                    <a:cubicBezTo>
                      <a:pt x="16415" y="3486"/>
                      <a:pt x="16415" y="4215"/>
                      <a:pt x="16383" y="4943"/>
                    </a:cubicBezTo>
                    <a:cubicBezTo>
                      <a:pt x="16383" y="5419"/>
                      <a:pt x="16383" y="5419"/>
                      <a:pt x="15908" y="5419"/>
                    </a:cubicBezTo>
                    <a:lnTo>
                      <a:pt x="14197" y="5419"/>
                    </a:lnTo>
                    <a:cubicBezTo>
                      <a:pt x="13626" y="5419"/>
                      <a:pt x="13626" y="5419"/>
                      <a:pt x="13626" y="5957"/>
                    </a:cubicBezTo>
                    <a:cubicBezTo>
                      <a:pt x="13626" y="6496"/>
                      <a:pt x="13626" y="7130"/>
                      <a:pt x="13626" y="7700"/>
                    </a:cubicBezTo>
                    <a:cubicBezTo>
                      <a:pt x="13626" y="8017"/>
                      <a:pt x="13531" y="8175"/>
                      <a:pt x="13183" y="8175"/>
                    </a:cubicBezTo>
                    <a:lnTo>
                      <a:pt x="11503" y="8175"/>
                    </a:lnTo>
                    <a:cubicBezTo>
                      <a:pt x="10965" y="8175"/>
                      <a:pt x="10933" y="8175"/>
                      <a:pt x="10933" y="8778"/>
                    </a:cubicBezTo>
                    <a:close/>
                  </a:path>
                </a:pathLst>
              </a:custGeom>
              <a:solidFill>
                <a:srgbClr val="F0C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6122916" y="4387619"/>
                <a:ext cx="107329" cy="53047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663" extrusionOk="0">
                    <a:moveTo>
                      <a:pt x="5324" y="2662"/>
                    </a:moveTo>
                    <a:lnTo>
                      <a:pt x="32" y="2662"/>
                    </a:lnTo>
                    <a:cubicBezTo>
                      <a:pt x="32" y="1933"/>
                      <a:pt x="1" y="1205"/>
                      <a:pt x="1" y="476"/>
                    </a:cubicBezTo>
                    <a:cubicBezTo>
                      <a:pt x="1" y="32"/>
                      <a:pt x="1" y="1"/>
                      <a:pt x="508" y="1"/>
                    </a:cubicBezTo>
                    <a:lnTo>
                      <a:pt x="5324" y="1"/>
                    </a:lnTo>
                    <a:cubicBezTo>
                      <a:pt x="5388" y="888"/>
                      <a:pt x="5388" y="1775"/>
                      <a:pt x="5324" y="26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42"/>
            <p:cNvGrpSpPr/>
            <p:nvPr/>
          </p:nvGrpSpPr>
          <p:grpSpPr>
            <a:xfrm>
              <a:off x="1558399" y="2784427"/>
              <a:ext cx="570494" cy="215200"/>
              <a:chOff x="5903258" y="3787330"/>
              <a:chExt cx="436826" cy="164778"/>
            </a:xfrm>
          </p:grpSpPr>
          <p:sp>
            <p:nvSpPr>
              <p:cNvPr id="1047" name="Google Shape;1047;p42"/>
              <p:cNvSpPr/>
              <p:nvPr/>
            </p:nvSpPr>
            <p:spPr>
              <a:xfrm>
                <a:off x="6231499" y="3787330"/>
                <a:ext cx="108584" cy="5619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2821" extrusionOk="0">
                    <a:moveTo>
                      <a:pt x="2567" y="2726"/>
                    </a:moveTo>
                    <a:cubicBezTo>
                      <a:pt x="1870" y="2726"/>
                      <a:pt x="1172" y="2694"/>
                      <a:pt x="475" y="2726"/>
                    </a:cubicBezTo>
                    <a:cubicBezTo>
                      <a:pt x="127" y="2726"/>
                      <a:pt x="0" y="2599"/>
                      <a:pt x="0" y="2282"/>
                    </a:cubicBezTo>
                    <a:lnTo>
                      <a:pt x="0" y="96"/>
                    </a:lnTo>
                    <a:cubicBezTo>
                      <a:pt x="380" y="32"/>
                      <a:pt x="792" y="1"/>
                      <a:pt x="1172" y="64"/>
                    </a:cubicBezTo>
                    <a:cubicBezTo>
                      <a:pt x="2567" y="64"/>
                      <a:pt x="3961" y="1"/>
                      <a:pt x="5324" y="96"/>
                    </a:cubicBezTo>
                    <a:cubicBezTo>
                      <a:pt x="5450" y="951"/>
                      <a:pt x="5450" y="1839"/>
                      <a:pt x="5324" y="2726"/>
                    </a:cubicBezTo>
                    <a:lnTo>
                      <a:pt x="5324" y="2726"/>
                    </a:lnTo>
                    <a:cubicBezTo>
                      <a:pt x="4468" y="2821"/>
                      <a:pt x="3612" y="2821"/>
                      <a:pt x="2757" y="27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5903258" y="3787330"/>
                <a:ext cx="109221" cy="56194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821" extrusionOk="0">
                    <a:moveTo>
                      <a:pt x="5387" y="2726"/>
                    </a:moveTo>
                    <a:lnTo>
                      <a:pt x="2884" y="2726"/>
                    </a:lnTo>
                    <a:cubicBezTo>
                      <a:pt x="2757" y="2757"/>
                      <a:pt x="2662" y="2757"/>
                      <a:pt x="2535" y="2726"/>
                    </a:cubicBezTo>
                    <a:cubicBezTo>
                      <a:pt x="1743" y="2821"/>
                      <a:pt x="919" y="2821"/>
                      <a:pt x="127" y="2726"/>
                    </a:cubicBezTo>
                    <a:lnTo>
                      <a:pt x="127" y="2726"/>
                    </a:lnTo>
                    <a:cubicBezTo>
                      <a:pt x="0" y="1839"/>
                      <a:pt x="0" y="951"/>
                      <a:pt x="127" y="64"/>
                    </a:cubicBezTo>
                    <a:cubicBezTo>
                      <a:pt x="1775" y="1"/>
                      <a:pt x="3454" y="64"/>
                      <a:pt x="5134" y="32"/>
                    </a:cubicBezTo>
                    <a:cubicBezTo>
                      <a:pt x="5356" y="32"/>
                      <a:pt x="5451" y="127"/>
                      <a:pt x="5451" y="349"/>
                    </a:cubicBezTo>
                    <a:cubicBezTo>
                      <a:pt x="5482" y="1141"/>
                      <a:pt x="5451" y="1934"/>
                      <a:pt x="5387" y="27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5960070" y="3789223"/>
                <a:ext cx="322565" cy="162886"/>
              </a:xfrm>
              <a:custGeom>
                <a:avLst/>
                <a:gdLst/>
                <a:ahLst/>
                <a:cxnLst/>
                <a:rect l="l" t="t" r="r" b="b"/>
                <a:pathLst>
                  <a:path w="16193" h="8177" extrusionOk="0">
                    <a:moveTo>
                      <a:pt x="16193" y="2631"/>
                    </a:moveTo>
                    <a:cubicBezTo>
                      <a:pt x="15527" y="2726"/>
                      <a:pt x="14830" y="2726"/>
                      <a:pt x="14133" y="2694"/>
                    </a:cubicBezTo>
                    <a:cubicBezTo>
                      <a:pt x="13531" y="2726"/>
                      <a:pt x="13531" y="2694"/>
                      <a:pt x="13531" y="3328"/>
                    </a:cubicBezTo>
                    <a:lnTo>
                      <a:pt x="13531" y="4849"/>
                    </a:lnTo>
                    <a:cubicBezTo>
                      <a:pt x="13531" y="5356"/>
                      <a:pt x="13531" y="5388"/>
                      <a:pt x="13024" y="5388"/>
                    </a:cubicBezTo>
                    <a:cubicBezTo>
                      <a:pt x="12454" y="5388"/>
                      <a:pt x="11852" y="5419"/>
                      <a:pt x="11281" y="5388"/>
                    </a:cubicBezTo>
                    <a:cubicBezTo>
                      <a:pt x="10933" y="5388"/>
                      <a:pt x="10838" y="5514"/>
                      <a:pt x="10838" y="5863"/>
                    </a:cubicBezTo>
                    <a:cubicBezTo>
                      <a:pt x="10869" y="6497"/>
                      <a:pt x="10838" y="7099"/>
                      <a:pt x="10838" y="7732"/>
                    </a:cubicBezTo>
                    <a:cubicBezTo>
                      <a:pt x="10838" y="8049"/>
                      <a:pt x="10742" y="8176"/>
                      <a:pt x="10426" y="8176"/>
                    </a:cubicBezTo>
                    <a:lnTo>
                      <a:pt x="5768" y="8176"/>
                    </a:lnTo>
                    <a:cubicBezTo>
                      <a:pt x="5451" y="8176"/>
                      <a:pt x="5387" y="7986"/>
                      <a:pt x="5387" y="7701"/>
                    </a:cubicBezTo>
                    <a:lnTo>
                      <a:pt x="5387" y="5831"/>
                    </a:lnTo>
                    <a:cubicBezTo>
                      <a:pt x="5387" y="5483"/>
                      <a:pt x="5261" y="5388"/>
                      <a:pt x="4912" y="5388"/>
                    </a:cubicBezTo>
                    <a:cubicBezTo>
                      <a:pt x="4278" y="5419"/>
                      <a:pt x="3644" y="5388"/>
                      <a:pt x="2979" y="5388"/>
                    </a:cubicBezTo>
                    <a:cubicBezTo>
                      <a:pt x="2694" y="5388"/>
                      <a:pt x="2599" y="5293"/>
                      <a:pt x="2599" y="5007"/>
                    </a:cubicBezTo>
                    <a:lnTo>
                      <a:pt x="2599" y="3265"/>
                    </a:lnTo>
                    <a:cubicBezTo>
                      <a:pt x="2599" y="2694"/>
                      <a:pt x="2599" y="2694"/>
                      <a:pt x="1997" y="2694"/>
                    </a:cubicBezTo>
                    <a:cubicBezTo>
                      <a:pt x="1331" y="2726"/>
                      <a:pt x="666" y="2694"/>
                      <a:pt x="0" y="2631"/>
                    </a:cubicBezTo>
                    <a:cubicBezTo>
                      <a:pt x="824" y="2282"/>
                      <a:pt x="1743" y="2282"/>
                      <a:pt x="2535" y="2631"/>
                    </a:cubicBezTo>
                    <a:cubicBezTo>
                      <a:pt x="2789" y="2631"/>
                      <a:pt x="3011" y="2662"/>
                      <a:pt x="3264" y="2662"/>
                    </a:cubicBezTo>
                    <a:lnTo>
                      <a:pt x="12866" y="2662"/>
                    </a:lnTo>
                    <a:cubicBezTo>
                      <a:pt x="13499" y="2662"/>
                      <a:pt x="13499" y="2662"/>
                      <a:pt x="13531" y="1997"/>
                    </a:cubicBezTo>
                    <a:lnTo>
                      <a:pt x="13531" y="413"/>
                    </a:lnTo>
                    <a:cubicBezTo>
                      <a:pt x="13531" y="254"/>
                      <a:pt x="13468" y="96"/>
                      <a:pt x="13626" y="1"/>
                    </a:cubicBezTo>
                    <a:cubicBezTo>
                      <a:pt x="13975" y="476"/>
                      <a:pt x="13784" y="1015"/>
                      <a:pt x="13816" y="1522"/>
                    </a:cubicBezTo>
                    <a:cubicBezTo>
                      <a:pt x="13848" y="2377"/>
                      <a:pt x="13848" y="2377"/>
                      <a:pt x="14735" y="2409"/>
                    </a:cubicBezTo>
                    <a:cubicBezTo>
                      <a:pt x="15210" y="2441"/>
                      <a:pt x="15749" y="2282"/>
                      <a:pt x="16193" y="2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>
          <a:extLst>
            <a:ext uri="{FF2B5EF4-FFF2-40B4-BE49-F238E27FC236}">
              <a16:creationId xmlns:a16="http://schemas.microsoft.com/office/drawing/2014/main" id="{430A1DFE-41F3-6332-4F92-3E452D9D9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>
            <a:extLst>
              <a:ext uri="{FF2B5EF4-FFF2-40B4-BE49-F238E27FC236}">
                <a16:creationId xmlns:a16="http://schemas.microsoft.com/office/drawing/2014/main" id="{C0E4E723-F85D-FD4A-2AA6-5709D7EC2D05}"/>
              </a:ext>
            </a:extLst>
          </p:cNvPr>
          <p:cNvGrpSpPr/>
          <p:nvPr/>
        </p:nvGrpSpPr>
        <p:grpSpPr>
          <a:xfrm flipH="1">
            <a:off x="6873686" y="3001139"/>
            <a:ext cx="654250" cy="1029225"/>
            <a:chOff x="1118800" y="2515275"/>
            <a:chExt cx="654250" cy="1029225"/>
          </a:xfrm>
        </p:grpSpPr>
        <p:sp>
          <p:nvSpPr>
            <p:cNvPr id="695" name="Google Shape;695;p35">
              <a:extLst>
                <a:ext uri="{FF2B5EF4-FFF2-40B4-BE49-F238E27FC236}">
                  <a16:creationId xmlns:a16="http://schemas.microsoft.com/office/drawing/2014/main" id="{8240DC65-620C-E2C6-165B-811A0E82998C}"/>
                </a:ext>
              </a:extLst>
            </p:cNvPr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>
              <a:extLst>
                <a:ext uri="{FF2B5EF4-FFF2-40B4-BE49-F238E27FC236}">
                  <a16:creationId xmlns:a16="http://schemas.microsoft.com/office/drawing/2014/main" id="{6251F335-A1FD-98FB-F097-6612A841E1E8}"/>
                </a:ext>
              </a:extLst>
            </p:cNvPr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>
              <a:extLst>
                <a:ext uri="{FF2B5EF4-FFF2-40B4-BE49-F238E27FC236}">
                  <a16:creationId xmlns:a16="http://schemas.microsoft.com/office/drawing/2014/main" id="{DFBCAF55-FDD2-22A9-386F-76EDBAE3125F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>
              <a:extLst>
                <a:ext uri="{FF2B5EF4-FFF2-40B4-BE49-F238E27FC236}">
                  <a16:creationId xmlns:a16="http://schemas.microsoft.com/office/drawing/2014/main" id="{43739C84-A605-6210-C899-79ACB860BD01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>
              <a:extLst>
                <a:ext uri="{FF2B5EF4-FFF2-40B4-BE49-F238E27FC236}">
                  <a16:creationId xmlns:a16="http://schemas.microsoft.com/office/drawing/2014/main" id="{F5E0490A-F214-C5A7-E209-FA50A99AF7FD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>
              <a:extLst>
                <a:ext uri="{FF2B5EF4-FFF2-40B4-BE49-F238E27FC236}">
                  <a16:creationId xmlns:a16="http://schemas.microsoft.com/office/drawing/2014/main" id="{3CAC962C-CB4A-6D1E-DF36-ADD4569F456A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>
              <a:extLst>
                <a:ext uri="{FF2B5EF4-FFF2-40B4-BE49-F238E27FC236}">
                  <a16:creationId xmlns:a16="http://schemas.microsoft.com/office/drawing/2014/main" id="{2EFA967A-6BB8-28D0-A8B5-9484B73B3577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>
              <a:extLst>
                <a:ext uri="{FF2B5EF4-FFF2-40B4-BE49-F238E27FC236}">
                  <a16:creationId xmlns:a16="http://schemas.microsoft.com/office/drawing/2014/main" id="{2807F92C-1E2A-206E-AC37-578EB1471B54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>
              <a:extLst>
                <a:ext uri="{FF2B5EF4-FFF2-40B4-BE49-F238E27FC236}">
                  <a16:creationId xmlns:a16="http://schemas.microsoft.com/office/drawing/2014/main" id="{E9F956C4-317F-A60E-FB98-A72511B495DF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>
              <a:extLst>
                <a:ext uri="{FF2B5EF4-FFF2-40B4-BE49-F238E27FC236}">
                  <a16:creationId xmlns:a16="http://schemas.microsoft.com/office/drawing/2014/main" id="{7C535C29-3F71-816C-0B96-899B0E12333F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>
              <a:extLst>
                <a:ext uri="{FF2B5EF4-FFF2-40B4-BE49-F238E27FC236}">
                  <a16:creationId xmlns:a16="http://schemas.microsoft.com/office/drawing/2014/main" id="{A54F55AA-BDE3-0965-1F09-52C1313F37AA}"/>
                </a:ext>
              </a:extLst>
            </p:cNvPr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>
              <a:extLst>
                <a:ext uri="{FF2B5EF4-FFF2-40B4-BE49-F238E27FC236}">
                  <a16:creationId xmlns:a16="http://schemas.microsoft.com/office/drawing/2014/main" id="{E64ED6DB-CF98-87FA-51C2-E255A57AAC0D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>
              <a:extLst>
                <a:ext uri="{FF2B5EF4-FFF2-40B4-BE49-F238E27FC236}">
                  <a16:creationId xmlns:a16="http://schemas.microsoft.com/office/drawing/2014/main" id="{E479EB44-C0B3-F53D-EA9B-05E92CE2AA87}"/>
                </a:ext>
              </a:extLst>
            </p:cNvPr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5">
            <a:extLst>
              <a:ext uri="{FF2B5EF4-FFF2-40B4-BE49-F238E27FC236}">
                <a16:creationId xmlns:a16="http://schemas.microsoft.com/office/drawing/2014/main" id="{ECB23C1D-AC79-6C0F-E2DB-7B266467A585}"/>
              </a:ext>
            </a:extLst>
          </p:cNvPr>
          <p:cNvGrpSpPr/>
          <p:nvPr/>
        </p:nvGrpSpPr>
        <p:grpSpPr>
          <a:xfrm flipH="1">
            <a:off x="1616064" y="1113136"/>
            <a:ext cx="654244" cy="1029225"/>
            <a:chOff x="1118806" y="2515275"/>
            <a:chExt cx="654244" cy="1029225"/>
          </a:xfrm>
        </p:grpSpPr>
        <p:sp>
          <p:nvSpPr>
            <p:cNvPr id="709" name="Google Shape;709;p35">
              <a:extLst>
                <a:ext uri="{FF2B5EF4-FFF2-40B4-BE49-F238E27FC236}">
                  <a16:creationId xmlns:a16="http://schemas.microsoft.com/office/drawing/2014/main" id="{15476E29-9A01-805E-6168-05E041986563}"/>
                </a:ext>
              </a:extLst>
            </p:cNvPr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>
              <a:extLst>
                <a:ext uri="{FF2B5EF4-FFF2-40B4-BE49-F238E27FC236}">
                  <a16:creationId xmlns:a16="http://schemas.microsoft.com/office/drawing/2014/main" id="{4F3F8214-8A27-92FF-E5B5-01157D704196}"/>
                </a:ext>
              </a:extLst>
            </p:cNvPr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>
              <a:extLst>
                <a:ext uri="{FF2B5EF4-FFF2-40B4-BE49-F238E27FC236}">
                  <a16:creationId xmlns:a16="http://schemas.microsoft.com/office/drawing/2014/main" id="{79200E2E-DE63-9473-06CD-43C26B3B86C6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>
              <a:extLst>
                <a:ext uri="{FF2B5EF4-FFF2-40B4-BE49-F238E27FC236}">
                  <a16:creationId xmlns:a16="http://schemas.microsoft.com/office/drawing/2014/main" id="{34C47710-B42E-5EBE-C2AD-55E1BFB3E70C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>
              <a:extLst>
                <a:ext uri="{FF2B5EF4-FFF2-40B4-BE49-F238E27FC236}">
                  <a16:creationId xmlns:a16="http://schemas.microsoft.com/office/drawing/2014/main" id="{E88E4C98-3012-3FEA-BC30-513251DDFE6A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>
              <a:extLst>
                <a:ext uri="{FF2B5EF4-FFF2-40B4-BE49-F238E27FC236}">
                  <a16:creationId xmlns:a16="http://schemas.microsoft.com/office/drawing/2014/main" id="{4E3F444C-A28B-47C4-4EF1-BDD442D4B4D8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>
              <a:extLst>
                <a:ext uri="{FF2B5EF4-FFF2-40B4-BE49-F238E27FC236}">
                  <a16:creationId xmlns:a16="http://schemas.microsoft.com/office/drawing/2014/main" id="{B2C09692-3AE5-CCA7-40B6-C9FD63C9AC7C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>
              <a:extLst>
                <a:ext uri="{FF2B5EF4-FFF2-40B4-BE49-F238E27FC236}">
                  <a16:creationId xmlns:a16="http://schemas.microsoft.com/office/drawing/2014/main" id="{B7A29E61-9F34-AC67-6ECA-850A734F22B8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>
              <a:extLst>
                <a:ext uri="{FF2B5EF4-FFF2-40B4-BE49-F238E27FC236}">
                  <a16:creationId xmlns:a16="http://schemas.microsoft.com/office/drawing/2014/main" id="{360427F8-CE2E-737D-D751-D92458F4D8FB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>
              <a:extLst>
                <a:ext uri="{FF2B5EF4-FFF2-40B4-BE49-F238E27FC236}">
                  <a16:creationId xmlns:a16="http://schemas.microsoft.com/office/drawing/2014/main" id="{9B66AEF1-FFEF-1E3B-BE83-904D54E54488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>
              <a:extLst>
                <a:ext uri="{FF2B5EF4-FFF2-40B4-BE49-F238E27FC236}">
                  <a16:creationId xmlns:a16="http://schemas.microsoft.com/office/drawing/2014/main" id="{D6924E1C-8A6D-A60E-D313-F51E81B85043}"/>
                </a:ext>
              </a:extLst>
            </p:cNvPr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>
              <a:extLst>
                <a:ext uri="{FF2B5EF4-FFF2-40B4-BE49-F238E27FC236}">
                  <a16:creationId xmlns:a16="http://schemas.microsoft.com/office/drawing/2014/main" id="{1E446D0C-FA61-2AEE-3364-38AA61120D8D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>
              <a:extLst>
                <a:ext uri="{FF2B5EF4-FFF2-40B4-BE49-F238E27FC236}">
                  <a16:creationId xmlns:a16="http://schemas.microsoft.com/office/drawing/2014/main" id="{25E0439B-9477-874E-BFE2-A6111BFBD36C}"/>
                </a:ext>
              </a:extLst>
            </p:cNvPr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>
            <a:extLst>
              <a:ext uri="{FF2B5EF4-FFF2-40B4-BE49-F238E27FC236}">
                <a16:creationId xmlns:a16="http://schemas.microsoft.com/office/drawing/2014/main" id="{314DC7B8-B627-181E-4902-7816F0C7A557}"/>
              </a:ext>
            </a:extLst>
          </p:cNvPr>
          <p:cNvSpPr/>
          <p:nvPr/>
        </p:nvSpPr>
        <p:spPr>
          <a:xfrm>
            <a:off x="2067000" y="1013100"/>
            <a:ext cx="5010000" cy="3117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>
            <a:extLst>
              <a:ext uri="{FF2B5EF4-FFF2-40B4-BE49-F238E27FC236}">
                <a16:creationId xmlns:a16="http://schemas.microsoft.com/office/drawing/2014/main" id="{C74552E8-686C-1564-797D-C5621BBE0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5790" y="2334526"/>
            <a:ext cx="4572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724" name="Google Shape;724;p35">
            <a:extLst>
              <a:ext uri="{FF2B5EF4-FFF2-40B4-BE49-F238E27FC236}">
                <a16:creationId xmlns:a16="http://schemas.microsoft.com/office/drawing/2014/main" id="{5A5F2582-29A2-4394-9029-18D8E0ECA26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67000" y="1013100"/>
            <a:ext cx="5010000" cy="1128300"/>
          </a:xfrm>
          <a:prstGeom prst="rect">
            <a:avLst/>
          </a:prstGeom>
        </p:spPr>
        <p:txBody>
          <a:bodyPr spcFirstLastPara="1" wrap="square" lIns="91425" tIns="0" rIns="91425" bIns="155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6" name="Google Shape;726;p35">
            <a:extLst>
              <a:ext uri="{FF2B5EF4-FFF2-40B4-BE49-F238E27FC236}">
                <a16:creationId xmlns:a16="http://schemas.microsoft.com/office/drawing/2014/main" id="{3D305C1D-ACC6-5BB7-D311-39664805B8D3}"/>
              </a:ext>
            </a:extLst>
          </p:cNvPr>
          <p:cNvSpPr/>
          <p:nvPr/>
        </p:nvSpPr>
        <p:spPr>
          <a:xfrm>
            <a:off x="8469150" y="2040600"/>
            <a:ext cx="677632" cy="2571488"/>
          </a:xfrm>
          <a:custGeom>
            <a:avLst/>
            <a:gdLst/>
            <a:ahLst/>
            <a:cxnLst/>
            <a:rect l="l" t="t" r="r" b="b"/>
            <a:pathLst>
              <a:path w="31052" h="55194" extrusionOk="0">
                <a:moveTo>
                  <a:pt x="2608" y="1"/>
                </a:moveTo>
                <a:lnTo>
                  <a:pt x="2608" y="3254"/>
                </a:lnTo>
                <a:lnTo>
                  <a:pt x="1" y="3254"/>
                </a:lnTo>
                <a:lnTo>
                  <a:pt x="1" y="55193"/>
                </a:lnTo>
                <a:lnTo>
                  <a:pt x="31052" y="55193"/>
                </a:lnTo>
                <a:lnTo>
                  <a:pt x="31052" y="9921"/>
                </a:lnTo>
                <a:lnTo>
                  <a:pt x="20056" y="9921"/>
                </a:lnTo>
                <a:lnTo>
                  <a:pt x="20056" y="23981"/>
                </a:lnTo>
                <a:lnTo>
                  <a:pt x="14841" y="23981"/>
                </a:lnTo>
                <a:lnTo>
                  <a:pt x="14841" y="3254"/>
                </a:lnTo>
                <a:lnTo>
                  <a:pt x="12233" y="3254"/>
                </a:lnTo>
                <a:lnTo>
                  <a:pt x="1223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extLst>
              <a:ext uri="{FF2B5EF4-FFF2-40B4-BE49-F238E27FC236}">
                <a16:creationId xmlns:a16="http://schemas.microsoft.com/office/drawing/2014/main" id="{75C717B6-79B3-6AB7-65B4-A6D575E53082}"/>
              </a:ext>
            </a:extLst>
          </p:cNvPr>
          <p:cNvSpPr/>
          <p:nvPr/>
        </p:nvSpPr>
        <p:spPr>
          <a:xfrm>
            <a:off x="7809644" y="1013100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>
            <a:extLst>
              <a:ext uri="{FF2B5EF4-FFF2-40B4-BE49-F238E27FC236}">
                <a16:creationId xmlns:a16="http://schemas.microsoft.com/office/drawing/2014/main" id="{56ADB820-07E3-E55F-4EFF-7F1445FF7C7B}"/>
              </a:ext>
            </a:extLst>
          </p:cNvPr>
          <p:cNvSpPr/>
          <p:nvPr/>
        </p:nvSpPr>
        <p:spPr>
          <a:xfrm>
            <a:off x="643199" y="2495965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4945" y="0"/>
                </a:moveTo>
                <a:lnTo>
                  <a:pt x="4945" y="6109"/>
                </a:lnTo>
                <a:lnTo>
                  <a:pt x="0" y="6109"/>
                </a:lnTo>
                <a:lnTo>
                  <a:pt x="0" y="11727"/>
                </a:lnTo>
                <a:lnTo>
                  <a:pt x="5109" y="11727"/>
                </a:lnTo>
                <a:lnTo>
                  <a:pt x="5109" y="15690"/>
                </a:lnTo>
                <a:lnTo>
                  <a:pt x="24253" y="15690"/>
                </a:lnTo>
                <a:lnTo>
                  <a:pt x="24253" y="13363"/>
                </a:lnTo>
                <a:lnTo>
                  <a:pt x="29707" y="13363"/>
                </a:lnTo>
                <a:lnTo>
                  <a:pt x="29707" y="10236"/>
                </a:lnTo>
                <a:lnTo>
                  <a:pt x="25253" y="10236"/>
                </a:lnTo>
                <a:lnTo>
                  <a:pt x="25253" y="7254"/>
                </a:lnTo>
                <a:lnTo>
                  <a:pt x="20962" y="7254"/>
                </a:lnTo>
                <a:lnTo>
                  <a:pt x="20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5">
            <a:extLst>
              <a:ext uri="{FF2B5EF4-FFF2-40B4-BE49-F238E27FC236}">
                <a16:creationId xmlns:a16="http://schemas.microsoft.com/office/drawing/2014/main" id="{4E5AF369-7FCE-3364-4024-2427A3E3732A}"/>
              </a:ext>
            </a:extLst>
          </p:cNvPr>
          <p:cNvGrpSpPr/>
          <p:nvPr/>
        </p:nvGrpSpPr>
        <p:grpSpPr>
          <a:xfrm>
            <a:off x="-333352" y="3335323"/>
            <a:ext cx="2526175" cy="1395309"/>
            <a:chOff x="1023825" y="935023"/>
            <a:chExt cx="2526175" cy="1395309"/>
          </a:xfrm>
        </p:grpSpPr>
        <p:sp>
          <p:nvSpPr>
            <p:cNvPr id="730" name="Google Shape;730;p35">
              <a:extLst>
                <a:ext uri="{FF2B5EF4-FFF2-40B4-BE49-F238E27FC236}">
                  <a16:creationId xmlns:a16="http://schemas.microsoft.com/office/drawing/2014/main" id="{45E3EABB-51AA-D1EB-6384-6CAD2C86412F}"/>
                </a:ext>
              </a:extLst>
            </p:cNvPr>
            <p:cNvSpPr/>
            <p:nvPr/>
          </p:nvSpPr>
          <p:spPr>
            <a:xfrm flipH="1">
              <a:off x="1707226" y="1696300"/>
              <a:ext cx="1806899" cy="442441"/>
            </a:xfrm>
            <a:custGeom>
              <a:avLst/>
              <a:gdLst/>
              <a:ahLst/>
              <a:cxnLst/>
              <a:rect l="l" t="t" r="r" b="b"/>
              <a:pathLst>
                <a:path w="23558" h="13162" extrusionOk="0">
                  <a:moveTo>
                    <a:pt x="1" y="0"/>
                  </a:moveTo>
                  <a:lnTo>
                    <a:pt x="1" y="13162"/>
                  </a:lnTo>
                  <a:lnTo>
                    <a:pt x="23558" y="13162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>
              <a:extLst>
                <a:ext uri="{FF2B5EF4-FFF2-40B4-BE49-F238E27FC236}">
                  <a16:creationId xmlns:a16="http://schemas.microsoft.com/office/drawing/2014/main" id="{F03D8AA9-96D1-8135-5403-99A6E3A5D85E}"/>
                </a:ext>
              </a:extLst>
            </p:cNvPr>
            <p:cNvSpPr/>
            <p:nvPr/>
          </p:nvSpPr>
          <p:spPr>
            <a:xfrm flipH="1">
              <a:off x="1023825" y="1981150"/>
              <a:ext cx="6207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>
              <a:extLst>
                <a:ext uri="{FF2B5EF4-FFF2-40B4-BE49-F238E27FC236}">
                  <a16:creationId xmlns:a16="http://schemas.microsoft.com/office/drawing/2014/main" id="{6A65EE07-4E38-DAB0-DF5A-9B4FD784E994}"/>
                </a:ext>
              </a:extLst>
            </p:cNvPr>
            <p:cNvSpPr/>
            <p:nvPr/>
          </p:nvSpPr>
          <p:spPr>
            <a:xfrm flipH="1">
              <a:off x="1023825" y="1211275"/>
              <a:ext cx="1304100" cy="7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>
              <a:extLst>
                <a:ext uri="{FF2B5EF4-FFF2-40B4-BE49-F238E27FC236}">
                  <a16:creationId xmlns:a16="http://schemas.microsoft.com/office/drawing/2014/main" id="{343EB32E-0DB1-4A0E-642A-FA1F490DC13B}"/>
                </a:ext>
              </a:extLst>
            </p:cNvPr>
            <p:cNvSpPr/>
            <p:nvPr/>
          </p:nvSpPr>
          <p:spPr>
            <a:xfrm flipH="1">
              <a:off x="1707225" y="1212150"/>
              <a:ext cx="620700" cy="8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>
              <a:extLst>
                <a:ext uri="{FF2B5EF4-FFF2-40B4-BE49-F238E27FC236}">
                  <a16:creationId xmlns:a16="http://schemas.microsoft.com/office/drawing/2014/main" id="{634736EB-AB85-E2EC-B7FF-B558EFD5F3A7}"/>
                </a:ext>
              </a:extLst>
            </p:cNvPr>
            <p:cNvSpPr/>
            <p:nvPr/>
          </p:nvSpPr>
          <p:spPr>
            <a:xfrm flipH="1">
              <a:off x="2390125" y="1120075"/>
              <a:ext cx="820800" cy="95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>
              <a:extLst>
                <a:ext uri="{FF2B5EF4-FFF2-40B4-BE49-F238E27FC236}">
                  <a16:creationId xmlns:a16="http://schemas.microsoft.com/office/drawing/2014/main" id="{A37A22E3-9C24-1E70-5DC7-1DF6A9DFE8D4}"/>
                </a:ext>
              </a:extLst>
            </p:cNvPr>
            <p:cNvSpPr/>
            <p:nvPr/>
          </p:nvSpPr>
          <p:spPr>
            <a:xfrm flipH="1">
              <a:off x="3098200" y="1565275"/>
              <a:ext cx="451800" cy="50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35">
              <a:extLst>
                <a:ext uri="{FF2B5EF4-FFF2-40B4-BE49-F238E27FC236}">
                  <a16:creationId xmlns:a16="http://schemas.microsoft.com/office/drawing/2014/main" id="{B871238C-BD7A-98E9-30B0-6FAA0DF79779}"/>
                </a:ext>
              </a:extLst>
            </p:cNvPr>
            <p:cNvGrpSpPr/>
            <p:nvPr/>
          </p:nvGrpSpPr>
          <p:grpSpPr>
            <a:xfrm>
              <a:off x="3183850" y="1222058"/>
              <a:ext cx="253500" cy="364342"/>
              <a:chOff x="3219625" y="1209014"/>
              <a:chExt cx="253500" cy="364342"/>
            </a:xfrm>
          </p:grpSpPr>
          <p:sp>
            <p:nvSpPr>
              <p:cNvPr id="737" name="Google Shape;737;p35">
                <a:extLst>
                  <a:ext uri="{FF2B5EF4-FFF2-40B4-BE49-F238E27FC236}">
                    <a16:creationId xmlns:a16="http://schemas.microsoft.com/office/drawing/2014/main" id="{C25B0AC7-66C1-2305-9C92-FF35E259995D}"/>
                  </a:ext>
                </a:extLst>
              </p:cNvPr>
              <p:cNvSpPr/>
              <p:nvPr/>
            </p:nvSpPr>
            <p:spPr>
              <a:xfrm flipH="1">
                <a:off x="3246749" y="1209014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>
                <a:extLst>
                  <a:ext uri="{FF2B5EF4-FFF2-40B4-BE49-F238E27FC236}">
                    <a16:creationId xmlns:a16="http://schemas.microsoft.com/office/drawing/2014/main" id="{20153ED0-18A3-AA97-8998-F18518F4A21E}"/>
                  </a:ext>
                </a:extLst>
              </p:cNvPr>
              <p:cNvSpPr/>
              <p:nvPr/>
            </p:nvSpPr>
            <p:spPr>
              <a:xfrm flipH="1">
                <a:off x="3219625" y="1437456"/>
                <a:ext cx="253500" cy="13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>
                <a:extLst>
                  <a:ext uri="{FF2B5EF4-FFF2-40B4-BE49-F238E27FC236}">
                    <a16:creationId xmlns:a16="http://schemas.microsoft.com/office/drawing/2014/main" id="{C812379A-6F27-A6E3-49F4-0AD67CD646E4}"/>
                  </a:ext>
                </a:extLst>
              </p:cNvPr>
              <p:cNvSpPr/>
              <p:nvPr/>
            </p:nvSpPr>
            <p:spPr>
              <a:xfrm flipH="1">
                <a:off x="3246749" y="1322921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5">
              <a:extLst>
                <a:ext uri="{FF2B5EF4-FFF2-40B4-BE49-F238E27FC236}">
                  <a16:creationId xmlns:a16="http://schemas.microsoft.com/office/drawing/2014/main" id="{0EC9D597-80B6-1D68-81FB-6D9A0C41D405}"/>
                </a:ext>
              </a:extLst>
            </p:cNvPr>
            <p:cNvGrpSpPr/>
            <p:nvPr/>
          </p:nvGrpSpPr>
          <p:grpSpPr>
            <a:xfrm>
              <a:off x="2816486" y="935023"/>
              <a:ext cx="282063" cy="173762"/>
              <a:chOff x="3098259" y="667123"/>
              <a:chExt cx="282063" cy="173762"/>
            </a:xfrm>
          </p:grpSpPr>
          <p:sp>
            <p:nvSpPr>
              <p:cNvPr id="741" name="Google Shape;741;p35">
                <a:extLst>
                  <a:ext uri="{FF2B5EF4-FFF2-40B4-BE49-F238E27FC236}">
                    <a16:creationId xmlns:a16="http://schemas.microsoft.com/office/drawing/2014/main" id="{2646CE53-BCE2-2705-C00E-AB49222CD5BF}"/>
                  </a:ext>
                </a:extLst>
              </p:cNvPr>
              <p:cNvSpPr/>
              <p:nvPr/>
            </p:nvSpPr>
            <p:spPr>
              <a:xfrm flipH="1">
                <a:off x="3223441" y="706996"/>
                <a:ext cx="31699" cy="13388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983" extrusionOk="0">
                    <a:moveTo>
                      <a:pt x="0" y="0"/>
                    </a:moveTo>
                    <a:lnTo>
                      <a:pt x="0" y="3982"/>
                    </a:lnTo>
                    <a:lnTo>
                      <a:pt x="943" y="3982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5">
                <a:extLst>
                  <a:ext uri="{FF2B5EF4-FFF2-40B4-BE49-F238E27FC236}">
                    <a16:creationId xmlns:a16="http://schemas.microsoft.com/office/drawing/2014/main" id="{DB377331-B9FB-8DB7-FA49-805ACE1A680E}"/>
                  </a:ext>
                </a:extLst>
              </p:cNvPr>
              <p:cNvSpPr/>
              <p:nvPr/>
            </p:nvSpPr>
            <p:spPr>
              <a:xfrm flipH="1">
                <a:off x="3098291" y="667123"/>
                <a:ext cx="282000" cy="108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5">
                <a:extLst>
                  <a:ext uri="{FF2B5EF4-FFF2-40B4-BE49-F238E27FC236}">
                    <a16:creationId xmlns:a16="http://schemas.microsoft.com/office/drawing/2014/main" id="{D673C399-970D-0485-2386-223AA06EFC0B}"/>
                  </a:ext>
                </a:extLst>
              </p:cNvPr>
              <p:cNvSpPr/>
              <p:nvPr/>
            </p:nvSpPr>
            <p:spPr>
              <a:xfrm flipH="1">
                <a:off x="3195191" y="667123"/>
                <a:ext cx="88200" cy="10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5">
                <a:extLst>
                  <a:ext uri="{FF2B5EF4-FFF2-40B4-BE49-F238E27FC236}">
                    <a16:creationId xmlns:a16="http://schemas.microsoft.com/office/drawing/2014/main" id="{EA6F6A84-A448-1EB2-9C0F-3B06FF9F9B2A}"/>
                  </a:ext>
                </a:extLst>
              </p:cNvPr>
              <p:cNvSpPr/>
              <p:nvPr/>
            </p:nvSpPr>
            <p:spPr>
              <a:xfrm flipH="1">
                <a:off x="3098259" y="742762"/>
                <a:ext cx="282063" cy="32707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973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8390" y="973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35">
              <a:extLst>
                <a:ext uri="{FF2B5EF4-FFF2-40B4-BE49-F238E27FC236}">
                  <a16:creationId xmlns:a16="http://schemas.microsoft.com/office/drawing/2014/main" id="{DDEF356C-25EA-36E7-CF3E-EF80EC60D743}"/>
                </a:ext>
              </a:extLst>
            </p:cNvPr>
            <p:cNvGrpSpPr/>
            <p:nvPr/>
          </p:nvGrpSpPr>
          <p:grpSpPr>
            <a:xfrm flipH="1">
              <a:off x="1469467" y="1918375"/>
              <a:ext cx="412814" cy="411934"/>
              <a:chOff x="3326300" y="219775"/>
              <a:chExt cx="704100" cy="702600"/>
            </a:xfrm>
          </p:grpSpPr>
          <p:sp>
            <p:nvSpPr>
              <p:cNvPr id="746" name="Google Shape;746;p35">
                <a:extLst>
                  <a:ext uri="{FF2B5EF4-FFF2-40B4-BE49-F238E27FC236}">
                    <a16:creationId xmlns:a16="http://schemas.microsoft.com/office/drawing/2014/main" id="{71FE2AD9-3763-18D4-0605-4EE3D1A90A13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>
                <a:extLst>
                  <a:ext uri="{FF2B5EF4-FFF2-40B4-BE49-F238E27FC236}">
                    <a16:creationId xmlns:a16="http://schemas.microsoft.com/office/drawing/2014/main" id="{2A84CEDF-FCF6-EF34-CF78-FA4E6651DF35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>
                <a:extLst>
                  <a:ext uri="{FF2B5EF4-FFF2-40B4-BE49-F238E27FC236}">
                    <a16:creationId xmlns:a16="http://schemas.microsoft.com/office/drawing/2014/main" id="{49362895-9529-9815-49DD-93FE03C83D10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5">
              <a:extLst>
                <a:ext uri="{FF2B5EF4-FFF2-40B4-BE49-F238E27FC236}">
                  <a16:creationId xmlns:a16="http://schemas.microsoft.com/office/drawing/2014/main" id="{6C99006F-0815-91CF-D6AA-78D76BE859F2}"/>
                </a:ext>
              </a:extLst>
            </p:cNvPr>
            <p:cNvGrpSpPr/>
            <p:nvPr/>
          </p:nvGrpSpPr>
          <p:grpSpPr>
            <a:xfrm flipH="1">
              <a:off x="2875935" y="1918397"/>
              <a:ext cx="412814" cy="411934"/>
              <a:chOff x="3326300" y="219775"/>
              <a:chExt cx="704100" cy="702600"/>
            </a:xfrm>
          </p:grpSpPr>
          <p:sp>
            <p:nvSpPr>
              <p:cNvPr id="750" name="Google Shape;750;p35">
                <a:extLst>
                  <a:ext uri="{FF2B5EF4-FFF2-40B4-BE49-F238E27FC236}">
                    <a16:creationId xmlns:a16="http://schemas.microsoft.com/office/drawing/2014/main" id="{74CCFBB5-8D5A-177D-4464-9F0FA81B0C56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>
                <a:extLst>
                  <a:ext uri="{FF2B5EF4-FFF2-40B4-BE49-F238E27FC236}">
                    <a16:creationId xmlns:a16="http://schemas.microsoft.com/office/drawing/2014/main" id="{1AF2E281-6E79-FD78-B2FF-1A5B499B7DA1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>
                <a:extLst>
                  <a:ext uri="{FF2B5EF4-FFF2-40B4-BE49-F238E27FC236}">
                    <a16:creationId xmlns:a16="http://schemas.microsoft.com/office/drawing/2014/main" id="{871E87CE-8BF9-1AF2-0AA6-B0D1A9AF1609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5">
              <a:extLst>
                <a:ext uri="{FF2B5EF4-FFF2-40B4-BE49-F238E27FC236}">
                  <a16:creationId xmlns:a16="http://schemas.microsoft.com/office/drawing/2014/main" id="{027AB532-17A2-2617-4841-2FFFAB12431C}"/>
                </a:ext>
              </a:extLst>
            </p:cNvPr>
            <p:cNvGrpSpPr/>
            <p:nvPr/>
          </p:nvGrpSpPr>
          <p:grpSpPr>
            <a:xfrm>
              <a:off x="2390192" y="1689957"/>
              <a:ext cx="1159725" cy="91301"/>
              <a:chOff x="2483850" y="1640008"/>
              <a:chExt cx="1074416" cy="91292"/>
            </a:xfrm>
          </p:grpSpPr>
          <p:grpSp>
            <p:nvGrpSpPr>
              <p:cNvPr id="754" name="Google Shape;754;p35">
                <a:extLst>
                  <a:ext uri="{FF2B5EF4-FFF2-40B4-BE49-F238E27FC236}">
                    <a16:creationId xmlns:a16="http://schemas.microsoft.com/office/drawing/2014/main" id="{FCA1A2C4-7CBA-A2A5-7049-AE67147B728F}"/>
                  </a:ext>
                </a:extLst>
              </p:cNvPr>
              <p:cNvGrpSpPr/>
              <p:nvPr/>
            </p:nvGrpSpPr>
            <p:grpSpPr>
              <a:xfrm flipH="1">
                <a:off x="2483850" y="1640008"/>
                <a:ext cx="564488" cy="91281"/>
                <a:chOff x="5446150" y="403300"/>
                <a:chExt cx="1684536" cy="272400"/>
              </a:xfrm>
            </p:grpSpPr>
            <p:sp>
              <p:nvSpPr>
                <p:cNvPr id="755" name="Google Shape;755;p35">
                  <a:extLst>
                    <a:ext uri="{FF2B5EF4-FFF2-40B4-BE49-F238E27FC236}">
                      <a16:creationId xmlns:a16="http://schemas.microsoft.com/office/drawing/2014/main" id="{ADD54172-C7A8-4C88-FC94-6983168001B0}"/>
                    </a:ext>
                  </a:extLst>
                </p:cNvPr>
                <p:cNvSpPr/>
                <p:nvPr/>
              </p:nvSpPr>
              <p:spPr>
                <a:xfrm>
                  <a:off x="5446150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5">
                  <a:extLst>
                    <a:ext uri="{FF2B5EF4-FFF2-40B4-BE49-F238E27FC236}">
                      <a16:creationId xmlns:a16="http://schemas.microsoft.com/office/drawing/2014/main" id="{30DCC34D-919C-0756-3C1D-EFA67A80D2B0}"/>
                    </a:ext>
                  </a:extLst>
                </p:cNvPr>
                <p:cNvSpPr/>
                <p:nvPr/>
              </p:nvSpPr>
              <p:spPr>
                <a:xfrm>
                  <a:off x="586432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5">
                  <a:extLst>
                    <a:ext uri="{FF2B5EF4-FFF2-40B4-BE49-F238E27FC236}">
                      <a16:creationId xmlns:a16="http://schemas.microsoft.com/office/drawing/2014/main" id="{A85EA3A2-B560-3900-756E-F52082B33AF9}"/>
                    </a:ext>
                  </a:extLst>
                </p:cNvPr>
                <p:cNvSpPr/>
                <p:nvPr/>
              </p:nvSpPr>
              <p:spPr>
                <a:xfrm>
                  <a:off x="628250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5">
                  <a:extLst>
                    <a:ext uri="{FF2B5EF4-FFF2-40B4-BE49-F238E27FC236}">
                      <a16:creationId xmlns:a16="http://schemas.microsoft.com/office/drawing/2014/main" id="{65EBEA3E-11A2-93B1-AE55-44382D6208E2}"/>
                    </a:ext>
                  </a:extLst>
                </p:cNvPr>
                <p:cNvSpPr/>
                <p:nvPr/>
              </p:nvSpPr>
              <p:spPr>
                <a:xfrm>
                  <a:off x="670068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5">
                  <a:extLst>
                    <a:ext uri="{FF2B5EF4-FFF2-40B4-BE49-F238E27FC236}">
                      <a16:creationId xmlns:a16="http://schemas.microsoft.com/office/drawing/2014/main" id="{15A7AAD1-996B-3073-2EE5-5FDFBA9B3A40}"/>
                    </a:ext>
                  </a:extLst>
                </p:cNvPr>
                <p:cNvSpPr/>
                <p:nvPr/>
              </p:nvSpPr>
              <p:spPr>
                <a:xfrm>
                  <a:off x="6872386" y="403300"/>
                  <a:ext cx="258300" cy="272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0" name="Google Shape;760;p35">
                <a:extLst>
                  <a:ext uri="{FF2B5EF4-FFF2-40B4-BE49-F238E27FC236}">
                    <a16:creationId xmlns:a16="http://schemas.microsoft.com/office/drawing/2014/main" id="{520AA6B6-EE0B-E0D5-91C5-75BBD7E5E2A1}"/>
                  </a:ext>
                </a:extLst>
              </p:cNvPr>
              <p:cNvSpPr/>
              <p:nvPr/>
            </p:nvSpPr>
            <p:spPr>
              <a:xfrm flipH="1">
                <a:off x="2998166" y="1640100"/>
                <a:ext cx="560100" cy="9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5">
              <a:extLst>
                <a:ext uri="{FF2B5EF4-FFF2-40B4-BE49-F238E27FC236}">
                  <a16:creationId xmlns:a16="http://schemas.microsoft.com/office/drawing/2014/main" id="{1ED54B17-A3D0-1C4B-D42C-CB0D8202C536}"/>
                </a:ext>
              </a:extLst>
            </p:cNvPr>
            <p:cNvGrpSpPr/>
            <p:nvPr/>
          </p:nvGrpSpPr>
          <p:grpSpPr>
            <a:xfrm>
              <a:off x="2483850" y="1224300"/>
              <a:ext cx="614700" cy="228600"/>
              <a:chOff x="2483850" y="1224300"/>
              <a:chExt cx="614700" cy="228600"/>
            </a:xfrm>
          </p:grpSpPr>
          <p:sp>
            <p:nvSpPr>
              <p:cNvPr id="762" name="Google Shape;762;p35">
                <a:extLst>
                  <a:ext uri="{FF2B5EF4-FFF2-40B4-BE49-F238E27FC236}">
                    <a16:creationId xmlns:a16="http://schemas.microsoft.com/office/drawing/2014/main" id="{EB413EC0-1878-F4F7-7705-B2872EE42B94}"/>
                  </a:ext>
                </a:extLst>
              </p:cNvPr>
              <p:cNvSpPr/>
              <p:nvPr/>
            </p:nvSpPr>
            <p:spPr>
              <a:xfrm flipH="1">
                <a:off x="2483850" y="1224300"/>
                <a:ext cx="614700" cy="2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5">
                <a:extLst>
                  <a:ext uri="{FF2B5EF4-FFF2-40B4-BE49-F238E27FC236}">
                    <a16:creationId xmlns:a16="http://schemas.microsoft.com/office/drawing/2014/main" id="{24F2FD97-3961-6752-69EB-D77B78528BCF}"/>
                  </a:ext>
                </a:extLst>
              </p:cNvPr>
              <p:cNvSpPr/>
              <p:nvPr/>
            </p:nvSpPr>
            <p:spPr>
              <a:xfrm flipH="1">
                <a:off x="2747100" y="1224300"/>
                <a:ext cx="88200" cy="22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5">
              <a:extLst>
                <a:ext uri="{FF2B5EF4-FFF2-40B4-BE49-F238E27FC236}">
                  <a16:creationId xmlns:a16="http://schemas.microsoft.com/office/drawing/2014/main" id="{15524ED1-9A99-E5FD-75F7-4E6805B5DA61}"/>
                </a:ext>
              </a:extLst>
            </p:cNvPr>
            <p:cNvSpPr/>
            <p:nvPr/>
          </p:nvSpPr>
          <p:spPr>
            <a:xfrm flipH="1">
              <a:off x="1023826" y="1689950"/>
              <a:ext cx="1304100" cy="9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>
              <a:extLst>
                <a:ext uri="{FF2B5EF4-FFF2-40B4-BE49-F238E27FC236}">
                  <a16:creationId xmlns:a16="http://schemas.microsoft.com/office/drawing/2014/main" id="{46E59EA7-AF91-9DF9-59BF-4D013AD1D355}"/>
                </a:ext>
              </a:extLst>
            </p:cNvPr>
            <p:cNvSpPr/>
            <p:nvPr/>
          </p:nvSpPr>
          <p:spPr>
            <a:xfrm flipH="1">
              <a:off x="1075125" y="1120075"/>
              <a:ext cx="12015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47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9"/>
          <p:cNvGrpSpPr/>
          <p:nvPr/>
        </p:nvGrpSpPr>
        <p:grpSpPr>
          <a:xfrm flipH="1">
            <a:off x="514697" y="1853250"/>
            <a:ext cx="436475" cy="1029225"/>
            <a:chOff x="1336575" y="2515275"/>
            <a:chExt cx="436475" cy="1029225"/>
          </a:xfrm>
        </p:grpSpPr>
        <p:sp>
          <p:nvSpPr>
            <p:cNvPr id="855" name="Google Shape;855;p39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8192828" y="3046785"/>
            <a:ext cx="436475" cy="1029225"/>
            <a:chOff x="1336575" y="2515275"/>
            <a:chExt cx="436475" cy="1029225"/>
          </a:xfrm>
        </p:grpSpPr>
        <p:sp>
          <p:nvSpPr>
            <p:cNvPr id="865" name="Google Shape;865;p39"/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1445468" y="2515275"/>
              <a:ext cx="109800" cy="77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1336578" y="2876693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554368" y="2729468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7925175" y="730881"/>
            <a:ext cx="436475" cy="386841"/>
            <a:chOff x="2796375" y="2742850"/>
            <a:chExt cx="436475" cy="361500"/>
          </a:xfrm>
        </p:grpSpPr>
        <p:sp>
          <p:nvSpPr>
            <p:cNvPr id="895" name="Google Shape;895;p39"/>
            <p:cNvSpPr/>
            <p:nvPr/>
          </p:nvSpPr>
          <p:spPr>
            <a:xfrm>
              <a:off x="2905275" y="2742850"/>
              <a:ext cx="109800" cy="36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2796375" y="2957050"/>
              <a:ext cx="109800" cy="14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3014175" y="2848750"/>
              <a:ext cx="109800" cy="25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3123050" y="2957050"/>
              <a:ext cx="109800" cy="14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3014175" y="2957050"/>
              <a:ext cx="109800" cy="14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2905275" y="2848750"/>
              <a:ext cx="109800" cy="2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39"/>
          <p:cNvSpPr txBox="1">
            <a:spLocks noGrp="1"/>
          </p:cNvSpPr>
          <p:nvPr>
            <p:ph type="title"/>
          </p:nvPr>
        </p:nvSpPr>
        <p:spPr>
          <a:xfrm>
            <a:off x="676656" y="548640"/>
            <a:ext cx="7790700" cy="557700"/>
          </a:xfrm>
          <a:prstGeom prst="rect">
            <a:avLst/>
          </a:prstGeom>
        </p:spPr>
        <p:txBody>
          <a:bodyPr spcFirstLastPara="1" wrap="square" lIns="128000" tIns="18275" rIns="12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PROCESS DURING THE WEEKS WE HAD</a:t>
            </a:r>
            <a:endParaRPr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993074-E337-65C4-E59A-BB9A2123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35306"/>
              </p:ext>
            </p:extLst>
          </p:nvPr>
        </p:nvGraphicFramePr>
        <p:xfrm>
          <a:off x="1617643" y="1888035"/>
          <a:ext cx="6096000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39121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990087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62519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0941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140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2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Beloslava 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19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Kaloyan P.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09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Kaloyan K.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4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Petur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7733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C463D3A-4670-86B8-6031-E8341BF594BB}"/>
              </a:ext>
            </a:extLst>
          </p:cNvPr>
          <p:cNvSpPr/>
          <p:nvPr/>
        </p:nvSpPr>
        <p:spPr>
          <a:xfrm>
            <a:off x="4051610" y="2394401"/>
            <a:ext cx="520390" cy="151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13139-BF77-992E-A900-A78DBAC64023}"/>
              </a:ext>
            </a:extLst>
          </p:cNvPr>
          <p:cNvSpPr/>
          <p:nvPr/>
        </p:nvSpPr>
        <p:spPr>
          <a:xfrm>
            <a:off x="5934667" y="2368796"/>
            <a:ext cx="1722503" cy="1494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D72E2-5CE2-6F50-FDE6-8FB9530F1D20}"/>
              </a:ext>
            </a:extLst>
          </p:cNvPr>
          <p:cNvSpPr/>
          <p:nvPr/>
        </p:nvSpPr>
        <p:spPr>
          <a:xfrm>
            <a:off x="3531220" y="2730375"/>
            <a:ext cx="1248936" cy="143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4CD417-9A70-91B7-1D35-1ABEFEAE684B}"/>
              </a:ext>
            </a:extLst>
          </p:cNvPr>
          <p:cNvSpPr/>
          <p:nvPr/>
        </p:nvSpPr>
        <p:spPr>
          <a:xfrm>
            <a:off x="5186432" y="2739197"/>
            <a:ext cx="2470738" cy="143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65968-BE26-39C3-8DA9-8415D51C2D98}"/>
              </a:ext>
            </a:extLst>
          </p:cNvPr>
          <p:cNvSpPr/>
          <p:nvPr/>
        </p:nvSpPr>
        <p:spPr>
          <a:xfrm>
            <a:off x="5893976" y="3109129"/>
            <a:ext cx="1703721" cy="143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E668C-EC1E-3564-7F6B-F1CBCFADC7C1}"/>
              </a:ext>
            </a:extLst>
          </p:cNvPr>
          <p:cNvSpPr/>
          <p:nvPr/>
        </p:nvSpPr>
        <p:spPr>
          <a:xfrm>
            <a:off x="5901411" y="3410572"/>
            <a:ext cx="1696286" cy="14305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616DC-D8D9-5113-161A-05953695E47C}"/>
              </a:ext>
            </a:extLst>
          </p:cNvPr>
          <p:cNvSpPr/>
          <p:nvPr/>
        </p:nvSpPr>
        <p:spPr>
          <a:xfrm>
            <a:off x="4985901" y="3104717"/>
            <a:ext cx="520390" cy="151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C020C0-2F95-7D7F-5CAA-8AAD3C700FBB}"/>
              </a:ext>
            </a:extLst>
          </p:cNvPr>
          <p:cNvSpPr/>
          <p:nvPr/>
        </p:nvSpPr>
        <p:spPr>
          <a:xfrm>
            <a:off x="2982395" y="3477687"/>
            <a:ext cx="520390" cy="151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>
          <a:extLst>
            <a:ext uri="{FF2B5EF4-FFF2-40B4-BE49-F238E27FC236}">
              <a16:creationId xmlns:a16="http://schemas.microsoft.com/office/drawing/2014/main" id="{9548DE2F-D3A9-EA6B-C7FA-1472461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>
            <a:extLst>
              <a:ext uri="{FF2B5EF4-FFF2-40B4-BE49-F238E27FC236}">
                <a16:creationId xmlns:a16="http://schemas.microsoft.com/office/drawing/2014/main" id="{4BDF0FD6-48BC-1BB5-9C2F-C1EA4AA7F0D0}"/>
              </a:ext>
            </a:extLst>
          </p:cNvPr>
          <p:cNvGrpSpPr/>
          <p:nvPr/>
        </p:nvGrpSpPr>
        <p:grpSpPr>
          <a:xfrm flipH="1">
            <a:off x="6873686" y="3001139"/>
            <a:ext cx="654250" cy="1029225"/>
            <a:chOff x="1118800" y="2515275"/>
            <a:chExt cx="654250" cy="1029225"/>
          </a:xfrm>
        </p:grpSpPr>
        <p:sp>
          <p:nvSpPr>
            <p:cNvPr id="695" name="Google Shape;695;p35">
              <a:extLst>
                <a:ext uri="{FF2B5EF4-FFF2-40B4-BE49-F238E27FC236}">
                  <a16:creationId xmlns:a16="http://schemas.microsoft.com/office/drawing/2014/main" id="{A50031D6-446E-5E58-8B66-A45D9248E320}"/>
                </a:ext>
              </a:extLst>
            </p:cNvPr>
            <p:cNvSpPr/>
            <p:nvPr/>
          </p:nvSpPr>
          <p:spPr>
            <a:xfrm>
              <a:off x="1118800" y="2985225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>
              <a:extLst>
                <a:ext uri="{FF2B5EF4-FFF2-40B4-BE49-F238E27FC236}">
                  <a16:creationId xmlns:a16="http://schemas.microsoft.com/office/drawing/2014/main" id="{6D9AFF46-4545-63DD-888B-34E3D0DFD505}"/>
                </a:ext>
              </a:extLst>
            </p:cNvPr>
            <p:cNvSpPr/>
            <p:nvPr/>
          </p:nvSpPr>
          <p:spPr>
            <a:xfrm>
              <a:off x="1227700" y="2876625"/>
              <a:ext cx="109800" cy="6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>
              <a:extLst>
                <a:ext uri="{FF2B5EF4-FFF2-40B4-BE49-F238E27FC236}">
                  <a16:creationId xmlns:a16="http://schemas.microsoft.com/office/drawing/2014/main" id="{F65C7202-5BC1-210B-28FF-6DB6511A4E3C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>
              <a:extLst>
                <a:ext uri="{FF2B5EF4-FFF2-40B4-BE49-F238E27FC236}">
                  <a16:creationId xmlns:a16="http://schemas.microsoft.com/office/drawing/2014/main" id="{CBF21859-E121-1FCC-5259-8279A4E6A17A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>
              <a:extLst>
                <a:ext uri="{FF2B5EF4-FFF2-40B4-BE49-F238E27FC236}">
                  <a16:creationId xmlns:a16="http://schemas.microsoft.com/office/drawing/2014/main" id="{215FC3C8-1A43-9E35-8513-26E1CC04D8D6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>
              <a:extLst>
                <a:ext uri="{FF2B5EF4-FFF2-40B4-BE49-F238E27FC236}">
                  <a16:creationId xmlns:a16="http://schemas.microsoft.com/office/drawing/2014/main" id="{5825C4C0-7D8B-2F80-811F-FA9D4F3AB8BC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>
              <a:extLst>
                <a:ext uri="{FF2B5EF4-FFF2-40B4-BE49-F238E27FC236}">
                  <a16:creationId xmlns:a16="http://schemas.microsoft.com/office/drawing/2014/main" id="{7F6E2F88-0D01-E756-1F9E-5414654A2BCF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>
              <a:extLst>
                <a:ext uri="{FF2B5EF4-FFF2-40B4-BE49-F238E27FC236}">
                  <a16:creationId xmlns:a16="http://schemas.microsoft.com/office/drawing/2014/main" id="{E3BA55AB-1568-8094-A385-1BD6944A890F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>
              <a:extLst>
                <a:ext uri="{FF2B5EF4-FFF2-40B4-BE49-F238E27FC236}">
                  <a16:creationId xmlns:a16="http://schemas.microsoft.com/office/drawing/2014/main" id="{6CF36C4F-9075-8DD0-A3ED-514542EAA686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>
              <a:extLst>
                <a:ext uri="{FF2B5EF4-FFF2-40B4-BE49-F238E27FC236}">
                  <a16:creationId xmlns:a16="http://schemas.microsoft.com/office/drawing/2014/main" id="{2017C4D7-5FFB-0A69-E975-11DEC45E4084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>
              <a:extLst>
                <a:ext uri="{FF2B5EF4-FFF2-40B4-BE49-F238E27FC236}">
                  <a16:creationId xmlns:a16="http://schemas.microsoft.com/office/drawing/2014/main" id="{6ED59597-7ACF-A7D6-13DA-72D5E58B6375}"/>
                </a:ext>
              </a:extLst>
            </p:cNvPr>
            <p:cNvSpPr/>
            <p:nvPr/>
          </p:nvSpPr>
          <p:spPr>
            <a:xfrm>
              <a:off x="1227700" y="3288667"/>
              <a:ext cx="109800" cy="1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>
              <a:extLst>
                <a:ext uri="{FF2B5EF4-FFF2-40B4-BE49-F238E27FC236}">
                  <a16:creationId xmlns:a16="http://schemas.microsoft.com/office/drawing/2014/main" id="{3FECA446-1BD0-DF65-6479-1C98BEC22544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>
              <a:extLst>
                <a:ext uri="{FF2B5EF4-FFF2-40B4-BE49-F238E27FC236}">
                  <a16:creationId xmlns:a16="http://schemas.microsoft.com/office/drawing/2014/main" id="{45DF3A67-3A7D-6B21-9C85-373239AA4BB9}"/>
                </a:ext>
              </a:extLst>
            </p:cNvPr>
            <p:cNvSpPr/>
            <p:nvPr/>
          </p:nvSpPr>
          <p:spPr>
            <a:xfrm>
              <a:off x="1445475" y="2729597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5">
            <a:extLst>
              <a:ext uri="{FF2B5EF4-FFF2-40B4-BE49-F238E27FC236}">
                <a16:creationId xmlns:a16="http://schemas.microsoft.com/office/drawing/2014/main" id="{8743B2AC-528A-2ACB-1A04-61D86E05F232}"/>
              </a:ext>
            </a:extLst>
          </p:cNvPr>
          <p:cNvGrpSpPr/>
          <p:nvPr/>
        </p:nvGrpSpPr>
        <p:grpSpPr>
          <a:xfrm flipH="1">
            <a:off x="1616064" y="1113136"/>
            <a:ext cx="654244" cy="1029225"/>
            <a:chOff x="1118806" y="2515275"/>
            <a:chExt cx="654244" cy="1029225"/>
          </a:xfrm>
        </p:grpSpPr>
        <p:sp>
          <p:nvSpPr>
            <p:cNvPr id="709" name="Google Shape;709;p35">
              <a:extLst>
                <a:ext uri="{FF2B5EF4-FFF2-40B4-BE49-F238E27FC236}">
                  <a16:creationId xmlns:a16="http://schemas.microsoft.com/office/drawing/2014/main" id="{4CB29896-285A-2D65-1427-F3F9833D1069}"/>
                </a:ext>
              </a:extLst>
            </p:cNvPr>
            <p:cNvSpPr/>
            <p:nvPr/>
          </p:nvSpPr>
          <p:spPr>
            <a:xfrm>
              <a:off x="1118806" y="2985217"/>
              <a:ext cx="109800" cy="3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>
              <a:extLst>
                <a:ext uri="{FF2B5EF4-FFF2-40B4-BE49-F238E27FC236}">
                  <a16:creationId xmlns:a16="http://schemas.microsoft.com/office/drawing/2014/main" id="{E6FA5507-302E-A003-861F-7E5A12579CEA}"/>
                </a:ext>
              </a:extLst>
            </p:cNvPr>
            <p:cNvSpPr/>
            <p:nvPr/>
          </p:nvSpPr>
          <p:spPr>
            <a:xfrm>
              <a:off x="1227706" y="2876615"/>
              <a:ext cx="109800" cy="55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>
              <a:extLst>
                <a:ext uri="{FF2B5EF4-FFF2-40B4-BE49-F238E27FC236}">
                  <a16:creationId xmlns:a16="http://schemas.microsoft.com/office/drawing/2014/main" id="{4C3D44F8-53F2-E929-AB0B-3F7174E704E6}"/>
                </a:ext>
              </a:extLst>
            </p:cNvPr>
            <p:cNvSpPr/>
            <p:nvPr/>
          </p:nvSpPr>
          <p:spPr>
            <a:xfrm>
              <a:off x="1336575" y="2729700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>
              <a:extLst>
                <a:ext uri="{FF2B5EF4-FFF2-40B4-BE49-F238E27FC236}">
                  <a16:creationId xmlns:a16="http://schemas.microsoft.com/office/drawing/2014/main" id="{64F0E431-AF49-6C85-F0F7-9F795701044D}"/>
                </a:ext>
              </a:extLst>
            </p:cNvPr>
            <p:cNvSpPr/>
            <p:nvPr/>
          </p:nvSpPr>
          <p:spPr>
            <a:xfrm>
              <a:off x="1445475" y="2515275"/>
              <a:ext cx="109800" cy="102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>
              <a:extLst>
                <a:ext uri="{FF2B5EF4-FFF2-40B4-BE49-F238E27FC236}">
                  <a16:creationId xmlns:a16="http://schemas.microsoft.com/office/drawing/2014/main" id="{D3E813EB-8CB6-A36C-46A0-D2B72A6095C8}"/>
                </a:ext>
              </a:extLst>
            </p:cNvPr>
            <p:cNvSpPr/>
            <p:nvPr/>
          </p:nvSpPr>
          <p:spPr>
            <a:xfrm>
              <a:off x="1554375" y="2621025"/>
              <a:ext cx="109800" cy="81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>
              <a:extLst>
                <a:ext uri="{FF2B5EF4-FFF2-40B4-BE49-F238E27FC236}">
                  <a16:creationId xmlns:a16="http://schemas.microsoft.com/office/drawing/2014/main" id="{5CBB0333-A4E5-C0D8-B4E2-F61269596B2A}"/>
                </a:ext>
              </a:extLst>
            </p:cNvPr>
            <p:cNvSpPr/>
            <p:nvPr/>
          </p:nvSpPr>
          <p:spPr>
            <a:xfrm>
              <a:off x="1663250" y="2729700"/>
              <a:ext cx="109800" cy="45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>
              <a:extLst>
                <a:ext uri="{FF2B5EF4-FFF2-40B4-BE49-F238E27FC236}">
                  <a16:creationId xmlns:a16="http://schemas.microsoft.com/office/drawing/2014/main" id="{77C18FE4-D76C-B686-61F7-9F300D0F1BAF}"/>
                </a:ext>
              </a:extLst>
            </p:cNvPr>
            <p:cNvSpPr/>
            <p:nvPr/>
          </p:nvSpPr>
          <p:spPr>
            <a:xfrm>
              <a:off x="1227700" y="2985225"/>
              <a:ext cx="109800" cy="45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>
              <a:extLst>
                <a:ext uri="{FF2B5EF4-FFF2-40B4-BE49-F238E27FC236}">
                  <a16:creationId xmlns:a16="http://schemas.microsoft.com/office/drawing/2014/main" id="{0716763C-F7D8-AB8B-CAFB-1118745A8D32}"/>
                </a:ext>
              </a:extLst>
            </p:cNvPr>
            <p:cNvSpPr/>
            <p:nvPr/>
          </p:nvSpPr>
          <p:spPr>
            <a:xfrm>
              <a:off x="1336575" y="2876700"/>
              <a:ext cx="109800" cy="66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>
              <a:extLst>
                <a:ext uri="{FF2B5EF4-FFF2-40B4-BE49-F238E27FC236}">
                  <a16:creationId xmlns:a16="http://schemas.microsoft.com/office/drawing/2014/main" id="{7C291AF0-94F7-9E83-6A60-1034C7586EE7}"/>
                </a:ext>
              </a:extLst>
            </p:cNvPr>
            <p:cNvSpPr/>
            <p:nvPr/>
          </p:nvSpPr>
          <p:spPr>
            <a:xfrm>
              <a:off x="1445475" y="2729475"/>
              <a:ext cx="109800" cy="7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>
              <a:extLst>
                <a:ext uri="{FF2B5EF4-FFF2-40B4-BE49-F238E27FC236}">
                  <a16:creationId xmlns:a16="http://schemas.microsoft.com/office/drawing/2014/main" id="{925733D7-C9AA-BD45-831F-8B7DEEEBEF8C}"/>
                </a:ext>
              </a:extLst>
            </p:cNvPr>
            <p:cNvSpPr/>
            <p:nvPr/>
          </p:nvSpPr>
          <p:spPr>
            <a:xfrm>
              <a:off x="1554375" y="2729475"/>
              <a:ext cx="109800" cy="55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>
              <a:extLst>
                <a:ext uri="{FF2B5EF4-FFF2-40B4-BE49-F238E27FC236}">
                  <a16:creationId xmlns:a16="http://schemas.microsoft.com/office/drawing/2014/main" id="{3CB8B9A1-A060-8275-8C03-029FC6B4C70D}"/>
                </a:ext>
              </a:extLst>
            </p:cNvPr>
            <p:cNvSpPr/>
            <p:nvPr/>
          </p:nvSpPr>
          <p:spPr>
            <a:xfrm>
              <a:off x="1227706" y="3120236"/>
              <a:ext cx="109800" cy="16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>
              <a:extLst>
                <a:ext uri="{FF2B5EF4-FFF2-40B4-BE49-F238E27FC236}">
                  <a16:creationId xmlns:a16="http://schemas.microsoft.com/office/drawing/2014/main" id="{D299CAE4-240A-14F0-F82A-B13DECD6B62A}"/>
                </a:ext>
              </a:extLst>
            </p:cNvPr>
            <p:cNvSpPr/>
            <p:nvPr/>
          </p:nvSpPr>
          <p:spPr>
            <a:xfrm>
              <a:off x="1336575" y="2985425"/>
              <a:ext cx="109800" cy="45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>
              <a:extLst>
                <a:ext uri="{FF2B5EF4-FFF2-40B4-BE49-F238E27FC236}">
                  <a16:creationId xmlns:a16="http://schemas.microsoft.com/office/drawing/2014/main" id="{2B86A09C-8F15-6735-D068-F117DA59BA49}"/>
                </a:ext>
              </a:extLst>
            </p:cNvPr>
            <p:cNvSpPr/>
            <p:nvPr/>
          </p:nvSpPr>
          <p:spPr>
            <a:xfrm>
              <a:off x="1445481" y="2729588"/>
              <a:ext cx="109800" cy="55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>
            <a:extLst>
              <a:ext uri="{FF2B5EF4-FFF2-40B4-BE49-F238E27FC236}">
                <a16:creationId xmlns:a16="http://schemas.microsoft.com/office/drawing/2014/main" id="{9E0359E6-A4A2-8198-27B1-016469FC12FE}"/>
              </a:ext>
            </a:extLst>
          </p:cNvPr>
          <p:cNvSpPr/>
          <p:nvPr/>
        </p:nvSpPr>
        <p:spPr>
          <a:xfrm>
            <a:off x="2067000" y="1013100"/>
            <a:ext cx="5010000" cy="3117300"/>
          </a:xfrm>
          <a:prstGeom prst="rect">
            <a:avLst/>
          </a:prstGeom>
          <a:solidFill>
            <a:schemeClr val="lt2"/>
          </a:solidFill>
          <a:ln w="28575" cap="sq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>
            <a:extLst>
              <a:ext uri="{FF2B5EF4-FFF2-40B4-BE49-F238E27FC236}">
                <a16:creationId xmlns:a16="http://schemas.microsoft.com/office/drawing/2014/main" id="{A1F3F356-A03A-77A5-6943-D2D346214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5790" y="2334526"/>
            <a:ext cx="45723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Technologies</a:t>
            </a:r>
            <a:endParaRPr sz="5400" dirty="0"/>
          </a:p>
        </p:txBody>
      </p:sp>
      <p:sp>
        <p:nvSpPr>
          <p:cNvPr id="724" name="Google Shape;724;p35">
            <a:extLst>
              <a:ext uri="{FF2B5EF4-FFF2-40B4-BE49-F238E27FC236}">
                <a16:creationId xmlns:a16="http://schemas.microsoft.com/office/drawing/2014/main" id="{BD042E22-2491-51BC-DFE5-5280F4625CD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67000" y="1013100"/>
            <a:ext cx="5010000" cy="1128300"/>
          </a:xfrm>
          <a:prstGeom prst="rect">
            <a:avLst/>
          </a:prstGeom>
        </p:spPr>
        <p:txBody>
          <a:bodyPr spcFirstLastPara="1" wrap="square" lIns="91425" tIns="0" rIns="91425" bIns="155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6" name="Google Shape;726;p35">
            <a:extLst>
              <a:ext uri="{FF2B5EF4-FFF2-40B4-BE49-F238E27FC236}">
                <a16:creationId xmlns:a16="http://schemas.microsoft.com/office/drawing/2014/main" id="{2C02410B-0CF6-F86E-AD09-52EE2D36CF75}"/>
              </a:ext>
            </a:extLst>
          </p:cNvPr>
          <p:cNvSpPr/>
          <p:nvPr/>
        </p:nvSpPr>
        <p:spPr>
          <a:xfrm>
            <a:off x="8469150" y="2040600"/>
            <a:ext cx="677632" cy="2571488"/>
          </a:xfrm>
          <a:custGeom>
            <a:avLst/>
            <a:gdLst/>
            <a:ahLst/>
            <a:cxnLst/>
            <a:rect l="l" t="t" r="r" b="b"/>
            <a:pathLst>
              <a:path w="31052" h="55194" extrusionOk="0">
                <a:moveTo>
                  <a:pt x="2608" y="1"/>
                </a:moveTo>
                <a:lnTo>
                  <a:pt x="2608" y="3254"/>
                </a:lnTo>
                <a:lnTo>
                  <a:pt x="1" y="3254"/>
                </a:lnTo>
                <a:lnTo>
                  <a:pt x="1" y="55193"/>
                </a:lnTo>
                <a:lnTo>
                  <a:pt x="31052" y="55193"/>
                </a:lnTo>
                <a:lnTo>
                  <a:pt x="31052" y="9921"/>
                </a:lnTo>
                <a:lnTo>
                  <a:pt x="20056" y="9921"/>
                </a:lnTo>
                <a:lnTo>
                  <a:pt x="20056" y="23981"/>
                </a:lnTo>
                <a:lnTo>
                  <a:pt x="14841" y="23981"/>
                </a:lnTo>
                <a:lnTo>
                  <a:pt x="14841" y="3254"/>
                </a:lnTo>
                <a:lnTo>
                  <a:pt x="12233" y="3254"/>
                </a:lnTo>
                <a:lnTo>
                  <a:pt x="1223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extLst>
              <a:ext uri="{FF2B5EF4-FFF2-40B4-BE49-F238E27FC236}">
                <a16:creationId xmlns:a16="http://schemas.microsoft.com/office/drawing/2014/main" id="{5F9E3D18-6009-AAB4-EA5B-4D030B4329E3}"/>
              </a:ext>
            </a:extLst>
          </p:cNvPr>
          <p:cNvSpPr/>
          <p:nvPr/>
        </p:nvSpPr>
        <p:spPr>
          <a:xfrm>
            <a:off x="7809644" y="1013100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8745" y="0"/>
                </a:moveTo>
                <a:lnTo>
                  <a:pt x="8745" y="7273"/>
                </a:lnTo>
                <a:lnTo>
                  <a:pt x="4455" y="7273"/>
                </a:lnTo>
                <a:lnTo>
                  <a:pt x="4455" y="10236"/>
                </a:lnTo>
                <a:lnTo>
                  <a:pt x="0" y="10236"/>
                </a:lnTo>
                <a:lnTo>
                  <a:pt x="0" y="13381"/>
                </a:lnTo>
                <a:lnTo>
                  <a:pt x="5455" y="13381"/>
                </a:lnTo>
                <a:lnTo>
                  <a:pt x="5455" y="15690"/>
                </a:lnTo>
                <a:lnTo>
                  <a:pt x="24599" y="15690"/>
                </a:lnTo>
                <a:lnTo>
                  <a:pt x="24599" y="11727"/>
                </a:lnTo>
                <a:lnTo>
                  <a:pt x="29707" y="11727"/>
                </a:lnTo>
                <a:lnTo>
                  <a:pt x="29707" y="6109"/>
                </a:lnTo>
                <a:lnTo>
                  <a:pt x="24762" y="6109"/>
                </a:lnTo>
                <a:lnTo>
                  <a:pt x="24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>
            <a:extLst>
              <a:ext uri="{FF2B5EF4-FFF2-40B4-BE49-F238E27FC236}">
                <a16:creationId xmlns:a16="http://schemas.microsoft.com/office/drawing/2014/main" id="{E7037AD9-F4C7-0665-CB7B-E731F66D1A67}"/>
              </a:ext>
            </a:extLst>
          </p:cNvPr>
          <p:cNvSpPr/>
          <p:nvPr/>
        </p:nvSpPr>
        <p:spPr>
          <a:xfrm>
            <a:off x="643199" y="2495965"/>
            <a:ext cx="691157" cy="365051"/>
          </a:xfrm>
          <a:custGeom>
            <a:avLst/>
            <a:gdLst/>
            <a:ahLst/>
            <a:cxnLst/>
            <a:rect l="l" t="t" r="r" b="b"/>
            <a:pathLst>
              <a:path w="29708" h="15691" extrusionOk="0">
                <a:moveTo>
                  <a:pt x="4945" y="0"/>
                </a:moveTo>
                <a:lnTo>
                  <a:pt x="4945" y="6109"/>
                </a:lnTo>
                <a:lnTo>
                  <a:pt x="0" y="6109"/>
                </a:lnTo>
                <a:lnTo>
                  <a:pt x="0" y="11727"/>
                </a:lnTo>
                <a:lnTo>
                  <a:pt x="5109" y="11727"/>
                </a:lnTo>
                <a:lnTo>
                  <a:pt x="5109" y="15690"/>
                </a:lnTo>
                <a:lnTo>
                  <a:pt x="24253" y="15690"/>
                </a:lnTo>
                <a:lnTo>
                  <a:pt x="24253" y="13363"/>
                </a:lnTo>
                <a:lnTo>
                  <a:pt x="29707" y="13363"/>
                </a:lnTo>
                <a:lnTo>
                  <a:pt x="29707" y="10236"/>
                </a:lnTo>
                <a:lnTo>
                  <a:pt x="25253" y="10236"/>
                </a:lnTo>
                <a:lnTo>
                  <a:pt x="25253" y="7254"/>
                </a:lnTo>
                <a:lnTo>
                  <a:pt x="20962" y="7254"/>
                </a:lnTo>
                <a:lnTo>
                  <a:pt x="20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5">
            <a:extLst>
              <a:ext uri="{FF2B5EF4-FFF2-40B4-BE49-F238E27FC236}">
                <a16:creationId xmlns:a16="http://schemas.microsoft.com/office/drawing/2014/main" id="{6943B4AC-3F0D-7BEC-F0C0-0D26F34B468A}"/>
              </a:ext>
            </a:extLst>
          </p:cNvPr>
          <p:cNvGrpSpPr/>
          <p:nvPr/>
        </p:nvGrpSpPr>
        <p:grpSpPr>
          <a:xfrm>
            <a:off x="-333352" y="3335323"/>
            <a:ext cx="2526175" cy="1395309"/>
            <a:chOff x="1023825" y="935023"/>
            <a:chExt cx="2526175" cy="1395309"/>
          </a:xfrm>
        </p:grpSpPr>
        <p:sp>
          <p:nvSpPr>
            <p:cNvPr id="730" name="Google Shape;730;p35">
              <a:extLst>
                <a:ext uri="{FF2B5EF4-FFF2-40B4-BE49-F238E27FC236}">
                  <a16:creationId xmlns:a16="http://schemas.microsoft.com/office/drawing/2014/main" id="{D4832234-B598-DAB9-15E5-BD991D019666}"/>
                </a:ext>
              </a:extLst>
            </p:cNvPr>
            <p:cNvSpPr/>
            <p:nvPr/>
          </p:nvSpPr>
          <p:spPr>
            <a:xfrm flipH="1">
              <a:off x="1707226" y="1696300"/>
              <a:ext cx="1806899" cy="442441"/>
            </a:xfrm>
            <a:custGeom>
              <a:avLst/>
              <a:gdLst/>
              <a:ahLst/>
              <a:cxnLst/>
              <a:rect l="l" t="t" r="r" b="b"/>
              <a:pathLst>
                <a:path w="23558" h="13162" extrusionOk="0">
                  <a:moveTo>
                    <a:pt x="1" y="0"/>
                  </a:moveTo>
                  <a:lnTo>
                    <a:pt x="1" y="13162"/>
                  </a:lnTo>
                  <a:lnTo>
                    <a:pt x="23558" y="13162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>
              <a:extLst>
                <a:ext uri="{FF2B5EF4-FFF2-40B4-BE49-F238E27FC236}">
                  <a16:creationId xmlns:a16="http://schemas.microsoft.com/office/drawing/2014/main" id="{30C02071-4BE8-043E-7F95-D56FE488102F}"/>
                </a:ext>
              </a:extLst>
            </p:cNvPr>
            <p:cNvSpPr/>
            <p:nvPr/>
          </p:nvSpPr>
          <p:spPr>
            <a:xfrm flipH="1">
              <a:off x="1023825" y="1981150"/>
              <a:ext cx="6207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>
              <a:extLst>
                <a:ext uri="{FF2B5EF4-FFF2-40B4-BE49-F238E27FC236}">
                  <a16:creationId xmlns:a16="http://schemas.microsoft.com/office/drawing/2014/main" id="{0F742DE7-A038-4550-DAE1-7C251C024BBA}"/>
                </a:ext>
              </a:extLst>
            </p:cNvPr>
            <p:cNvSpPr/>
            <p:nvPr/>
          </p:nvSpPr>
          <p:spPr>
            <a:xfrm flipH="1">
              <a:off x="1023825" y="1211275"/>
              <a:ext cx="1304100" cy="7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>
              <a:extLst>
                <a:ext uri="{FF2B5EF4-FFF2-40B4-BE49-F238E27FC236}">
                  <a16:creationId xmlns:a16="http://schemas.microsoft.com/office/drawing/2014/main" id="{8225FD0D-B1A6-6089-43DA-B27794636EA1}"/>
                </a:ext>
              </a:extLst>
            </p:cNvPr>
            <p:cNvSpPr/>
            <p:nvPr/>
          </p:nvSpPr>
          <p:spPr>
            <a:xfrm flipH="1">
              <a:off x="1707225" y="1212150"/>
              <a:ext cx="620700" cy="8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>
              <a:extLst>
                <a:ext uri="{FF2B5EF4-FFF2-40B4-BE49-F238E27FC236}">
                  <a16:creationId xmlns:a16="http://schemas.microsoft.com/office/drawing/2014/main" id="{33DECA88-1E05-4FDB-4425-5DE8EEA9380E}"/>
                </a:ext>
              </a:extLst>
            </p:cNvPr>
            <p:cNvSpPr/>
            <p:nvPr/>
          </p:nvSpPr>
          <p:spPr>
            <a:xfrm flipH="1">
              <a:off x="2390125" y="1120075"/>
              <a:ext cx="820800" cy="95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>
              <a:extLst>
                <a:ext uri="{FF2B5EF4-FFF2-40B4-BE49-F238E27FC236}">
                  <a16:creationId xmlns:a16="http://schemas.microsoft.com/office/drawing/2014/main" id="{A5526DA1-AB81-8F03-7962-1BF5FD38C0CE}"/>
                </a:ext>
              </a:extLst>
            </p:cNvPr>
            <p:cNvSpPr/>
            <p:nvPr/>
          </p:nvSpPr>
          <p:spPr>
            <a:xfrm flipH="1">
              <a:off x="3098200" y="1565275"/>
              <a:ext cx="451800" cy="50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35">
              <a:extLst>
                <a:ext uri="{FF2B5EF4-FFF2-40B4-BE49-F238E27FC236}">
                  <a16:creationId xmlns:a16="http://schemas.microsoft.com/office/drawing/2014/main" id="{09F6C130-3099-52CC-A43F-40EC08A4AB23}"/>
                </a:ext>
              </a:extLst>
            </p:cNvPr>
            <p:cNvGrpSpPr/>
            <p:nvPr/>
          </p:nvGrpSpPr>
          <p:grpSpPr>
            <a:xfrm>
              <a:off x="3183850" y="1222058"/>
              <a:ext cx="253500" cy="364342"/>
              <a:chOff x="3219625" y="1209014"/>
              <a:chExt cx="253500" cy="364342"/>
            </a:xfrm>
          </p:grpSpPr>
          <p:sp>
            <p:nvSpPr>
              <p:cNvPr id="737" name="Google Shape;737;p35">
                <a:extLst>
                  <a:ext uri="{FF2B5EF4-FFF2-40B4-BE49-F238E27FC236}">
                    <a16:creationId xmlns:a16="http://schemas.microsoft.com/office/drawing/2014/main" id="{7CBA92DE-90E7-6886-F4E7-DE64BBC19FB8}"/>
                  </a:ext>
                </a:extLst>
              </p:cNvPr>
              <p:cNvSpPr/>
              <p:nvPr/>
            </p:nvSpPr>
            <p:spPr>
              <a:xfrm flipH="1">
                <a:off x="3246749" y="1209014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>
                <a:extLst>
                  <a:ext uri="{FF2B5EF4-FFF2-40B4-BE49-F238E27FC236}">
                    <a16:creationId xmlns:a16="http://schemas.microsoft.com/office/drawing/2014/main" id="{B2A644F0-7D04-0E16-DA5D-76142EAB212E}"/>
                  </a:ext>
                </a:extLst>
              </p:cNvPr>
              <p:cNvSpPr/>
              <p:nvPr/>
            </p:nvSpPr>
            <p:spPr>
              <a:xfrm flipH="1">
                <a:off x="3219625" y="1437456"/>
                <a:ext cx="253500" cy="13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>
                <a:extLst>
                  <a:ext uri="{FF2B5EF4-FFF2-40B4-BE49-F238E27FC236}">
                    <a16:creationId xmlns:a16="http://schemas.microsoft.com/office/drawing/2014/main" id="{BD92E558-0960-E256-ADBC-C4A7C08614CF}"/>
                  </a:ext>
                </a:extLst>
              </p:cNvPr>
              <p:cNvSpPr/>
              <p:nvPr/>
            </p:nvSpPr>
            <p:spPr>
              <a:xfrm flipH="1">
                <a:off x="3246749" y="1322921"/>
                <a:ext cx="113700" cy="1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5">
              <a:extLst>
                <a:ext uri="{FF2B5EF4-FFF2-40B4-BE49-F238E27FC236}">
                  <a16:creationId xmlns:a16="http://schemas.microsoft.com/office/drawing/2014/main" id="{88F86307-21B0-7F5D-C74E-7CFB302CB9F6}"/>
                </a:ext>
              </a:extLst>
            </p:cNvPr>
            <p:cNvGrpSpPr/>
            <p:nvPr/>
          </p:nvGrpSpPr>
          <p:grpSpPr>
            <a:xfrm>
              <a:off x="2816486" y="935023"/>
              <a:ext cx="282063" cy="173762"/>
              <a:chOff x="3098259" y="667123"/>
              <a:chExt cx="282063" cy="173762"/>
            </a:xfrm>
          </p:grpSpPr>
          <p:sp>
            <p:nvSpPr>
              <p:cNvPr id="741" name="Google Shape;741;p35">
                <a:extLst>
                  <a:ext uri="{FF2B5EF4-FFF2-40B4-BE49-F238E27FC236}">
                    <a16:creationId xmlns:a16="http://schemas.microsoft.com/office/drawing/2014/main" id="{F9AA5E4F-4D8E-1518-448C-E59D5F00D5B3}"/>
                  </a:ext>
                </a:extLst>
              </p:cNvPr>
              <p:cNvSpPr/>
              <p:nvPr/>
            </p:nvSpPr>
            <p:spPr>
              <a:xfrm flipH="1">
                <a:off x="3223441" y="706996"/>
                <a:ext cx="31699" cy="13388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983" extrusionOk="0">
                    <a:moveTo>
                      <a:pt x="0" y="0"/>
                    </a:moveTo>
                    <a:lnTo>
                      <a:pt x="0" y="3982"/>
                    </a:lnTo>
                    <a:lnTo>
                      <a:pt x="943" y="3982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5">
                <a:extLst>
                  <a:ext uri="{FF2B5EF4-FFF2-40B4-BE49-F238E27FC236}">
                    <a16:creationId xmlns:a16="http://schemas.microsoft.com/office/drawing/2014/main" id="{940FD9D6-8A4F-ECB5-3735-F0F62359E238}"/>
                  </a:ext>
                </a:extLst>
              </p:cNvPr>
              <p:cNvSpPr/>
              <p:nvPr/>
            </p:nvSpPr>
            <p:spPr>
              <a:xfrm flipH="1">
                <a:off x="3098291" y="667123"/>
                <a:ext cx="282000" cy="108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5">
                <a:extLst>
                  <a:ext uri="{FF2B5EF4-FFF2-40B4-BE49-F238E27FC236}">
                    <a16:creationId xmlns:a16="http://schemas.microsoft.com/office/drawing/2014/main" id="{18A0BAB9-4390-26A1-A3F5-5CC6EE74E246}"/>
                  </a:ext>
                </a:extLst>
              </p:cNvPr>
              <p:cNvSpPr/>
              <p:nvPr/>
            </p:nvSpPr>
            <p:spPr>
              <a:xfrm flipH="1">
                <a:off x="3195191" y="667123"/>
                <a:ext cx="88200" cy="10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5">
                <a:extLst>
                  <a:ext uri="{FF2B5EF4-FFF2-40B4-BE49-F238E27FC236}">
                    <a16:creationId xmlns:a16="http://schemas.microsoft.com/office/drawing/2014/main" id="{A1B4DB7A-C266-422E-A733-547132E092A8}"/>
                  </a:ext>
                </a:extLst>
              </p:cNvPr>
              <p:cNvSpPr/>
              <p:nvPr/>
            </p:nvSpPr>
            <p:spPr>
              <a:xfrm flipH="1">
                <a:off x="3098259" y="742762"/>
                <a:ext cx="282063" cy="32707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973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8390" y="973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35">
              <a:extLst>
                <a:ext uri="{FF2B5EF4-FFF2-40B4-BE49-F238E27FC236}">
                  <a16:creationId xmlns:a16="http://schemas.microsoft.com/office/drawing/2014/main" id="{9B68569F-C32B-D04B-581E-FC10874BEF52}"/>
                </a:ext>
              </a:extLst>
            </p:cNvPr>
            <p:cNvGrpSpPr/>
            <p:nvPr/>
          </p:nvGrpSpPr>
          <p:grpSpPr>
            <a:xfrm flipH="1">
              <a:off x="1469467" y="1918375"/>
              <a:ext cx="412814" cy="411934"/>
              <a:chOff x="3326300" y="219775"/>
              <a:chExt cx="704100" cy="702600"/>
            </a:xfrm>
          </p:grpSpPr>
          <p:sp>
            <p:nvSpPr>
              <p:cNvPr id="746" name="Google Shape;746;p35">
                <a:extLst>
                  <a:ext uri="{FF2B5EF4-FFF2-40B4-BE49-F238E27FC236}">
                    <a16:creationId xmlns:a16="http://schemas.microsoft.com/office/drawing/2014/main" id="{25CA2BC6-D20B-6124-7C3F-AA89F0368FAC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>
                <a:extLst>
                  <a:ext uri="{FF2B5EF4-FFF2-40B4-BE49-F238E27FC236}">
                    <a16:creationId xmlns:a16="http://schemas.microsoft.com/office/drawing/2014/main" id="{4D422354-9ABE-1137-5B0B-E025040937D5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>
                <a:extLst>
                  <a:ext uri="{FF2B5EF4-FFF2-40B4-BE49-F238E27FC236}">
                    <a16:creationId xmlns:a16="http://schemas.microsoft.com/office/drawing/2014/main" id="{D590C5B6-D8F9-30D4-EC3A-8841777B9DB6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5">
              <a:extLst>
                <a:ext uri="{FF2B5EF4-FFF2-40B4-BE49-F238E27FC236}">
                  <a16:creationId xmlns:a16="http://schemas.microsoft.com/office/drawing/2014/main" id="{D3221B90-CC14-D05E-2897-8341A4DA7484}"/>
                </a:ext>
              </a:extLst>
            </p:cNvPr>
            <p:cNvGrpSpPr/>
            <p:nvPr/>
          </p:nvGrpSpPr>
          <p:grpSpPr>
            <a:xfrm flipH="1">
              <a:off x="2875935" y="1918397"/>
              <a:ext cx="412814" cy="411934"/>
              <a:chOff x="3326300" y="219775"/>
              <a:chExt cx="704100" cy="702600"/>
            </a:xfrm>
          </p:grpSpPr>
          <p:sp>
            <p:nvSpPr>
              <p:cNvPr id="750" name="Google Shape;750;p35">
                <a:extLst>
                  <a:ext uri="{FF2B5EF4-FFF2-40B4-BE49-F238E27FC236}">
                    <a16:creationId xmlns:a16="http://schemas.microsoft.com/office/drawing/2014/main" id="{27B53849-47D1-E4B0-1693-FA10BF005AD5}"/>
                  </a:ext>
                </a:extLst>
              </p:cNvPr>
              <p:cNvSpPr/>
              <p:nvPr/>
            </p:nvSpPr>
            <p:spPr>
              <a:xfrm>
                <a:off x="3407750" y="219775"/>
                <a:ext cx="541200" cy="70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>
                <a:extLst>
                  <a:ext uri="{FF2B5EF4-FFF2-40B4-BE49-F238E27FC236}">
                    <a16:creationId xmlns:a16="http://schemas.microsoft.com/office/drawing/2014/main" id="{5E31C1E9-C149-E037-078B-2E8AE403B8F7}"/>
                  </a:ext>
                </a:extLst>
              </p:cNvPr>
              <p:cNvSpPr/>
              <p:nvPr/>
            </p:nvSpPr>
            <p:spPr>
              <a:xfrm>
                <a:off x="3326300" y="301375"/>
                <a:ext cx="7041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>
                <a:extLst>
                  <a:ext uri="{FF2B5EF4-FFF2-40B4-BE49-F238E27FC236}">
                    <a16:creationId xmlns:a16="http://schemas.microsoft.com/office/drawing/2014/main" id="{9089EB1B-AD20-4D9F-C0C0-6E39A4646850}"/>
                  </a:ext>
                </a:extLst>
              </p:cNvPr>
              <p:cNvSpPr/>
              <p:nvPr/>
            </p:nvSpPr>
            <p:spPr>
              <a:xfrm>
                <a:off x="3486950" y="379675"/>
                <a:ext cx="382800" cy="38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35">
              <a:extLst>
                <a:ext uri="{FF2B5EF4-FFF2-40B4-BE49-F238E27FC236}">
                  <a16:creationId xmlns:a16="http://schemas.microsoft.com/office/drawing/2014/main" id="{5D4D055D-ACFA-E471-91A6-383BE2657C80}"/>
                </a:ext>
              </a:extLst>
            </p:cNvPr>
            <p:cNvGrpSpPr/>
            <p:nvPr/>
          </p:nvGrpSpPr>
          <p:grpSpPr>
            <a:xfrm>
              <a:off x="2390192" y="1689957"/>
              <a:ext cx="1159725" cy="91301"/>
              <a:chOff x="2483850" y="1640008"/>
              <a:chExt cx="1074416" cy="91292"/>
            </a:xfrm>
          </p:grpSpPr>
          <p:grpSp>
            <p:nvGrpSpPr>
              <p:cNvPr id="754" name="Google Shape;754;p35">
                <a:extLst>
                  <a:ext uri="{FF2B5EF4-FFF2-40B4-BE49-F238E27FC236}">
                    <a16:creationId xmlns:a16="http://schemas.microsoft.com/office/drawing/2014/main" id="{3A50E3CF-D963-49E3-CEA2-07A6EC22098B}"/>
                  </a:ext>
                </a:extLst>
              </p:cNvPr>
              <p:cNvGrpSpPr/>
              <p:nvPr/>
            </p:nvGrpSpPr>
            <p:grpSpPr>
              <a:xfrm flipH="1">
                <a:off x="2483850" y="1640008"/>
                <a:ext cx="564488" cy="91281"/>
                <a:chOff x="5446150" y="403300"/>
                <a:chExt cx="1684536" cy="272400"/>
              </a:xfrm>
            </p:grpSpPr>
            <p:sp>
              <p:nvSpPr>
                <p:cNvPr id="755" name="Google Shape;755;p35">
                  <a:extLst>
                    <a:ext uri="{FF2B5EF4-FFF2-40B4-BE49-F238E27FC236}">
                      <a16:creationId xmlns:a16="http://schemas.microsoft.com/office/drawing/2014/main" id="{C9A1F543-5E4B-44B6-1F30-D8F597E3B7D7}"/>
                    </a:ext>
                  </a:extLst>
                </p:cNvPr>
                <p:cNvSpPr/>
                <p:nvPr/>
              </p:nvSpPr>
              <p:spPr>
                <a:xfrm>
                  <a:off x="5446150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5">
                  <a:extLst>
                    <a:ext uri="{FF2B5EF4-FFF2-40B4-BE49-F238E27FC236}">
                      <a16:creationId xmlns:a16="http://schemas.microsoft.com/office/drawing/2014/main" id="{FE87F933-CB19-A1B6-E42D-10C8F384FDF5}"/>
                    </a:ext>
                  </a:extLst>
                </p:cNvPr>
                <p:cNvSpPr/>
                <p:nvPr/>
              </p:nvSpPr>
              <p:spPr>
                <a:xfrm>
                  <a:off x="586432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5">
                  <a:extLst>
                    <a:ext uri="{FF2B5EF4-FFF2-40B4-BE49-F238E27FC236}">
                      <a16:creationId xmlns:a16="http://schemas.microsoft.com/office/drawing/2014/main" id="{D7F3BE57-9CD9-A50C-AB1D-F1F5FDC3210C}"/>
                    </a:ext>
                  </a:extLst>
                </p:cNvPr>
                <p:cNvSpPr/>
                <p:nvPr/>
              </p:nvSpPr>
              <p:spPr>
                <a:xfrm>
                  <a:off x="628250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5">
                  <a:extLst>
                    <a:ext uri="{FF2B5EF4-FFF2-40B4-BE49-F238E27FC236}">
                      <a16:creationId xmlns:a16="http://schemas.microsoft.com/office/drawing/2014/main" id="{C9AA68C7-476F-432B-DD18-B01722F6C74F}"/>
                    </a:ext>
                  </a:extLst>
                </p:cNvPr>
                <p:cNvSpPr/>
                <p:nvPr/>
              </p:nvSpPr>
              <p:spPr>
                <a:xfrm>
                  <a:off x="6700689" y="403300"/>
                  <a:ext cx="342600" cy="272400"/>
                </a:xfrm>
                <a:prstGeom prst="parallelogram">
                  <a:avLst>
                    <a:gd name="adj" fmla="val 5332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5">
                  <a:extLst>
                    <a:ext uri="{FF2B5EF4-FFF2-40B4-BE49-F238E27FC236}">
                      <a16:creationId xmlns:a16="http://schemas.microsoft.com/office/drawing/2014/main" id="{525E31BB-7A81-EEA0-5E75-CB6EC7810A20}"/>
                    </a:ext>
                  </a:extLst>
                </p:cNvPr>
                <p:cNvSpPr/>
                <p:nvPr/>
              </p:nvSpPr>
              <p:spPr>
                <a:xfrm>
                  <a:off x="6872386" y="403300"/>
                  <a:ext cx="258300" cy="272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0" name="Google Shape;760;p35">
                <a:extLst>
                  <a:ext uri="{FF2B5EF4-FFF2-40B4-BE49-F238E27FC236}">
                    <a16:creationId xmlns:a16="http://schemas.microsoft.com/office/drawing/2014/main" id="{E203797F-878C-0A48-88D7-3EF56BCA4160}"/>
                  </a:ext>
                </a:extLst>
              </p:cNvPr>
              <p:cNvSpPr/>
              <p:nvPr/>
            </p:nvSpPr>
            <p:spPr>
              <a:xfrm flipH="1">
                <a:off x="2998166" y="1640100"/>
                <a:ext cx="560100" cy="9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5">
              <a:extLst>
                <a:ext uri="{FF2B5EF4-FFF2-40B4-BE49-F238E27FC236}">
                  <a16:creationId xmlns:a16="http://schemas.microsoft.com/office/drawing/2014/main" id="{DA4C701C-FBE7-70C6-48BC-42E0C1915D6C}"/>
                </a:ext>
              </a:extLst>
            </p:cNvPr>
            <p:cNvGrpSpPr/>
            <p:nvPr/>
          </p:nvGrpSpPr>
          <p:grpSpPr>
            <a:xfrm>
              <a:off x="2483850" y="1224300"/>
              <a:ext cx="614700" cy="228600"/>
              <a:chOff x="2483850" y="1224300"/>
              <a:chExt cx="614700" cy="228600"/>
            </a:xfrm>
          </p:grpSpPr>
          <p:sp>
            <p:nvSpPr>
              <p:cNvPr id="762" name="Google Shape;762;p35">
                <a:extLst>
                  <a:ext uri="{FF2B5EF4-FFF2-40B4-BE49-F238E27FC236}">
                    <a16:creationId xmlns:a16="http://schemas.microsoft.com/office/drawing/2014/main" id="{F49D2088-F7AC-CF8F-1B68-ABBCCFB8531E}"/>
                  </a:ext>
                </a:extLst>
              </p:cNvPr>
              <p:cNvSpPr/>
              <p:nvPr/>
            </p:nvSpPr>
            <p:spPr>
              <a:xfrm flipH="1">
                <a:off x="2483850" y="1224300"/>
                <a:ext cx="614700" cy="2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5">
                <a:extLst>
                  <a:ext uri="{FF2B5EF4-FFF2-40B4-BE49-F238E27FC236}">
                    <a16:creationId xmlns:a16="http://schemas.microsoft.com/office/drawing/2014/main" id="{081D137B-0D38-105B-89A7-DEBEEBDA0F93}"/>
                  </a:ext>
                </a:extLst>
              </p:cNvPr>
              <p:cNvSpPr/>
              <p:nvPr/>
            </p:nvSpPr>
            <p:spPr>
              <a:xfrm flipH="1">
                <a:off x="2747100" y="1224300"/>
                <a:ext cx="88200" cy="22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5">
              <a:extLst>
                <a:ext uri="{FF2B5EF4-FFF2-40B4-BE49-F238E27FC236}">
                  <a16:creationId xmlns:a16="http://schemas.microsoft.com/office/drawing/2014/main" id="{FE6E1164-63CB-0BFE-DC39-77FBF009E3D9}"/>
                </a:ext>
              </a:extLst>
            </p:cNvPr>
            <p:cNvSpPr/>
            <p:nvPr/>
          </p:nvSpPr>
          <p:spPr>
            <a:xfrm flipH="1">
              <a:off x="1023826" y="1689950"/>
              <a:ext cx="1304100" cy="9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>
              <a:extLst>
                <a:ext uri="{FF2B5EF4-FFF2-40B4-BE49-F238E27FC236}">
                  <a16:creationId xmlns:a16="http://schemas.microsoft.com/office/drawing/2014/main" id="{CE0FA838-150B-EF94-C7EB-FA6A721D294A}"/>
                </a:ext>
              </a:extLst>
            </p:cNvPr>
            <p:cNvSpPr/>
            <p:nvPr/>
          </p:nvSpPr>
          <p:spPr>
            <a:xfrm flipH="1">
              <a:off x="1075125" y="1120075"/>
              <a:ext cx="1201500" cy="9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5722484"/>
      </p:ext>
    </p:extLst>
  </p:cSld>
  <p:clrMapOvr>
    <a:masterClrMapping/>
  </p:clrMapOvr>
</p:sld>
</file>

<file path=ppt/theme/theme1.xml><?xml version="1.0" encoding="utf-8"?>
<a:theme xmlns:a="http://schemas.openxmlformats.org/drawingml/2006/main" name="Firefighter CV by Slidesgo">
  <a:themeElements>
    <a:clrScheme name="Simple Light">
      <a:dk1>
        <a:srgbClr val="1D2220"/>
      </a:dk1>
      <a:lt1>
        <a:srgbClr val="FFFFFF"/>
      </a:lt1>
      <a:dk2>
        <a:srgbClr val="303A37"/>
      </a:dk2>
      <a:lt2>
        <a:srgbClr val="1F1E32"/>
      </a:lt2>
      <a:accent1>
        <a:srgbClr val="A53030"/>
      </a:accent1>
      <a:accent2>
        <a:srgbClr val="D96A29"/>
      </a:accent2>
      <a:accent3>
        <a:srgbClr val="E6B32D"/>
      </a:accent3>
      <a:accent4>
        <a:srgbClr val="48652D"/>
      </a:accent4>
      <a:accent5>
        <a:srgbClr val="93D94E"/>
      </a:accent5>
      <a:accent6>
        <a:srgbClr val="488774"/>
      </a:accent6>
      <a:hlink>
        <a:srgbClr val="93D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On-screen Show (16:9)</PresentationFormat>
  <Paragraphs>42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Fredoka One</vt:lpstr>
      <vt:lpstr>VT323</vt:lpstr>
      <vt:lpstr>Firefighter CV by Slidesgo</vt:lpstr>
      <vt:lpstr>UNDEFINED</vt:lpstr>
      <vt:lpstr>03</vt:lpstr>
      <vt:lpstr>TEAM</vt:lpstr>
      <vt:lpstr>EXPERIENCE</vt:lpstr>
      <vt:lpstr>IDEA</vt:lpstr>
      <vt:lpstr>PowerPoint Presentation</vt:lpstr>
      <vt:lpstr>Process</vt:lpstr>
      <vt:lpstr>OUR PROCESS DURING THE WEEKS WE HAD</vt:lpstr>
      <vt:lpstr>Technologies</vt:lpstr>
      <vt:lpstr>PowerPoint Presentation</vt:lpstr>
      <vt:lpstr>Let’s take a look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Beloslava Ileva</cp:lastModifiedBy>
  <cp:revision>1</cp:revision>
  <dcterms:modified xsi:type="dcterms:W3CDTF">2025-06-09T17:56:16Z</dcterms:modified>
</cp:coreProperties>
</file>