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72915" y="225043"/>
            <a:ext cx="3653154" cy="7252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2012" y="1969388"/>
            <a:ext cx="8663305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0800" y="942975"/>
            <a:ext cx="4629150" cy="4629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25855" y="2644457"/>
            <a:ext cx="3805554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dirty="0"/>
              <a:t>Team</a:t>
            </a:r>
            <a:r>
              <a:rPr sz="6000" spc="-175" dirty="0"/>
              <a:t> </a:t>
            </a:r>
            <a:r>
              <a:rPr sz="6000" spc="175" dirty="0"/>
              <a:t>Unity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1315" y="225043"/>
            <a:ext cx="22548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OUR</a:t>
            </a:r>
            <a:r>
              <a:rPr spc="-170" dirty="0"/>
              <a:t> </a:t>
            </a:r>
            <a:r>
              <a:rPr spc="-200" dirty="0"/>
              <a:t>TEAM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1466850"/>
            <a:ext cx="1123950" cy="10858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58670" y="1647906"/>
            <a:ext cx="2442845" cy="67881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Pavel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Plamenov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Parvanov</a:t>
            </a:r>
            <a:endParaRPr sz="180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  <a:spcBef>
                <a:spcPts val="615"/>
              </a:spcBef>
            </a:pPr>
            <a:r>
              <a:rPr sz="1200" spc="-45" dirty="0">
                <a:solidFill>
                  <a:srgbClr val="FFFFFF"/>
                </a:solidFill>
                <a:latin typeface="Times New Roman"/>
                <a:cs typeface="Times New Roman"/>
              </a:rPr>
              <a:t>Back-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end</a:t>
            </a:r>
            <a:r>
              <a:rPr sz="12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Developer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5675" y="2973438"/>
            <a:ext cx="2710815" cy="5365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Aleksandr</a:t>
            </a:r>
            <a:r>
              <a:rPr sz="1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Sergeevich</a:t>
            </a:r>
            <a:r>
              <a:rPr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Toder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Designer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8670" y="4121806"/>
            <a:ext cx="2520950" cy="53594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Persiqn</a:t>
            </a:r>
            <a:r>
              <a:rPr sz="18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Atanasov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Tanchev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Front-end</a:t>
            </a:r>
            <a:r>
              <a:rPr sz="12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Developer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4050" y="4886325"/>
            <a:ext cx="1181100" cy="11715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68670" y="5197723"/>
            <a:ext cx="2953385" cy="68008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Desislav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Dimitrov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Aleksandrov</a:t>
            </a:r>
            <a:endParaRPr sz="180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  <a:spcBef>
                <a:spcPts val="620"/>
              </a:spcBef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Scrum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Trainer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250" y="3829050"/>
            <a:ext cx="1276350" cy="126682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593482" y="324149"/>
            <a:ext cx="3131820" cy="3686175"/>
            <a:chOff x="7593482" y="324149"/>
            <a:chExt cx="3131820" cy="368617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20200" y="2571750"/>
              <a:ext cx="1504950" cy="14382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3482" y="324149"/>
              <a:ext cx="2330534" cy="22768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32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ABOUT</a:t>
            </a:r>
            <a:r>
              <a:rPr spc="-45" dirty="0"/>
              <a:t> </a:t>
            </a:r>
            <a:r>
              <a:rPr spc="-85" dirty="0"/>
              <a:t>OUR</a:t>
            </a:r>
            <a:r>
              <a:rPr spc="-114" dirty="0"/>
              <a:t> </a:t>
            </a:r>
            <a:r>
              <a:rPr spc="-105" dirty="0"/>
              <a:t>IDEA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dirty="0"/>
              <a:t>The</a:t>
            </a:r>
            <a:r>
              <a:rPr spc="30" dirty="0"/>
              <a:t> </a:t>
            </a:r>
            <a:r>
              <a:rPr dirty="0"/>
              <a:t>idea</a:t>
            </a:r>
            <a:r>
              <a:rPr spc="15" dirty="0"/>
              <a:t> </a:t>
            </a:r>
            <a:r>
              <a:rPr dirty="0"/>
              <a:t>for</a:t>
            </a:r>
            <a:r>
              <a:rPr spc="45" dirty="0"/>
              <a:t> </a:t>
            </a:r>
            <a:r>
              <a:rPr spc="95" dirty="0"/>
              <a:t>our</a:t>
            </a:r>
            <a:r>
              <a:rPr spc="-30" dirty="0"/>
              <a:t> </a:t>
            </a:r>
            <a:r>
              <a:rPr spc="65" dirty="0"/>
              <a:t>site</a:t>
            </a:r>
            <a:r>
              <a:rPr spc="3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spc="110" dirty="0"/>
              <a:t>to</a:t>
            </a:r>
            <a:r>
              <a:rPr spc="5" dirty="0"/>
              <a:t> </a:t>
            </a:r>
            <a:r>
              <a:rPr spc="80" dirty="0"/>
              <a:t>help</a:t>
            </a:r>
            <a:r>
              <a:rPr spc="-60" dirty="0"/>
              <a:t> </a:t>
            </a:r>
            <a:r>
              <a:rPr dirty="0"/>
              <a:t>all</a:t>
            </a:r>
            <a:r>
              <a:rPr spc="30" dirty="0"/>
              <a:t> </a:t>
            </a:r>
            <a:r>
              <a:rPr spc="140" dirty="0"/>
              <a:t>the</a:t>
            </a:r>
            <a:r>
              <a:rPr spc="30" dirty="0"/>
              <a:t> </a:t>
            </a:r>
            <a:r>
              <a:rPr dirty="0"/>
              <a:t>fire</a:t>
            </a:r>
            <a:r>
              <a:rPr spc="-45" dirty="0"/>
              <a:t> </a:t>
            </a:r>
            <a:r>
              <a:rPr spc="80" dirty="0"/>
              <a:t>fighters </a:t>
            </a:r>
            <a:r>
              <a:rPr spc="55" dirty="0"/>
              <a:t>and</a:t>
            </a:r>
            <a:r>
              <a:rPr spc="60" dirty="0"/>
              <a:t> </a:t>
            </a:r>
            <a:r>
              <a:rPr dirty="0"/>
              <a:t>citizens.</a:t>
            </a:r>
            <a:r>
              <a:rPr spc="50" dirty="0"/>
              <a:t> </a:t>
            </a:r>
            <a:r>
              <a:rPr spc="130" dirty="0"/>
              <a:t>It</a:t>
            </a:r>
            <a:r>
              <a:rPr spc="35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spc="60" dirty="0"/>
              <a:t>be</a:t>
            </a:r>
            <a:r>
              <a:rPr spc="75" dirty="0"/>
              <a:t> </a:t>
            </a:r>
            <a:r>
              <a:rPr dirty="0"/>
              <a:t>used</a:t>
            </a:r>
            <a:r>
              <a:rPr spc="-10" dirty="0"/>
              <a:t> </a:t>
            </a:r>
            <a:r>
              <a:rPr spc="150" dirty="0"/>
              <a:t>to</a:t>
            </a:r>
            <a:r>
              <a:rPr spc="50" dirty="0"/>
              <a:t> </a:t>
            </a:r>
            <a:r>
              <a:rPr dirty="0"/>
              <a:t>review</a:t>
            </a:r>
            <a:r>
              <a:rPr spc="5" dirty="0"/>
              <a:t> </a:t>
            </a:r>
            <a:r>
              <a:rPr dirty="0"/>
              <a:t>fire</a:t>
            </a:r>
            <a:r>
              <a:rPr spc="-5" dirty="0"/>
              <a:t> </a:t>
            </a:r>
            <a:r>
              <a:rPr spc="95" dirty="0"/>
              <a:t>centers</a:t>
            </a:r>
            <a:r>
              <a:rPr spc="25" dirty="0"/>
              <a:t> </a:t>
            </a:r>
            <a:r>
              <a:rPr spc="45" dirty="0"/>
              <a:t>in </a:t>
            </a:r>
            <a:r>
              <a:rPr spc="140" dirty="0"/>
              <a:t>the</a:t>
            </a:r>
            <a:r>
              <a:rPr spc="20" dirty="0"/>
              <a:t> </a:t>
            </a:r>
            <a:r>
              <a:rPr spc="95" dirty="0"/>
              <a:t>region</a:t>
            </a:r>
            <a:r>
              <a:rPr spc="-7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95" dirty="0"/>
              <a:t>Sofia.</a:t>
            </a:r>
            <a:r>
              <a:rPr spc="35" dirty="0"/>
              <a:t> </a:t>
            </a:r>
            <a:r>
              <a:rPr spc="-45" dirty="0"/>
              <a:t>Also</a:t>
            </a:r>
            <a:r>
              <a:rPr spc="-75" dirty="0"/>
              <a:t> </a:t>
            </a:r>
            <a:r>
              <a:rPr spc="60" dirty="0"/>
              <a:t>you</a:t>
            </a:r>
            <a:r>
              <a:rPr spc="-40" dirty="0"/>
              <a:t> </a:t>
            </a:r>
            <a:r>
              <a:rPr dirty="0"/>
              <a:t>can</a:t>
            </a:r>
            <a:r>
              <a:rPr spc="-70" dirty="0"/>
              <a:t> </a:t>
            </a:r>
            <a:r>
              <a:rPr spc="65" dirty="0"/>
              <a:t>send</a:t>
            </a:r>
            <a:r>
              <a:rPr spc="10" dirty="0"/>
              <a:t> </a:t>
            </a:r>
            <a:r>
              <a:rPr dirty="0"/>
              <a:t>an</a:t>
            </a:r>
            <a:r>
              <a:rPr spc="5" dirty="0"/>
              <a:t> </a:t>
            </a:r>
            <a:r>
              <a:rPr spc="80" dirty="0"/>
              <a:t>alert</a:t>
            </a:r>
            <a:r>
              <a:rPr spc="-15" dirty="0"/>
              <a:t> </a:t>
            </a:r>
            <a:r>
              <a:rPr dirty="0"/>
              <a:t>for</a:t>
            </a:r>
            <a:r>
              <a:rPr spc="25" dirty="0"/>
              <a:t> </a:t>
            </a:r>
            <a:r>
              <a:rPr spc="-50" dirty="0"/>
              <a:t>a </a:t>
            </a:r>
            <a:r>
              <a:rPr dirty="0"/>
              <a:t>fire</a:t>
            </a:r>
            <a:r>
              <a:rPr spc="-70" dirty="0"/>
              <a:t> </a:t>
            </a:r>
            <a:r>
              <a:rPr spc="65" dirty="0"/>
              <a:t>nearby</a:t>
            </a:r>
            <a:r>
              <a:rPr spc="-80" dirty="0"/>
              <a:t> </a:t>
            </a:r>
            <a:r>
              <a:rPr dirty="0"/>
              <a:t>you.</a:t>
            </a:r>
            <a:r>
              <a:rPr spc="-20" dirty="0"/>
              <a:t> </a:t>
            </a:r>
            <a:r>
              <a:rPr spc="-45" dirty="0"/>
              <a:t>You</a:t>
            </a:r>
            <a:r>
              <a:rPr spc="25" dirty="0"/>
              <a:t> </a:t>
            </a:r>
            <a:r>
              <a:rPr dirty="0"/>
              <a:t>can</a:t>
            </a:r>
            <a:r>
              <a:rPr spc="-10" dirty="0"/>
              <a:t> </a:t>
            </a:r>
            <a:r>
              <a:rPr spc="-20" dirty="0"/>
              <a:t>also </a:t>
            </a:r>
            <a:r>
              <a:rPr dirty="0"/>
              <a:t>see</a:t>
            </a:r>
            <a:r>
              <a:rPr spc="-65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spc="140" dirty="0"/>
              <a:t>the</a:t>
            </a:r>
            <a:r>
              <a:rPr spc="-70" dirty="0"/>
              <a:t> </a:t>
            </a:r>
            <a:r>
              <a:rPr spc="-10" dirty="0"/>
              <a:t>fires </a:t>
            </a:r>
            <a:r>
              <a:rPr spc="95" dirty="0"/>
              <a:t>occurring</a:t>
            </a:r>
            <a:r>
              <a:rPr spc="15" dirty="0"/>
              <a:t> </a:t>
            </a:r>
            <a:r>
              <a:rPr spc="95" dirty="0"/>
              <a:t>at</a:t>
            </a:r>
            <a:r>
              <a:rPr spc="-25" dirty="0"/>
              <a:t> </a:t>
            </a:r>
            <a:r>
              <a:rPr spc="140" dirty="0"/>
              <a:t>the</a:t>
            </a:r>
            <a:r>
              <a:rPr spc="-60" dirty="0"/>
              <a:t> </a:t>
            </a:r>
            <a:r>
              <a:rPr spc="60" dirty="0"/>
              <a:t>moment.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701464" y="3618581"/>
            <a:ext cx="2324735" cy="2751455"/>
            <a:chOff x="8701464" y="3618581"/>
            <a:chExt cx="2324735" cy="2751455"/>
          </a:xfrm>
        </p:grpSpPr>
        <p:sp>
          <p:nvSpPr>
            <p:cNvPr id="5" name="object 5"/>
            <p:cNvSpPr/>
            <p:nvPr/>
          </p:nvSpPr>
          <p:spPr>
            <a:xfrm>
              <a:off x="9692136" y="4110229"/>
              <a:ext cx="283210" cy="283210"/>
            </a:xfrm>
            <a:custGeom>
              <a:avLst/>
              <a:gdLst/>
              <a:ahLst/>
              <a:cxnLst/>
              <a:rect l="l" t="t" r="r" b="b"/>
              <a:pathLst>
                <a:path w="283209" h="283210">
                  <a:moveTo>
                    <a:pt x="141440" y="0"/>
                  </a:moveTo>
                  <a:lnTo>
                    <a:pt x="96987" y="7273"/>
                  </a:lnTo>
                  <a:lnTo>
                    <a:pt x="58192" y="27478"/>
                  </a:lnTo>
                  <a:lnTo>
                    <a:pt x="27479" y="58189"/>
                  </a:lnTo>
                  <a:lnTo>
                    <a:pt x="7274" y="96982"/>
                  </a:lnTo>
                  <a:lnTo>
                    <a:pt x="0" y="141433"/>
                  </a:lnTo>
                  <a:lnTo>
                    <a:pt x="7274" y="185883"/>
                  </a:lnTo>
                  <a:lnTo>
                    <a:pt x="27479" y="224676"/>
                  </a:lnTo>
                  <a:lnTo>
                    <a:pt x="58192" y="255387"/>
                  </a:lnTo>
                  <a:lnTo>
                    <a:pt x="96987" y="275592"/>
                  </a:lnTo>
                  <a:lnTo>
                    <a:pt x="141440" y="282866"/>
                  </a:lnTo>
                  <a:lnTo>
                    <a:pt x="185892" y="275592"/>
                  </a:lnTo>
                  <a:lnTo>
                    <a:pt x="224687" y="255387"/>
                  </a:lnTo>
                  <a:lnTo>
                    <a:pt x="255400" y="224676"/>
                  </a:lnTo>
                  <a:lnTo>
                    <a:pt x="275606" y="185883"/>
                  </a:lnTo>
                  <a:lnTo>
                    <a:pt x="282880" y="141433"/>
                  </a:lnTo>
                  <a:lnTo>
                    <a:pt x="275606" y="96982"/>
                  </a:lnTo>
                  <a:lnTo>
                    <a:pt x="255400" y="58189"/>
                  </a:lnTo>
                  <a:lnTo>
                    <a:pt x="224687" y="27478"/>
                  </a:lnTo>
                  <a:lnTo>
                    <a:pt x="185892" y="7273"/>
                  </a:lnTo>
                  <a:lnTo>
                    <a:pt x="141440" y="0"/>
                  </a:lnTo>
                  <a:close/>
                </a:path>
              </a:pathLst>
            </a:custGeom>
            <a:solidFill>
              <a:srgbClr val="421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92136" y="4110229"/>
              <a:ext cx="283210" cy="283210"/>
            </a:xfrm>
            <a:custGeom>
              <a:avLst/>
              <a:gdLst/>
              <a:ahLst/>
              <a:cxnLst/>
              <a:rect l="l" t="t" r="r" b="b"/>
              <a:pathLst>
                <a:path w="283209" h="283210">
                  <a:moveTo>
                    <a:pt x="141440" y="0"/>
                  </a:moveTo>
                  <a:lnTo>
                    <a:pt x="96987" y="7273"/>
                  </a:lnTo>
                  <a:lnTo>
                    <a:pt x="58192" y="27478"/>
                  </a:lnTo>
                  <a:lnTo>
                    <a:pt x="27479" y="58189"/>
                  </a:lnTo>
                  <a:lnTo>
                    <a:pt x="7274" y="96982"/>
                  </a:lnTo>
                  <a:lnTo>
                    <a:pt x="0" y="141433"/>
                  </a:lnTo>
                  <a:lnTo>
                    <a:pt x="7274" y="185883"/>
                  </a:lnTo>
                  <a:lnTo>
                    <a:pt x="27479" y="224676"/>
                  </a:lnTo>
                  <a:lnTo>
                    <a:pt x="58192" y="255387"/>
                  </a:lnTo>
                  <a:lnTo>
                    <a:pt x="96987" y="275592"/>
                  </a:lnTo>
                  <a:lnTo>
                    <a:pt x="141440" y="282866"/>
                  </a:lnTo>
                  <a:lnTo>
                    <a:pt x="185892" y="275592"/>
                  </a:lnTo>
                  <a:lnTo>
                    <a:pt x="224687" y="255387"/>
                  </a:lnTo>
                  <a:lnTo>
                    <a:pt x="255400" y="224676"/>
                  </a:lnTo>
                  <a:lnTo>
                    <a:pt x="275606" y="185883"/>
                  </a:lnTo>
                  <a:lnTo>
                    <a:pt x="282880" y="141433"/>
                  </a:lnTo>
                  <a:lnTo>
                    <a:pt x="275606" y="96982"/>
                  </a:lnTo>
                  <a:lnTo>
                    <a:pt x="255400" y="58189"/>
                  </a:lnTo>
                  <a:lnTo>
                    <a:pt x="224687" y="27478"/>
                  </a:lnTo>
                  <a:lnTo>
                    <a:pt x="185892" y="7273"/>
                  </a:lnTo>
                  <a:lnTo>
                    <a:pt x="141440" y="0"/>
                  </a:lnTo>
                  <a:close/>
                </a:path>
              </a:pathLst>
            </a:custGeom>
            <a:ln w="33675">
              <a:solidFill>
                <a:srgbClr val="1731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67815" y="4793822"/>
              <a:ext cx="283210" cy="283210"/>
            </a:xfrm>
            <a:custGeom>
              <a:avLst/>
              <a:gdLst/>
              <a:ahLst/>
              <a:cxnLst/>
              <a:rect l="l" t="t" r="r" b="b"/>
              <a:pathLst>
                <a:path w="283209" h="283210">
                  <a:moveTo>
                    <a:pt x="141440" y="0"/>
                  </a:moveTo>
                  <a:lnTo>
                    <a:pt x="96728" y="7209"/>
                  </a:lnTo>
                  <a:lnTo>
                    <a:pt x="57901" y="27284"/>
                  </a:lnTo>
                  <a:lnTo>
                    <a:pt x="27285" y="57898"/>
                  </a:lnTo>
                  <a:lnTo>
                    <a:pt x="7209" y="96724"/>
                  </a:lnTo>
                  <a:lnTo>
                    <a:pt x="0" y="141433"/>
                  </a:lnTo>
                  <a:lnTo>
                    <a:pt x="7209" y="186142"/>
                  </a:lnTo>
                  <a:lnTo>
                    <a:pt x="27285" y="224967"/>
                  </a:lnTo>
                  <a:lnTo>
                    <a:pt x="57901" y="255581"/>
                  </a:lnTo>
                  <a:lnTo>
                    <a:pt x="96728" y="275657"/>
                  </a:lnTo>
                  <a:lnTo>
                    <a:pt x="141440" y="282866"/>
                  </a:lnTo>
                  <a:lnTo>
                    <a:pt x="186134" y="275657"/>
                  </a:lnTo>
                  <a:lnTo>
                    <a:pt x="224959" y="255581"/>
                  </a:lnTo>
                  <a:lnTo>
                    <a:pt x="255581" y="224967"/>
                  </a:lnTo>
                  <a:lnTo>
                    <a:pt x="275666" y="186142"/>
                  </a:lnTo>
                  <a:lnTo>
                    <a:pt x="282880" y="141433"/>
                  </a:lnTo>
                  <a:lnTo>
                    <a:pt x="275666" y="96724"/>
                  </a:lnTo>
                  <a:lnTo>
                    <a:pt x="255581" y="57898"/>
                  </a:lnTo>
                  <a:lnTo>
                    <a:pt x="224959" y="27284"/>
                  </a:lnTo>
                  <a:lnTo>
                    <a:pt x="186134" y="7209"/>
                  </a:lnTo>
                  <a:lnTo>
                    <a:pt x="141440" y="0"/>
                  </a:lnTo>
                  <a:close/>
                </a:path>
              </a:pathLst>
            </a:custGeom>
            <a:solidFill>
              <a:srgbClr val="421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67815" y="4793822"/>
              <a:ext cx="283210" cy="283210"/>
            </a:xfrm>
            <a:custGeom>
              <a:avLst/>
              <a:gdLst/>
              <a:ahLst/>
              <a:cxnLst/>
              <a:rect l="l" t="t" r="r" b="b"/>
              <a:pathLst>
                <a:path w="283209" h="283210">
                  <a:moveTo>
                    <a:pt x="282880" y="141433"/>
                  </a:moveTo>
                  <a:lnTo>
                    <a:pt x="275666" y="186142"/>
                  </a:lnTo>
                  <a:lnTo>
                    <a:pt x="255581" y="224967"/>
                  </a:lnTo>
                  <a:lnTo>
                    <a:pt x="224959" y="255581"/>
                  </a:lnTo>
                  <a:lnTo>
                    <a:pt x="186134" y="275657"/>
                  </a:lnTo>
                  <a:lnTo>
                    <a:pt x="141440" y="282866"/>
                  </a:lnTo>
                  <a:lnTo>
                    <a:pt x="96728" y="275657"/>
                  </a:lnTo>
                  <a:lnTo>
                    <a:pt x="57901" y="255581"/>
                  </a:lnTo>
                  <a:lnTo>
                    <a:pt x="27285" y="224967"/>
                  </a:lnTo>
                  <a:lnTo>
                    <a:pt x="7209" y="186142"/>
                  </a:lnTo>
                  <a:lnTo>
                    <a:pt x="0" y="141433"/>
                  </a:lnTo>
                  <a:lnTo>
                    <a:pt x="7209" y="96724"/>
                  </a:lnTo>
                  <a:lnTo>
                    <a:pt x="27285" y="57898"/>
                  </a:lnTo>
                  <a:lnTo>
                    <a:pt x="57901" y="27284"/>
                  </a:lnTo>
                  <a:lnTo>
                    <a:pt x="96728" y="7209"/>
                  </a:lnTo>
                  <a:lnTo>
                    <a:pt x="141440" y="0"/>
                  </a:lnTo>
                  <a:lnTo>
                    <a:pt x="186134" y="7209"/>
                  </a:lnTo>
                  <a:lnTo>
                    <a:pt x="224959" y="27284"/>
                  </a:lnTo>
                  <a:lnTo>
                    <a:pt x="255581" y="57898"/>
                  </a:lnTo>
                  <a:lnTo>
                    <a:pt x="275666" y="96724"/>
                  </a:lnTo>
                  <a:lnTo>
                    <a:pt x="282880" y="141433"/>
                  </a:lnTo>
                  <a:close/>
                </a:path>
              </a:pathLst>
            </a:custGeom>
            <a:ln w="33675">
              <a:solidFill>
                <a:srgbClr val="1731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18409" y="3635418"/>
              <a:ext cx="2291080" cy="2717800"/>
            </a:xfrm>
            <a:custGeom>
              <a:avLst/>
              <a:gdLst/>
              <a:ahLst/>
              <a:cxnLst/>
              <a:rect l="l" t="t" r="r" b="b"/>
              <a:pathLst>
                <a:path w="2291079" h="2717800">
                  <a:moveTo>
                    <a:pt x="1012454" y="0"/>
                  </a:moveTo>
                  <a:lnTo>
                    <a:pt x="963790" y="1168"/>
                  </a:lnTo>
                  <a:lnTo>
                    <a:pt x="915210" y="4675"/>
                  </a:lnTo>
                  <a:lnTo>
                    <a:pt x="866797" y="10519"/>
                  </a:lnTo>
                  <a:lnTo>
                    <a:pt x="818634" y="18701"/>
                  </a:lnTo>
                  <a:lnTo>
                    <a:pt x="770806" y="29221"/>
                  </a:lnTo>
                  <a:lnTo>
                    <a:pt x="723395" y="42079"/>
                  </a:lnTo>
                  <a:lnTo>
                    <a:pt x="676485" y="57274"/>
                  </a:lnTo>
                  <a:lnTo>
                    <a:pt x="630159" y="74807"/>
                  </a:lnTo>
                  <a:lnTo>
                    <a:pt x="584501" y="94678"/>
                  </a:lnTo>
                  <a:lnTo>
                    <a:pt x="539595" y="116886"/>
                  </a:lnTo>
                  <a:lnTo>
                    <a:pt x="495524" y="141433"/>
                  </a:lnTo>
                  <a:lnTo>
                    <a:pt x="452718" y="168136"/>
                  </a:lnTo>
                  <a:lnTo>
                    <a:pt x="411581" y="196764"/>
                  </a:lnTo>
                  <a:lnTo>
                    <a:pt x="372151" y="227236"/>
                  </a:lnTo>
                  <a:lnTo>
                    <a:pt x="334470" y="259473"/>
                  </a:lnTo>
                  <a:lnTo>
                    <a:pt x="298575" y="293395"/>
                  </a:lnTo>
                  <a:lnTo>
                    <a:pt x="264509" y="328922"/>
                  </a:lnTo>
                  <a:lnTo>
                    <a:pt x="232309" y="365975"/>
                  </a:lnTo>
                  <a:lnTo>
                    <a:pt x="202017" y="404473"/>
                  </a:lnTo>
                  <a:lnTo>
                    <a:pt x="173671" y="444338"/>
                  </a:lnTo>
                  <a:lnTo>
                    <a:pt x="147312" y="485490"/>
                  </a:lnTo>
                  <a:lnTo>
                    <a:pt x="122980" y="527848"/>
                  </a:lnTo>
                  <a:lnTo>
                    <a:pt x="100715" y="571333"/>
                  </a:lnTo>
                  <a:lnTo>
                    <a:pt x="80555" y="615866"/>
                  </a:lnTo>
                  <a:lnTo>
                    <a:pt x="62542" y="661366"/>
                  </a:lnTo>
                  <a:lnTo>
                    <a:pt x="46715" y="707755"/>
                  </a:lnTo>
                  <a:lnTo>
                    <a:pt x="33114" y="754952"/>
                  </a:lnTo>
                  <a:lnTo>
                    <a:pt x="21779" y="802877"/>
                  </a:lnTo>
                  <a:lnTo>
                    <a:pt x="12749" y="851452"/>
                  </a:lnTo>
                  <a:lnTo>
                    <a:pt x="6065" y="900595"/>
                  </a:lnTo>
                  <a:lnTo>
                    <a:pt x="1763" y="950305"/>
                  </a:lnTo>
                  <a:lnTo>
                    <a:pt x="0" y="997397"/>
                  </a:lnTo>
                  <a:lnTo>
                    <a:pt x="48" y="1013603"/>
                  </a:lnTo>
                  <a:lnTo>
                    <a:pt x="404" y="1043910"/>
                  </a:lnTo>
                  <a:lnTo>
                    <a:pt x="483" y="1050645"/>
                  </a:lnTo>
                  <a:lnTo>
                    <a:pt x="1681" y="1100977"/>
                  </a:lnTo>
                  <a:lnTo>
                    <a:pt x="5131" y="1149196"/>
                  </a:lnTo>
                  <a:lnTo>
                    <a:pt x="5253" y="1150899"/>
                  </a:lnTo>
                  <a:lnTo>
                    <a:pt x="11168" y="1200338"/>
                  </a:lnTo>
                  <a:lnTo>
                    <a:pt x="19392" y="1249220"/>
                  </a:lnTo>
                  <a:lnTo>
                    <a:pt x="29893" y="1297472"/>
                  </a:lnTo>
                  <a:lnTo>
                    <a:pt x="42638" y="1345020"/>
                  </a:lnTo>
                  <a:lnTo>
                    <a:pt x="57597" y="1391790"/>
                  </a:lnTo>
                  <a:lnTo>
                    <a:pt x="74735" y="1437709"/>
                  </a:lnTo>
                  <a:lnTo>
                    <a:pt x="94020" y="1482703"/>
                  </a:lnTo>
                  <a:lnTo>
                    <a:pt x="115421" y="1526699"/>
                  </a:lnTo>
                  <a:lnTo>
                    <a:pt x="138905" y="1569622"/>
                  </a:lnTo>
                  <a:lnTo>
                    <a:pt x="164439" y="1611399"/>
                  </a:lnTo>
                  <a:lnTo>
                    <a:pt x="191990" y="1651957"/>
                  </a:lnTo>
                  <a:lnTo>
                    <a:pt x="221528" y="1691221"/>
                  </a:lnTo>
                  <a:lnTo>
                    <a:pt x="253018" y="1729119"/>
                  </a:lnTo>
                  <a:lnTo>
                    <a:pt x="286429" y="1765576"/>
                  </a:lnTo>
                  <a:lnTo>
                    <a:pt x="321729" y="1800519"/>
                  </a:lnTo>
                  <a:lnTo>
                    <a:pt x="358884" y="1833875"/>
                  </a:lnTo>
                  <a:lnTo>
                    <a:pt x="397863" y="1865569"/>
                  </a:lnTo>
                  <a:lnTo>
                    <a:pt x="397863" y="2717539"/>
                  </a:lnTo>
                  <a:lnTo>
                    <a:pt x="1462032" y="2717539"/>
                  </a:lnTo>
                  <a:lnTo>
                    <a:pt x="1462032" y="2313440"/>
                  </a:lnTo>
                  <a:lnTo>
                    <a:pt x="1627046" y="2313440"/>
                  </a:lnTo>
                  <a:lnTo>
                    <a:pt x="1680273" y="2309854"/>
                  </a:lnTo>
                  <a:lnTo>
                    <a:pt x="1731816" y="2299347"/>
                  </a:lnTo>
                  <a:lnTo>
                    <a:pt x="1781114" y="2282291"/>
                  </a:lnTo>
                  <a:lnTo>
                    <a:pt x="1827606" y="2259062"/>
                  </a:lnTo>
                  <a:lnTo>
                    <a:pt x="1870731" y="2230033"/>
                  </a:lnTo>
                  <a:lnTo>
                    <a:pt x="1909926" y="2195579"/>
                  </a:lnTo>
                  <a:lnTo>
                    <a:pt x="1944132" y="2154967"/>
                  </a:lnTo>
                  <a:lnTo>
                    <a:pt x="1972539" y="2110894"/>
                  </a:lnTo>
                  <a:lnTo>
                    <a:pt x="1994959" y="2063828"/>
                  </a:lnTo>
                  <a:lnTo>
                    <a:pt x="2011204" y="2014236"/>
                  </a:lnTo>
                  <a:lnTo>
                    <a:pt x="2021089" y="1962586"/>
                  </a:lnTo>
                  <a:lnTo>
                    <a:pt x="2024425" y="1909346"/>
                  </a:lnTo>
                  <a:lnTo>
                    <a:pt x="2024425" y="1707299"/>
                  </a:lnTo>
                  <a:lnTo>
                    <a:pt x="2172601" y="1707299"/>
                  </a:lnTo>
                  <a:lnTo>
                    <a:pt x="2209075" y="1697599"/>
                  </a:lnTo>
                  <a:lnTo>
                    <a:pt x="2209744" y="1697196"/>
                  </a:lnTo>
                  <a:lnTo>
                    <a:pt x="643699" y="1697196"/>
                  </a:lnTo>
                  <a:lnTo>
                    <a:pt x="603288" y="1613010"/>
                  </a:lnTo>
                  <a:lnTo>
                    <a:pt x="591657" y="1609642"/>
                  </a:lnTo>
                  <a:lnTo>
                    <a:pt x="441642" y="1609642"/>
                  </a:lnTo>
                  <a:lnTo>
                    <a:pt x="374289" y="1542293"/>
                  </a:lnTo>
                  <a:lnTo>
                    <a:pt x="404598" y="1454740"/>
                  </a:lnTo>
                  <a:lnTo>
                    <a:pt x="395126" y="1437008"/>
                  </a:lnTo>
                  <a:lnTo>
                    <a:pt x="386918" y="1418960"/>
                  </a:lnTo>
                  <a:lnTo>
                    <a:pt x="379972" y="1400281"/>
                  </a:lnTo>
                  <a:lnTo>
                    <a:pt x="374289" y="1380656"/>
                  </a:lnTo>
                  <a:lnTo>
                    <a:pt x="290099" y="1340246"/>
                  </a:lnTo>
                  <a:lnTo>
                    <a:pt x="290099" y="1245957"/>
                  </a:lnTo>
                  <a:lnTo>
                    <a:pt x="374289" y="1205548"/>
                  </a:lnTo>
                  <a:lnTo>
                    <a:pt x="379972" y="1185922"/>
                  </a:lnTo>
                  <a:lnTo>
                    <a:pt x="386918" y="1167243"/>
                  </a:lnTo>
                  <a:lnTo>
                    <a:pt x="395126" y="1149196"/>
                  </a:lnTo>
                  <a:lnTo>
                    <a:pt x="404598" y="1131464"/>
                  </a:lnTo>
                  <a:lnTo>
                    <a:pt x="374289" y="1043910"/>
                  </a:lnTo>
                  <a:lnTo>
                    <a:pt x="441642" y="976561"/>
                  </a:lnTo>
                  <a:lnTo>
                    <a:pt x="603288" y="976561"/>
                  </a:lnTo>
                  <a:lnTo>
                    <a:pt x="643699" y="892375"/>
                  </a:lnTo>
                  <a:lnTo>
                    <a:pt x="825551" y="892375"/>
                  </a:lnTo>
                  <a:lnTo>
                    <a:pt x="795242" y="862068"/>
                  </a:lnTo>
                  <a:lnTo>
                    <a:pt x="825551" y="774514"/>
                  </a:lnTo>
                  <a:lnTo>
                    <a:pt x="816079" y="756782"/>
                  </a:lnTo>
                  <a:lnTo>
                    <a:pt x="807871" y="738735"/>
                  </a:lnTo>
                  <a:lnTo>
                    <a:pt x="800925" y="720056"/>
                  </a:lnTo>
                  <a:lnTo>
                    <a:pt x="795242" y="700430"/>
                  </a:lnTo>
                  <a:lnTo>
                    <a:pt x="711052" y="660020"/>
                  </a:lnTo>
                  <a:lnTo>
                    <a:pt x="711052" y="565732"/>
                  </a:lnTo>
                  <a:lnTo>
                    <a:pt x="795242" y="525322"/>
                  </a:lnTo>
                  <a:lnTo>
                    <a:pt x="800925" y="505696"/>
                  </a:lnTo>
                  <a:lnTo>
                    <a:pt x="807871" y="487017"/>
                  </a:lnTo>
                  <a:lnTo>
                    <a:pt x="816079" y="468970"/>
                  </a:lnTo>
                  <a:lnTo>
                    <a:pt x="825551" y="451238"/>
                  </a:lnTo>
                  <a:lnTo>
                    <a:pt x="798610" y="363685"/>
                  </a:lnTo>
                  <a:lnTo>
                    <a:pt x="865962" y="296335"/>
                  </a:lnTo>
                  <a:lnTo>
                    <a:pt x="1027608" y="296335"/>
                  </a:lnTo>
                  <a:lnTo>
                    <a:pt x="1068020" y="212149"/>
                  </a:lnTo>
                  <a:lnTo>
                    <a:pt x="1632087" y="212149"/>
                  </a:lnTo>
                  <a:lnTo>
                    <a:pt x="1613327" y="197523"/>
                  </a:lnTo>
                  <a:lnTo>
                    <a:pt x="1572189" y="168555"/>
                  </a:lnTo>
                  <a:lnTo>
                    <a:pt x="1529384" y="141433"/>
                  </a:lnTo>
                  <a:lnTo>
                    <a:pt x="1485313" y="116886"/>
                  </a:lnTo>
                  <a:lnTo>
                    <a:pt x="1440406" y="94678"/>
                  </a:lnTo>
                  <a:lnTo>
                    <a:pt x="1394749" y="74807"/>
                  </a:lnTo>
                  <a:lnTo>
                    <a:pt x="1348423" y="57274"/>
                  </a:lnTo>
                  <a:lnTo>
                    <a:pt x="1301513" y="42079"/>
                  </a:lnTo>
                  <a:lnTo>
                    <a:pt x="1254102" y="29221"/>
                  </a:lnTo>
                  <a:lnTo>
                    <a:pt x="1206273" y="18701"/>
                  </a:lnTo>
                  <a:lnTo>
                    <a:pt x="1158110" y="10519"/>
                  </a:lnTo>
                  <a:lnTo>
                    <a:pt x="1109697" y="4675"/>
                  </a:lnTo>
                  <a:lnTo>
                    <a:pt x="1061117" y="1168"/>
                  </a:lnTo>
                  <a:lnTo>
                    <a:pt x="1012454" y="0"/>
                  </a:lnTo>
                  <a:close/>
                </a:path>
                <a:path w="2291079" h="2717800">
                  <a:moveTo>
                    <a:pt x="849124" y="1586070"/>
                  </a:moveTo>
                  <a:lnTo>
                    <a:pt x="831392" y="1595541"/>
                  </a:lnTo>
                  <a:lnTo>
                    <a:pt x="813343" y="1603749"/>
                  </a:lnTo>
                  <a:lnTo>
                    <a:pt x="794664" y="1610695"/>
                  </a:lnTo>
                  <a:lnTo>
                    <a:pt x="775037" y="1616377"/>
                  </a:lnTo>
                  <a:lnTo>
                    <a:pt x="737993" y="1697196"/>
                  </a:lnTo>
                  <a:lnTo>
                    <a:pt x="2209744" y="1697196"/>
                  </a:lnTo>
                  <a:lnTo>
                    <a:pt x="2241720" y="1677944"/>
                  </a:lnTo>
                  <a:lnTo>
                    <a:pt x="2267945" y="1649512"/>
                  </a:lnTo>
                  <a:lnTo>
                    <a:pt x="2283772" y="1616377"/>
                  </a:lnTo>
                  <a:lnTo>
                    <a:pt x="936683" y="1616377"/>
                  </a:lnTo>
                  <a:lnTo>
                    <a:pt x="849124" y="1586070"/>
                  </a:lnTo>
                  <a:close/>
                </a:path>
                <a:path w="2291079" h="2717800">
                  <a:moveTo>
                    <a:pt x="1046871" y="976561"/>
                  </a:moveTo>
                  <a:lnTo>
                    <a:pt x="943418" y="976561"/>
                  </a:lnTo>
                  <a:lnTo>
                    <a:pt x="1010770" y="1043910"/>
                  </a:lnTo>
                  <a:lnTo>
                    <a:pt x="980462" y="1131464"/>
                  </a:lnTo>
                  <a:lnTo>
                    <a:pt x="989933" y="1149196"/>
                  </a:lnTo>
                  <a:lnTo>
                    <a:pt x="998142" y="1167243"/>
                  </a:lnTo>
                  <a:lnTo>
                    <a:pt x="1005087" y="1185922"/>
                  </a:lnTo>
                  <a:lnTo>
                    <a:pt x="1010770" y="1205548"/>
                  </a:lnTo>
                  <a:lnTo>
                    <a:pt x="1094961" y="1245957"/>
                  </a:lnTo>
                  <a:lnTo>
                    <a:pt x="1091659" y="1345020"/>
                  </a:lnTo>
                  <a:lnTo>
                    <a:pt x="1091593" y="1346981"/>
                  </a:lnTo>
                  <a:lnTo>
                    <a:pt x="1007403" y="1387390"/>
                  </a:lnTo>
                  <a:lnTo>
                    <a:pt x="1001720" y="1407016"/>
                  </a:lnTo>
                  <a:lnTo>
                    <a:pt x="994774" y="1425695"/>
                  </a:lnTo>
                  <a:lnTo>
                    <a:pt x="986565" y="1443743"/>
                  </a:lnTo>
                  <a:lnTo>
                    <a:pt x="977094" y="1461474"/>
                  </a:lnTo>
                  <a:lnTo>
                    <a:pt x="1004035" y="1549028"/>
                  </a:lnTo>
                  <a:lnTo>
                    <a:pt x="936683" y="1616377"/>
                  </a:lnTo>
                  <a:lnTo>
                    <a:pt x="2283772" y="1616377"/>
                  </a:lnTo>
                  <a:lnTo>
                    <a:pt x="2285156" y="1613481"/>
                  </a:lnTo>
                  <a:lnTo>
                    <a:pt x="2290762" y="1571030"/>
                  </a:lnTo>
                  <a:lnTo>
                    <a:pt x="2282171" y="1523335"/>
                  </a:lnTo>
                  <a:lnTo>
                    <a:pt x="2256791" y="1471577"/>
                  </a:lnTo>
                  <a:lnTo>
                    <a:pt x="2024425" y="1067482"/>
                  </a:lnTo>
                  <a:lnTo>
                    <a:pt x="2024504" y="1043910"/>
                  </a:lnTo>
                  <a:lnTo>
                    <a:pt x="2024860" y="1013603"/>
                  </a:lnTo>
                  <a:lnTo>
                    <a:pt x="1064652" y="1013603"/>
                  </a:lnTo>
                  <a:lnTo>
                    <a:pt x="1046871" y="976561"/>
                  </a:lnTo>
                  <a:close/>
                </a:path>
                <a:path w="2291079" h="2717800">
                  <a:moveTo>
                    <a:pt x="529200" y="1582703"/>
                  </a:moveTo>
                  <a:lnTo>
                    <a:pt x="441642" y="1609642"/>
                  </a:lnTo>
                  <a:lnTo>
                    <a:pt x="591657" y="1609642"/>
                  </a:lnTo>
                  <a:lnTo>
                    <a:pt x="583661" y="1607327"/>
                  </a:lnTo>
                  <a:lnTo>
                    <a:pt x="564981" y="1600382"/>
                  </a:lnTo>
                  <a:lnTo>
                    <a:pt x="546933" y="1592174"/>
                  </a:lnTo>
                  <a:lnTo>
                    <a:pt x="529200" y="1582703"/>
                  </a:lnTo>
                  <a:close/>
                </a:path>
                <a:path w="2291079" h="2717800">
                  <a:moveTo>
                    <a:pt x="1273445" y="902477"/>
                  </a:moveTo>
                  <a:lnTo>
                    <a:pt x="1255712" y="911948"/>
                  </a:lnTo>
                  <a:lnTo>
                    <a:pt x="1237664" y="920156"/>
                  </a:lnTo>
                  <a:lnTo>
                    <a:pt x="1218984" y="927102"/>
                  </a:lnTo>
                  <a:lnTo>
                    <a:pt x="1199357" y="932784"/>
                  </a:lnTo>
                  <a:lnTo>
                    <a:pt x="1158946" y="1013603"/>
                  </a:lnTo>
                  <a:lnTo>
                    <a:pt x="2024860" y="1013603"/>
                  </a:lnTo>
                  <a:lnTo>
                    <a:pt x="2024908" y="997397"/>
                  </a:lnTo>
                  <a:lnTo>
                    <a:pt x="2023142" y="950305"/>
                  </a:lnTo>
                  <a:lnTo>
                    <a:pt x="2021622" y="932784"/>
                  </a:lnTo>
                  <a:lnTo>
                    <a:pt x="1361003" y="932784"/>
                  </a:lnTo>
                  <a:lnTo>
                    <a:pt x="1273445" y="902477"/>
                  </a:lnTo>
                  <a:close/>
                </a:path>
                <a:path w="2291079" h="2717800">
                  <a:moveTo>
                    <a:pt x="603288" y="976561"/>
                  </a:moveTo>
                  <a:lnTo>
                    <a:pt x="441642" y="976561"/>
                  </a:lnTo>
                  <a:lnTo>
                    <a:pt x="529200" y="1006868"/>
                  </a:lnTo>
                  <a:lnTo>
                    <a:pt x="546933" y="997397"/>
                  </a:lnTo>
                  <a:lnTo>
                    <a:pt x="564981" y="989189"/>
                  </a:lnTo>
                  <a:lnTo>
                    <a:pt x="583661" y="982244"/>
                  </a:lnTo>
                  <a:lnTo>
                    <a:pt x="603288" y="976561"/>
                  </a:lnTo>
                  <a:close/>
                </a:path>
                <a:path w="2291079" h="2717800">
                  <a:moveTo>
                    <a:pt x="825551" y="892375"/>
                  </a:moveTo>
                  <a:lnTo>
                    <a:pt x="741360" y="892375"/>
                  </a:lnTo>
                  <a:lnTo>
                    <a:pt x="781772" y="976561"/>
                  </a:lnTo>
                  <a:lnTo>
                    <a:pt x="801399" y="982244"/>
                  </a:lnTo>
                  <a:lnTo>
                    <a:pt x="820078" y="989189"/>
                  </a:lnTo>
                  <a:lnTo>
                    <a:pt x="838127" y="997397"/>
                  </a:lnTo>
                  <a:lnTo>
                    <a:pt x="855859" y="1006868"/>
                  </a:lnTo>
                  <a:lnTo>
                    <a:pt x="943418" y="976561"/>
                  </a:lnTo>
                  <a:lnTo>
                    <a:pt x="1046871" y="976561"/>
                  </a:lnTo>
                  <a:lnTo>
                    <a:pt x="1024241" y="929417"/>
                  </a:lnTo>
                  <a:lnTo>
                    <a:pt x="862595" y="929417"/>
                  </a:lnTo>
                  <a:lnTo>
                    <a:pt x="825551" y="892375"/>
                  </a:lnTo>
                  <a:close/>
                </a:path>
                <a:path w="2291079" h="2717800">
                  <a:moveTo>
                    <a:pt x="1724438" y="292968"/>
                  </a:moveTo>
                  <a:lnTo>
                    <a:pt x="1364371" y="292968"/>
                  </a:lnTo>
                  <a:lnTo>
                    <a:pt x="1431723" y="360317"/>
                  </a:lnTo>
                  <a:lnTo>
                    <a:pt x="1401414" y="447871"/>
                  </a:lnTo>
                  <a:lnTo>
                    <a:pt x="1410886" y="465603"/>
                  </a:lnTo>
                  <a:lnTo>
                    <a:pt x="1419094" y="483650"/>
                  </a:lnTo>
                  <a:lnTo>
                    <a:pt x="1426040" y="502329"/>
                  </a:lnTo>
                  <a:lnTo>
                    <a:pt x="1431723" y="521955"/>
                  </a:lnTo>
                  <a:lnTo>
                    <a:pt x="1515914" y="562364"/>
                  </a:lnTo>
                  <a:lnTo>
                    <a:pt x="1515914" y="663388"/>
                  </a:lnTo>
                  <a:lnTo>
                    <a:pt x="1431723" y="703797"/>
                  </a:lnTo>
                  <a:lnTo>
                    <a:pt x="1425514" y="723423"/>
                  </a:lnTo>
                  <a:lnTo>
                    <a:pt x="1417411" y="742102"/>
                  </a:lnTo>
                  <a:lnTo>
                    <a:pt x="1408045" y="760150"/>
                  </a:lnTo>
                  <a:lnTo>
                    <a:pt x="1398047" y="777881"/>
                  </a:lnTo>
                  <a:lnTo>
                    <a:pt x="1428356" y="865435"/>
                  </a:lnTo>
                  <a:lnTo>
                    <a:pt x="1361003" y="932784"/>
                  </a:lnTo>
                  <a:lnTo>
                    <a:pt x="2021622" y="932784"/>
                  </a:lnTo>
                  <a:lnTo>
                    <a:pt x="2012159" y="851725"/>
                  </a:lnTo>
                  <a:lnTo>
                    <a:pt x="2003129" y="803280"/>
                  </a:lnTo>
                  <a:lnTo>
                    <a:pt x="1991794" y="755498"/>
                  </a:lnTo>
                  <a:lnTo>
                    <a:pt x="1978193" y="708452"/>
                  </a:lnTo>
                  <a:lnTo>
                    <a:pt x="1962366" y="662216"/>
                  </a:lnTo>
                  <a:lnTo>
                    <a:pt x="1944352" y="616865"/>
                  </a:lnTo>
                  <a:lnTo>
                    <a:pt x="1924193" y="572472"/>
                  </a:lnTo>
                  <a:lnTo>
                    <a:pt x="1901928" y="529111"/>
                  </a:lnTo>
                  <a:lnTo>
                    <a:pt x="1877689" y="487017"/>
                  </a:lnTo>
                  <a:lnTo>
                    <a:pt x="1851237" y="445781"/>
                  </a:lnTo>
                  <a:lnTo>
                    <a:pt x="1822891" y="405961"/>
                  </a:lnTo>
                  <a:lnTo>
                    <a:pt x="1792599" y="367469"/>
                  </a:lnTo>
                  <a:lnTo>
                    <a:pt x="1760399" y="330379"/>
                  </a:lnTo>
                  <a:lnTo>
                    <a:pt x="1726332" y="294766"/>
                  </a:lnTo>
                  <a:lnTo>
                    <a:pt x="1724438" y="292968"/>
                  </a:lnTo>
                  <a:close/>
                </a:path>
                <a:path w="2291079" h="2717800">
                  <a:moveTo>
                    <a:pt x="950153" y="899110"/>
                  </a:moveTo>
                  <a:lnTo>
                    <a:pt x="862595" y="929417"/>
                  </a:lnTo>
                  <a:lnTo>
                    <a:pt x="1024241" y="929417"/>
                  </a:lnTo>
                  <a:lnTo>
                    <a:pt x="1004614" y="923734"/>
                  </a:lnTo>
                  <a:lnTo>
                    <a:pt x="985934" y="916789"/>
                  </a:lnTo>
                  <a:lnTo>
                    <a:pt x="967886" y="908581"/>
                  </a:lnTo>
                  <a:lnTo>
                    <a:pt x="950153" y="899110"/>
                  </a:lnTo>
                  <a:close/>
                </a:path>
                <a:path w="2291079" h="2717800">
                  <a:moveTo>
                    <a:pt x="1027608" y="296335"/>
                  </a:moveTo>
                  <a:lnTo>
                    <a:pt x="865962" y="296335"/>
                  </a:lnTo>
                  <a:lnTo>
                    <a:pt x="953520" y="326643"/>
                  </a:lnTo>
                  <a:lnTo>
                    <a:pt x="971253" y="317172"/>
                  </a:lnTo>
                  <a:lnTo>
                    <a:pt x="989301" y="308963"/>
                  </a:lnTo>
                  <a:lnTo>
                    <a:pt x="1007981" y="302018"/>
                  </a:lnTo>
                  <a:lnTo>
                    <a:pt x="1027608" y="296335"/>
                  </a:lnTo>
                  <a:close/>
                </a:path>
                <a:path w="2291079" h="2717800">
                  <a:moveTo>
                    <a:pt x="1632087" y="212149"/>
                  </a:moveTo>
                  <a:lnTo>
                    <a:pt x="1162313" y="212149"/>
                  </a:lnTo>
                  <a:lnTo>
                    <a:pt x="1202725" y="292968"/>
                  </a:lnTo>
                  <a:lnTo>
                    <a:pt x="1222352" y="298651"/>
                  </a:lnTo>
                  <a:lnTo>
                    <a:pt x="1241031" y="305596"/>
                  </a:lnTo>
                  <a:lnTo>
                    <a:pt x="1259080" y="313804"/>
                  </a:lnTo>
                  <a:lnTo>
                    <a:pt x="1276812" y="323275"/>
                  </a:lnTo>
                  <a:lnTo>
                    <a:pt x="1364371" y="292968"/>
                  </a:lnTo>
                  <a:lnTo>
                    <a:pt x="1724438" y="292968"/>
                  </a:lnTo>
                  <a:lnTo>
                    <a:pt x="1690438" y="260703"/>
                  </a:lnTo>
                  <a:lnTo>
                    <a:pt x="1652756" y="228264"/>
                  </a:lnTo>
                  <a:lnTo>
                    <a:pt x="1632087" y="212149"/>
                  </a:lnTo>
                  <a:close/>
                </a:path>
              </a:pathLst>
            </a:custGeom>
            <a:solidFill>
              <a:srgbClr val="4213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18301" y="3635418"/>
              <a:ext cx="2291080" cy="2717800"/>
            </a:xfrm>
            <a:custGeom>
              <a:avLst/>
              <a:gdLst/>
              <a:ahLst/>
              <a:cxnLst/>
              <a:rect l="l" t="t" r="r" b="b"/>
              <a:pathLst>
                <a:path w="2291079" h="2717800">
                  <a:moveTo>
                    <a:pt x="1516021" y="663388"/>
                  </a:moveTo>
                  <a:lnTo>
                    <a:pt x="1431831" y="703797"/>
                  </a:lnTo>
                  <a:lnTo>
                    <a:pt x="1425622" y="723423"/>
                  </a:lnTo>
                  <a:lnTo>
                    <a:pt x="1417518" y="742102"/>
                  </a:lnTo>
                  <a:lnTo>
                    <a:pt x="1408152" y="760150"/>
                  </a:lnTo>
                  <a:lnTo>
                    <a:pt x="1398155" y="777881"/>
                  </a:lnTo>
                  <a:lnTo>
                    <a:pt x="1428463" y="865435"/>
                  </a:lnTo>
                  <a:lnTo>
                    <a:pt x="1361111" y="932784"/>
                  </a:lnTo>
                  <a:lnTo>
                    <a:pt x="1273552" y="902477"/>
                  </a:lnTo>
                  <a:lnTo>
                    <a:pt x="1255820" y="911948"/>
                  </a:lnTo>
                  <a:lnTo>
                    <a:pt x="1237771" y="920156"/>
                  </a:lnTo>
                  <a:lnTo>
                    <a:pt x="1219092" y="927102"/>
                  </a:lnTo>
                  <a:lnTo>
                    <a:pt x="1199465" y="932784"/>
                  </a:lnTo>
                  <a:lnTo>
                    <a:pt x="1159053" y="1013603"/>
                  </a:lnTo>
                  <a:lnTo>
                    <a:pt x="1064760" y="1013603"/>
                  </a:lnTo>
                  <a:lnTo>
                    <a:pt x="1024348" y="929417"/>
                  </a:lnTo>
                  <a:lnTo>
                    <a:pt x="1004721" y="923734"/>
                  </a:lnTo>
                  <a:lnTo>
                    <a:pt x="986042" y="916789"/>
                  </a:lnTo>
                  <a:lnTo>
                    <a:pt x="967993" y="908581"/>
                  </a:lnTo>
                  <a:lnTo>
                    <a:pt x="950261" y="899110"/>
                  </a:lnTo>
                  <a:lnTo>
                    <a:pt x="862702" y="929417"/>
                  </a:lnTo>
                  <a:lnTo>
                    <a:pt x="795350" y="862068"/>
                  </a:lnTo>
                  <a:lnTo>
                    <a:pt x="825658" y="774514"/>
                  </a:lnTo>
                  <a:lnTo>
                    <a:pt x="816187" y="756782"/>
                  </a:lnTo>
                  <a:lnTo>
                    <a:pt x="807978" y="738735"/>
                  </a:lnTo>
                  <a:lnTo>
                    <a:pt x="801033" y="720056"/>
                  </a:lnTo>
                  <a:lnTo>
                    <a:pt x="795350" y="700430"/>
                  </a:lnTo>
                  <a:lnTo>
                    <a:pt x="711159" y="660020"/>
                  </a:lnTo>
                  <a:lnTo>
                    <a:pt x="711159" y="565732"/>
                  </a:lnTo>
                  <a:lnTo>
                    <a:pt x="795350" y="525322"/>
                  </a:lnTo>
                  <a:lnTo>
                    <a:pt x="801033" y="505696"/>
                  </a:lnTo>
                  <a:lnTo>
                    <a:pt x="807978" y="487017"/>
                  </a:lnTo>
                  <a:lnTo>
                    <a:pt x="816187" y="468970"/>
                  </a:lnTo>
                  <a:lnTo>
                    <a:pt x="825658" y="451238"/>
                  </a:lnTo>
                  <a:lnTo>
                    <a:pt x="798717" y="363684"/>
                  </a:lnTo>
                  <a:lnTo>
                    <a:pt x="866070" y="296335"/>
                  </a:lnTo>
                  <a:lnTo>
                    <a:pt x="953628" y="326643"/>
                  </a:lnTo>
                  <a:lnTo>
                    <a:pt x="971361" y="317172"/>
                  </a:lnTo>
                  <a:lnTo>
                    <a:pt x="989409" y="308963"/>
                  </a:lnTo>
                  <a:lnTo>
                    <a:pt x="1008089" y="302018"/>
                  </a:lnTo>
                  <a:lnTo>
                    <a:pt x="1027716" y="296335"/>
                  </a:lnTo>
                  <a:lnTo>
                    <a:pt x="1068127" y="212149"/>
                  </a:lnTo>
                  <a:lnTo>
                    <a:pt x="1162421" y="212149"/>
                  </a:lnTo>
                  <a:lnTo>
                    <a:pt x="1202832" y="292968"/>
                  </a:lnTo>
                  <a:lnTo>
                    <a:pt x="1222459" y="298651"/>
                  </a:lnTo>
                  <a:lnTo>
                    <a:pt x="1241139" y="305596"/>
                  </a:lnTo>
                  <a:lnTo>
                    <a:pt x="1259187" y="313804"/>
                  </a:lnTo>
                  <a:lnTo>
                    <a:pt x="1276920" y="323275"/>
                  </a:lnTo>
                  <a:lnTo>
                    <a:pt x="1364478" y="292968"/>
                  </a:lnTo>
                  <a:lnTo>
                    <a:pt x="1431831" y="360317"/>
                  </a:lnTo>
                  <a:lnTo>
                    <a:pt x="1401522" y="447871"/>
                  </a:lnTo>
                  <a:lnTo>
                    <a:pt x="1410994" y="465603"/>
                  </a:lnTo>
                  <a:lnTo>
                    <a:pt x="1419202" y="483650"/>
                  </a:lnTo>
                  <a:lnTo>
                    <a:pt x="1426148" y="502329"/>
                  </a:lnTo>
                  <a:lnTo>
                    <a:pt x="1431831" y="521955"/>
                  </a:lnTo>
                  <a:lnTo>
                    <a:pt x="1516021" y="562364"/>
                  </a:lnTo>
                  <a:lnTo>
                    <a:pt x="1516021" y="663388"/>
                  </a:lnTo>
                  <a:close/>
                </a:path>
                <a:path w="2291079" h="2717800">
                  <a:moveTo>
                    <a:pt x="1091701" y="1346981"/>
                  </a:moveTo>
                  <a:lnTo>
                    <a:pt x="1007510" y="1387390"/>
                  </a:lnTo>
                  <a:lnTo>
                    <a:pt x="1001827" y="1407016"/>
                  </a:lnTo>
                  <a:lnTo>
                    <a:pt x="994882" y="1425695"/>
                  </a:lnTo>
                  <a:lnTo>
                    <a:pt x="986673" y="1443743"/>
                  </a:lnTo>
                  <a:lnTo>
                    <a:pt x="977202" y="1461474"/>
                  </a:lnTo>
                  <a:lnTo>
                    <a:pt x="1004143" y="1549028"/>
                  </a:lnTo>
                  <a:lnTo>
                    <a:pt x="936790" y="1616377"/>
                  </a:lnTo>
                  <a:lnTo>
                    <a:pt x="849232" y="1586070"/>
                  </a:lnTo>
                  <a:lnTo>
                    <a:pt x="831499" y="1595541"/>
                  </a:lnTo>
                  <a:lnTo>
                    <a:pt x="813451" y="1603749"/>
                  </a:lnTo>
                  <a:lnTo>
                    <a:pt x="794771" y="1610695"/>
                  </a:lnTo>
                  <a:lnTo>
                    <a:pt x="775144" y="1616377"/>
                  </a:lnTo>
                  <a:lnTo>
                    <a:pt x="738100" y="1697196"/>
                  </a:lnTo>
                  <a:lnTo>
                    <a:pt x="643807" y="1697196"/>
                  </a:lnTo>
                  <a:lnTo>
                    <a:pt x="603395" y="1613010"/>
                  </a:lnTo>
                  <a:lnTo>
                    <a:pt x="583768" y="1607327"/>
                  </a:lnTo>
                  <a:lnTo>
                    <a:pt x="565089" y="1600382"/>
                  </a:lnTo>
                  <a:lnTo>
                    <a:pt x="547040" y="1592174"/>
                  </a:lnTo>
                  <a:lnTo>
                    <a:pt x="529308" y="1582703"/>
                  </a:lnTo>
                  <a:lnTo>
                    <a:pt x="441749" y="1609642"/>
                  </a:lnTo>
                  <a:lnTo>
                    <a:pt x="374397" y="1542293"/>
                  </a:lnTo>
                  <a:lnTo>
                    <a:pt x="404706" y="1454739"/>
                  </a:lnTo>
                  <a:lnTo>
                    <a:pt x="395234" y="1437008"/>
                  </a:lnTo>
                  <a:lnTo>
                    <a:pt x="387026" y="1418960"/>
                  </a:lnTo>
                  <a:lnTo>
                    <a:pt x="380080" y="1400281"/>
                  </a:lnTo>
                  <a:lnTo>
                    <a:pt x="374397" y="1380655"/>
                  </a:lnTo>
                  <a:lnTo>
                    <a:pt x="290206" y="1340246"/>
                  </a:lnTo>
                  <a:lnTo>
                    <a:pt x="290206" y="1245957"/>
                  </a:lnTo>
                  <a:lnTo>
                    <a:pt x="374397" y="1205548"/>
                  </a:lnTo>
                  <a:lnTo>
                    <a:pt x="380080" y="1185922"/>
                  </a:lnTo>
                  <a:lnTo>
                    <a:pt x="387025" y="1167243"/>
                  </a:lnTo>
                  <a:lnTo>
                    <a:pt x="395234" y="1149196"/>
                  </a:lnTo>
                  <a:lnTo>
                    <a:pt x="404706" y="1131464"/>
                  </a:lnTo>
                  <a:lnTo>
                    <a:pt x="374397" y="1043910"/>
                  </a:lnTo>
                  <a:lnTo>
                    <a:pt x="441749" y="976561"/>
                  </a:lnTo>
                  <a:lnTo>
                    <a:pt x="529308" y="1006868"/>
                  </a:lnTo>
                  <a:lnTo>
                    <a:pt x="547040" y="997397"/>
                  </a:lnTo>
                  <a:lnTo>
                    <a:pt x="565089" y="989189"/>
                  </a:lnTo>
                  <a:lnTo>
                    <a:pt x="583768" y="982244"/>
                  </a:lnTo>
                  <a:lnTo>
                    <a:pt x="603395" y="976561"/>
                  </a:lnTo>
                  <a:lnTo>
                    <a:pt x="643807" y="892375"/>
                  </a:lnTo>
                  <a:lnTo>
                    <a:pt x="741468" y="892375"/>
                  </a:lnTo>
                  <a:lnTo>
                    <a:pt x="781879" y="976561"/>
                  </a:lnTo>
                  <a:lnTo>
                    <a:pt x="801506" y="982244"/>
                  </a:lnTo>
                  <a:lnTo>
                    <a:pt x="820186" y="989189"/>
                  </a:lnTo>
                  <a:lnTo>
                    <a:pt x="838234" y="997397"/>
                  </a:lnTo>
                  <a:lnTo>
                    <a:pt x="855967" y="1006868"/>
                  </a:lnTo>
                  <a:lnTo>
                    <a:pt x="943525" y="976561"/>
                  </a:lnTo>
                  <a:lnTo>
                    <a:pt x="1010878" y="1043910"/>
                  </a:lnTo>
                  <a:lnTo>
                    <a:pt x="980569" y="1131464"/>
                  </a:lnTo>
                  <a:lnTo>
                    <a:pt x="990041" y="1149196"/>
                  </a:lnTo>
                  <a:lnTo>
                    <a:pt x="998249" y="1167243"/>
                  </a:lnTo>
                  <a:lnTo>
                    <a:pt x="1005195" y="1185922"/>
                  </a:lnTo>
                  <a:lnTo>
                    <a:pt x="1010878" y="1205548"/>
                  </a:lnTo>
                  <a:lnTo>
                    <a:pt x="1095068" y="1245957"/>
                  </a:lnTo>
                  <a:lnTo>
                    <a:pt x="1091701" y="1346981"/>
                  </a:lnTo>
                  <a:close/>
                </a:path>
                <a:path w="2291079" h="2717800">
                  <a:moveTo>
                    <a:pt x="2256899" y="1471577"/>
                  </a:moveTo>
                  <a:lnTo>
                    <a:pt x="2024533" y="1067482"/>
                  </a:lnTo>
                  <a:lnTo>
                    <a:pt x="2024533" y="1050645"/>
                  </a:lnTo>
                  <a:lnTo>
                    <a:pt x="2025124" y="1000292"/>
                  </a:lnTo>
                  <a:lnTo>
                    <a:pt x="2023250" y="950305"/>
                  </a:lnTo>
                  <a:lnTo>
                    <a:pt x="2018951" y="900758"/>
                  </a:lnTo>
                  <a:lnTo>
                    <a:pt x="2012266" y="851725"/>
                  </a:lnTo>
                  <a:lnTo>
                    <a:pt x="2003237" y="803280"/>
                  </a:lnTo>
                  <a:lnTo>
                    <a:pt x="1991901" y="755498"/>
                  </a:lnTo>
                  <a:lnTo>
                    <a:pt x="1978300" y="708452"/>
                  </a:lnTo>
                  <a:lnTo>
                    <a:pt x="1962473" y="662216"/>
                  </a:lnTo>
                  <a:lnTo>
                    <a:pt x="1944460" y="616865"/>
                  </a:lnTo>
                  <a:lnTo>
                    <a:pt x="1924301" y="572472"/>
                  </a:lnTo>
                  <a:lnTo>
                    <a:pt x="1902035" y="529111"/>
                  </a:lnTo>
                  <a:lnTo>
                    <a:pt x="1877703" y="486856"/>
                  </a:lnTo>
                  <a:lnTo>
                    <a:pt x="1851344" y="445781"/>
                  </a:lnTo>
                  <a:lnTo>
                    <a:pt x="1822999" y="405961"/>
                  </a:lnTo>
                  <a:lnTo>
                    <a:pt x="1792706" y="367469"/>
                  </a:lnTo>
                  <a:lnTo>
                    <a:pt x="1760507" y="330379"/>
                  </a:lnTo>
                  <a:lnTo>
                    <a:pt x="1726440" y="294766"/>
                  </a:lnTo>
                  <a:lnTo>
                    <a:pt x="1690546" y="260703"/>
                  </a:lnTo>
                  <a:lnTo>
                    <a:pt x="1652864" y="228264"/>
                  </a:lnTo>
                  <a:lnTo>
                    <a:pt x="1613434" y="197523"/>
                  </a:lnTo>
                  <a:lnTo>
                    <a:pt x="1572297" y="168555"/>
                  </a:lnTo>
                  <a:lnTo>
                    <a:pt x="1529492" y="141433"/>
                  </a:lnTo>
                  <a:lnTo>
                    <a:pt x="1485420" y="116886"/>
                  </a:lnTo>
                  <a:lnTo>
                    <a:pt x="1440514" y="94678"/>
                  </a:lnTo>
                  <a:lnTo>
                    <a:pt x="1394856" y="74807"/>
                  </a:lnTo>
                  <a:lnTo>
                    <a:pt x="1348531" y="57274"/>
                  </a:lnTo>
                  <a:lnTo>
                    <a:pt x="1301620" y="42079"/>
                  </a:lnTo>
                  <a:lnTo>
                    <a:pt x="1254209" y="29221"/>
                  </a:lnTo>
                  <a:lnTo>
                    <a:pt x="1206381" y="18701"/>
                  </a:lnTo>
                  <a:lnTo>
                    <a:pt x="1158218" y="10519"/>
                  </a:lnTo>
                  <a:lnTo>
                    <a:pt x="1109805" y="4675"/>
                  </a:lnTo>
                  <a:lnTo>
                    <a:pt x="1061225" y="1168"/>
                  </a:lnTo>
                  <a:lnTo>
                    <a:pt x="1012561" y="0"/>
                  </a:lnTo>
                  <a:lnTo>
                    <a:pt x="963898" y="1168"/>
                  </a:lnTo>
                  <a:lnTo>
                    <a:pt x="915318" y="4675"/>
                  </a:lnTo>
                  <a:lnTo>
                    <a:pt x="866905" y="10519"/>
                  </a:lnTo>
                  <a:lnTo>
                    <a:pt x="818742" y="18701"/>
                  </a:lnTo>
                  <a:lnTo>
                    <a:pt x="770914" y="29221"/>
                  </a:lnTo>
                  <a:lnTo>
                    <a:pt x="723502" y="42079"/>
                  </a:lnTo>
                  <a:lnTo>
                    <a:pt x="676592" y="57274"/>
                  </a:lnTo>
                  <a:lnTo>
                    <a:pt x="630267" y="74807"/>
                  </a:lnTo>
                  <a:lnTo>
                    <a:pt x="584609" y="94678"/>
                  </a:lnTo>
                  <a:lnTo>
                    <a:pt x="539702" y="116886"/>
                  </a:lnTo>
                  <a:lnTo>
                    <a:pt x="495631" y="141433"/>
                  </a:lnTo>
                  <a:lnTo>
                    <a:pt x="452826" y="168136"/>
                  </a:lnTo>
                  <a:lnTo>
                    <a:pt x="411689" y="196764"/>
                  </a:lnTo>
                  <a:lnTo>
                    <a:pt x="372259" y="227236"/>
                  </a:lnTo>
                  <a:lnTo>
                    <a:pt x="334577" y="259473"/>
                  </a:lnTo>
                  <a:lnTo>
                    <a:pt x="298683" y="293395"/>
                  </a:lnTo>
                  <a:lnTo>
                    <a:pt x="264616" y="328922"/>
                  </a:lnTo>
                  <a:lnTo>
                    <a:pt x="232417" y="365975"/>
                  </a:lnTo>
                  <a:lnTo>
                    <a:pt x="202124" y="404473"/>
                  </a:lnTo>
                  <a:lnTo>
                    <a:pt x="173779" y="444338"/>
                  </a:lnTo>
                  <a:lnTo>
                    <a:pt x="147420" y="485490"/>
                  </a:lnTo>
                  <a:lnTo>
                    <a:pt x="123088" y="527848"/>
                  </a:lnTo>
                  <a:lnTo>
                    <a:pt x="100822" y="571333"/>
                  </a:lnTo>
                  <a:lnTo>
                    <a:pt x="80663" y="615866"/>
                  </a:lnTo>
                  <a:lnTo>
                    <a:pt x="62650" y="661366"/>
                  </a:lnTo>
                  <a:lnTo>
                    <a:pt x="46823" y="707755"/>
                  </a:lnTo>
                  <a:lnTo>
                    <a:pt x="33222" y="754952"/>
                  </a:lnTo>
                  <a:lnTo>
                    <a:pt x="21886" y="802877"/>
                  </a:lnTo>
                  <a:lnTo>
                    <a:pt x="12857" y="851452"/>
                  </a:lnTo>
                  <a:lnTo>
                    <a:pt x="6172" y="900595"/>
                  </a:lnTo>
                  <a:lnTo>
                    <a:pt x="1873" y="950229"/>
                  </a:lnTo>
                  <a:lnTo>
                    <a:pt x="0" y="1000272"/>
                  </a:lnTo>
                  <a:lnTo>
                    <a:pt x="591" y="1050645"/>
                  </a:lnTo>
                  <a:lnTo>
                    <a:pt x="1789" y="1100977"/>
                  </a:lnTo>
                  <a:lnTo>
                    <a:pt x="5361" y="1150899"/>
                  </a:lnTo>
                  <a:lnTo>
                    <a:pt x="11275" y="1200338"/>
                  </a:lnTo>
                  <a:lnTo>
                    <a:pt x="19499" y="1249220"/>
                  </a:lnTo>
                  <a:lnTo>
                    <a:pt x="30000" y="1297472"/>
                  </a:lnTo>
                  <a:lnTo>
                    <a:pt x="42746" y="1345020"/>
                  </a:lnTo>
                  <a:lnTo>
                    <a:pt x="57704" y="1391790"/>
                  </a:lnTo>
                  <a:lnTo>
                    <a:pt x="74842" y="1437709"/>
                  </a:lnTo>
                  <a:lnTo>
                    <a:pt x="94128" y="1482703"/>
                  </a:lnTo>
                  <a:lnTo>
                    <a:pt x="115529" y="1526699"/>
                  </a:lnTo>
                  <a:lnTo>
                    <a:pt x="139012" y="1569622"/>
                  </a:lnTo>
                  <a:lnTo>
                    <a:pt x="164546" y="1611399"/>
                  </a:lnTo>
                  <a:lnTo>
                    <a:pt x="192098" y="1651957"/>
                  </a:lnTo>
                  <a:lnTo>
                    <a:pt x="221635" y="1691221"/>
                  </a:lnTo>
                  <a:lnTo>
                    <a:pt x="253126" y="1729119"/>
                  </a:lnTo>
                  <a:lnTo>
                    <a:pt x="286537" y="1765576"/>
                  </a:lnTo>
                  <a:lnTo>
                    <a:pt x="321836" y="1800519"/>
                  </a:lnTo>
                  <a:lnTo>
                    <a:pt x="358992" y="1833875"/>
                  </a:lnTo>
                  <a:lnTo>
                    <a:pt x="397970" y="1865569"/>
                  </a:lnTo>
                  <a:lnTo>
                    <a:pt x="397971" y="2717539"/>
                  </a:lnTo>
                  <a:lnTo>
                    <a:pt x="1462140" y="2717539"/>
                  </a:lnTo>
                  <a:lnTo>
                    <a:pt x="1462140" y="2313440"/>
                  </a:lnTo>
                  <a:lnTo>
                    <a:pt x="1627153" y="2313440"/>
                  </a:lnTo>
                  <a:lnTo>
                    <a:pt x="1680380" y="2309854"/>
                  </a:lnTo>
                  <a:lnTo>
                    <a:pt x="1731924" y="2299347"/>
                  </a:lnTo>
                  <a:lnTo>
                    <a:pt x="1781222" y="2282291"/>
                  </a:lnTo>
                  <a:lnTo>
                    <a:pt x="1827714" y="2259062"/>
                  </a:lnTo>
                  <a:lnTo>
                    <a:pt x="1870838" y="2230033"/>
                  </a:lnTo>
                  <a:lnTo>
                    <a:pt x="1910034" y="2195579"/>
                  </a:lnTo>
                  <a:lnTo>
                    <a:pt x="1944240" y="2154967"/>
                  </a:lnTo>
                  <a:lnTo>
                    <a:pt x="1972646" y="2110894"/>
                  </a:lnTo>
                  <a:lnTo>
                    <a:pt x="1995066" y="2063828"/>
                  </a:lnTo>
                  <a:lnTo>
                    <a:pt x="2011312" y="2014236"/>
                  </a:lnTo>
                  <a:lnTo>
                    <a:pt x="2021196" y="1962586"/>
                  </a:lnTo>
                  <a:lnTo>
                    <a:pt x="2024533" y="1909346"/>
                  </a:lnTo>
                  <a:lnTo>
                    <a:pt x="2024533" y="1707299"/>
                  </a:lnTo>
                  <a:lnTo>
                    <a:pt x="2172708" y="1707299"/>
                  </a:lnTo>
                  <a:lnTo>
                    <a:pt x="2241828" y="1677944"/>
                  </a:lnTo>
                  <a:lnTo>
                    <a:pt x="2268052" y="1649512"/>
                  </a:lnTo>
                  <a:lnTo>
                    <a:pt x="2285263" y="1613481"/>
                  </a:lnTo>
                  <a:lnTo>
                    <a:pt x="2290870" y="1571030"/>
                  </a:lnTo>
                  <a:lnTo>
                    <a:pt x="2282279" y="1523335"/>
                  </a:lnTo>
                  <a:lnTo>
                    <a:pt x="2256899" y="1471577"/>
                  </a:lnTo>
                  <a:close/>
                </a:path>
              </a:pathLst>
            </a:custGeom>
            <a:ln w="33675">
              <a:solidFill>
                <a:srgbClr val="1731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29920">
              <a:lnSpc>
                <a:spcPct val="100000"/>
              </a:lnSpc>
              <a:spcBef>
                <a:spcPts val="105"/>
              </a:spcBef>
            </a:pPr>
            <a:r>
              <a:rPr spc="-365" dirty="0"/>
              <a:t>STAGES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1675" y="2352675"/>
            <a:ext cx="1743075" cy="666750"/>
            <a:chOff x="1971675" y="2352675"/>
            <a:chExt cx="1743075" cy="666750"/>
          </a:xfrm>
        </p:grpSpPr>
        <p:sp>
          <p:nvSpPr>
            <p:cNvPr id="4" name="object 4"/>
            <p:cNvSpPr/>
            <p:nvPr/>
          </p:nvSpPr>
          <p:spPr>
            <a:xfrm>
              <a:off x="1981200" y="2362200"/>
              <a:ext cx="1724025" cy="647700"/>
            </a:xfrm>
            <a:custGeom>
              <a:avLst/>
              <a:gdLst/>
              <a:ahLst/>
              <a:cxnLst/>
              <a:rect l="l" t="t" r="r" b="b"/>
              <a:pathLst>
                <a:path w="1724025" h="647700">
                  <a:moveTo>
                    <a:pt x="1446657" y="0"/>
                  </a:moveTo>
                  <a:lnTo>
                    <a:pt x="277368" y="0"/>
                  </a:lnTo>
                  <a:lnTo>
                    <a:pt x="232383" y="4239"/>
                  </a:lnTo>
                  <a:lnTo>
                    <a:pt x="189707" y="16514"/>
                  </a:lnTo>
                  <a:lnTo>
                    <a:pt x="149912" y="36155"/>
                  </a:lnTo>
                  <a:lnTo>
                    <a:pt x="113568" y="62496"/>
                  </a:lnTo>
                  <a:lnTo>
                    <a:pt x="81248" y="94868"/>
                  </a:lnTo>
                  <a:lnTo>
                    <a:pt x="53522" y="132606"/>
                  </a:lnTo>
                  <a:lnTo>
                    <a:pt x="30963" y="175040"/>
                  </a:lnTo>
                  <a:lnTo>
                    <a:pt x="14142" y="221504"/>
                  </a:lnTo>
                  <a:lnTo>
                    <a:pt x="3630" y="271329"/>
                  </a:lnTo>
                  <a:lnTo>
                    <a:pt x="0" y="323850"/>
                  </a:lnTo>
                  <a:lnTo>
                    <a:pt x="3630" y="376370"/>
                  </a:lnTo>
                  <a:lnTo>
                    <a:pt x="14142" y="426195"/>
                  </a:lnTo>
                  <a:lnTo>
                    <a:pt x="30963" y="472659"/>
                  </a:lnTo>
                  <a:lnTo>
                    <a:pt x="53522" y="515093"/>
                  </a:lnTo>
                  <a:lnTo>
                    <a:pt x="81248" y="552831"/>
                  </a:lnTo>
                  <a:lnTo>
                    <a:pt x="113568" y="585203"/>
                  </a:lnTo>
                  <a:lnTo>
                    <a:pt x="149912" y="611544"/>
                  </a:lnTo>
                  <a:lnTo>
                    <a:pt x="189707" y="631185"/>
                  </a:lnTo>
                  <a:lnTo>
                    <a:pt x="232383" y="643460"/>
                  </a:lnTo>
                  <a:lnTo>
                    <a:pt x="277368" y="647700"/>
                  </a:lnTo>
                  <a:lnTo>
                    <a:pt x="1446657" y="647700"/>
                  </a:lnTo>
                  <a:lnTo>
                    <a:pt x="1491641" y="643460"/>
                  </a:lnTo>
                  <a:lnTo>
                    <a:pt x="1534317" y="631185"/>
                  </a:lnTo>
                  <a:lnTo>
                    <a:pt x="1574112" y="611544"/>
                  </a:lnTo>
                  <a:lnTo>
                    <a:pt x="1610456" y="585203"/>
                  </a:lnTo>
                  <a:lnTo>
                    <a:pt x="1642776" y="552831"/>
                  </a:lnTo>
                  <a:lnTo>
                    <a:pt x="1670502" y="515093"/>
                  </a:lnTo>
                  <a:lnTo>
                    <a:pt x="1693061" y="472659"/>
                  </a:lnTo>
                  <a:lnTo>
                    <a:pt x="1709882" y="426195"/>
                  </a:lnTo>
                  <a:lnTo>
                    <a:pt x="1720394" y="376370"/>
                  </a:lnTo>
                  <a:lnTo>
                    <a:pt x="1724025" y="323850"/>
                  </a:lnTo>
                  <a:lnTo>
                    <a:pt x="1720394" y="271329"/>
                  </a:lnTo>
                  <a:lnTo>
                    <a:pt x="1709882" y="221504"/>
                  </a:lnTo>
                  <a:lnTo>
                    <a:pt x="1693061" y="175040"/>
                  </a:lnTo>
                  <a:lnTo>
                    <a:pt x="1670502" y="132606"/>
                  </a:lnTo>
                  <a:lnTo>
                    <a:pt x="1642776" y="94868"/>
                  </a:lnTo>
                  <a:lnTo>
                    <a:pt x="1610456" y="62496"/>
                  </a:lnTo>
                  <a:lnTo>
                    <a:pt x="1574112" y="36155"/>
                  </a:lnTo>
                  <a:lnTo>
                    <a:pt x="1534317" y="16514"/>
                  </a:lnTo>
                  <a:lnTo>
                    <a:pt x="1491641" y="4239"/>
                  </a:lnTo>
                  <a:lnTo>
                    <a:pt x="1446657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2362200"/>
              <a:ext cx="1724025" cy="647700"/>
            </a:xfrm>
            <a:custGeom>
              <a:avLst/>
              <a:gdLst/>
              <a:ahLst/>
              <a:cxnLst/>
              <a:rect l="l" t="t" r="r" b="b"/>
              <a:pathLst>
                <a:path w="1724025" h="647700">
                  <a:moveTo>
                    <a:pt x="277368" y="0"/>
                  </a:moveTo>
                  <a:lnTo>
                    <a:pt x="1446657" y="0"/>
                  </a:lnTo>
                  <a:lnTo>
                    <a:pt x="1491641" y="4239"/>
                  </a:lnTo>
                  <a:lnTo>
                    <a:pt x="1534317" y="16514"/>
                  </a:lnTo>
                  <a:lnTo>
                    <a:pt x="1574112" y="36155"/>
                  </a:lnTo>
                  <a:lnTo>
                    <a:pt x="1610456" y="62496"/>
                  </a:lnTo>
                  <a:lnTo>
                    <a:pt x="1642776" y="94868"/>
                  </a:lnTo>
                  <a:lnTo>
                    <a:pt x="1670502" y="132606"/>
                  </a:lnTo>
                  <a:lnTo>
                    <a:pt x="1693061" y="175040"/>
                  </a:lnTo>
                  <a:lnTo>
                    <a:pt x="1709882" y="221504"/>
                  </a:lnTo>
                  <a:lnTo>
                    <a:pt x="1720394" y="271329"/>
                  </a:lnTo>
                  <a:lnTo>
                    <a:pt x="1724025" y="323850"/>
                  </a:lnTo>
                  <a:lnTo>
                    <a:pt x="1720394" y="376370"/>
                  </a:lnTo>
                  <a:lnTo>
                    <a:pt x="1709882" y="426195"/>
                  </a:lnTo>
                  <a:lnTo>
                    <a:pt x="1693061" y="472659"/>
                  </a:lnTo>
                  <a:lnTo>
                    <a:pt x="1670502" y="515093"/>
                  </a:lnTo>
                  <a:lnTo>
                    <a:pt x="1642776" y="552831"/>
                  </a:lnTo>
                  <a:lnTo>
                    <a:pt x="1610456" y="585203"/>
                  </a:lnTo>
                  <a:lnTo>
                    <a:pt x="1574112" y="611544"/>
                  </a:lnTo>
                  <a:lnTo>
                    <a:pt x="1534317" y="631185"/>
                  </a:lnTo>
                  <a:lnTo>
                    <a:pt x="1491641" y="643460"/>
                  </a:lnTo>
                  <a:lnTo>
                    <a:pt x="1446657" y="647700"/>
                  </a:lnTo>
                  <a:lnTo>
                    <a:pt x="277368" y="647700"/>
                  </a:lnTo>
                  <a:lnTo>
                    <a:pt x="232383" y="643460"/>
                  </a:lnTo>
                  <a:lnTo>
                    <a:pt x="189707" y="631185"/>
                  </a:lnTo>
                  <a:lnTo>
                    <a:pt x="149912" y="611544"/>
                  </a:lnTo>
                  <a:lnTo>
                    <a:pt x="113568" y="585203"/>
                  </a:lnTo>
                  <a:lnTo>
                    <a:pt x="81248" y="552831"/>
                  </a:lnTo>
                  <a:lnTo>
                    <a:pt x="53522" y="515093"/>
                  </a:lnTo>
                  <a:lnTo>
                    <a:pt x="30963" y="472659"/>
                  </a:lnTo>
                  <a:lnTo>
                    <a:pt x="14142" y="426195"/>
                  </a:lnTo>
                  <a:lnTo>
                    <a:pt x="3630" y="376370"/>
                  </a:lnTo>
                  <a:lnTo>
                    <a:pt x="0" y="323850"/>
                  </a:lnTo>
                  <a:lnTo>
                    <a:pt x="3630" y="271329"/>
                  </a:lnTo>
                  <a:lnTo>
                    <a:pt x="14142" y="221504"/>
                  </a:lnTo>
                  <a:lnTo>
                    <a:pt x="30963" y="175040"/>
                  </a:lnTo>
                  <a:lnTo>
                    <a:pt x="53522" y="132606"/>
                  </a:lnTo>
                  <a:lnTo>
                    <a:pt x="81248" y="94868"/>
                  </a:lnTo>
                  <a:lnTo>
                    <a:pt x="113568" y="62496"/>
                  </a:lnTo>
                  <a:lnTo>
                    <a:pt x="149912" y="36155"/>
                  </a:lnTo>
                  <a:lnTo>
                    <a:pt x="189707" y="16514"/>
                  </a:lnTo>
                  <a:lnTo>
                    <a:pt x="232383" y="4239"/>
                  </a:lnTo>
                  <a:lnTo>
                    <a:pt x="277368" y="0"/>
                  </a:lnTo>
                  <a:close/>
                </a:path>
              </a:pathLst>
            </a:custGeom>
            <a:ln w="19050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12364" y="2539936"/>
            <a:ext cx="660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Stage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46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91001" y="2333625"/>
            <a:ext cx="5148580" cy="676275"/>
            <a:chOff x="3691001" y="2333625"/>
            <a:chExt cx="5148580" cy="676275"/>
          </a:xfrm>
        </p:grpSpPr>
        <p:sp>
          <p:nvSpPr>
            <p:cNvPr id="8" name="object 8"/>
            <p:cNvSpPr/>
            <p:nvPr/>
          </p:nvSpPr>
          <p:spPr>
            <a:xfrm>
              <a:off x="3691001" y="2690875"/>
              <a:ext cx="826769" cy="0"/>
            </a:xfrm>
            <a:custGeom>
              <a:avLst/>
              <a:gdLst/>
              <a:ahLst/>
              <a:cxnLst/>
              <a:rect l="l" t="t" r="r" b="b"/>
              <a:pathLst>
                <a:path w="826770">
                  <a:moveTo>
                    <a:pt x="0" y="0"/>
                  </a:moveTo>
                  <a:lnTo>
                    <a:pt x="826262" y="0"/>
                  </a:lnTo>
                </a:path>
              </a:pathLst>
            </a:custGeom>
            <a:ln w="9525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4850" y="2343150"/>
              <a:ext cx="1724025" cy="657225"/>
            </a:xfrm>
            <a:custGeom>
              <a:avLst/>
              <a:gdLst/>
              <a:ahLst/>
              <a:cxnLst/>
              <a:rect l="l" t="t" r="r" b="b"/>
              <a:pathLst>
                <a:path w="1724025" h="657225">
                  <a:moveTo>
                    <a:pt x="1446657" y="0"/>
                  </a:moveTo>
                  <a:lnTo>
                    <a:pt x="277367" y="0"/>
                  </a:lnTo>
                  <a:lnTo>
                    <a:pt x="232383" y="4299"/>
                  </a:lnTo>
                  <a:lnTo>
                    <a:pt x="189707" y="16746"/>
                  </a:lnTo>
                  <a:lnTo>
                    <a:pt x="149912" y="36666"/>
                  </a:lnTo>
                  <a:lnTo>
                    <a:pt x="113568" y="63382"/>
                  </a:lnTo>
                  <a:lnTo>
                    <a:pt x="81248" y="96218"/>
                  </a:lnTo>
                  <a:lnTo>
                    <a:pt x="53522" y="134499"/>
                  </a:lnTo>
                  <a:lnTo>
                    <a:pt x="30963" y="177548"/>
                  </a:lnTo>
                  <a:lnTo>
                    <a:pt x="14142" y="224690"/>
                  </a:lnTo>
                  <a:lnTo>
                    <a:pt x="3630" y="275249"/>
                  </a:lnTo>
                  <a:lnTo>
                    <a:pt x="0" y="328549"/>
                  </a:lnTo>
                  <a:lnTo>
                    <a:pt x="3630" y="381883"/>
                  </a:lnTo>
                  <a:lnTo>
                    <a:pt x="14142" y="432469"/>
                  </a:lnTo>
                  <a:lnTo>
                    <a:pt x="30963" y="479633"/>
                  </a:lnTo>
                  <a:lnTo>
                    <a:pt x="53522" y="522698"/>
                  </a:lnTo>
                  <a:lnTo>
                    <a:pt x="81248" y="560990"/>
                  </a:lnTo>
                  <a:lnTo>
                    <a:pt x="113568" y="593834"/>
                  </a:lnTo>
                  <a:lnTo>
                    <a:pt x="149912" y="620555"/>
                  </a:lnTo>
                  <a:lnTo>
                    <a:pt x="189707" y="640477"/>
                  </a:lnTo>
                  <a:lnTo>
                    <a:pt x="232383" y="652925"/>
                  </a:lnTo>
                  <a:lnTo>
                    <a:pt x="277367" y="657225"/>
                  </a:lnTo>
                  <a:lnTo>
                    <a:pt x="1446657" y="657225"/>
                  </a:lnTo>
                  <a:lnTo>
                    <a:pt x="1491641" y="652925"/>
                  </a:lnTo>
                  <a:lnTo>
                    <a:pt x="1534317" y="640477"/>
                  </a:lnTo>
                  <a:lnTo>
                    <a:pt x="1574112" y="620555"/>
                  </a:lnTo>
                  <a:lnTo>
                    <a:pt x="1610456" y="593834"/>
                  </a:lnTo>
                  <a:lnTo>
                    <a:pt x="1642776" y="560990"/>
                  </a:lnTo>
                  <a:lnTo>
                    <a:pt x="1670502" y="522698"/>
                  </a:lnTo>
                  <a:lnTo>
                    <a:pt x="1693061" y="479633"/>
                  </a:lnTo>
                  <a:lnTo>
                    <a:pt x="1709882" y="432469"/>
                  </a:lnTo>
                  <a:lnTo>
                    <a:pt x="1720394" y="381883"/>
                  </a:lnTo>
                  <a:lnTo>
                    <a:pt x="1724025" y="328549"/>
                  </a:lnTo>
                  <a:lnTo>
                    <a:pt x="1720394" y="275249"/>
                  </a:lnTo>
                  <a:lnTo>
                    <a:pt x="1709882" y="224690"/>
                  </a:lnTo>
                  <a:lnTo>
                    <a:pt x="1693061" y="177548"/>
                  </a:lnTo>
                  <a:lnTo>
                    <a:pt x="1670502" y="134499"/>
                  </a:lnTo>
                  <a:lnTo>
                    <a:pt x="1642776" y="96218"/>
                  </a:lnTo>
                  <a:lnTo>
                    <a:pt x="1610456" y="63382"/>
                  </a:lnTo>
                  <a:lnTo>
                    <a:pt x="1574112" y="36666"/>
                  </a:lnTo>
                  <a:lnTo>
                    <a:pt x="1534317" y="16746"/>
                  </a:lnTo>
                  <a:lnTo>
                    <a:pt x="1491641" y="4299"/>
                  </a:lnTo>
                  <a:lnTo>
                    <a:pt x="1446657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4850" y="2343150"/>
              <a:ext cx="1724025" cy="657225"/>
            </a:xfrm>
            <a:custGeom>
              <a:avLst/>
              <a:gdLst/>
              <a:ahLst/>
              <a:cxnLst/>
              <a:rect l="l" t="t" r="r" b="b"/>
              <a:pathLst>
                <a:path w="1724025" h="657225">
                  <a:moveTo>
                    <a:pt x="277367" y="0"/>
                  </a:moveTo>
                  <a:lnTo>
                    <a:pt x="1446657" y="0"/>
                  </a:lnTo>
                  <a:lnTo>
                    <a:pt x="1491641" y="4299"/>
                  </a:lnTo>
                  <a:lnTo>
                    <a:pt x="1534317" y="16746"/>
                  </a:lnTo>
                  <a:lnTo>
                    <a:pt x="1574112" y="36666"/>
                  </a:lnTo>
                  <a:lnTo>
                    <a:pt x="1610456" y="63382"/>
                  </a:lnTo>
                  <a:lnTo>
                    <a:pt x="1642776" y="96218"/>
                  </a:lnTo>
                  <a:lnTo>
                    <a:pt x="1670502" y="134499"/>
                  </a:lnTo>
                  <a:lnTo>
                    <a:pt x="1693061" y="177548"/>
                  </a:lnTo>
                  <a:lnTo>
                    <a:pt x="1709882" y="224690"/>
                  </a:lnTo>
                  <a:lnTo>
                    <a:pt x="1720394" y="275249"/>
                  </a:lnTo>
                  <a:lnTo>
                    <a:pt x="1724025" y="328549"/>
                  </a:lnTo>
                  <a:lnTo>
                    <a:pt x="1720394" y="381883"/>
                  </a:lnTo>
                  <a:lnTo>
                    <a:pt x="1709882" y="432469"/>
                  </a:lnTo>
                  <a:lnTo>
                    <a:pt x="1693061" y="479633"/>
                  </a:lnTo>
                  <a:lnTo>
                    <a:pt x="1670502" y="522698"/>
                  </a:lnTo>
                  <a:lnTo>
                    <a:pt x="1642776" y="560990"/>
                  </a:lnTo>
                  <a:lnTo>
                    <a:pt x="1610456" y="593834"/>
                  </a:lnTo>
                  <a:lnTo>
                    <a:pt x="1574112" y="620555"/>
                  </a:lnTo>
                  <a:lnTo>
                    <a:pt x="1534317" y="640477"/>
                  </a:lnTo>
                  <a:lnTo>
                    <a:pt x="1491641" y="652925"/>
                  </a:lnTo>
                  <a:lnTo>
                    <a:pt x="1446657" y="657225"/>
                  </a:lnTo>
                  <a:lnTo>
                    <a:pt x="277367" y="657225"/>
                  </a:lnTo>
                  <a:lnTo>
                    <a:pt x="232383" y="652925"/>
                  </a:lnTo>
                  <a:lnTo>
                    <a:pt x="189707" y="640477"/>
                  </a:lnTo>
                  <a:lnTo>
                    <a:pt x="149912" y="620555"/>
                  </a:lnTo>
                  <a:lnTo>
                    <a:pt x="113568" y="593834"/>
                  </a:lnTo>
                  <a:lnTo>
                    <a:pt x="81248" y="560990"/>
                  </a:lnTo>
                  <a:lnTo>
                    <a:pt x="53522" y="522698"/>
                  </a:lnTo>
                  <a:lnTo>
                    <a:pt x="30963" y="479633"/>
                  </a:lnTo>
                  <a:lnTo>
                    <a:pt x="14142" y="432469"/>
                  </a:lnTo>
                  <a:lnTo>
                    <a:pt x="3630" y="381883"/>
                  </a:lnTo>
                  <a:lnTo>
                    <a:pt x="0" y="328549"/>
                  </a:lnTo>
                  <a:lnTo>
                    <a:pt x="3630" y="275249"/>
                  </a:lnTo>
                  <a:lnTo>
                    <a:pt x="14142" y="224690"/>
                  </a:lnTo>
                  <a:lnTo>
                    <a:pt x="30963" y="177548"/>
                  </a:lnTo>
                  <a:lnTo>
                    <a:pt x="53522" y="134499"/>
                  </a:lnTo>
                  <a:lnTo>
                    <a:pt x="81248" y="96218"/>
                  </a:lnTo>
                  <a:lnTo>
                    <a:pt x="113568" y="63382"/>
                  </a:lnTo>
                  <a:lnTo>
                    <a:pt x="149912" y="36666"/>
                  </a:lnTo>
                  <a:lnTo>
                    <a:pt x="189707" y="16746"/>
                  </a:lnTo>
                  <a:lnTo>
                    <a:pt x="232383" y="4299"/>
                  </a:lnTo>
                  <a:lnTo>
                    <a:pt x="277367" y="0"/>
                  </a:lnTo>
                  <a:close/>
                </a:path>
              </a:pathLst>
            </a:custGeom>
            <a:ln w="19050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81801" y="2671825"/>
              <a:ext cx="826769" cy="0"/>
            </a:xfrm>
            <a:custGeom>
              <a:avLst/>
              <a:gdLst/>
              <a:ahLst/>
              <a:cxnLst/>
              <a:rect l="l" t="t" r="r" b="b"/>
              <a:pathLst>
                <a:path w="826770">
                  <a:moveTo>
                    <a:pt x="0" y="0"/>
                  </a:moveTo>
                  <a:lnTo>
                    <a:pt x="826262" y="0"/>
                  </a:lnTo>
                </a:path>
              </a:pathLst>
            </a:custGeom>
            <a:ln w="9525">
              <a:solidFill>
                <a:srgbClr val="AC3D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05650" y="2343150"/>
              <a:ext cx="1724025" cy="657225"/>
            </a:xfrm>
            <a:custGeom>
              <a:avLst/>
              <a:gdLst/>
              <a:ahLst/>
              <a:cxnLst/>
              <a:rect l="l" t="t" r="r" b="b"/>
              <a:pathLst>
                <a:path w="1724025" h="657225">
                  <a:moveTo>
                    <a:pt x="1446656" y="0"/>
                  </a:moveTo>
                  <a:lnTo>
                    <a:pt x="277368" y="0"/>
                  </a:lnTo>
                  <a:lnTo>
                    <a:pt x="232383" y="4299"/>
                  </a:lnTo>
                  <a:lnTo>
                    <a:pt x="189707" y="16746"/>
                  </a:lnTo>
                  <a:lnTo>
                    <a:pt x="149912" y="36666"/>
                  </a:lnTo>
                  <a:lnTo>
                    <a:pt x="113568" y="63382"/>
                  </a:lnTo>
                  <a:lnTo>
                    <a:pt x="81248" y="96218"/>
                  </a:lnTo>
                  <a:lnTo>
                    <a:pt x="53522" y="134499"/>
                  </a:lnTo>
                  <a:lnTo>
                    <a:pt x="30963" y="177548"/>
                  </a:lnTo>
                  <a:lnTo>
                    <a:pt x="14142" y="224690"/>
                  </a:lnTo>
                  <a:lnTo>
                    <a:pt x="3630" y="275249"/>
                  </a:lnTo>
                  <a:lnTo>
                    <a:pt x="0" y="328549"/>
                  </a:lnTo>
                  <a:lnTo>
                    <a:pt x="3630" y="381883"/>
                  </a:lnTo>
                  <a:lnTo>
                    <a:pt x="14142" y="432469"/>
                  </a:lnTo>
                  <a:lnTo>
                    <a:pt x="30963" y="479633"/>
                  </a:lnTo>
                  <a:lnTo>
                    <a:pt x="53522" y="522698"/>
                  </a:lnTo>
                  <a:lnTo>
                    <a:pt x="81248" y="560990"/>
                  </a:lnTo>
                  <a:lnTo>
                    <a:pt x="113568" y="593834"/>
                  </a:lnTo>
                  <a:lnTo>
                    <a:pt x="149912" y="620555"/>
                  </a:lnTo>
                  <a:lnTo>
                    <a:pt x="189707" y="640477"/>
                  </a:lnTo>
                  <a:lnTo>
                    <a:pt x="232383" y="652925"/>
                  </a:lnTo>
                  <a:lnTo>
                    <a:pt x="277368" y="657225"/>
                  </a:lnTo>
                  <a:lnTo>
                    <a:pt x="1446656" y="657225"/>
                  </a:lnTo>
                  <a:lnTo>
                    <a:pt x="1491641" y="652925"/>
                  </a:lnTo>
                  <a:lnTo>
                    <a:pt x="1534317" y="640477"/>
                  </a:lnTo>
                  <a:lnTo>
                    <a:pt x="1574112" y="620555"/>
                  </a:lnTo>
                  <a:lnTo>
                    <a:pt x="1610456" y="593834"/>
                  </a:lnTo>
                  <a:lnTo>
                    <a:pt x="1642776" y="560990"/>
                  </a:lnTo>
                  <a:lnTo>
                    <a:pt x="1670502" y="522698"/>
                  </a:lnTo>
                  <a:lnTo>
                    <a:pt x="1693061" y="479633"/>
                  </a:lnTo>
                  <a:lnTo>
                    <a:pt x="1709882" y="432469"/>
                  </a:lnTo>
                  <a:lnTo>
                    <a:pt x="1720394" y="381883"/>
                  </a:lnTo>
                  <a:lnTo>
                    <a:pt x="1724025" y="328549"/>
                  </a:lnTo>
                  <a:lnTo>
                    <a:pt x="1720394" y="275249"/>
                  </a:lnTo>
                  <a:lnTo>
                    <a:pt x="1709882" y="224690"/>
                  </a:lnTo>
                  <a:lnTo>
                    <a:pt x="1693061" y="177548"/>
                  </a:lnTo>
                  <a:lnTo>
                    <a:pt x="1670502" y="134499"/>
                  </a:lnTo>
                  <a:lnTo>
                    <a:pt x="1642776" y="96218"/>
                  </a:lnTo>
                  <a:lnTo>
                    <a:pt x="1610456" y="63382"/>
                  </a:lnTo>
                  <a:lnTo>
                    <a:pt x="1574112" y="36666"/>
                  </a:lnTo>
                  <a:lnTo>
                    <a:pt x="1534317" y="16746"/>
                  </a:lnTo>
                  <a:lnTo>
                    <a:pt x="1491641" y="4299"/>
                  </a:lnTo>
                  <a:lnTo>
                    <a:pt x="1446656" y="0"/>
                  </a:lnTo>
                  <a:close/>
                </a:path>
              </a:pathLst>
            </a:custGeom>
            <a:solidFill>
              <a:srgbClr val="AC3D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05650" y="2343150"/>
              <a:ext cx="1724025" cy="657225"/>
            </a:xfrm>
            <a:custGeom>
              <a:avLst/>
              <a:gdLst/>
              <a:ahLst/>
              <a:cxnLst/>
              <a:rect l="l" t="t" r="r" b="b"/>
              <a:pathLst>
                <a:path w="1724025" h="657225">
                  <a:moveTo>
                    <a:pt x="277368" y="0"/>
                  </a:moveTo>
                  <a:lnTo>
                    <a:pt x="1446656" y="0"/>
                  </a:lnTo>
                  <a:lnTo>
                    <a:pt x="1491641" y="4299"/>
                  </a:lnTo>
                  <a:lnTo>
                    <a:pt x="1534317" y="16746"/>
                  </a:lnTo>
                  <a:lnTo>
                    <a:pt x="1574112" y="36666"/>
                  </a:lnTo>
                  <a:lnTo>
                    <a:pt x="1610456" y="63382"/>
                  </a:lnTo>
                  <a:lnTo>
                    <a:pt x="1642776" y="96218"/>
                  </a:lnTo>
                  <a:lnTo>
                    <a:pt x="1670502" y="134499"/>
                  </a:lnTo>
                  <a:lnTo>
                    <a:pt x="1693061" y="177548"/>
                  </a:lnTo>
                  <a:lnTo>
                    <a:pt x="1709882" y="224690"/>
                  </a:lnTo>
                  <a:lnTo>
                    <a:pt x="1720394" y="275249"/>
                  </a:lnTo>
                  <a:lnTo>
                    <a:pt x="1724025" y="328549"/>
                  </a:lnTo>
                  <a:lnTo>
                    <a:pt x="1720394" y="381883"/>
                  </a:lnTo>
                  <a:lnTo>
                    <a:pt x="1709882" y="432469"/>
                  </a:lnTo>
                  <a:lnTo>
                    <a:pt x="1693061" y="479633"/>
                  </a:lnTo>
                  <a:lnTo>
                    <a:pt x="1670502" y="522698"/>
                  </a:lnTo>
                  <a:lnTo>
                    <a:pt x="1642776" y="560990"/>
                  </a:lnTo>
                  <a:lnTo>
                    <a:pt x="1610456" y="593834"/>
                  </a:lnTo>
                  <a:lnTo>
                    <a:pt x="1574112" y="620555"/>
                  </a:lnTo>
                  <a:lnTo>
                    <a:pt x="1534317" y="640477"/>
                  </a:lnTo>
                  <a:lnTo>
                    <a:pt x="1491641" y="652925"/>
                  </a:lnTo>
                  <a:lnTo>
                    <a:pt x="1446656" y="657225"/>
                  </a:lnTo>
                  <a:lnTo>
                    <a:pt x="277368" y="657225"/>
                  </a:lnTo>
                  <a:lnTo>
                    <a:pt x="232383" y="652925"/>
                  </a:lnTo>
                  <a:lnTo>
                    <a:pt x="189707" y="640477"/>
                  </a:lnTo>
                  <a:lnTo>
                    <a:pt x="149912" y="620555"/>
                  </a:lnTo>
                  <a:lnTo>
                    <a:pt x="113568" y="593834"/>
                  </a:lnTo>
                  <a:lnTo>
                    <a:pt x="81248" y="560990"/>
                  </a:lnTo>
                  <a:lnTo>
                    <a:pt x="53522" y="522698"/>
                  </a:lnTo>
                  <a:lnTo>
                    <a:pt x="30963" y="479633"/>
                  </a:lnTo>
                  <a:lnTo>
                    <a:pt x="14142" y="432469"/>
                  </a:lnTo>
                  <a:lnTo>
                    <a:pt x="3630" y="381883"/>
                  </a:lnTo>
                  <a:lnTo>
                    <a:pt x="0" y="328549"/>
                  </a:lnTo>
                  <a:lnTo>
                    <a:pt x="3630" y="275249"/>
                  </a:lnTo>
                  <a:lnTo>
                    <a:pt x="14142" y="224690"/>
                  </a:lnTo>
                  <a:lnTo>
                    <a:pt x="30963" y="177548"/>
                  </a:lnTo>
                  <a:lnTo>
                    <a:pt x="53522" y="134499"/>
                  </a:lnTo>
                  <a:lnTo>
                    <a:pt x="81248" y="96218"/>
                  </a:lnTo>
                  <a:lnTo>
                    <a:pt x="113568" y="63382"/>
                  </a:lnTo>
                  <a:lnTo>
                    <a:pt x="149912" y="36666"/>
                  </a:lnTo>
                  <a:lnTo>
                    <a:pt x="189707" y="16746"/>
                  </a:lnTo>
                  <a:lnTo>
                    <a:pt x="232383" y="4299"/>
                  </a:lnTo>
                  <a:lnTo>
                    <a:pt x="277368" y="0"/>
                  </a:lnTo>
                  <a:close/>
                </a:path>
              </a:pathLst>
            </a:custGeom>
            <a:ln w="19050">
              <a:solidFill>
                <a:srgbClr val="7C2B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14951" y="2493073"/>
            <a:ext cx="687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Stage </a:t>
            </a:r>
            <a:r>
              <a:rPr sz="1800" spc="-1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83169" y="2475801"/>
            <a:ext cx="6934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Stage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96541" y="3224212"/>
            <a:ext cx="786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800" spc="-120" baseline="25462" dirty="0">
                <a:solidFill>
                  <a:srgbClr val="FFFFFF"/>
                </a:solidFill>
                <a:latin typeface="Times New Roman"/>
                <a:cs typeface="Times New Roman"/>
              </a:rPr>
              <a:t>st</a:t>
            </a:r>
            <a:r>
              <a:rPr sz="1800" spc="30" baseline="25462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week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3855" y="3215322"/>
            <a:ext cx="815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1800" baseline="23148" dirty="0">
                <a:solidFill>
                  <a:srgbClr val="FFFFFF"/>
                </a:solidFill>
                <a:latin typeface="Times New Roman"/>
                <a:cs typeface="Times New Roman"/>
              </a:rPr>
              <a:t>st</a:t>
            </a:r>
            <a:r>
              <a:rPr sz="1800" spc="15" baseline="231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week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64476" y="3215322"/>
            <a:ext cx="82041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sz="1800" baseline="23148" dirty="0">
                <a:solidFill>
                  <a:srgbClr val="FFFFFF"/>
                </a:solidFill>
                <a:latin typeface="Times New Roman"/>
                <a:cs typeface="Times New Roman"/>
              </a:rPr>
              <a:t>st</a:t>
            </a:r>
            <a:r>
              <a:rPr sz="1800" spc="67" baseline="231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week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4766" y="3814127"/>
            <a:ext cx="1433830" cy="11303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-165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were 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thinking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about 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our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logo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site.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48453" y="3814127"/>
            <a:ext cx="1320800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1800" spc="-17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were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organized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meetings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started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working</a:t>
            </a:r>
            <a:r>
              <a:rPr sz="18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project.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45655" y="4008691"/>
            <a:ext cx="1827530" cy="113030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spc="-17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finished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sz="18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made</a:t>
            </a:r>
            <a:r>
              <a:rPr sz="18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presentation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documentation.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7694" y="494940"/>
            <a:ext cx="2183206" cy="17542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175" y="966469"/>
            <a:ext cx="43656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USED</a:t>
            </a:r>
            <a:r>
              <a:rPr spc="25" dirty="0"/>
              <a:t> </a:t>
            </a:r>
            <a:r>
              <a:rPr spc="-215" dirty="0"/>
              <a:t>TECHNOLOGIES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3950" y="4276725"/>
            <a:ext cx="1181100" cy="1219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9275" y="2686050"/>
            <a:ext cx="1724025" cy="9620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47900" y="4505325"/>
            <a:ext cx="1181100" cy="10477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43950" y="2524125"/>
            <a:ext cx="1171575" cy="11715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67475" y="4495800"/>
            <a:ext cx="1276350" cy="12858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43650" y="2466975"/>
            <a:ext cx="1524000" cy="15240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10075" y="4276725"/>
            <a:ext cx="1066800" cy="15049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10075" y="2362200"/>
            <a:ext cx="1057275" cy="14859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0631945" y="521087"/>
            <a:ext cx="1089660" cy="1384935"/>
            <a:chOff x="10631945" y="521087"/>
            <a:chExt cx="1089660" cy="1384935"/>
          </a:xfrm>
        </p:grpSpPr>
        <p:sp>
          <p:nvSpPr>
            <p:cNvPr id="12" name="object 12"/>
            <p:cNvSpPr/>
            <p:nvPr/>
          </p:nvSpPr>
          <p:spPr>
            <a:xfrm>
              <a:off x="10780884" y="1643854"/>
              <a:ext cx="820419" cy="253365"/>
            </a:xfrm>
            <a:custGeom>
              <a:avLst/>
              <a:gdLst/>
              <a:ahLst/>
              <a:cxnLst/>
              <a:rect l="l" t="t" r="r" b="b"/>
              <a:pathLst>
                <a:path w="820420" h="253364">
                  <a:moveTo>
                    <a:pt x="691887" y="0"/>
                  </a:moveTo>
                  <a:lnTo>
                    <a:pt x="128127" y="0"/>
                  </a:lnTo>
                  <a:lnTo>
                    <a:pt x="78250" y="9951"/>
                  </a:lnTo>
                  <a:lnTo>
                    <a:pt x="37524" y="37091"/>
                  </a:lnTo>
                  <a:lnTo>
                    <a:pt x="10067" y="77348"/>
                  </a:lnTo>
                  <a:lnTo>
                    <a:pt x="0" y="126650"/>
                  </a:lnTo>
                  <a:lnTo>
                    <a:pt x="10067" y="175949"/>
                  </a:lnTo>
                  <a:lnTo>
                    <a:pt x="37524" y="216207"/>
                  </a:lnTo>
                  <a:lnTo>
                    <a:pt x="78250" y="243350"/>
                  </a:lnTo>
                  <a:lnTo>
                    <a:pt x="128127" y="253303"/>
                  </a:lnTo>
                  <a:lnTo>
                    <a:pt x="691887" y="253303"/>
                  </a:lnTo>
                  <a:lnTo>
                    <a:pt x="741755" y="243350"/>
                  </a:lnTo>
                  <a:lnTo>
                    <a:pt x="782482" y="216207"/>
                  </a:lnTo>
                  <a:lnTo>
                    <a:pt x="809015" y="177311"/>
                  </a:lnTo>
                  <a:lnTo>
                    <a:pt x="162294" y="177310"/>
                  </a:lnTo>
                  <a:lnTo>
                    <a:pt x="142342" y="173330"/>
                  </a:lnTo>
                  <a:lnTo>
                    <a:pt x="126051" y="162475"/>
                  </a:lnTo>
                  <a:lnTo>
                    <a:pt x="115070" y="146373"/>
                  </a:lnTo>
                  <a:lnTo>
                    <a:pt x="111043" y="126650"/>
                  </a:lnTo>
                  <a:lnTo>
                    <a:pt x="115070" y="106927"/>
                  </a:lnTo>
                  <a:lnTo>
                    <a:pt x="126051" y="90825"/>
                  </a:lnTo>
                  <a:lnTo>
                    <a:pt x="142342" y="79970"/>
                  </a:lnTo>
                  <a:lnTo>
                    <a:pt x="162294" y="75990"/>
                  </a:lnTo>
                  <a:lnTo>
                    <a:pt x="809017" y="75990"/>
                  </a:lnTo>
                  <a:lnTo>
                    <a:pt x="782482" y="37091"/>
                  </a:lnTo>
                  <a:lnTo>
                    <a:pt x="741755" y="9951"/>
                  </a:lnTo>
                  <a:lnTo>
                    <a:pt x="691887" y="0"/>
                  </a:lnTo>
                  <a:close/>
                </a:path>
                <a:path w="820420" h="253364">
                  <a:moveTo>
                    <a:pt x="410007" y="75990"/>
                  </a:moveTo>
                  <a:lnTo>
                    <a:pt x="162294" y="75990"/>
                  </a:lnTo>
                  <a:lnTo>
                    <a:pt x="182237" y="79970"/>
                  </a:lnTo>
                  <a:lnTo>
                    <a:pt x="198529" y="90825"/>
                  </a:lnTo>
                  <a:lnTo>
                    <a:pt x="209516" y="106927"/>
                  </a:lnTo>
                  <a:lnTo>
                    <a:pt x="213545" y="126650"/>
                  </a:lnTo>
                  <a:lnTo>
                    <a:pt x="209516" y="146373"/>
                  </a:lnTo>
                  <a:lnTo>
                    <a:pt x="198529" y="162475"/>
                  </a:lnTo>
                  <a:lnTo>
                    <a:pt x="182237" y="173330"/>
                  </a:lnTo>
                  <a:lnTo>
                    <a:pt x="162294" y="177310"/>
                  </a:lnTo>
                  <a:lnTo>
                    <a:pt x="410007" y="177310"/>
                  </a:lnTo>
                  <a:lnTo>
                    <a:pt x="390055" y="173330"/>
                  </a:lnTo>
                  <a:lnTo>
                    <a:pt x="373764" y="162475"/>
                  </a:lnTo>
                  <a:lnTo>
                    <a:pt x="362783" y="146373"/>
                  </a:lnTo>
                  <a:lnTo>
                    <a:pt x="358756" y="126650"/>
                  </a:lnTo>
                  <a:lnTo>
                    <a:pt x="362783" y="106927"/>
                  </a:lnTo>
                  <a:lnTo>
                    <a:pt x="373764" y="90825"/>
                  </a:lnTo>
                  <a:lnTo>
                    <a:pt x="390054" y="79970"/>
                  </a:lnTo>
                  <a:lnTo>
                    <a:pt x="410007" y="75990"/>
                  </a:lnTo>
                  <a:close/>
                </a:path>
                <a:path w="820420" h="253364">
                  <a:moveTo>
                    <a:pt x="657720" y="75990"/>
                  </a:moveTo>
                  <a:lnTo>
                    <a:pt x="410007" y="75990"/>
                  </a:lnTo>
                  <a:lnTo>
                    <a:pt x="429950" y="79970"/>
                  </a:lnTo>
                  <a:lnTo>
                    <a:pt x="446242" y="90825"/>
                  </a:lnTo>
                  <a:lnTo>
                    <a:pt x="457228" y="106928"/>
                  </a:lnTo>
                  <a:lnTo>
                    <a:pt x="461258" y="126650"/>
                  </a:lnTo>
                  <a:lnTo>
                    <a:pt x="457229" y="146373"/>
                  </a:lnTo>
                  <a:lnTo>
                    <a:pt x="446242" y="162475"/>
                  </a:lnTo>
                  <a:lnTo>
                    <a:pt x="429950" y="173330"/>
                  </a:lnTo>
                  <a:lnTo>
                    <a:pt x="410007" y="177310"/>
                  </a:lnTo>
                  <a:lnTo>
                    <a:pt x="657720" y="177310"/>
                  </a:lnTo>
                  <a:lnTo>
                    <a:pt x="637767" y="173330"/>
                  </a:lnTo>
                  <a:lnTo>
                    <a:pt x="621477" y="162475"/>
                  </a:lnTo>
                  <a:lnTo>
                    <a:pt x="610496" y="146373"/>
                  </a:lnTo>
                  <a:lnTo>
                    <a:pt x="606469" y="126650"/>
                  </a:lnTo>
                  <a:lnTo>
                    <a:pt x="610496" y="106928"/>
                  </a:lnTo>
                  <a:lnTo>
                    <a:pt x="621477" y="90825"/>
                  </a:lnTo>
                  <a:lnTo>
                    <a:pt x="637767" y="79970"/>
                  </a:lnTo>
                  <a:lnTo>
                    <a:pt x="657720" y="75990"/>
                  </a:lnTo>
                  <a:close/>
                </a:path>
                <a:path w="820420" h="253364">
                  <a:moveTo>
                    <a:pt x="809017" y="75990"/>
                  </a:moveTo>
                  <a:lnTo>
                    <a:pt x="657720" y="75990"/>
                  </a:lnTo>
                  <a:lnTo>
                    <a:pt x="677663" y="79970"/>
                  </a:lnTo>
                  <a:lnTo>
                    <a:pt x="693955" y="90825"/>
                  </a:lnTo>
                  <a:lnTo>
                    <a:pt x="704941" y="106928"/>
                  </a:lnTo>
                  <a:lnTo>
                    <a:pt x="708971" y="126650"/>
                  </a:lnTo>
                  <a:lnTo>
                    <a:pt x="704941" y="146373"/>
                  </a:lnTo>
                  <a:lnTo>
                    <a:pt x="693955" y="162475"/>
                  </a:lnTo>
                  <a:lnTo>
                    <a:pt x="677663" y="173330"/>
                  </a:lnTo>
                  <a:lnTo>
                    <a:pt x="657720" y="177310"/>
                  </a:lnTo>
                  <a:lnTo>
                    <a:pt x="809015" y="177311"/>
                  </a:lnTo>
                  <a:lnTo>
                    <a:pt x="809944" y="175949"/>
                  </a:lnTo>
                  <a:lnTo>
                    <a:pt x="820015" y="126650"/>
                  </a:lnTo>
                  <a:lnTo>
                    <a:pt x="809944" y="77348"/>
                  </a:lnTo>
                  <a:lnTo>
                    <a:pt x="809017" y="75990"/>
                  </a:lnTo>
                  <a:close/>
                </a:path>
              </a:pathLst>
            </a:custGeom>
            <a:solidFill>
              <a:srgbClr val="0D3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80884" y="1643854"/>
              <a:ext cx="820419" cy="253365"/>
            </a:xfrm>
            <a:custGeom>
              <a:avLst/>
              <a:gdLst/>
              <a:ahLst/>
              <a:cxnLst/>
              <a:rect l="l" t="t" r="r" b="b"/>
              <a:pathLst>
                <a:path w="820420" h="253364">
                  <a:moveTo>
                    <a:pt x="691887" y="0"/>
                  </a:moveTo>
                  <a:lnTo>
                    <a:pt x="128127" y="0"/>
                  </a:lnTo>
                  <a:lnTo>
                    <a:pt x="78250" y="9951"/>
                  </a:lnTo>
                  <a:lnTo>
                    <a:pt x="37524" y="37091"/>
                  </a:lnTo>
                  <a:lnTo>
                    <a:pt x="10067" y="77348"/>
                  </a:lnTo>
                  <a:lnTo>
                    <a:pt x="0" y="126650"/>
                  </a:lnTo>
                  <a:lnTo>
                    <a:pt x="10067" y="175949"/>
                  </a:lnTo>
                  <a:lnTo>
                    <a:pt x="37524" y="216207"/>
                  </a:lnTo>
                  <a:lnTo>
                    <a:pt x="78250" y="243350"/>
                  </a:lnTo>
                  <a:lnTo>
                    <a:pt x="128127" y="253303"/>
                  </a:lnTo>
                  <a:lnTo>
                    <a:pt x="691887" y="253303"/>
                  </a:lnTo>
                  <a:lnTo>
                    <a:pt x="741755" y="243350"/>
                  </a:lnTo>
                  <a:lnTo>
                    <a:pt x="782482" y="216207"/>
                  </a:lnTo>
                  <a:lnTo>
                    <a:pt x="809944" y="175949"/>
                  </a:lnTo>
                  <a:lnTo>
                    <a:pt x="820015" y="126650"/>
                  </a:lnTo>
                  <a:lnTo>
                    <a:pt x="809944" y="77348"/>
                  </a:lnTo>
                  <a:lnTo>
                    <a:pt x="782482" y="37091"/>
                  </a:lnTo>
                  <a:lnTo>
                    <a:pt x="741755" y="9951"/>
                  </a:lnTo>
                  <a:lnTo>
                    <a:pt x="691887" y="0"/>
                  </a:lnTo>
                  <a:close/>
                </a:path>
              </a:pathLst>
            </a:custGeom>
            <a:ln w="16904">
              <a:solidFill>
                <a:srgbClr val="431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83435" y="1711352"/>
              <a:ext cx="119487" cy="1183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31148" y="1711352"/>
              <a:ext cx="119487" cy="11830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78861" y="1711352"/>
              <a:ext cx="119487" cy="11830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49184" y="867015"/>
              <a:ext cx="68236" cy="6764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970170" y="529590"/>
              <a:ext cx="444500" cy="540385"/>
            </a:xfrm>
            <a:custGeom>
              <a:avLst/>
              <a:gdLst/>
              <a:ahLst/>
              <a:cxnLst/>
              <a:rect l="l" t="t" r="r" b="b"/>
              <a:pathLst>
                <a:path w="444500" h="540385">
                  <a:moveTo>
                    <a:pt x="369166" y="202379"/>
                  </a:moveTo>
                  <a:lnTo>
                    <a:pt x="74985" y="202379"/>
                  </a:lnTo>
                  <a:lnTo>
                    <a:pt x="22015" y="224144"/>
                  </a:lnTo>
                  <a:lnTo>
                    <a:pt x="0" y="276523"/>
                  </a:lnTo>
                  <a:lnTo>
                    <a:pt x="0" y="465993"/>
                  </a:lnTo>
                  <a:lnTo>
                    <a:pt x="22015" y="518353"/>
                  </a:lnTo>
                  <a:lnTo>
                    <a:pt x="74985" y="540114"/>
                  </a:lnTo>
                  <a:lnTo>
                    <a:pt x="369166" y="540114"/>
                  </a:lnTo>
                  <a:lnTo>
                    <a:pt x="398334" y="534245"/>
                  </a:lnTo>
                  <a:lnTo>
                    <a:pt x="422157" y="518353"/>
                  </a:lnTo>
                  <a:lnTo>
                    <a:pt x="438236" y="494812"/>
                  </a:lnTo>
                  <a:lnTo>
                    <a:pt x="444175" y="465993"/>
                  </a:lnTo>
                  <a:lnTo>
                    <a:pt x="444175" y="421907"/>
                  </a:lnTo>
                  <a:lnTo>
                    <a:pt x="136669" y="421907"/>
                  </a:lnTo>
                  <a:lnTo>
                    <a:pt x="116716" y="417927"/>
                  </a:lnTo>
                  <a:lnTo>
                    <a:pt x="100426" y="407072"/>
                  </a:lnTo>
                  <a:lnTo>
                    <a:pt x="89444" y="390970"/>
                  </a:lnTo>
                  <a:lnTo>
                    <a:pt x="85418" y="371247"/>
                  </a:lnTo>
                  <a:lnTo>
                    <a:pt x="89444" y="351524"/>
                  </a:lnTo>
                  <a:lnTo>
                    <a:pt x="100426" y="335422"/>
                  </a:lnTo>
                  <a:lnTo>
                    <a:pt x="116716" y="324567"/>
                  </a:lnTo>
                  <a:lnTo>
                    <a:pt x="136669" y="320587"/>
                  </a:lnTo>
                  <a:lnTo>
                    <a:pt x="444174" y="320587"/>
                  </a:lnTo>
                  <a:lnTo>
                    <a:pt x="444174" y="276524"/>
                  </a:lnTo>
                  <a:lnTo>
                    <a:pt x="438236" y="247692"/>
                  </a:lnTo>
                  <a:lnTo>
                    <a:pt x="422156" y="224144"/>
                  </a:lnTo>
                  <a:lnTo>
                    <a:pt x="398334" y="208249"/>
                  </a:lnTo>
                  <a:lnTo>
                    <a:pt x="369166" y="202379"/>
                  </a:lnTo>
                  <a:close/>
                </a:path>
                <a:path w="444500" h="540385">
                  <a:moveTo>
                    <a:pt x="307505" y="320587"/>
                  </a:moveTo>
                  <a:lnTo>
                    <a:pt x="136669" y="320587"/>
                  </a:lnTo>
                  <a:lnTo>
                    <a:pt x="156612" y="324567"/>
                  </a:lnTo>
                  <a:lnTo>
                    <a:pt x="172903" y="335422"/>
                  </a:lnTo>
                  <a:lnTo>
                    <a:pt x="183890" y="351524"/>
                  </a:lnTo>
                  <a:lnTo>
                    <a:pt x="187920" y="371247"/>
                  </a:lnTo>
                  <a:lnTo>
                    <a:pt x="183890" y="390970"/>
                  </a:lnTo>
                  <a:lnTo>
                    <a:pt x="172903" y="407072"/>
                  </a:lnTo>
                  <a:lnTo>
                    <a:pt x="156612" y="417927"/>
                  </a:lnTo>
                  <a:lnTo>
                    <a:pt x="136669" y="421907"/>
                  </a:lnTo>
                  <a:lnTo>
                    <a:pt x="307505" y="421907"/>
                  </a:lnTo>
                  <a:lnTo>
                    <a:pt x="287553" y="417927"/>
                  </a:lnTo>
                  <a:lnTo>
                    <a:pt x="271262" y="407072"/>
                  </a:lnTo>
                  <a:lnTo>
                    <a:pt x="260281" y="390970"/>
                  </a:lnTo>
                  <a:lnTo>
                    <a:pt x="256254" y="371247"/>
                  </a:lnTo>
                  <a:lnTo>
                    <a:pt x="260281" y="351524"/>
                  </a:lnTo>
                  <a:lnTo>
                    <a:pt x="271262" y="335422"/>
                  </a:lnTo>
                  <a:lnTo>
                    <a:pt x="287553" y="324567"/>
                  </a:lnTo>
                  <a:lnTo>
                    <a:pt x="307505" y="320587"/>
                  </a:lnTo>
                  <a:close/>
                </a:path>
                <a:path w="444500" h="540385">
                  <a:moveTo>
                    <a:pt x="444174" y="320587"/>
                  </a:moveTo>
                  <a:lnTo>
                    <a:pt x="307505" y="320587"/>
                  </a:lnTo>
                  <a:lnTo>
                    <a:pt x="327448" y="324567"/>
                  </a:lnTo>
                  <a:lnTo>
                    <a:pt x="343740" y="335422"/>
                  </a:lnTo>
                  <a:lnTo>
                    <a:pt x="354727" y="351524"/>
                  </a:lnTo>
                  <a:lnTo>
                    <a:pt x="358756" y="371247"/>
                  </a:lnTo>
                  <a:lnTo>
                    <a:pt x="354727" y="390970"/>
                  </a:lnTo>
                  <a:lnTo>
                    <a:pt x="343740" y="407072"/>
                  </a:lnTo>
                  <a:lnTo>
                    <a:pt x="327448" y="417927"/>
                  </a:lnTo>
                  <a:lnTo>
                    <a:pt x="307505" y="421907"/>
                  </a:lnTo>
                  <a:lnTo>
                    <a:pt x="444175" y="421907"/>
                  </a:lnTo>
                  <a:lnTo>
                    <a:pt x="444174" y="320587"/>
                  </a:lnTo>
                  <a:close/>
                </a:path>
                <a:path w="444500" h="540385">
                  <a:moveTo>
                    <a:pt x="213639" y="0"/>
                  </a:moveTo>
                  <a:lnTo>
                    <a:pt x="187920" y="8542"/>
                  </a:lnTo>
                  <a:lnTo>
                    <a:pt x="167567" y="26293"/>
                  </a:lnTo>
                  <a:lnTo>
                    <a:pt x="156076" y="49568"/>
                  </a:lnTo>
                  <a:lnTo>
                    <a:pt x="154254" y="75398"/>
                  </a:lnTo>
                  <a:lnTo>
                    <a:pt x="162909" y="100811"/>
                  </a:lnTo>
                  <a:lnTo>
                    <a:pt x="167884" y="108183"/>
                  </a:lnTo>
                  <a:lnTo>
                    <a:pt x="173766" y="114813"/>
                  </a:lnTo>
                  <a:lnTo>
                    <a:pt x="180472" y="120629"/>
                  </a:lnTo>
                  <a:lnTo>
                    <a:pt x="187920" y="125556"/>
                  </a:lnTo>
                  <a:lnTo>
                    <a:pt x="187920" y="202379"/>
                  </a:lnTo>
                  <a:lnTo>
                    <a:pt x="256254" y="202379"/>
                  </a:lnTo>
                  <a:lnTo>
                    <a:pt x="256254" y="125556"/>
                  </a:lnTo>
                  <a:lnTo>
                    <a:pt x="276604" y="107805"/>
                  </a:lnTo>
                  <a:lnTo>
                    <a:pt x="288090" y="84527"/>
                  </a:lnTo>
                  <a:lnTo>
                    <a:pt x="289910" y="58691"/>
                  </a:lnTo>
                  <a:lnTo>
                    <a:pt x="281265" y="33264"/>
                  </a:lnTo>
                  <a:lnTo>
                    <a:pt x="263310" y="13159"/>
                  </a:lnTo>
                  <a:lnTo>
                    <a:pt x="239768" y="1804"/>
                  </a:lnTo>
                  <a:lnTo>
                    <a:pt x="213639" y="0"/>
                  </a:lnTo>
                  <a:close/>
                </a:path>
              </a:pathLst>
            </a:custGeom>
            <a:solidFill>
              <a:srgbClr val="0D3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70170" y="529590"/>
              <a:ext cx="444500" cy="540385"/>
            </a:xfrm>
            <a:custGeom>
              <a:avLst/>
              <a:gdLst/>
              <a:ahLst/>
              <a:cxnLst/>
              <a:rect l="l" t="t" r="r" b="b"/>
              <a:pathLst>
                <a:path w="444500" h="540385">
                  <a:moveTo>
                    <a:pt x="369166" y="202379"/>
                  </a:moveTo>
                  <a:lnTo>
                    <a:pt x="256254" y="202379"/>
                  </a:lnTo>
                  <a:lnTo>
                    <a:pt x="256254" y="125556"/>
                  </a:lnTo>
                  <a:lnTo>
                    <a:pt x="276604" y="107805"/>
                  </a:lnTo>
                  <a:lnTo>
                    <a:pt x="288090" y="84527"/>
                  </a:lnTo>
                  <a:lnTo>
                    <a:pt x="281265" y="33264"/>
                  </a:lnTo>
                  <a:lnTo>
                    <a:pt x="239768" y="1804"/>
                  </a:lnTo>
                  <a:lnTo>
                    <a:pt x="213639" y="0"/>
                  </a:lnTo>
                  <a:lnTo>
                    <a:pt x="187920" y="8542"/>
                  </a:lnTo>
                  <a:lnTo>
                    <a:pt x="167567" y="26293"/>
                  </a:lnTo>
                  <a:lnTo>
                    <a:pt x="156076" y="49568"/>
                  </a:lnTo>
                  <a:lnTo>
                    <a:pt x="154254" y="75398"/>
                  </a:lnTo>
                  <a:lnTo>
                    <a:pt x="162909" y="100811"/>
                  </a:lnTo>
                  <a:lnTo>
                    <a:pt x="167884" y="108183"/>
                  </a:lnTo>
                  <a:lnTo>
                    <a:pt x="173766" y="114813"/>
                  </a:lnTo>
                  <a:lnTo>
                    <a:pt x="180472" y="120629"/>
                  </a:lnTo>
                  <a:lnTo>
                    <a:pt x="187920" y="125556"/>
                  </a:lnTo>
                  <a:lnTo>
                    <a:pt x="187920" y="202379"/>
                  </a:lnTo>
                  <a:lnTo>
                    <a:pt x="74985" y="202379"/>
                  </a:lnTo>
                  <a:lnTo>
                    <a:pt x="22015" y="224144"/>
                  </a:lnTo>
                  <a:lnTo>
                    <a:pt x="0" y="276524"/>
                  </a:lnTo>
                  <a:lnTo>
                    <a:pt x="0" y="465993"/>
                  </a:lnTo>
                  <a:lnTo>
                    <a:pt x="22015" y="518353"/>
                  </a:lnTo>
                  <a:lnTo>
                    <a:pt x="74985" y="540114"/>
                  </a:lnTo>
                  <a:lnTo>
                    <a:pt x="369166" y="540114"/>
                  </a:lnTo>
                  <a:lnTo>
                    <a:pt x="398334" y="534245"/>
                  </a:lnTo>
                  <a:lnTo>
                    <a:pt x="422157" y="518353"/>
                  </a:lnTo>
                  <a:lnTo>
                    <a:pt x="438236" y="494812"/>
                  </a:lnTo>
                  <a:lnTo>
                    <a:pt x="444175" y="465993"/>
                  </a:lnTo>
                  <a:lnTo>
                    <a:pt x="444174" y="276524"/>
                  </a:lnTo>
                  <a:lnTo>
                    <a:pt x="438236" y="247692"/>
                  </a:lnTo>
                  <a:lnTo>
                    <a:pt x="422156" y="224144"/>
                  </a:lnTo>
                  <a:lnTo>
                    <a:pt x="398334" y="208249"/>
                  </a:lnTo>
                  <a:lnTo>
                    <a:pt x="369166" y="202379"/>
                  </a:lnTo>
                  <a:close/>
                </a:path>
                <a:path w="444500" h="540385">
                  <a:moveTo>
                    <a:pt x="136669" y="421907"/>
                  </a:moveTo>
                  <a:lnTo>
                    <a:pt x="116716" y="417927"/>
                  </a:lnTo>
                  <a:lnTo>
                    <a:pt x="100426" y="407072"/>
                  </a:lnTo>
                  <a:lnTo>
                    <a:pt x="89444" y="390970"/>
                  </a:lnTo>
                  <a:lnTo>
                    <a:pt x="85418" y="371247"/>
                  </a:lnTo>
                  <a:lnTo>
                    <a:pt x="89444" y="351524"/>
                  </a:lnTo>
                  <a:lnTo>
                    <a:pt x="100426" y="335422"/>
                  </a:lnTo>
                  <a:lnTo>
                    <a:pt x="116716" y="324567"/>
                  </a:lnTo>
                  <a:lnTo>
                    <a:pt x="136669" y="320587"/>
                  </a:lnTo>
                  <a:lnTo>
                    <a:pt x="156612" y="324567"/>
                  </a:lnTo>
                  <a:lnTo>
                    <a:pt x="172903" y="335422"/>
                  </a:lnTo>
                  <a:lnTo>
                    <a:pt x="183890" y="351524"/>
                  </a:lnTo>
                  <a:lnTo>
                    <a:pt x="187920" y="371247"/>
                  </a:lnTo>
                  <a:lnTo>
                    <a:pt x="183890" y="390970"/>
                  </a:lnTo>
                  <a:lnTo>
                    <a:pt x="172903" y="407072"/>
                  </a:lnTo>
                  <a:lnTo>
                    <a:pt x="156612" y="417927"/>
                  </a:lnTo>
                  <a:lnTo>
                    <a:pt x="136669" y="421907"/>
                  </a:lnTo>
                  <a:close/>
                </a:path>
              </a:pathLst>
            </a:custGeom>
            <a:ln w="16985">
              <a:solidFill>
                <a:srgbClr val="431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17932" y="841684"/>
              <a:ext cx="119487" cy="11830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086840" y="875507"/>
              <a:ext cx="51435" cy="50800"/>
            </a:xfrm>
            <a:custGeom>
              <a:avLst/>
              <a:gdLst/>
              <a:ahLst/>
              <a:cxnLst/>
              <a:rect l="l" t="t" r="r" b="b"/>
              <a:pathLst>
                <a:path w="51434" h="50800">
                  <a:moveTo>
                    <a:pt x="25625" y="0"/>
                  </a:moveTo>
                  <a:lnTo>
                    <a:pt x="15653" y="1991"/>
                  </a:lnTo>
                  <a:lnTo>
                    <a:pt x="7508" y="7421"/>
                  </a:lnTo>
                  <a:lnTo>
                    <a:pt x="2014" y="15473"/>
                  </a:lnTo>
                  <a:lnTo>
                    <a:pt x="0" y="25330"/>
                  </a:lnTo>
                  <a:lnTo>
                    <a:pt x="2014" y="35186"/>
                  </a:lnTo>
                  <a:lnTo>
                    <a:pt x="7508" y="43238"/>
                  </a:lnTo>
                  <a:lnTo>
                    <a:pt x="15653" y="48668"/>
                  </a:lnTo>
                  <a:lnTo>
                    <a:pt x="25625" y="50660"/>
                  </a:lnTo>
                  <a:lnTo>
                    <a:pt x="35606" y="48668"/>
                  </a:lnTo>
                  <a:lnTo>
                    <a:pt x="43751" y="43238"/>
                  </a:lnTo>
                  <a:lnTo>
                    <a:pt x="49239" y="35186"/>
                  </a:lnTo>
                  <a:lnTo>
                    <a:pt x="51250" y="25330"/>
                  </a:lnTo>
                  <a:lnTo>
                    <a:pt x="49239" y="15473"/>
                  </a:lnTo>
                  <a:lnTo>
                    <a:pt x="43751" y="7421"/>
                  </a:lnTo>
                  <a:lnTo>
                    <a:pt x="35606" y="1991"/>
                  </a:lnTo>
                  <a:lnTo>
                    <a:pt x="25625" y="0"/>
                  </a:lnTo>
                  <a:close/>
                </a:path>
              </a:pathLst>
            </a:custGeom>
            <a:solidFill>
              <a:srgbClr val="0D3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086840" y="875507"/>
              <a:ext cx="51435" cy="50800"/>
            </a:xfrm>
            <a:custGeom>
              <a:avLst/>
              <a:gdLst/>
              <a:ahLst/>
              <a:cxnLst/>
              <a:rect l="l" t="t" r="r" b="b"/>
              <a:pathLst>
                <a:path w="51434" h="50800">
                  <a:moveTo>
                    <a:pt x="51250" y="25330"/>
                  </a:moveTo>
                  <a:lnTo>
                    <a:pt x="49239" y="35186"/>
                  </a:lnTo>
                  <a:lnTo>
                    <a:pt x="43751" y="43238"/>
                  </a:lnTo>
                  <a:lnTo>
                    <a:pt x="35606" y="48668"/>
                  </a:lnTo>
                  <a:lnTo>
                    <a:pt x="25625" y="50660"/>
                  </a:lnTo>
                  <a:lnTo>
                    <a:pt x="15653" y="48668"/>
                  </a:lnTo>
                  <a:lnTo>
                    <a:pt x="7508" y="43238"/>
                  </a:lnTo>
                  <a:lnTo>
                    <a:pt x="2014" y="35186"/>
                  </a:lnTo>
                  <a:lnTo>
                    <a:pt x="0" y="25330"/>
                  </a:lnTo>
                  <a:lnTo>
                    <a:pt x="2014" y="15473"/>
                  </a:lnTo>
                  <a:lnTo>
                    <a:pt x="7508" y="7421"/>
                  </a:lnTo>
                  <a:lnTo>
                    <a:pt x="15653" y="1991"/>
                  </a:lnTo>
                  <a:lnTo>
                    <a:pt x="25625" y="0"/>
                  </a:lnTo>
                  <a:lnTo>
                    <a:pt x="35606" y="1991"/>
                  </a:lnTo>
                  <a:lnTo>
                    <a:pt x="43751" y="7421"/>
                  </a:lnTo>
                  <a:lnTo>
                    <a:pt x="49239" y="15473"/>
                  </a:lnTo>
                  <a:lnTo>
                    <a:pt x="51250" y="25330"/>
                  </a:lnTo>
                  <a:close/>
                </a:path>
              </a:pathLst>
            </a:custGeom>
            <a:ln w="16984">
              <a:solidFill>
                <a:srgbClr val="431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640419" y="895276"/>
              <a:ext cx="1073150" cy="703580"/>
            </a:xfrm>
            <a:custGeom>
              <a:avLst/>
              <a:gdLst/>
              <a:ahLst/>
              <a:cxnLst/>
              <a:rect l="l" t="t" r="r" b="b"/>
              <a:pathLst>
                <a:path w="1073150" h="703580">
                  <a:moveTo>
                    <a:pt x="994321" y="377070"/>
                  </a:moveTo>
                  <a:lnTo>
                    <a:pt x="923921" y="377070"/>
                  </a:lnTo>
                  <a:lnTo>
                    <a:pt x="927679" y="380785"/>
                  </a:lnTo>
                  <a:lnTo>
                    <a:pt x="927679" y="526011"/>
                  </a:lnTo>
                  <a:lnTo>
                    <a:pt x="889235" y="547371"/>
                  </a:lnTo>
                  <a:lnTo>
                    <a:pt x="862975" y="580490"/>
                  </a:lnTo>
                  <a:lnTo>
                    <a:pt x="851197" y="620926"/>
                  </a:lnTo>
                  <a:lnTo>
                    <a:pt x="856201" y="664234"/>
                  </a:lnTo>
                  <a:lnTo>
                    <a:pt x="860289" y="674835"/>
                  </a:lnTo>
                  <a:lnTo>
                    <a:pt x="865452" y="684935"/>
                  </a:lnTo>
                  <a:lnTo>
                    <a:pt x="871644" y="694456"/>
                  </a:lnTo>
                  <a:lnTo>
                    <a:pt x="878820" y="703321"/>
                  </a:lnTo>
                  <a:lnTo>
                    <a:pt x="930071" y="658403"/>
                  </a:lnTo>
                  <a:lnTo>
                    <a:pt x="925367" y="652253"/>
                  </a:lnTo>
                  <a:lnTo>
                    <a:pt x="921930" y="645408"/>
                  </a:lnTo>
                  <a:lnTo>
                    <a:pt x="919830" y="638053"/>
                  </a:lnTo>
                  <a:lnTo>
                    <a:pt x="919143" y="630438"/>
                  </a:lnTo>
                  <a:lnTo>
                    <a:pt x="922495" y="614010"/>
                  </a:lnTo>
                  <a:lnTo>
                    <a:pt x="931636" y="600588"/>
                  </a:lnTo>
                  <a:lnTo>
                    <a:pt x="945205" y="591531"/>
                  </a:lnTo>
                  <a:lnTo>
                    <a:pt x="961869" y="588199"/>
                  </a:lnTo>
                  <a:lnTo>
                    <a:pt x="1063268" y="588199"/>
                  </a:lnTo>
                  <a:lnTo>
                    <a:pt x="1061785" y="582610"/>
                  </a:lnTo>
                  <a:lnTo>
                    <a:pt x="1035124" y="547986"/>
                  </a:lnTo>
                  <a:lnTo>
                    <a:pt x="996014" y="526011"/>
                  </a:lnTo>
                  <a:lnTo>
                    <a:pt x="996014" y="385355"/>
                  </a:lnTo>
                  <a:lnTo>
                    <a:pt x="994321" y="377070"/>
                  </a:lnTo>
                  <a:close/>
                </a:path>
                <a:path w="1073150" h="703580">
                  <a:moveTo>
                    <a:pt x="1063268" y="588199"/>
                  </a:moveTo>
                  <a:lnTo>
                    <a:pt x="961869" y="588199"/>
                  </a:lnTo>
                  <a:lnTo>
                    <a:pt x="978498" y="591531"/>
                  </a:lnTo>
                  <a:lnTo>
                    <a:pt x="992070" y="600588"/>
                  </a:lnTo>
                  <a:lnTo>
                    <a:pt x="1001214" y="614010"/>
                  </a:lnTo>
                  <a:lnTo>
                    <a:pt x="1004555" y="630438"/>
                  </a:lnTo>
                  <a:lnTo>
                    <a:pt x="1003837" y="638053"/>
                  </a:lnTo>
                  <a:lnTo>
                    <a:pt x="1001746" y="645408"/>
                  </a:lnTo>
                  <a:lnTo>
                    <a:pt x="998489" y="652089"/>
                  </a:lnTo>
                  <a:lnTo>
                    <a:pt x="993964" y="658245"/>
                  </a:lnTo>
                  <a:lnTo>
                    <a:pt x="1045215" y="702646"/>
                  </a:lnTo>
                  <a:lnTo>
                    <a:pt x="1067152" y="664919"/>
                  </a:lnTo>
                  <a:lnTo>
                    <a:pt x="1072568" y="623247"/>
                  </a:lnTo>
                  <a:lnTo>
                    <a:pt x="1063268" y="588199"/>
                  </a:lnTo>
                  <a:close/>
                </a:path>
                <a:path w="1073150" h="703580">
                  <a:moveTo>
                    <a:pt x="27029" y="833"/>
                  </a:moveTo>
                  <a:lnTo>
                    <a:pt x="5227" y="38724"/>
                  </a:lnTo>
                  <a:lnTo>
                    <a:pt x="0" y="80485"/>
                  </a:lnTo>
                  <a:lnTo>
                    <a:pt x="10997" y="121135"/>
                  </a:lnTo>
                  <a:lnTo>
                    <a:pt x="37871" y="155695"/>
                  </a:lnTo>
                  <a:lnTo>
                    <a:pt x="73496" y="176297"/>
                  </a:lnTo>
                  <a:lnTo>
                    <a:pt x="73496" y="318146"/>
                  </a:lnTo>
                  <a:lnTo>
                    <a:pt x="95956" y="371747"/>
                  </a:lnTo>
                  <a:lnTo>
                    <a:pt x="150191" y="393956"/>
                  </a:lnTo>
                  <a:lnTo>
                    <a:pt x="278500" y="393956"/>
                  </a:lnTo>
                  <a:lnTo>
                    <a:pt x="278500" y="697918"/>
                  </a:lnTo>
                  <a:lnTo>
                    <a:pt x="825177" y="697918"/>
                  </a:lnTo>
                  <a:lnTo>
                    <a:pt x="825177" y="574982"/>
                  </a:lnTo>
                  <a:lnTo>
                    <a:pt x="538331" y="574982"/>
                  </a:lnTo>
                  <a:lnTo>
                    <a:pt x="508539" y="461796"/>
                  </a:lnTo>
                  <a:lnTo>
                    <a:pt x="508462" y="461503"/>
                  </a:lnTo>
                  <a:lnTo>
                    <a:pt x="363918" y="461503"/>
                  </a:lnTo>
                  <a:lnTo>
                    <a:pt x="363918" y="427730"/>
                  </a:lnTo>
                  <a:lnTo>
                    <a:pt x="424395" y="427730"/>
                  </a:lnTo>
                  <a:lnTo>
                    <a:pt x="472580" y="326409"/>
                  </a:lnTo>
                  <a:lnTo>
                    <a:pt x="145567" y="326409"/>
                  </a:lnTo>
                  <a:lnTo>
                    <a:pt x="141831" y="322717"/>
                  </a:lnTo>
                  <a:lnTo>
                    <a:pt x="141831" y="178143"/>
                  </a:lnTo>
                  <a:lnTo>
                    <a:pt x="180751" y="157804"/>
                  </a:lnTo>
                  <a:lnTo>
                    <a:pt x="207819" y="125409"/>
                  </a:lnTo>
                  <a:lnTo>
                    <a:pt x="211114" y="115100"/>
                  </a:lnTo>
                  <a:lnTo>
                    <a:pt x="110329" y="115100"/>
                  </a:lnTo>
                  <a:lnTo>
                    <a:pt x="93729" y="111688"/>
                  </a:lnTo>
                  <a:lnTo>
                    <a:pt x="80204" y="102567"/>
                  </a:lnTo>
                  <a:lnTo>
                    <a:pt x="71122" y="89101"/>
                  </a:lnTo>
                  <a:lnTo>
                    <a:pt x="67937" y="73108"/>
                  </a:lnTo>
                  <a:lnTo>
                    <a:pt x="67847" y="72658"/>
                  </a:lnTo>
                  <a:lnTo>
                    <a:pt x="68550" y="65369"/>
                  </a:lnTo>
                  <a:lnTo>
                    <a:pt x="68568" y="65191"/>
                  </a:lnTo>
                  <a:lnTo>
                    <a:pt x="70586" y="58028"/>
                  </a:lnTo>
                  <a:lnTo>
                    <a:pt x="73844" y="51330"/>
                  </a:lnTo>
                  <a:lnTo>
                    <a:pt x="78280" y="45256"/>
                  </a:lnTo>
                  <a:lnTo>
                    <a:pt x="27029" y="833"/>
                  </a:lnTo>
                  <a:close/>
                </a:path>
                <a:path w="1073150" h="703580">
                  <a:moveTo>
                    <a:pt x="612656" y="423001"/>
                  </a:moveTo>
                  <a:lnTo>
                    <a:pt x="538331" y="574982"/>
                  </a:lnTo>
                  <a:lnTo>
                    <a:pt x="825177" y="574982"/>
                  </a:lnTo>
                  <a:lnTo>
                    <a:pt x="825177" y="516216"/>
                  </a:lnTo>
                  <a:lnTo>
                    <a:pt x="652450" y="516216"/>
                  </a:lnTo>
                  <a:lnTo>
                    <a:pt x="612656" y="423001"/>
                  </a:lnTo>
                  <a:close/>
                </a:path>
                <a:path w="1073150" h="703580">
                  <a:moveTo>
                    <a:pt x="825177" y="427730"/>
                  </a:moveTo>
                  <a:lnTo>
                    <a:pt x="756842" y="427730"/>
                  </a:lnTo>
                  <a:lnTo>
                    <a:pt x="756842" y="461503"/>
                  </a:lnTo>
                  <a:lnTo>
                    <a:pt x="709350" y="461503"/>
                  </a:lnTo>
                  <a:lnTo>
                    <a:pt x="707687" y="461796"/>
                  </a:lnTo>
                  <a:lnTo>
                    <a:pt x="706115" y="462426"/>
                  </a:lnTo>
                  <a:lnTo>
                    <a:pt x="704726" y="463372"/>
                  </a:lnTo>
                  <a:lnTo>
                    <a:pt x="652450" y="516216"/>
                  </a:lnTo>
                  <a:lnTo>
                    <a:pt x="825177" y="516216"/>
                  </a:lnTo>
                  <a:lnTo>
                    <a:pt x="825177" y="427730"/>
                  </a:lnTo>
                  <a:close/>
                </a:path>
                <a:path w="1073150" h="703580">
                  <a:moveTo>
                    <a:pt x="825177" y="278293"/>
                  </a:moveTo>
                  <a:lnTo>
                    <a:pt x="495463" y="278293"/>
                  </a:lnTo>
                  <a:lnTo>
                    <a:pt x="548080" y="477219"/>
                  </a:lnTo>
                  <a:lnTo>
                    <a:pt x="614866" y="342125"/>
                  </a:lnTo>
                  <a:lnTo>
                    <a:pt x="980631" y="342125"/>
                  </a:lnTo>
                  <a:lnTo>
                    <a:pt x="973543" y="331734"/>
                  </a:lnTo>
                  <a:lnTo>
                    <a:pt x="949157" y="315482"/>
                  </a:lnTo>
                  <a:lnTo>
                    <a:pt x="919297" y="309523"/>
                  </a:lnTo>
                  <a:lnTo>
                    <a:pt x="825177" y="309522"/>
                  </a:lnTo>
                  <a:lnTo>
                    <a:pt x="825177" y="278293"/>
                  </a:lnTo>
                  <a:close/>
                </a:path>
                <a:path w="1073150" h="703580">
                  <a:moveTo>
                    <a:pt x="486237" y="377069"/>
                  </a:moveTo>
                  <a:lnTo>
                    <a:pt x="446079" y="461503"/>
                  </a:lnTo>
                  <a:lnTo>
                    <a:pt x="508462" y="461503"/>
                  </a:lnTo>
                  <a:lnTo>
                    <a:pt x="486237" y="377069"/>
                  </a:lnTo>
                  <a:close/>
                </a:path>
                <a:path w="1073150" h="703580">
                  <a:moveTo>
                    <a:pt x="980631" y="342125"/>
                  </a:moveTo>
                  <a:lnTo>
                    <a:pt x="614866" y="342125"/>
                  </a:lnTo>
                  <a:lnTo>
                    <a:pt x="664067" y="457293"/>
                  </a:lnTo>
                  <a:lnTo>
                    <a:pt x="681150" y="440406"/>
                  </a:lnTo>
                  <a:lnTo>
                    <a:pt x="687229" y="435345"/>
                  </a:lnTo>
                  <a:lnTo>
                    <a:pt x="694071" y="431493"/>
                  </a:lnTo>
                  <a:lnTo>
                    <a:pt x="701504" y="428928"/>
                  </a:lnTo>
                  <a:lnTo>
                    <a:pt x="709350" y="427730"/>
                  </a:lnTo>
                  <a:lnTo>
                    <a:pt x="825177" y="427730"/>
                  </a:lnTo>
                  <a:lnTo>
                    <a:pt x="825177" y="377069"/>
                  </a:lnTo>
                  <a:lnTo>
                    <a:pt x="994321" y="377070"/>
                  </a:lnTo>
                  <a:lnTo>
                    <a:pt x="989984" y="355839"/>
                  </a:lnTo>
                  <a:lnTo>
                    <a:pt x="980631" y="342125"/>
                  </a:lnTo>
                  <a:close/>
                </a:path>
                <a:path w="1073150" h="703580">
                  <a:moveTo>
                    <a:pt x="825177" y="225089"/>
                  </a:moveTo>
                  <a:lnTo>
                    <a:pt x="278500" y="225089"/>
                  </a:lnTo>
                  <a:lnTo>
                    <a:pt x="278500" y="326409"/>
                  </a:lnTo>
                  <a:lnTo>
                    <a:pt x="472580" y="326409"/>
                  </a:lnTo>
                  <a:lnTo>
                    <a:pt x="495463" y="278293"/>
                  </a:lnTo>
                  <a:lnTo>
                    <a:pt x="825177" y="278293"/>
                  </a:lnTo>
                  <a:lnTo>
                    <a:pt x="825177" y="225089"/>
                  </a:lnTo>
                  <a:close/>
                </a:path>
                <a:path w="1073150" h="703580">
                  <a:moveTo>
                    <a:pt x="193082" y="0"/>
                  </a:moveTo>
                  <a:lnTo>
                    <a:pt x="141831" y="44918"/>
                  </a:lnTo>
                  <a:lnTo>
                    <a:pt x="146606" y="51099"/>
                  </a:lnTo>
                  <a:lnTo>
                    <a:pt x="150170" y="58028"/>
                  </a:lnTo>
                  <a:lnTo>
                    <a:pt x="152344" y="65191"/>
                  </a:lnTo>
                  <a:lnTo>
                    <a:pt x="152398" y="65369"/>
                  </a:lnTo>
                  <a:lnTo>
                    <a:pt x="153215" y="72658"/>
                  </a:lnTo>
                  <a:lnTo>
                    <a:pt x="153265" y="73108"/>
                  </a:lnTo>
                  <a:lnTo>
                    <a:pt x="149916" y="89101"/>
                  </a:lnTo>
                  <a:lnTo>
                    <a:pt x="149827" y="89526"/>
                  </a:lnTo>
                  <a:lnTo>
                    <a:pt x="140604" y="102893"/>
                  </a:lnTo>
                  <a:lnTo>
                    <a:pt x="126977" y="111866"/>
                  </a:lnTo>
                  <a:lnTo>
                    <a:pt x="110329" y="115100"/>
                  </a:lnTo>
                  <a:lnTo>
                    <a:pt x="211114" y="115100"/>
                  </a:lnTo>
                  <a:lnTo>
                    <a:pt x="220623" y="85343"/>
                  </a:lnTo>
                  <a:lnTo>
                    <a:pt x="216748" y="41991"/>
                  </a:lnTo>
                  <a:lnTo>
                    <a:pt x="212628" y="30567"/>
                  </a:lnTo>
                  <a:lnTo>
                    <a:pt x="207273" y="19695"/>
                  </a:lnTo>
                  <a:lnTo>
                    <a:pt x="200739" y="9474"/>
                  </a:lnTo>
                  <a:lnTo>
                    <a:pt x="193082" y="0"/>
                  </a:lnTo>
                  <a:close/>
                </a:path>
              </a:pathLst>
            </a:custGeom>
            <a:solidFill>
              <a:srgbClr val="0D3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40419" y="895276"/>
              <a:ext cx="1073150" cy="703580"/>
            </a:xfrm>
            <a:custGeom>
              <a:avLst/>
              <a:gdLst/>
              <a:ahLst/>
              <a:cxnLst/>
              <a:rect l="l" t="t" r="r" b="b"/>
              <a:pathLst>
                <a:path w="1073150" h="703580">
                  <a:moveTo>
                    <a:pt x="996014" y="526011"/>
                  </a:moveTo>
                  <a:lnTo>
                    <a:pt x="996014" y="385355"/>
                  </a:lnTo>
                  <a:lnTo>
                    <a:pt x="973543" y="331734"/>
                  </a:lnTo>
                  <a:lnTo>
                    <a:pt x="919297" y="309523"/>
                  </a:lnTo>
                  <a:lnTo>
                    <a:pt x="825177" y="309522"/>
                  </a:lnTo>
                  <a:lnTo>
                    <a:pt x="825177" y="225089"/>
                  </a:lnTo>
                  <a:lnTo>
                    <a:pt x="278500" y="225089"/>
                  </a:lnTo>
                  <a:lnTo>
                    <a:pt x="278500" y="326409"/>
                  </a:lnTo>
                  <a:lnTo>
                    <a:pt x="150191" y="326409"/>
                  </a:lnTo>
                  <a:lnTo>
                    <a:pt x="145567" y="326409"/>
                  </a:lnTo>
                  <a:lnTo>
                    <a:pt x="141831" y="322717"/>
                  </a:lnTo>
                  <a:lnTo>
                    <a:pt x="141831" y="318146"/>
                  </a:lnTo>
                  <a:lnTo>
                    <a:pt x="141831" y="178143"/>
                  </a:lnTo>
                  <a:lnTo>
                    <a:pt x="180751" y="157804"/>
                  </a:lnTo>
                  <a:lnTo>
                    <a:pt x="207819" y="125409"/>
                  </a:lnTo>
                  <a:lnTo>
                    <a:pt x="220623" y="85343"/>
                  </a:lnTo>
                  <a:lnTo>
                    <a:pt x="216748" y="41991"/>
                  </a:lnTo>
                  <a:lnTo>
                    <a:pt x="212628" y="30567"/>
                  </a:lnTo>
                  <a:lnTo>
                    <a:pt x="207273" y="19695"/>
                  </a:lnTo>
                  <a:lnTo>
                    <a:pt x="200739" y="9474"/>
                  </a:lnTo>
                  <a:lnTo>
                    <a:pt x="193082" y="0"/>
                  </a:lnTo>
                  <a:lnTo>
                    <a:pt x="141831" y="44918"/>
                  </a:lnTo>
                  <a:lnTo>
                    <a:pt x="146606" y="51099"/>
                  </a:lnTo>
                  <a:lnTo>
                    <a:pt x="150153" y="57975"/>
                  </a:lnTo>
                  <a:lnTo>
                    <a:pt x="152398" y="65369"/>
                  </a:lnTo>
                  <a:lnTo>
                    <a:pt x="153265" y="73108"/>
                  </a:lnTo>
                  <a:lnTo>
                    <a:pt x="149827" y="89526"/>
                  </a:lnTo>
                  <a:lnTo>
                    <a:pt x="140604" y="102893"/>
                  </a:lnTo>
                  <a:lnTo>
                    <a:pt x="126977" y="111866"/>
                  </a:lnTo>
                  <a:lnTo>
                    <a:pt x="110329" y="115100"/>
                  </a:lnTo>
                  <a:lnTo>
                    <a:pt x="93729" y="111688"/>
                  </a:lnTo>
                  <a:lnTo>
                    <a:pt x="80204" y="102567"/>
                  </a:lnTo>
                  <a:lnTo>
                    <a:pt x="71122" y="89101"/>
                  </a:lnTo>
                  <a:lnTo>
                    <a:pt x="67847" y="72658"/>
                  </a:lnTo>
                  <a:lnTo>
                    <a:pt x="68568" y="65191"/>
                  </a:lnTo>
                  <a:lnTo>
                    <a:pt x="70586" y="58028"/>
                  </a:lnTo>
                  <a:lnTo>
                    <a:pt x="73844" y="51330"/>
                  </a:lnTo>
                  <a:lnTo>
                    <a:pt x="78280" y="45256"/>
                  </a:lnTo>
                  <a:lnTo>
                    <a:pt x="27029" y="833"/>
                  </a:lnTo>
                  <a:lnTo>
                    <a:pt x="5227" y="38724"/>
                  </a:lnTo>
                  <a:lnTo>
                    <a:pt x="0" y="80485"/>
                  </a:lnTo>
                  <a:lnTo>
                    <a:pt x="10997" y="121135"/>
                  </a:lnTo>
                  <a:lnTo>
                    <a:pt x="37871" y="155695"/>
                  </a:lnTo>
                  <a:lnTo>
                    <a:pt x="73496" y="176297"/>
                  </a:lnTo>
                  <a:lnTo>
                    <a:pt x="73496" y="318146"/>
                  </a:lnTo>
                  <a:lnTo>
                    <a:pt x="95956" y="371747"/>
                  </a:lnTo>
                  <a:lnTo>
                    <a:pt x="150191" y="393956"/>
                  </a:lnTo>
                  <a:lnTo>
                    <a:pt x="278500" y="393956"/>
                  </a:lnTo>
                  <a:lnTo>
                    <a:pt x="278500" y="697918"/>
                  </a:lnTo>
                  <a:lnTo>
                    <a:pt x="825177" y="697918"/>
                  </a:lnTo>
                  <a:lnTo>
                    <a:pt x="825177" y="377069"/>
                  </a:lnTo>
                  <a:lnTo>
                    <a:pt x="919297" y="377070"/>
                  </a:lnTo>
                  <a:lnTo>
                    <a:pt x="923921" y="377070"/>
                  </a:lnTo>
                  <a:lnTo>
                    <a:pt x="927679" y="380785"/>
                  </a:lnTo>
                  <a:lnTo>
                    <a:pt x="927679" y="385355"/>
                  </a:lnTo>
                  <a:lnTo>
                    <a:pt x="927679" y="526011"/>
                  </a:lnTo>
                  <a:lnTo>
                    <a:pt x="889235" y="547371"/>
                  </a:lnTo>
                  <a:lnTo>
                    <a:pt x="862975" y="580490"/>
                  </a:lnTo>
                  <a:lnTo>
                    <a:pt x="851197" y="620926"/>
                  </a:lnTo>
                  <a:lnTo>
                    <a:pt x="856201" y="664234"/>
                  </a:lnTo>
                  <a:lnTo>
                    <a:pt x="860289" y="674835"/>
                  </a:lnTo>
                  <a:lnTo>
                    <a:pt x="865452" y="684935"/>
                  </a:lnTo>
                  <a:lnTo>
                    <a:pt x="871644" y="694456"/>
                  </a:lnTo>
                  <a:lnTo>
                    <a:pt x="878820" y="703322"/>
                  </a:lnTo>
                  <a:lnTo>
                    <a:pt x="930071" y="658403"/>
                  </a:lnTo>
                  <a:lnTo>
                    <a:pt x="925367" y="652253"/>
                  </a:lnTo>
                  <a:lnTo>
                    <a:pt x="921930" y="645408"/>
                  </a:lnTo>
                  <a:lnTo>
                    <a:pt x="919830" y="638053"/>
                  </a:lnTo>
                  <a:lnTo>
                    <a:pt x="919137" y="630371"/>
                  </a:lnTo>
                  <a:lnTo>
                    <a:pt x="922508" y="613947"/>
                  </a:lnTo>
                  <a:lnTo>
                    <a:pt x="931671" y="600538"/>
                  </a:lnTo>
                  <a:lnTo>
                    <a:pt x="945250" y="591502"/>
                  </a:lnTo>
                  <a:lnTo>
                    <a:pt x="961869" y="588199"/>
                  </a:lnTo>
                  <a:lnTo>
                    <a:pt x="978498" y="591531"/>
                  </a:lnTo>
                  <a:lnTo>
                    <a:pt x="992070" y="600588"/>
                  </a:lnTo>
                  <a:lnTo>
                    <a:pt x="1001214" y="614010"/>
                  </a:lnTo>
                  <a:lnTo>
                    <a:pt x="1004556" y="630438"/>
                  </a:lnTo>
                  <a:lnTo>
                    <a:pt x="1003849" y="638013"/>
                  </a:lnTo>
                  <a:lnTo>
                    <a:pt x="1001805" y="645287"/>
                  </a:lnTo>
                  <a:lnTo>
                    <a:pt x="998489" y="652089"/>
                  </a:lnTo>
                  <a:lnTo>
                    <a:pt x="993964" y="658245"/>
                  </a:lnTo>
                  <a:lnTo>
                    <a:pt x="1045215" y="702646"/>
                  </a:lnTo>
                  <a:lnTo>
                    <a:pt x="1067153" y="664919"/>
                  </a:lnTo>
                  <a:lnTo>
                    <a:pt x="1072568" y="623247"/>
                  </a:lnTo>
                  <a:lnTo>
                    <a:pt x="1061785" y="582610"/>
                  </a:lnTo>
                  <a:lnTo>
                    <a:pt x="1035124" y="547986"/>
                  </a:lnTo>
                  <a:lnTo>
                    <a:pt x="1026236" y="541031"/>
                  </a:lnTo>
                  <a:lnTo>
                    <a:pt x="1016705" y="535023"/>
                  </a:lnTo>
                  <a:lnTo>
                    <a:pt x="1006606" y="530002"/>
                  </a:lnTo>
                  <a:lnTo>
                    <a:pt x="996014" y="526011"/>
                  </a:lnTo>
                  <a:close/>
                </a:path>
                <a:path w="1073150" h="703580">
                  <a:moveTo>
                    <a:pt x="756842" y="461503"/>
                  </a:moveTo>
                  <a:lnTo>
                    <a:pt x="709350" y="461503"/>
                  </a:lnTo>
                  <a:lnTo>
                    <a:pt x="652450" y="516216"/>
                  </a:lnTo>
                  <a:lnTo>
                    <a:pt x="612656" y="423001"/>
                  </a:lnTo>
                  <a:lnTo>
                    <a:pt x="538331" y="574982"/>
                  </a:lnTo>
                  <a:lnTo>
                    <a:pt x="486237" y="377069"/>
                  </a:lnTo>
                  <a:lnTo>
                    <a:pt x="446079" y="461503"/>
                  </a:lnTo>
                  <a:lnTo>
                    <a:pt x="363918" y="461503"/>
                  </a:lnTo>
                  <a:lnTo>
                    <a:pt x="363918" y="427730"/>
                  </a:lnTo>
                  <a:lnTo>
                    <a:pt x="424395" y="427730"/>
                  </a:lnTo>
                  <a:lnTo>
                    <a:pt x="495463" y="278293"/>
                  </a:lnTo>
                  <a:lnTo>
                    <a:pt x="548080" y="477219"/>
                  </a:lnTo>
                  <a:lnTo>
                    <a:pt x="614866" y="342125"/>
                  </a:lnTo>
                  <a:lnTo>
                    <a:pt x="664067" y="457293"/>
                  </a:lnTo>
                  <a:lnTo>
                    <a:pt x="694071" y="431493"/>
                  </a:lnTo>
                  <a:lnTo>
                    <a:pt x="709350" y="427730"/>
                  </a:lnTo>
                  <a:lnTo>
                    <a:pt x="756842" y="427730"/>
                  </a:lnTo>
                  <a:lnTo>
                    <a:pt x="756842" y="461503"/>
                  </a:lnTo>
                  <a:close/>
                </a:path>
              </a:pathLst>
            </a:custGeom>
            <a:ln w="16985">
              <a:solidFill>
                <a:srgbClr val="431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560" y="1945322"/>
            <a:ext cx="5483860" cy="1492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-590" dirty="0">
                <a:latin typeface="Times New Roman"/>
                <a:cs typeface="Times New Roman"/>
              </a:rPr>
              <a:t>A</a:t>
            </a:r>
            <a:r>
              <a:rPr sz="4800" b="1" spc="-100" dirty="0">
                <a:latin typeface="Times New Roman"/>
                <a:cs typeface="Times New Roman"/>
              </a:rPr>
              <a:t>N</a:t>
            </a:r>
            <a:r>
              <a:rPr sz="4800" b="1" spc="-70" dirty="0">
                <a:latin typeface="Times New Roman"/>
                <a:cs typeface="Times New Roman"/>
              </a:rPr>
              <a:t>D</a:t>
            </a:r>
            <a:r>
              <a:rPr sz="4800" b="1" spc="10" dirty="0">
                <a:latin typeface="Times New Roman"/>
                <a:cs typeface="Times New Roman"/>
              </a:rPr>
              <a:t> </a:t>
            </a:r>
            <a:r>
              <a:rPr sz="4800" b="1" spc="-459" dirty="0">
                <a:latin typeface="Times New Roman"/>
                <a:cs typeface="Times New Roman"/>
              </a:rPr>
              <a:t>NOW</a:t>
            </a:r>
            <a:r>
              <a:rPr sz="4800" b="1" spc="-75" dirty="0">
                <a:latin typeface="Times New Roman"/>
                <a:cs typeface="Times New Roman"/>
              </a:rPr>
              <a:t> </a:t>
            </a:r>
            <a:r>
              <a:rPr sz="4800" b="1" spc="-580" dirty="0">
                <a:latin typeface="Times New Roman"/>
                <a:cs typeface="Times New Roman"/>
              </a:rPr>
              <a:t>LET’S</a:t>
            </a:r>
            <a:endParaRPr sz="480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  <a:spcBef>
                <a:spcPts val="25"/>
              </a:spcBef>
            </a:pPr>
            <a:r>
              <a:rPr sz="4800" b="1" spc="-700" dirty="0">
                <a:latin typeface="Times New Roman"/>
                <a:cs typeface="Times New Roman"/>
              </a:rPr>
              <a:t>MOVE</a:t>
            </a:r>
            <a:r>
              <a:rPr sz="4800" b="1" spc="-75" dirty="0">
                <a:latin typeface="Times New Roman"/>
                <a:cs typeface="Times New Roman"/>
              </a:rPr>
              <a:t> </a:t>
            </a:r>
            <a:r>
              <a:rPr sz="4800" b="1" spc="-465" dirty="0">
                <a:latin typeface="Times New Roman"/>
                <a:cs typeface="Times New Roman"/>
              </a:rPr>
              <a:t>TO</a:t>
            </a:r>
            <a:r>
              <a:rPr sz="4800" b="1" spc="-25" dirty="0">
                <a:latin typeface="Times New Roman"/>
                <a:cs typeface="Times New Roman"/>
              </a:rPr>
              <a:t> </a:t>
            </a:r>
            <a:r>
              <a:rPr sz="4800" b="1" spc="-290" dirty="0">
                <a:latin typeface="Times New Roman"/>
                <a:cs typeface="Times New Roman"/>
              </a:rPr>
              <a:t>OUR</a:t>
            </a:r>
            <a:r>
              <a:rPr sz="4800" b="1" spc="-70" dirty="0">
                <a:latin typeface="Times New Roman"/>
                <a:cs typeface="Times New Roman"/>
              </a:rPr>
              <a:t> </a:t>
            </a:r>
            <a:r>
              <a:rPr sz="4800" b="1" spc="-475" dirty="0">
                <a:latin typeface="Times New Roman"/>
                <a:cs typeface="Times New Roman"/>
              </a:rPr>
              <a:t>SITE!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315674" y="4947040"/>
            <a:ext cx="1707514" cy="755650"/>
            <a:chOff x="9315674" y="4947040"/>
            <a:chExt cx="1707514" cy="755650"/>
          </a:xfrm>
        </p:grpSpPr>
        <p:sp>
          <p:nvSpPr>
            <p:cNvPr id="4" name="object 4"/>
            <p:cNvSpPr/>
            <p:nvPr/>
          </p:nvSpPr>
          <p:spPr>
            <a:xfrm>
              <a:off x="9822216" y="4956402"/>
              <a:ext cx="694055" cy="737235"/>
            </a:xfrm>
            <a:custGeom>
              <a:avLst/>
              <a:gdLst/>
              <a:ahLst/>
              <a:cxnLst/>
              <a:rect l="l" t="t" r="r" b="b"/>
              <a:pathLst>
                <a:path w="694054" h="737235">
                  <a:moveTo>
                    <a:pt x="258952" y="0"/>
                  </a:moveTo>
                  <a:lnTo>
                    <a:pt x="0" y="0"/>
                  </a:lnTo>
                  <a:lnTo>
                    <a:pt x="435040" y="368351"/>
                  </a:lnTo>
                  <a:lnTo>
                    <a:pt x="0" y="736702"/>
                  </a:lnTo>
                  <a:lnTo>
                    <a:pt x="258953" y="736702"/>
                  </a:lnTo>
                  <a:lnTo>
                    <a:pt x="693993" y="368351"/>
                  </a:lnTo>
                  <a:lnTo>
                    <a:pt x="258952" y="0"/>
                  </a:lnTo>
                  <a:close/>
                </a:path>
              </a:pathLst>
            </a:custGeom>
            <a:solidFill>
              <a:srgbClr val="470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22216" y="4956402"/>
              <a:ext cx="694055" cy="737235"/>
            </a:xfrm>
            <a:custGeom>
              <a:avLst/>
              <a:gdLst/>
              <a:ahLst/>
              <a:cxnLst/>
              <a:rect l="l" t="t" r="r" b="b"/>
              <a:pathLst>
                <a:path w="694054" h="737235">
                  <a:moveTo>
                    <a:pt x="258952" y="0"/>
                  </a:moveTo>
                  <a:lnTo>
                    <a:pt x="0" y="0"/>
                  </a:lnTo>
                  <a:lnTo>
                    <a:pt x="435040" y="368351"/>
                  </a:lnTo>
                  <a:lnTo>
                    <a:pt x="0" y="736702"/>
                  </a:lnTo>
                  <a:lnTo>
                    <a:pt x="258953" y="736702"/>
                  </a:lnTo>
                  <a:lnTo>
                    <a:pt x="693993" y="368351"/>
                  </a:lnTo>
                  <a:lnTo>
                    <a:pt x="258952" y="0"/>
                  </a:lnTo>
                  <a:close/>
                </a:path>
              </a:pathLst>
            </a:custGeom>
            <a:ln w="17161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25035" y="4956402"/>
              <a:ext cx="694055" cy="737235"/>
            </a:xfrm>
            <a:custGeom>
              <a:avLst/>
              <a:gdLst/>
              <a:ahLst/>
              <a:cxnLst/>
              <a:rect l="l" t="t" r="r" b="b"/>
              <a:pathLst>
                <a:path w="694054" h="737235">
                  <a:moveTo>
                    <a:pt x="258944" y="0"/>
                  </a:moveTo>
                  <a:lnTo>
                    <a:pt x="0" y="0"/>
                  </a:lnTo>
                  <a:lnTo>
                    <a:pt x="435032" y="368351"/>
                  </a:lnTo>
                  <a:lnTo>
                    <a:pt x="0" y="736702"/>
                  </a:lnTo>
                  <a:lnTo>
                    <a:pt x="258944" y="736702"/>
                  </a:lnTo>
                  <a:lnTo>
                    <a:pt x="693985" y="368351"/>
                  </a:lnTo>
                  <a:lnTo>
                    <a:pt x="258944" y="0"/>
                  </a:lnTo>
                  <a:close/>
                </a:path>
              </a:pathLst>
            </a:custGeom>
            <a:solidFill>
              <a:srgbClr val="470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25035" y="4956402"/>
              <a:ext cx="694055" cy="737235"/>
            </a:xfrm>
            <a:custGeom>
              <a:avLst/>
              <a:gdLst/>
              <a:ahLst/>
              <a:cxnLst/>
              <a:rect l="l" t="t" r="r" b="b"/>
              <a:pathLst>
                <a:path w="694054" h="737235">
                  <a:moveTo>
                    <a:pt x="0" y="736702"/>
                  </a:moveTo>
                  <a:lnTo>
                    <a:pt x="258944" y="736702"/>
                  </a:lnTo>
                  <a:lnTo>
                    <a:pt x="693985" y="368351"/>
                  </a:lnTo>
                  <a:lnTo>
                    <a:pt x="258944" y="0"/>
                  </a:lnTo>
                  <a:lnTo>
                    <a:pt x="0" y="0"/>
                  </a:lnTo>
                  <a:lnTo>
                    <a:pt x="435032" y="368351"/>
                  </a:lnTo>
                  <a:lnTo>
                    <a:pt x="0" y="736702"/>
                  </a:lnTo>
                  <a:close/>
                </a:path>
              </a:pathLst>
            </a:custGeom>
            <a:ln w="17161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19406" y="4956402"/>
              <a:ext cx="694055" cy="737235"/>
            </a:xfrm>
            <a:custGeom>
              <a:avLst/>
              <a:gdLst/>
              <a:ahLst/>
              <a:cxnLst/>
              <a:rect l="l" t="t" r="r" b="b"/>
              <a:pathLst>
                <a:path w="694054" h="737235">
                  <a:moveTo>
                    <a:pt x="258952" y="0"/>
                  </a:moveTo>
                  <a:lnTo>
                    <a:pt x="0" y="0"/>
                  </a:lnTo>
                  <a:lnTo>
                    <a:pt x="435040" y="368351"/>
                  </a:lnTo>
                  <a:lnTo>
                    <a:pt x="0" y="736702"/>
                  </a:lnTo>
                  <a:lnTo>
                    <a:pt x="258953" y="736702"/>
                  </a:lnTo>
                  <a:lnTo>
                    <a:pt x="693993" y="368351"/>
                  </a:lnTo>
                  <a:lnTo>
                    <a:pt x="258952" y="0"/>
                  </a:lnTo>
                  <a:close/>
                </a:path>
              </a:pathLst>
            </a:custGeom>
            <a:solidFill>
              <a:srgbClr val="470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319406" y="4956402"/>
              <a:ext cx="694055" cy="737235"/>
            </a:xfrm>
            <a:custGeom>
              <a:avLst/>
              <a:gdLst/>
              <a:ahLst/>
              <a:cxnLst/>
              <a:rect l="l" t="t" r="r" b="b"/>
              <a:pathLst>
                <a:path w="694054" h="737235">
                  <a:moveTo>
                    <a:pt x="258952" y="0"/>
                  </a:moveTo>
                  <a:lnTo>
                    <a:pt x="0" y="0"/>
                  </a:lnTo>
                  <a:lnTo>
                    <a:pt x="435040" y="368351"/>
                  </a:lnTo>
                  <a:lnTo>
                    <a:pt x="0" y="736702"/>
                  </a:lnTo>
                  <a:lnTo>
                    <a:pt x="258953" y="736702"/>
                  </a:lnTo>
                  <a:lnTo>
                    <a:pt x="693993" y="368351"/>
                  </a:lnTo>
                  <a:lnTo>
                    <a:pt x="258952" y="0"/>
                  </a:lnTo>
                  <a:close/>
                </a:path>
              </a:pathLst>
            </a:custGeom>
            <a:ln w="17161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96464" y="1384345"/>
            <a:ext cx="2628265" cy="3843654"/>
            <a:chOff x="596464" y="1384345"/>
            <a:chExt cx="2628265" cy="3843654"/>
          </a:xfrm>
        </p:grpSpPr>
        <p:sp>
          <p:nvSpPr>
            <p:cNvPr id="11" name="object 11"/>
            <p:cNvSpPr/>
            <p:nvPr/>
          </p:nvSpPr>
          <p:spPr>
            <a:xfrm>
              <a:off x="618455" y="1406335"/>
              <a:ext cx="2583815" cy="3799840"/>
            </a:xfrm>
            <a:custGeom>
              <a:avLst/>
              <a:gdLst/>
              <a:ahLst/>
              <a:cxnLst/>
              <a:rect l="l" t="t" r="r" b="b"/>
              <a:pathLst>
                <a:path w="2583815" h="3799840">
                  <a:moveTo>
                    <a:pt x="1072834" y="0"/>
                  </a:moveTo>
                  <a:lnTo>
                    <a:pt x="1098331" y="52132"/>
                  </a:lnTo>
                  <a:lnTo>
                    <a:pt x="1119993" y="103988"/>
                  </a:lnTo>
                  <a:lnTo>
                    <a:pt x="1137965" y="155528"/>
                  </a:lnTo>
                  <a:lnTo>
                    <a:pt x="1152390" y="206713"/>
                  </a:lnTo>
                  <a:lnTo>
                    <a:pt x="1163410" y="257504"/>
                  </a:lnTo>
                  <a:lnTo>
                    <a:pt x="1171169" y="307862"/>
                  </a:lnTo>
                  <a:lnTo>
                    <a:pt x="1175811" y="357748"/>
                  </a:lnTo>
                  <a:lnTo>
                    <a:pt x="1177477" y="407124"/>
                  </a:lnTo>
                  <a:lnTo>
                    <a:pt x="1176311" y="455951"/>
                  </a:lnTo>
                  <a:lnTo>
                    <a:pt x="1172456" y="504188"/>
                  </a:lnTo>
                  <a:lnTo>
                    <a:pt x="1166056" y="551798"/>
                  </a:lnTo>
                  <a:lnTo>
                    <a:pt x="1157253" y="598742"/>
                  </a:lnTo>
                  <a:lnTo>
                    <a:pt x="1146191" y="644980"/>
                  </a:lnTo>
                  <a:lnTo>
                    <a:pt x="1133012" y="690474"/>
                  </a:lnTo>
                  <a:lnTo>
                    <a:pt x="1117860" y="735185"/>
                  </a:lnTo>
                  <a:lnTo>
                    <a:pt x="1100878" y="779073"/>
                  </a:lnTo>
                  <a:lnTo>
                    <a:pt x="1082208" y="822100"/>
                  </a:lnTo>
                  <a:lnTo>
                    <a:pt x="1061995" y="864227"/>
                  </a:lnTo>
                  <a:lnTo>
                    <a:pt x="1040381" y="905414"/>
                  </a:lnTo>
                  <a:lnTo>
                    <a:pt x="1017509" y="945624"/>
                  </a:lnTo>
                  <a:lnTo>
                    <a:pt x="993522" y="984816"/>
                  </a:lnTo>
                  <a:lnTo>
                    <a:pt x="968564" y="1022953"/>
                  </a:lnTo>
                  <a:lnTo>
                    <a:pt x="942777" y="1059995"/>
                  </a:lnTo>
                  <a:lnTo>
                    <a:pt x="889290" y="1130637"/>
                  </a:lnTo>
                  <a:lnTo>
                    <a:pt x="834207" y="1196433"/>
                  </a:lnTo>
                  <a:lnTo>
                    <a:pt x="778671" y="1257070"/>
                  </a:lnTo>
                  <a:lnTo>
                    <a:pt x="723828" y="1312236"/>
                  </a:lnTo>
                  <a:lnTo>
                    <a:pt x="670823" y="1361621"/>
                  </a:lnTo>
                  <a:lnTo>
                    <a:pt x="569225" y="1448892"/>
                  </a:lnTo>
                  <a:lnTo>
                    <a:pt x="519869" y="1492917"/>
                  </a:lnTo>
                  <a:lnTo>
                    <a:pt x="472788" y="1536826"/>
                  </a:lnTo>
                  <a:lnTo>
                    <a:pt x="428041" y="1580457"/>
                  </a:lnTo>
                  <a:lnTo>
                    <a:pt x="385685" y="1623647"/>
                  </a:lnTo>
                  <a:lnTo>
                    <a:pt x="345779" y="1666236"/>
                  </a:lnTo>
                  <a:lnTo>
                    <a:pt x="308379" y="1708061"/>
                  </a:lnTo>
                  <a:lnTo>
                    <a:pt x="273545" y="1748961"/>
                  </a:lnTo>
                  <a:lnTo>
                    <a:pt x="241334" y="1788773"/>
                  </a:lnTo>
                  <a:lnTo>
                    <a:pt x="211804" y="1827336"/>
                  </a:lnTo>
                  <a:lnTo>
                    <a:pt x="185012" y="1864489"/>
                  </a:lnTo>
                  <a:lnTo>
                    <a:pt x="161017" y="1900069"/>
                  </a:lnTo>
                  <a:lnTo>
                    <a:pt x="139876" y="1933914"/>
                  </a:lnTo>
                  <a:lnTo>
                    <a:pt x="106389" y="1995755"/>
                  </a:lnTo>
                  <a:lnTo>
                    <a:pt x="72570" y="2079947"/>
                  </a:lnTo>
                  <a:lnTo>
                    <a:pt x="53997" y="2136275"/>
                  </a:lnTo>
                  <a:lnTo>
                    <a:pt x="38340" y="2192355"/>
                  </a:lnTo>
                  <a:lnTo>
                    <a:pt x="25497" y="2248130"/>
                  </a:lnTo>
                  <a:lnTo>
                    <a:pt x="15370" y="2303543"/>
                  </a:lnTo>
                  <a:lnTo>
                    <a:pt x="7857" y="2358538"/>
                  </a:lnTo>
                  <a:lnTo>
                    <a:pt x="2857" y="2413059"/>
                  </a:lnTo>
                  <a:lnTo>
                    <a:pt x="272" y="2467048"/>
                  </a:lnTo>
                  <a:lnTo>
                    <a:pt x="0" y="2520449"/>
                  </a:lnTo>
                  <a:lnTo>
                    <a:pt x="1940" y="2573207"/>
                  </a:lnTo>
                  <a:lnTo>
                    <a:pt x="5994" y="2625263"/>
                  </a:lnTo>
                  <a:lnTo>
                    <a:pt x="12060" y="2676563"/>
                  </a:lnTo>
                  <a:lnTo>
                    <a:pt x="20037" y="2727048"/>
                  </a:lnTo>
                  <a:lnTo>
                    <a:pt x="29827" y="2776664"/>
                  </a:lnTo>
                  <a:lnTo>
                    <a:pt x="41328" y="2825352"/>
                  </a:lnTo>
                  <a:lnTo>
                    <a:pt x="54440" y="2873057"/>
                  </a:lnTo>
                  <a:lnTo>
                    <a:pt x="69062" y="2919723"/>
                  </a:lnTo>
                  <a:lnTo>
                    <a:pt x="85095" y="2965292"/>
                  </a:lnTo>
                  <a:lnTo>
                    <a:pt x="102438" y="3009708"/>
                  </a:lnTo>
                  <a:lnTo>
                    <a:pt x="120991" y="3052915"/>
                  </a:lnTo>
                  <a:lnTo>
                    <a:pt x="140653" y="3094856"/>
                  </a:lnTo>
                  <a:lnTo>
                    <a:pt x="161324" y="3135474"/>
                  </a:lnTo>
                  <a:lnTo>
                    <a:pt x="182904" y="3174714"/>
                  </a:lnTo>
                  <a:lnTo>
                    <a:pt x="205292" y="3212518"/>
                  </a:lnTo>
                  <a:lnTo>
                    <a:pt x="228388" y="3248830"/>
                  </a:lnTo>
                  <a:lnTo>
                    <a:pt x="252092" y="3283594"/>
                  </a:lnTo>
                  <a:lnTo>
                    <a:pt x="276303" y="3316753"/>
                  </a:lnTo>
                  <a:lnTo>
                    <a:pt x="300922" y="3348250"/>
                  </a:lnTo>
                  <a:lnTo>
                    <a:pt x="325847" y="3378029"/>
                  </a:lnTo>
                  <a:lnTo>
                    <a:pt x="376216" y="3432207"/>
                  </a:lnTo>
                  <a:lnTo>
                    <a:pt x="426607" y="3478834"/>
                  </a:lnTo>
                  <a:lnTo>
                    <a:pt x="476219" y="3517459"/>
                  </a:lnTo>
                  <a:lnTo>
                    <a:pt x="524249" y="3547630"/>
                  </a:lnTo>
                  <a:lnTo>
                    <a:pt x="500548" y="3490057"/>
                  </a:lnTo>
                  <a:lnTo>
                    <a:pt x="477885" y="3426861"/>
                  </a:lnTo>
                  <a:lnTo>
                    <a:pt x="457103" y="3358455"/>
                  </a:lnTo>
                  <a:lnTo>
                    <a:pt x="439047" y="3285251"/>
                  </a:lnTo>
                  <a:lnTo>
                    <a:pt x="431305" y="3246979"/>
                  </a:lnTo>
                  <a:lnTo>
                    <a:pt x="424561" y="3207663"/>
                  </a:lnTo>
                  <a:lnTo>
                    <a:pt x="418920" y="3167353"/>
                  </a:lnTo>
                  <a:lnTo>
                    <a:pt x="414489" y="3126103"/>
                  </a:lnTo>
                  <a:lnTo>
                    <a:pt x="411372" y="3083963"/>
                  </a:lnTo>
                  <a:lnTo>
                    <a:pt x="409675" y="3040986"/>
                  </a:lnTo>
                  <a:lnTo>
                    <a:pt x="409503" y="2997222"/>
                  </a:lnTo>
                  <a:lnTo>
                    <a:pt x="410963" y="2952723"/>
                  </a:lnTo>
                  <a:lnTo>
                    <a:pt x="414159" y="2907541"/>
                  </a:lnTo>
                  <a:lnTo>
                    <a:pt x="419197" y="2861728"/>
                  </a:lnTo>
                  <a:lnTo>
                    <a:pt x="426183" y="2815335"/>
                  </a:lnTo>
                  <a:lnTo>
                    <a:pt x="435222" y="2768414"/>
                  </a:lnTo>
                  <a:lnTo>
                    <a:pt x="446420" y="2721017"/>
                  </a:lnTo>
                  <a:lnTo>
                    <a:pt x="459882" y="2673195"/>
                  </a:lnTo>
                  <a:lnTo>
                    <a:pt x="475713" y="2624999"/>
                  </a:lnTo>
                  <a:lnTo>
                    <a:pt x="494019" y="2576482"/>
                  </a:lnTo>
                  <a:lnTo>
                    <a:pt x="514907" y="2527695"/>
                  </a:lnTo>
                  <a:lnTo>
                    <a:pt x="538480" y="2478689"/>
                  </a:lnTo>
                  <a:lnTo>
                    <a:pt x="564845" y="2429517"/>
                  </a:lnTo>
                  <a:lnTo>
                    <a:pt x="594107" y="2380230"/>
                  </a:lnTo>
                  <a:lnTo>
                    <a:pt x="626372" y="2330880"/>
                  </a:lnTo>
                  <a:lnTo>
                    <a:pt x="661746" y="2281517"/>
                  </a:lnTo>
                  <a:lnTo>
                    <a:pt x="700333" y="2232195"/>
                  </a:lnTo>
                  <a:lnTo>
                    <a:pt x="742239" y="2182964"/>
                  </a:lnTo>
                  <a:lnTo>
                    <a:pt x="787570" y="2133876"/>
                  </a:lnTo>
                  <a:lnTo>
                    <a:pt x="769329" y="2229828"/>
                  </a:lnTo>
                  <a:lnTo>
                    <a:pt x="753558" y="2470745"/>
                  </a:lnTo>
                  <a:lnTo>
                    <a:pt x="798679" y="2786215"/>
                  </a:lnTo>
                  <a:lnTo>
                    <a:pt x="963117" y="3105827"/>
                  </a:lnTo>
                  <a:lnTo>
                    <a:pt x="1150185" y="3381954"/>
                  </a:lnTo>
                  <a:lnTo>
                    <a:pt x="1245090" y="3601749"/>
                  </a:lnTo>
                  <a:lnTo>
                    <a:pt x="1279103" y="3746990"/>
                  </a:lnTo>
                  <a:lnTo>
                    <a:pt x="1283491" y="3799454"/>
                  </a:lnTo>
                  <a:lnTo>
                    <a:pt x="1330722" y="3798564"/>
                  </a:lnTo>
                  <a:lnTo>
                    <a:pt x="1377753" y="3795908"/>
                  </a:lnTo>
                  <a:lnTo>
                    <a:pt x="1424537" y="3791507"/>
                  </a:lnTo>
                  <a:lnTo>
                    <a:pt x="1471030" y="3785380"/>
                  </a:lnTo>
                  <a:lnTo>
                    <a:pt x="1517186" y="3777548"/>
                  </a:lnTo>
                  <a:lnTo>
                    <a:pt x="1562958" y="3768031"/>
                  </a:lnTo>
                  <a:lnTo>
                    <a:pt x="1608301" y="3756849"/>
                  </a:lnTo>
                  <a:lnTo>
                    <a:pt x="1653169" y="3744022"/>
                  </a:lnTo>
                  <a:lnTo>
                    <a:pt x="1697517" y="3729571"/>
                  </a:lnTo>
                  <a:lnTo>
                    <a:pt x="1741298" y="3713516"/>
                  </a:lnTo>
                  <a:lnTo>
                    <a:pt x="1784466" y="3695876"/>
                  </a:lnTo>
                  <a:lnTo>
                    <a:pt x="1826977" y="3676674"/>
                  </a:lnTo>
                  <a:lnTo>
                    <a:pt x="1868783" y="3655927"/>
                  </a:lnTo>
                  <a:lnTo>
                    <a:pt x="1909840" y="3633658"/>
                  </a:lnTo>
                  <a:lnTo>
                    <a:pt x="1950101" y="3609885"/>
                  </a:lnTo>
                  <a:lnTo>
                    <a:pt x="1989521" y="3584629"/>
                  </a:lnTo>
                  <a:lnTo>
                    <a:pt x="2028054" y="3557911"/>
                  </a:lnTo>
                  <a:lnTo>
                    <a:pt x="2065653" y="3529751"/>
                  </a:lnTo>
                  <a:lnTo>
                    <a:pt x="2102274" y="3500168"/>
                  </a:lnTo>
                  <a:lnTo>
                    <a:pt x="2137870" y="3469184"/>
                  </a:lnTo>
                  <a:lnTo>
                    <a:pt x="2172396" y="3436817"/>
                  </a:lnTo>
                  <a:lnTo>
                    <a:pt x="2205806" y="3403089"/>
                  </a:lnTo>
                  <a:lnTo>
                    <a:pt x="2238054" y="3368020"/>
                  </a:lnTo>
                  <a:lnTo>
                    <a:pt x="2269094" y="3331630"/>
                  </a:lnTo>
                  <a:lnTo>
                    <a:pt x="2298880" y="3293939"/>
                  </a:lnTo>
                  <a:lnTo>
                    <a:pt x="2327367" y="3254968"/>
                  </a:lnTo>
                  <a:lnTo>
                    <a:pt x="2354509" y="3214736"/>
                  </a:lnTo>
                  <a:lnTo>
                    <a:pt x="2380259" y="3173264"/>
                  </a:lnTo>
                  <a:lnTo>
                    <a:pt x="2404573" y="3130572"/>
                  </a:lnTo>
                  <a:lnTo>
                    <a:pt x="2427405" y="3086680"/>
                  </a:lnTo>
                  <a:lnTo>
                    <a:pt x="2448707" y="3041609"/>
                  </a:lnTo>
                  <a:lnTo>
                    <a:pt x="2468436" y="2995378"/>
                  </a:lnTo>
                  <a:lnTo>
                    <a:pt x="2487668" y="2955822"/>
                  </a:lnTo>
                  <a:lnTo>
                    <a:pt x="2505269" y="2914493"/>
                  </a:lnTo>
                  <a:lnTo>
                    <a:pt x="2521199" y="2871571"/>
                  </a:lnTo>
                  <a:lnTo>
                    <a:pt x="2535419" y="2827237"/>
                  </a:lnTo>
                  <a:lnTo>
                    <a:pt x="2547890" y="2781672"/>
                  </a:lnTo>
                  <a:lnTo>
                    <a:pt x="2558574" y="2735057"/>
                  </a:lnTo>
                  <a:lnTo>
                    <a:pt x="2567431" y="2687572"/>
                  </a:lnTo>
                  <a:lnTo>
                    <a:pt x="2574422" y="2639400"/>
                  </a:lnTo>
                  <a:lnTo>
                    <a:pt x="2579509" y="2590719"/>
                  </a:lnTo>
                  <a:lnTo>
                    <a:pt x="2582653" y="2541712"/>
                  </a:lnTo>
                  <a:lnTo>
                    <a:pt x="2583814" y="2492559"/>
                  </a:lnTo>
                  <a:lnTo>
                    <a:pt x="2582954" y="2443441"/>
                  </a:lnTo>
                  <a:lnTo>
                    <a:pt x="2580033" y="2394538"/>
                  </a:lnTo>
                  <a:lnTo>
                    <a:pt x="2575013" y="2346032"/>
                  </a:lnTo>
                  <a:lnTo>
                    <a:pt x="2567855" y="2298103"/>
                  </a:lnTo>
                  <a:lnTo>
                    <a:pt x="2558520" y="2250933"/>
                  </a:lnTo>
                  <a:lnTo>
                    <a:pt x="2546968" y="2204701"/>
                  </a:lnTo>
                  <a:lnTo>
                    <a:pt x="2533161" y="2159589"/>
                  </a:lnTo>
                  <a:lnTo>
                    <a:pt x="2517061" y="2115778"/>
                  </a:lnTo>
                  <a:lnTo>
                    <a:pt x="2498627" y="2073449"/>
                  </a:lnTo>
                  <a:lnTo>
                    <a:pt x="2477821" y="2032781"/>
                  </a:lnTo>
                  <a:lnTo>
                    <a:pt x="2454604" y="1993957"/>
                  </a:lnTo>
                  <a:lnTo>
                    <a:pt x="2428938" y="1957157"/>
                  </a:lnTo>
                  <a:lnTo>
                    <a:pt x="2437219" y="2001067"/>
                  </a:lnTo>
                  <a:lnTo>
                    <a:pt x="2440673" y="2044670"/>
                  </a:lnTo>
                  <a:lnTo>
                    <a:pt x="2439532" y="2087716"/>
                  </a:lnTo>
                  <a:lnTo>
                    <a:pt x="2434029" y="2129952"/>
                  </a:lnTo>
                  <a:lnTo>
                    <a:pt x="2424396" y="2171128"/>
                  </a:lnTo>
                  <a:lnTo>
                    <a:pt x="2410865" y="2210993"/>
                  </a:lnTo>
                  <a:lnTo>
                    <a:pt x="2393670" y="2249293"/>
                  </a:lnTo>
                  <a:lnTo>
                    <a:pt x="2373042" y="2285779"/>
                  </a:lnTo>
                  <a:lnTo>
                    <a:pt x="2349214" y="2320199"/>
                  </a:lnTo>
                  <a:lnTo>
                    <a:pt x="2322419" y="2352301"/>
                  </a:lnTo>
                  <a:lnTo>
                    <a:pt x="2292889" y="2381834"/>
                  </a:lnTo>
                  <a:lnTo>
                    <a:pt x="2260856" y="2408546"/>
                  </a:lnTo>
                  <a:lnTo>
                    <a:pt x="2226552" y="2432186"/>
                  </a:lnTo>
                  <a:lnTo>
                    <a:pt x="2190211" y="2452503"/>
                  </a:lnTo>
                  <a:lnTo>
                    <a:pt x="2152065" y="2469245"/>
                  </a:lnTo>
                  <a:lnTo>
                    <a:pt x="2112346" y="2482161"/>
                  </a:lnTo>
                  <a:lnTo>
                    <a:pt x="2071286" y="2490999"/>
                  </a:lnTo>
                  <a:lnTo>
                    <a:pt x="2029119" y="2495508"/>
                  </a:lnTo>
                  <a:lnTo>
                    <a:pt x="1986076" y="2495436"/>
                  </a:lnTo>
                  <a:lnTo>
                    <a:pt x="1942391" y="2490532"/>
                  </a:lnTo>
                  <a:lnTo>
                    <a:pt x="1898294" y="2480545"/>
                  </a:lnTo>
                  <a:lnTo>
                    <a:pt x="1854020" y="2465223"/>
                  </a:lnTo>
                  <a:lnTo>
                    <a:pt x="1812462" y="2448079"/>
                  </a:lnTo>
                  <a:lnTo>
                    <a:pt x="1773786" y="2427496"/>
                  </a:lnTo>
                  <a:lnTo>
                    <a:pt x="1738106" y="2403705"/>
                  </a:lnTo>
                  <a:lnTo>
                    <a:pt x="1705531" y="2376938"/>
                  </a:lnTo>
                  <a:lnTo>
                    <a:pt x="1676173" y="2347428"/>
                  </a:lnTo>
                  <a:lnTo>
                    <a:pt x="1650143" y="2315405"/>
                  </a:lnTo>
                  <a:lnTo>
                    <a:pt x="1627553" y="2281102"/>
                  </a:lnTo>
                  <a:lnTo>
                    <a:pt x="1608515" y="2244751"/>
                  </a:lnTo>
                  <a:lnTo>
                    <a:pt x="1593139" y="2206584"/>
                  </a:lnTo>
                  <a:lnTo>
                    <a:pt x="1581537" y="2166832"/>
                  </a:lnTo>
                  <a:lnTo>
                    <a:pt x="1573819" y="2125727"/>
                  </a:lnTo>
                  <a:lnTo>
                    <a:pt x="1570099" y="2083502"/>
                  </a:lnTo>
                  <a:lnTo>
                    <a:pt x="1570486" y="2040387"/>
                  </a:lnTo>
                  <a:lnTo>
                    <a:pt x="1575092" y="1996616"/>
                  </a:lnTo>
                  <a:lnTo>
                    <a:pt x="1584029" y="1952420"/>
                  </a:lnTo>
                  <a:lnTo>
                    <a:pt x="1597407" y="1908030"/>
                  </a:lnTo>
                  <a:lnTo>
                    <a:pt x="1615339" y="1863679"/>
                  </a:lnTo>
                  <a:lnTo>
                    <a:pt x="1637935" y="1819599"/>
                  </a:lnTo>
                  <a:lnTo>
                    <a:pt x="1665307" y="1776021"/>
                  </a:lnTo>
                  <a:lnTo>
                    <a:pt x="1690956" y="1739983"/>
                  </a:lnTo>
                  <a:lnTo>
                    <a:pt x="1714704" y="1703144"/>
                  </a:lnTo>
                  <a:lnTo>
                    <a:pt x="1736569" y="1665553"/>
                  </a:lnTo>
                  <a:lnTo>
                    <a:pt x="1756570" y="1627260"/>
                  </a:lnTo>
                  <a:lnTo>
                    <a:pt x="1774725" y="1588313"/>
                  </a:lnTo>
                  <a:lnTo>
                    <a:pt x="1791053" y="1548763"/>
                  </a:lnTo>
                  <a:lnTo>
                    <a:pt x="1805572" y="1508659"/>
                  </a:lnTo>
                  <a:lnTo>
                    <a:pt x="1818301" y="1468052"/>
                  </a:lnTo>
                  <a:lnTo>
                    <a:pt x="1829259" y="1426990"/>
                  </a:lnTo>
                  <a:lnTo>
                    <a:pt x="1838464" y="1385523"/>
                  </a:lnTo>
                  <a:lnTo>
                    <a:pt x="1845934" y="1343701"/>
                  </a:lnTo>
                  <a:lnTo>
                    <a:pt x="1851689" y="1301573"/>
                  </a:lnTo>
                  <a:lnTo>
                    <a:pt x="1855746" y="1259189"/>
                  </a:lnTo>
                  <a:lnTo>
                    <a:pt x="1858125" y="1216599"/>
                  </a:lnTo>
                  <a:lnTo>
                    <a:pt x="1858844" y="1173852"/>
                  </a:lnTo>
                  <a:lnTo>
                    <a:pt x="1857921" y="1130998"/>
                  </a:lnTo>
                  <a:lnTo>
                    <a:pt x="1855376" y="1088086"/>
                  </a:lnTo>
                  <a:lnTo>
                    <a:pt x="1851226" y="1045167"/>
                  </a:lnTo>
                  <a:lnTo>
                    <a:pt x="1845490" y="1002289"/>
                  </a:lnTo>
                  <a:lnTo>
                    <a:pt x="1838187" y="959503"/>
                  </a:lnTo>
                  <a:lnTo>
                    <a:pt x="1829336" y="916857"/>
                  </a:lnTo>
                  <a:lnTo>
                    <a:pt x="1818955" y="874402"/>
                  </a:lnTo>
                  <a:lnTo>
                    <a:pt x="1807062" y="832188"/>
                  </a:lnTo>
                  <a:lnTo>
                    <a:pt x="1793676" y="790263"/>
                  </a:lnTo>
                  <a:lnTo>
                    <a:pt x="1778816" y="748677"/>
                  </a:lnTo>
                  <a:lnTo>
                    <a:pt x="1762500" y="707480"/>
                  </a:lnTo>
                  <a:lnTo>
                    <a:pt x="1744747" y="666723"/>
                  </a:lnTo>
                  <a:lnTo>
                    <a:pt x="1725575" y="626453"/>
                  </a:lnTo>
                  <a:lnTo>
                    <a:pt x="1705003" y="586721"/>
                  </a:lnTo>
                  <a:lnTo>
                    <a:pt x="1683050" y="547577"/>
                  </a:lnTo>
                  <a:lnTo>
                    <a:pt x="1659734" y="509069"/>
                  </a:lnTo>
                  <a:lnTo>
                    <a:pt x="1635074" y="471249"/>
                  </a:lnTo>
                  <a:lnTo>
                    <a:pt x="1609087" y="434165"/>
                  </a:lnTo>
                  <a:lnTo>
                    <a:pt x="1581794" y="397866"/>
                  </a:lnTo>
                  <a:lnTo>
                    <a:pt x="1553212" y="362404"/>
                  </a:lnTo>
                  <a:lnTo>
                    <a:pt x="1523360" y="327826"/>
                  </a:lnTo>
                  <a:lnTo>
                    <a:pt x="1492257" y="294183"/>
                  </a:lnTo>
                  <a:lnTo>
                    <a:pt x="1459921" y="261525"/>
                  </a:lnTo>
                  <a:lnTo>
                    <a:pt x="1426370" y="229901"/>
                  </a:lnTo>
                  <a:lnTo>
                    <a:pt x="1391624" y="199360"/>
                  </a:lnTo>
                  <a:lnTo>
                    <a:pt x="1355700" y="169953"/>
                  </a:lnTo>
                  <a:lnTo>
                    <a:pt x="1318618" y="141728"/>
                  </a:lnTo>
                  <a:lnTo>
                    <a:pt x="1280396" y="114736"/>
                  </a:lnTo>
                  <a:lnTo>
                    <a:pt x="1241052" y="89026"/>
                  </a:lnTo>
                  <a:lnTo>
                    <a:pt x="1200606" y="64648"/>
                  </a:lnTo>
                  <a:lnTo>
                    <a:pt x="1159075" y="41651"/>
                  </a:lnTo>
                  <a:lnTo>
                    <a:pt x="1116478" y="20085"/>
                  </a:lnTo>
                  <a:lnTo>
                    <a:pt x="1072834" y="0"/>
                  </a:lnTo>
                  <a:close/>
                </a:path>
              </a:pathLst>
            </a:custGeom>
            <a:solidFill>
              <a:srgbClr val="0F2F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8455" y="1406335"/>
              <a:ext cx="2583815" cy="3799840"/>
            </a:xfrm>
            <a:custGeom>
              <a:avLst/>
              <a:gdLst/>
              <a:ahLst/>
              <a:cxnLst/>
              <a:rect l="l" t="t" r="r" b="b"/>
              <a:pathLst>
                <a:path w="2583815" h="3799840">
                  <a:moveTo>
                    <a:pt x="2428938" y="1957157"/>
                  </a:moveTo>
                  <a:lnTo>
                    <a:pt x="2437219" y="2001067"/>
                  </a:lnTo>
                  <a:lnTo>
                    <a:pt x="2440673" y="2044670"/>
                  </a:lnTo>
                  <a:lnTo>
                    <a:pt x="2439532" y="2087716"/>
                  </a:lnTo>
                  <a:lnTo>
                    <a:pt x="2434029" y="2129952"/>
                  </a:lnTo>
                  <a:lnTo>
                    <a:pt x="2424396" y="2171128"/>
                  </a:lnTo>
                  <a:lnTo>
                    <a:pt x="2410865" y="2210993"/>
                  </a:lnTo>
                  <a:lnTo>
                    <a:pt x="2393670" y="2249293"/>
                  </a:lnTo>
                  <a:lnTo>
                    <a:pt x="2373042" y="2285779"/>
                  </a:lnTo>
                  <a:lnTo>
                    <a:pt x="2349214" y="2320199"/>
                  </a:lnTo>
                  <a:lnTo>
                    <a:pt x="2322419" y="2352301"/>
                  </a:lnTo>
                  <a:lnTo>
                    <a:pt x="2292889" y="2381834"/>
                  </a:lnTo>
                  <a:lnTo>
                    <a:pt x="2260856" y="2408546"/>
                  </a:lnTo>
                  <a:lnTo>
                    <a:pt x="2226552" y="2432186"/>
                  </a:lnTo>
                  <a:lnTo>
                    <a:pt x="2190211" y="2452503"/>
                  </a:lnTo>
                  <a:lnTo>
                    <a:pt x="2152065" y="2469245"/>
                  </a:lnTo>
                  <a:lnTo>
                    <a:pt x="2112346" y="2482161"/>
                  </a:lnTo>
                  <a:lnTo>
                    <a:pt x="2071286" y="2490999"/>
                  </a:lnTo>
                  <a:lnTo>
                    <a:pt x="2029119" y="2495508"/>
                  </a:lnTo>
                  <a:lnTo>
                    <a:pt x="1986076" y="2495436"/>
                  </a:lnTo>
                  <a:lnTo>
                    <a:pt x="1942391" y="2490532"/>
                  </a:lnTo>
                  <a:lnTo>
                    <a:pt x="1898294" y="2480545"/>
                  </a:lnTo>
                  <a:lnTo>
                    <a:pt x="1854020" y="2465223"/>
                  </a:lnTo>
                  <a:lnTo>
                    <a:pt x="1812462" y="2448079"/>
                  </a:lnTo>
                  <a:lnTo>
                    <a:pt x="1773786" y="2427496"/>
                  </a:lnTo>
                  <a:lnTo>
                    <a:pt x="1738106" y="2403705"/>
                  </a:lnTo>
                  <a:lnTo>
                    <a:pt x="1705531" y="2376938"/>
                  </a:lnTo>
                  <a:lnTo>
                    <a:pt x="1676173" y="2347428"/>
                  </a:lnTo>
                  <a:lnTo>
                    <a:pt x="1650143" y="2315405"/>
                  </a:lnTo>
                  <a:lnTo>
                    <a:pt x="1627553" y="2281102"/>
                  </a:lnTo>
                  <a:lnTo>
                    <a:pt x="1608515" y="2244751"/>
                  </a:lnTo>
                  <a:lnTo>
                    <a:pt x="1593139" y="2206584"/>
                  </a:lnTo>
                  <a:lnTo>
                    <a:pt x="1581537" y="2166832"/>
                  </a:lnTo>
                  <a:lnTo>
                    <a:pt x="1573819" y="2125727"/>
                  </a:lnTo>
                  <a:lnTo>
                    <a:pt x="1570099" y="2083502"/>
                  </a:lnTo>
                  <a:lnTo>
                    <a:pt x="1570486" y="2040387"/>
                  </a:lnTo>
                  <a:lnTo>
                    <a:pt x="1575092" y="1996616"/>
                  </a:lnTo>
                  <a:lnTo>
                    <a:pt x="1584029" y="1952420"/>
                  </a:lnTo>
                  <a:lnTo>
                    <a:pt x="1597407" y="1908030"/>
                  </a:lnTo>
                  <a:lnTo>
                    <a:pt x="1615339" y="1863679"/>
                  </a:lnTo>
                  <a:lnTo>
                    <a:pt x="1637935" y="1819599"/>
                  </a:lnTo>
                  <a:lnTo>
                    <a:pt x="1665307" y="1776021"/>
                  </a:lnTo>
                  <a:lnTo>
                    <a:pt x="1690956" y="1739983"/>
                  </a:lnTo>
                  <a:lnTo>
                    <a:pt x="1714704" y="1703144"/>
                  </a:lnTo>
                  <a:lnTo>
                    <a:pt x="1736569" y="1665553"/>
                  </a:lnTo>
                  <a:lnTo>
                    <a:pt x="1756570" y="1627260"/>
                  </a:lnTo>
                  <a:lnTo>
                    <a:pt x="1774725" y="1588313"/>
                  </a:lnTo>
                  <a:lnTo>
                    <a:pt x="1791053" y="1548763"/>
                  </a:lnTo>
                  <a:lnTo>
                    <a:pt x="1805572" y="1508659"/>
                  </a:lnTo>
                  <a:lnTo>
                    <a:pt x="1818301" y="1468052"/>
                  </a:lnTo>
                  <a:lnTo>
                    <a:pt x="1829259" y="1426990"/>
                  </a:lnTo>
                  <a:lnTo>
                    <a:pt x="1838464" y="1385523"/>
                  </a:lnTo>
                  <a:lnTo>
                    <a:pt x="1845934" y="1343701"/>
                  </a:lnTo>
                  <a:lnTo>
                    <a:pt x="1851689" y="1301573"/>
                  </a:lnTo>
                  <a:lnTo>
                    <a:pt x="1855746" y="1259189"/>
                  </a:lnTo>
                  <a:lnTo>
                    <a:pt x="1858125" y="1216599"/>
                  </a:lnTo>
                  <a:lnTo>
                    <a:pt x="1858844" y="1173852"/>
                  </a:lnTo>
                  <a:lnTo>
                    <a:pt x="1857921" y="1130998"/>
                  </a:lnTo>
                  <a:lnTo>
                    <a:pt x="1855376" y="1088086"/>
                  </a:lnTo>
                  <a:lnTo>
                    <a:pt x="1851226" y="1045167"/>
                  </a:lnTo>
                  <a:lnTo>
                    <a:pt x="1845490" y="1002289"/>
                  </a:lnTo>
                  <a:lnTo>
                    <a:pt x="1838187" y="959503"/>
                  </a:lnTo>
                  <a:lnTo>
                    <a:pt x="1829336" y="916857"/>
                  </a:lnTo>
                  <a:lnTo>
                    <a:pt x="1818955" y="874402"/>
                  </a:lnTo>
                  <a:lnTo>
                    <a:pt x="1807062" y="832188"/>
                  </a:lnTo>
                  <a:lnTo>
                    <a:pt x="1793676" y="790263"/>
                  </a:lnTo>
                  <a:lnTo>
                    <a:pt x="1778816" y="748677"/>
                  </a:lnTo>
                  <a:lnTo>
                    <a:pt x="1762500" y="707480"/>
                  </a:lnTo>
                  <a:lnTo>
                    <a:pt x="1744747" y="666723"/>
                  </a:lnTo>
                  <a:lnTo>
                    <a:pt x="1725575" y="626453"/>
                  </a:lnTo>
                  <a:lnTo>
                    <a:pt x="1705003" y="586721"/>
                  </a:lnTo>
                  <a:lnTo>
                    <a:pt x="1683050" y="547577"/>
                  </a:lnTo>
                  <a:lnTo>
                    <a:pt x="1659734" y="509069"/>
                  </a:lnTo>
                  <a:lnTo>
                    <a:pt x="1635074" y="471249"/>
                  </a:lnTo>
                  <a:lnTo>
                    <a:pt x="1609087" y="434165"/>
                  </a:lnTo>
                  <a:lnTo>
                    <a:pt x="1581794" y="397866"/>
                  </a:lnTo>
                  <a:lnTo>
                    <a:pt x="1553212" y="362404"/>
                  </a:lnTo>
                  <a:lnTo>
                    <a:pt x="1523360" y="327826"/>
                  </a:lnTo>
                  <a:lnTo>
                    <a:pt x="1492257" y="294183"/>
                  </a:lnTo>
                  <a:lnTo>
                    <a:pt x="1459921" y="261525"/>
                  </a:lnTo>
                  <a:lnTo>
                    <a:pt x="1426370" y="229901"/>
                  </a:lnTo>
                  <a:lnTo>
                    <a:pt x="1391624" y="199360"/>
                  </a:lnTo>
                  <a:lnTo>
                    <a:pt x="1355700" y="169953"/>
                  </a:lnTo>
                  <a:lnTo>
                    <a:pt x="1318618" y="141728"/>
                  </a:lnTo>
                  <a:lnTo>
                    <a:pt x="1280396" y="114736"/>
                  </a:lnTo>
                  <a:lnTo>
                    <a:pt x="1241052" y="89026"/>
                  </a:lnTo>
                  <a:lnTo>
                    <a:pt x="1200606" y="64648"/>
                  </a:lnTo>
                  <a:lnTo>
                    <a:pt x="1159075" y="41651"/>
                  </a:lnTo>
                  <a:lnTo>
                    <a:pt x="1116478" y="20085"/>
                  </a:lnTo>
                  <a:lnTo>
                    <a:pt x="1072834" y="0"/>
                  </a:lnTo>
                  <a:lnTo>
                    <a:pt x="1098331" y="52132"/>
                  </a:lnTo>
                  <a:lnTo>
                    <a:pt x="1119993" y="103988"/>
                  </a:lnTo>
                  <a:lnTo>
                    <a:pt x="1137965" y="155528"/>
                  </a:lnTo>
                  <a:lnTo>
                    <a:pt x="1152390" y="206713"/>
                  </a:lnTo>
                  <a:lnTo>
                    <a:pt x="1163410" y="257504"/>
                  </a:lnTo>
                  <a:lnTo>
                    <a:pt x="1171169" y="307862"/>
                  </a:lnTo>
                  <a:lnTo>
                    <a:pt x="1175811" y="357748"/>
                  </a:lnTo>
                  <a:lnTo>
                    <a:pt x="1177477" y="407124"/>
                  </a:lnTo>
                  <a:lnTo>
                    <a:pt x="1176311" y="455951"/>
                  </a:lnTo>
                  <a:lnTo>
                    <a:pt x="1172456" y="504188"/>
                  </a:lnTo>
                  <a:lnTo>
                    <a:pt x="1166056" y="551798"/>
                  </a:lnTo>
                  <a:lnTo>
                    <a:pt x="1157253" y="598742"/>
                  </a:lnTo>
                  <a:lnTo>
                    <a:pt x="1146191" y="644980"/>
                  </a:lnTo>
                  <a:lnTo>
                    <a:pt x="1133012" y="690474"/>
                  </a:lnTo>
                  <a:lnTo>
                    <a:pt x="1117860" y="735185"/>
                  </a:lnTo>
                  <a:lnTo>
                    <a:pt x="1100878" y="779073"/>
                  </a:lnTo>
                  <a:lnTo>
                    <a:pt x="1082208" y="822100"/>
                  </a:lnTo>
                  <a:lnTo>
                    <a:pt x="1061995" y="864227"/>
                  </a:lnTo>
                  <a:lnTo>
                    <a:pt x="1040381" y="905414"/>
                  </a:lnTo>
                  <a:lnTo>
                    <a:pt x="1017509" y="945624"/>
                  </a:lnTo>
                  <a:lnTo>
                    <a:pt x="993522" y="984816"/>
                  </a:lnTo>
                  <a:lnTo>
                    <a:pt x="968564" y="1022953"/>
                  </a:lnTo>
                  <a:lnTo>
                    <a:pt x="942777" y="1059995"/>
                  </a:lnTo>
                  <a:lnTo>
                    <a:pt x="916305" y="1095902"/>
                  </a:lnTo>
                  <a:lnTo>
                    <a:pt x="889290" y="1130637"/>
                  </a:lnTo>
                  <a:lnTo>
                    <a:pt x="861876" y="1164161"/>
                  </a:lnTo>
                  <a:lnTo>
                    <a:pt x="834207" y="1196433"/>
                  </a:lnTo>
                  <a:lnTo>
                    <a:pt x="806424" y="1227416"/>
                  </a:lnTo>
                  <a:lnTo>
                    <a:pt x="778671" y="1257070"/>
                  </a:lnTo>
                  <a:lnTo>
                    <a:pt x="751091" y="1285356"/>
                  </a:lnTo>
                  <a:lnTo>
                    <a:pt x="723828" y="1312236"/>
                  </a:lnTo>
                  <a:lnTo>
                    <a:pt x="670823" y="1361621"/>
                  </a:lnTo>
                  <a:lnTo>
                    <a:pt x="620800" y="1404912"/>
                  </a:lnTo>
                  <a:lnTo>
                    <a:pt x="569225" y="1448892"/>
                  </a:lnTo>
                  <a:lnTo>
                    <a:pt x="519869" y="1492917"/>
                  </a:lnTo>
                  <a:lnTo>
                    <a:pt x="472788" y="1536826"/>
                  </a:lnTo>
                  <a:lnTo>
                    <a:pt x="428041" y="1580457"/>
                  </a:lnTo>
                  <a:lnTo>
                    <a:pt x="385685" y="1623647"/>
                  </a:lnTo>
                  <a:lnTo>
                    <a:pt x="345779" y="1666236"/>
                  </a:lnTo>
                  <a:lnTo>
                    <a:pt x="308379" y="1708061"/>
                  </a:lnTo>
                  <a:lnTo>
                    <a:pt x="273545" y="1748961"/>
                  </a:lnTo>
                  <a:lnTo>
                    <a:pt x="241334" y="1788773"/>
                  </a:lnTo>
                  <a:lnTo>
                    <a:pt x="211804" y="1827336"/>
                  </a:lnTo>
                  <a:lnTo>
                    <a:pt x="185012" y="1864489"/>
                  </a:lnTo>
                  <a:lnTo>
                    <a:pt x="161017" y="1900069"/>
                  </a:lnTo>
                  <a:lnTo>
                    <a:pt x="139876" y="1933914"/>
                  </a:lnTo>
                  <a:lnTo>
                    <a:pt x="106389" y="1995755"/>
                  </a:lnTo>
                  <a:lnTo>
                    <a:pt x="72570" y="2079947"/>
                  </a:lnTo>
                  <a:lnTo>
                    <a:pt x="53997" y="2136275"/>
                  </a:lnTo>
                  <a:lnTo>
                    <a:pt x="38340" y="2192355"/>
                  </a:lnTo>
                  <a:lnTo>
                    <a:pt x="25497" y="2248130"/>
                  </a:lnTo>
                  <a:lnTo>
                    <a:pt x="15370" y="2303543"/>
                  </a:lnTo>
                  <a:lnTo>
                    <a:pt x="7857" y="2358538"/>
                  </a:lnTo>
                  <a:lnTo>
                    <a:pt x="2857" y="2413059"/>
                  </a:lnTo>
                  <a:lnTo>
                    <a:pt x="272" y="2467048"/>
                  </a:lnTo>
                  <a:lnTo>
                    <a:pt x="0" y="2520449"/>
                  </a:lnTo>
                  <a:lnTo>
                    <a:pt x="1940" y="2573207"/>
                  </a:lnTo>
                  <a:lnTo>
                    <a:pt x="5994" y="2625263"/>
                  </a:lnTo>
                  <a:lnTo>
                    <a:pt x="12060" y="2676563"/>
                  </a:lnTo>
                  <a:lnTo>
                    <a:pt x="20037" y="2727048"/>
                  </a:lnTo>
                  <a:lnTo>
                    <a:pt x="29827" y="2776664"/>
                  </a:lnTo>
                  <a:lnTo>
                    <a:pt x="41328" y="2825352"/>
                  </a:lnTo>
                  <a:lnTo>
                    <a:pt x="54440" y="2873057"/>
                  </a:lnTo>
                  <a:lnTo>
                    <a:pt x="69062" y="2919723"/>
                  </a:lnTo>
                  <a:lnTo>
                    <a:pt x="85095" y="2965292"/>
                  </a:lnTo>
                  <a:lnTo>
                    <a:pt x="102438" y="3009708"/>
                  </a:lnTo>
                  <a:lnTo>
                    <a:pt x="120991" y="3052915"/>
                  </a:lnTo>
                  <a:lnTo>
                    <a:pt x="140653" y="3094856"/>
                  </a:lnTo>
                  <a:lnTo>
                    <a:pt x="161324" y="3135474"/>
                  </a:lnTo>
                  <a:lnTo>
                    <a:pt x="182904" y="3174714"/>
                  </a:lnTo>
                  <a:lnTo>
                    <a:pt x="205292" y="3212518"/>
                  </a:lnTo>
                  <a:lnTo>
                    <a:pt x="228388" y="3248830"/>
                  </a:lnTo>
                  <a:lnTo>
                    <a:pt x="252092" y="3283594"/>
                  </a:lnTo>
                  <a:lnTo>
                    <a:pt x="276303" y="3316753"/>
                  </a:lnTo>
                  <a:lnTo>
                    <a:pt x="300922" y="3348250"/>
                  </a:lnTo>
                  <a:lnTo>
                    <a:pt x="325847" y="3378029"/>
                  </a:lnTo>
                  <a:lnTo>
                    <a:pt x="376216" y="3432207"/>
                  </a:lnTo>
                  <a:lnTo>
                    <a:pt x="426607" y="3478834"/>
                  </a:lnTo>
                  <a:lnTo>
                    <a:pt x="476219" y="3517459"/>
                  </a:lnTo>
                  <a:lnTo>
                    <a:pt x="524249" y="3547630"/>
                  </a:lnTo>
                  <a:lnTo>
                    <a:pt x="512322" y="3519572"/>
                  </a:lnTo>
                  <a:lnTo>
                    <a:pt x="500548" y="3490057"/>
                  </a:lnTo>
                  <a:lnTo>
                    <a:pt x="477885" y="3426861"/>
                  </a:lnTo>
                  <a:lnTo>
                    <a:pt x="457103" y="3358455"/>
                  </a:lnTo>
                  <a:lnTo>
                    <a:pt x="439047" y="3285251"/>
                  </a:lnTo>
                  <a:lnTo>
                    <a:pt x="431305" y="3246979"/>
                  </a:lnTo>
                  <a:lnTo>
                    <a:pt x="424561" y="3207663"/>
                  </a:lnTo>
                  <a:lnTo>
                    <a:pt x="418920" y="3167353"/>
                  </a:lnTo>
                  <a:lnTo>
                    <a:pt x="414489" y="3126103"/>
                  </a:lnTo>
                  <a:lnTo>
                    <a:pt x="411372" y="3083963"/>
                  </a:lnTo>
                  <a:lnTo>
                    <a:pt x="409675" y="3040986"/>
                  </a:lnTo>
                  <a:lnTo>
                    <a:pt x="409503" y="2997222"/>
                  </a:lnTo>
                  <a:lnTo>
                    <a:pt x="410963" y="2952723"/>
                  </a:lnTo>
                  <a:lnTo>
                    <a:pt x="414159" y="2907541"/>
                  </a:lnTo>
                  <a:lnTo>
                    <a:pt x="419197" y="2861728"/>
                  </a:lnTo>
                  <a:lnTo>
                    <a:pt x="426183" y="2815335"/>
                  </a:lnTo>
                  <a:lnTo>
                    <a:pt x="435222" y="2768414"/>
                  </a:lnTo>
                  <a:lnTo>
                    <a:pt x="446420" y="2721017"/>
                  </a:lnTo>
                  <a:lnTo>
                    <a:pt x="459882" y="2673195"/>
                  </a:lnTo>
                  <a:lnTo>
                    <a:pt x="475713" y="2624999"/>
                  </a:lnTo>
                  <a:lnTo>
                    <a:pt x="494019" y="2576482"/>
                  </a:lnTo>
                  <a:lnTo>
                    <a:pt x="514907" y="2527695"/>
                  </a:lnTo>
                  <a:lnTo>
                    <a:pt x="538480" y="2478689"/>
                  </a:lnTo>
                  <a:lnTo>
                    <a:pt x="564845" y="2429517"/>
                  </a:lnTo>
                  <a:lnTo>
                    <a:pt x="594107" y="2380230"/>
                  </a:lnTo>
                  <a:lnTo>
                    <a:pt x="626372" y="2330880"/>
                  </a:lnTo>
                  <a:lnTo>
                    <a:pt x="661746" y="2281517"/>
                  </a:lnTo>
                  <a:lnTo>
                    <a:pt x="700333" y="2232195"/>
                  </a:lnTo>
                  <a:lnTo>
                    <a:pt x="742239" y="2182964"/>
                  </a:lnTo>
                  <a:lnTo>
                    <a:pt x="787570" y="2133876"/>
                  </a:lnTo>
                  <a:lnTo>
                    <a:pt x="769329" y="2229828"/>
                  </a:lnTo>
                  <a:lnTo>
                    <a:pt x="753558" y="2470745"/>
                  </a:lnTo>
                  <a:lnTo>
                    <a:pt x="798679" y="2786215"/>
                  </a:lnTo>
                  <a:lnTo>
                    <a:pt x="963117" y="3105827"/>
                  </a:lnTo>
                  <a:lnTo>
                    <a:pt x="1150185" y="3381954"/>
                  </a:lnTo>
                  <a:lnTo>
                    <a:pt x="1245090" y="3601749"/>
                  </a:lnTo>
                  <a:lnTo>
                    <a:pt x="1279103" y="3746990"/>
                  </a:lnTo>
                  <a:lnTo>
                    <a:pt x="1283491" y="3799454"/>
                  </a:lnTo>
                  <a:lnTo>
                    <a:pt x="1330722" y="3798564"/>
                  </a:lnTo>
                  <a:lnTo>
                    <a:pt x="1377753" y="3795908"/>
                  </a:lnTo>
                  <a:lnTo>
                    <a:pt x="1424537" y="3791507"/>
                  </a:lnTo>
                  <a:lnTo>
                    <a:pt x="1471030" y="3785380"/>
                  </a:lnTo>
                  <a:lnTo>
                    <a:pt x="1517186" y="3777548"/>
                  </a:lnTo>
                  <a:lnTo>
                    <a:pt x="1562958" y="3768031"/>
                  </a:lnTo>
                  <a:lnTo>
                    <a:pt x="1608301" y="3756849"/>
                  </a:lnTo>
                  <a:lnTo>
                    <a:pt x="1653169" y="3744022"/>
                  </a:lnTo>
                  <a:lnTo>
                    <a:pt x="1697517" y="3729571"/>
                  </a:lnTo>
                  <a:lnTo>
                    <a:pt x="1741298" y="3713516"/>
                  </a:lnTo>
                  <a:lnTo>
                    <a:pt x="1784466" y="3695876"/>
                  </a:lnTo>
                  <a:lnTo>
                    <a:pt x="1826977" y="3676674"/>
                  </a:lnTo>
                  <a:lnTo>
                    <a:pt x="1868783" y="3655927"/>
                  </a:lnTo>
                  <a:lnTo>
                    <a:pt x="1909840" y="3633658"/>
                  </a:lnTo>
                  <a:lnTo>
                    <a:pt x="1950101" y="3609885"/>
                  </a:lnTo>
                  <a:lnTo>
                    <a:pt x="1989521" y="3584629"/>
                  </a:lnTo>
                  <a:lnTo>
                    <a:pt x="2028054" y="3557911"/>
                  </a:lnTo>
                  <a:lnTo>
                    <a:pt x="2065653" y="3529751"/>
                  </a:lnTo>
                  <a:lnTo>
                    <a:pt x="2102274" y="3500168"/>
                  </a:lnTo>
                  <a:lnTo>
                    <a:pt x="2137870" y="3469184"/>
                  </a:lnTo>
                  <a:lnTo>
                    <a:pt x="2172396" y="3436817"/>
                  </a:lnTo>
                  <a:lnTo>
                    <a:pt x="2205806" y="3403089"/>
                  </a:lnTo>
                  <a:lnTo>
                    <a:pt x="2238054" y="3368020"/>
                  </a:lnTo>
                  <a:lnTo>
                    <a:pt x="2269094" y="3331630"/>
                  </a:lnTo>
                  <a:lnTo>
                    <a:pt x="2298880" y="3293939"/>
                  </a:lnTo>
                  <a:lnTo>
                    <a:pt x="2327367" y="3254968"/>
                  </a:lnTo>
                  <a:lnTo>
                    <a:pt x="2354509" y="3214736"/>
                  </a:lnTo>
                  <a:lnTo>
                    <a:pt x="2380259" y="3173264"/>
                  </a:lnTo>
                  <a:lnTo>
                    <a:pt x="2404573" y="3130572"/>
                  </a:lnTo>
                  <a:lnTo>
                    <a:pt x="2427405" y="3086680"/>
                  </a:lnTo>
                  <a:lnTo>
                    <a:pt x="2448707" y="3041609"/>
                  </a:lnTo>
                  <a:lnTo>
                    <a:pt x="2468436" y="2995378"/>
                  </a:lnTo>
                  <a:lnTo>
                    <a:pt x="2487668" y="2955822"/>
                  </a:lnTo>
                  <a:lnTo>
                    <a:pt x="2505269" y="2914493"/>
                  </a:lnTo>
                  <a:lnTo>
                    <a:pt x="2521199" y="2871571"/>
                  </a:lnTo>
                  <a:lnTo>
                    <a:pt x="2535419" y="2827237"/>
                  </a:lnTo>
                  <a:lnTo>
                    <a:pt x="2547890" y="2781672"/>
                  </a:lnTo>
                  <a:lnTo>
                    <a:pt x="2558574" y="2735057"/>
                  </a:lnTo>
                  <a:lnTo>
                    <a:pt x="2567431" y="2687572"/>
                  </a:lnTo>
                  <a:lnTo>
                    <a:pt x="2574422" y="2639400"/>
                  </a:lnTo>
                  <a:lnTo>
                    <a:pt x="2579509" y="2590719"/>
                  </a:lnTo>
                  <a:lnTo>
                    <a:pt x="2582653" y="2541712"/>
                  </a:lnTo>
                  <a:lnTo>
                    <a:pt x="2583814" y="2492559"/>
                  </a:lnTo>
                  <a:lnTo>
                    <a:pt x="2582954" y="2443441"/>
                  </a:lnTo>
                  <a:lnTo>
                    <a:pt x="2580033" y="2394538"/>
                  </a:lnTo>
                  <a:lnTo>
                    <a:pt x="2575013" y="2346032"/>
                  </a:lnTo>
                  <a:lnTo>
                    <a:pt x="2567855" y="2298103"/>
                  </a:lnTo>
                  <a:lnTo>
                    <a:pt x="2558520" y="2250933"/>
                  </a:lnTo>
                  <a:lnTo>
                    <a:pt x="2546968" y="2204701"/>
                  </a:lnTo>
                  <a:lnTo>
                    <a:pt x="2533161" y="2159589"/>
                  </a:lnTo>
                  <a:lnTo>
                    <a:pt x="2517061" y="2115778"/>
                  </a:lnTo>
                  <a:lnTo>
                    <a:pt x="2498627" y="2073449"/>
                  </a:lnTo>
                  <a:lnTo>
                    <a:pt x="2477821" y="2032781"/>
                  </a:lnTo>
                  <a:lnTo>
                    <a:pt x="2454604" y="1993957"/>
                  </a:lnTo>
                  <a:lnTo>
                    <a:pt x="2428938" y="1957157"/>
                  </a:lnTo>
                </a:path>
              </a:pathLst>
            </a:custGeom>
            <a:ln w="43979">
              <a:solidFill>
                <a:srgbClr val="4709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</Words>
  <Application>Microsoft Office PowerPoint</Application>
  <PresentationFormat>Широк екран</PresentationFormat>
  <Paragraphs>25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8" baseType="lpstr">
      <vt:lpstr>Times New Roman</vt:lpstr>
      <vt:lpstr>Office Theme</vt:lpstr>
      <vt:lpstr>Team Unity</vt:lpstr>
      <vt:lpstr>OUR TEAM</vt:lpstr>
      <vt:lpstr>ABOUT OUR IDEA</vt:lpstr>
      <vt:lpstr>STAGES</vt:lpstr>
      <vt:lpstr>USED TECHNOLOGIES</vt:lpstr>
      <vt:lpstr>AND NOW LET’S MOVE TO OUR SITE!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Unity</dc:title>
  <dc:creator>User</dc:creator>
  <cp:lastModifiedBy>User</cp:lastModifiedBy>
  <cp:revision>1</cp:revision>
  <dcterms:created xsi:type="dcterms:W3CDTF">2025-06-08T13:27:51Z</dcterms:created>
  <dcterms:modified xsi:type="dcterms:W3CDTF">2025-06-08T13:30:35Z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2025-06-08T00:00:00Z</vt:filetime>
  </property>
  <property fmtid="{D5CDD505-2E9C-101B-9397-08002B2CF9AE}" pid="3" name="LastSaved">
    <vt:filetime>2025-06-08T00:00:00Z</vt:filetime>
  </property>
</Properties>
</file>