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9" r:id="rId3"/>
    <p:sldId id="260" r:id="rId4"/>
    <p:sldId id="289" r:id="rId5"/>
    <p:sldId id="312" r:id="rId6"/>
    <p:sldId id="262" r:id="rId7"/>
    <p:sldId id="313" r:id="rId8"/>
    <p:sldId id="284" r:id="rId9"/>
    <p:sldId id="314" r:id="rId10"/>
    <p:sldId id="266" r:id="rId11"/>
    <p:sldId id="261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Encode Sans Expanded SemiBold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CD7B24-B74D-442D-A174-E48D6A2A5BD2}">
  <a:tblStyle styleId="{D5CD7B24-B74D-442D-A174-E48D6A2A5B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Валерия Мирославова Дамянова" userId="850b3388-03cf-4d2a-b8a7-1a59184aecef" providerId="ADAL" clId="{66213307-78E6-4C00-B0C1-18C3A40964B2}"/>
    <pc:docChg chg="modSld">
      <pc:chgData name="Валерия Мирославова Дамянова" userId="850b3388-03cf-4d2a-b8a7-1a59184aecef" providerId="ADAL" clId="{66213307-78E6-4C00-B0C1-18C3A40964B2}" dt="2025-06-09T18:03:17.238" v="0" actId="14100"/>
      <pc:docMkLst>
        <pc:docMk/>
      </pc:docMkLst>
      <pc:sldChg chg="modSp mod">
        <pc:chgData name="Валерия Мирославова Дамянова" userId="850b3388-03cf-4d2a-b8a7-1a59184aecef" providerId="ADAL" clId="{66213307-78E6-4C00-B0C1-18C3A40964B2}" dt="2025-06-09T18:03:17.238" v="0" actId="14100"/>
        <pc:sldMkLst>
          <pc:docMk/>
          <pc:sldMk cId="0" sldId="266"/>
        </pc:sldMkLst>
        <pc:picChg chg="mod">
          <ac:chgData name="Валерия Мирославова Дамянова" userId="850b3388-03cf-4d2a-b8a7-1a59184aecef" providerId="ADAL" clId="{66213307-78E6-4C00-B0C1-18C3A40964B2}" dt="2025-06-09T18:03:17.238" v="0" actId="14100"/>
          <ac:picMkLst>
            <pc:docMk/>
            <pc:sldMk cId="0" sldId="266"/>
            <ac:picMk id="23" creationId="{00000000-0000-0000-0000-000000000000}"/>
          </ac:picMkLst>
        </pc:picChg>
      </pc:sldChg>
    </pc:docChg>
  </pc:docChgLst>
  <pc:docChgLst>
    <pc:chgData name="Гост потребител" userId="S::urn:spo:tenantanon#5e6cfd4b-12d3-4ba4-8ea9-19db195abda4::" providerId="AD" clId="Web-{C9D4242F-1308-4883-67DF-BFD8C96FE4D2}"/>
    <pc:docChg chg="modSld">
      <pc:chgData name="Гост потребител" userId="S::urn:spo:tenantanon#5e6cfd4b-12d3-4ba4-8ea9-19db195abda4::" providerId="AD" clId="Web-{C9D4242F-1308-4883-67DF-BFD8C96FE4D2}" dt="2025-06-08T14:45:05.873" v="20" actId="1076"/>
      <pc:docMkLst>
        <pc:docMk/>
      </pc:docMkLst>
      <pc:sldChg chg="addSp modSp">
        <pc:chgData name="Гост потребител" userId="S::urn:spo:tenantanon#5e6cfd4b-12d3-4ba4-8ea9-19db195abda4::" providerId="AD" clId="Web-{C9D4242F-1308-4883-67DF-BFD8C96FE4D2}" dt="2025-06-08T14:45:05.873" v="20" actId="1076"/>
        <pc:sldMkLst>
          <pc:docMk/>
          <pc:sldMk cId="0" sldId="266"/>
        </pc:sldMkLst>
        <pc:picChg chg="add mod">
          <ac:chgData name="Гост потребител" userId="S::urn:spo:tenantanon#5e6cfd4b-12d3-4ba4-8ea9-19db195abda4::" providerId="AD" clId="Web-{C9D4242F-1308-4883-67DF-BFD8C96FE4D2}" dt="2025-06-08T14:44:58.544" v="19" actId="1076"/>
          <ac:picMkLst>
            <pc:docMk/>
            <pc:sldMk cId="0" sldId="266"/>
            <ac:picMk id="2" creationId="{3908DD08-815D-8FE8-7EE8-67A2A880874A}"/>
          </ac:picMkLst>
        </pc:picChg>
        <pc:picChg chg="mod">
          <ac:chgData name="Гост потребител" userId="S::urn:spo:tenantanon#5e6cfd4b-12d3-4ba4-8ea9-19db195abda4::" providerId="AD" clId="Web-{C9D4242F-1308-4883-67DF-BFD8C96FE4D2}" dt="2025-06-08T14:44:52.200" v="17" actId="1076"/>
          <ac:picMkLst>
            <pc:docMk/>
            <pc:sldMk cId="0" sldId="266"/>
            <ac:picMk id="150" creationId="{2F80D1D0-8EF4-0D31-6865-C60EC5899C72}"/>
          </ac:picMkLst>
        </pc:picChg>
        <pc:picChg chg="mod">
          <ac:chgData name="Гост потребител" userId="S::urn:spo:tenantanon#5e6cfd4b-12d3-4ba4-8ea9-19db195abda4::" providerId="AD" clId="Web-{C9D4242F-1308-4883-67DF-BFD8C96FE4D2}" dt="2025-06-08T14:45:05.873" v="20" actId="1076"/>
          <ac:picMkLst>
            <pc:docMk/>
            <pc:sldMk cId="0" sldId="266"/>
            <ac:picMk id="151" creationId="{F5E83171-551A-D201-7F1A-AC5034F58788}"/>
          </ac:picMkLst>
        </pc:picChg>
        <pc:picChg chg="mod">
          <ac:chgData name="Гост потребител" userId="S::urn:spo:tenantanon#5e6cfd4b-12d3-4ba4-8ea9-19db195abda4::" providerId="AD" clId="Web-{C9D4242F-1308-4883-67DF-BFD8C96FE4D2}" dt="2025-06-08T14:44:21.418" v="14" actId="1076"/>
          <ac:picMkLst>
            <pc:docMk/>
            <pc:sldMk cId="0" sldId="266"/>
            <ac:picMk id="152" creationId="{A5F141F0-A559-A2B9-25AA-95193057B546}"/>
          </ac:picMkLst>
        </pc:picChg>
        <pc:picChg chg="mod">
          <ac:chgData name="Гост потребител" userId="S::urn:spo:tenantanon#5e6cfd4b-12d3-4ba4-8ea9-19db195abda4::" providerId="AD" clId="Web-{C9D4242F-1308-4883-67DF-BFD8C96FE4D2}" dt="2025-06-08T14:44:16.668" v="13" actId="1076"/>
          <ac:picMkLst>
            <pc:docMk/>
            <pc:sldMk cId="0" sldId="266"/>
            <ac:picMk id="153" creationId="{638BCCE5-FF54-C426-1921-655C17E1D99B}"/>
          </ac:picMkLst>
        </pc:picChg>
        <pc:picChg chg="mod">
          <ac:chgData name="Гост потребител" userId="S::urn:spo:tenantanon#5e6cfd4b-12d3-4ba4-8ea9-19db195abda4::" providerId="AD" clId="Web-{C9D4242F-1308-4883-67DF-BFD8C96FE4D2}" dt="2025-06-08T14:44:11.511" v="12" actId="1076"/>
          <ac:picMkLst>
            <pc:docMk/>
            <pc:sldMk cId="0" sldId="266"/>
            <ac:picMk id="154" creationId="{0A57085B-4562-D59E-243B-15B927CD63D7}"/>
          </ac:picMkLst>
        </pc:picChg>
        <pc:picChg chg="mod">
          <ac:chgData name="Гост потребител" userId="S::urn:spo:tenantanon#5e6cfd4b-12d3-4ba4-8ea9-19db195abda4::" providerId="AD" clId="Web-{C9D4242F-1308-4883-67DF-BFD8C96FE4D2}" dt="2025-06-08T14:44:07.886" v="11" actId="1076"/>
          <ac:picMkLst>
            <pc:docMk/>
            <pc:sldMk cId="0" sldId="266"/>
            <ac:picMk id="155" creationId="{0AA44C26-C93D-F509-40BF-00C1E27B8C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3cb1cd8b18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3cb1cd8b18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3cb1cd8b18_1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3cb1cd8b18_1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3cb1cd8b18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3cb1cd8b18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3bc7e1b5be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3bc7e1b5be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3bc7e1b5be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3bc7e1b5be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g13cb1cd8b18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3" name="Google Shape;2373;g13cb1cd8b18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3bc7e1b5be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3bc7e1b5be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982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3cb1cd8b18_1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13cb1cd8b18_1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3bc7e1b5be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3bc7e1b5be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170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13cb1cd8b18_1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13cb1cd8b18_1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3bc7e1b5be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3bc7e1b5be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88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04575" y="952025"/>
            <a:ext cx="55245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70075" y="3892238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2904575" y="1553800"/>
            <a:ext cx="5524500" cy="18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>
                <a:solidFill>
                  <a:schemeClr val="accent2"/>
                </a:solidFill>
                <a:latin typeface="Encode Sans Expanded SemiBold"/>
                <a:ea typeface="Encode Sans Expanded SemiBold"/>
                <a:cs typeface="Encode Sans Expanded SemiBold"/>
                <a:sym typeface="Encode Sans Expanded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1175" y="0"/>
            <a:ext cx="9112825" cy="5287250"/>
            <a:chOff x="31175" y="0"/>
            <a:chExt cx="9112825" cy="5287250"/>
          </a:xfrm>
        </p:grpSpPr>
        <p:sp>
          <p:nvSpPr>
            <p:cNvPr id="13" name="Google Shape;13;p2"/>
            <p:cNvSpPr/>
            <p:nvPr/>
          </p:nvSpPr>
          <p:spPr>
            <a:xfrm>
              <a:off x="2214425" y="2463400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30325" y="3727300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158500" y="0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60000">
                  <a:srgbClr val="191919">
                    <a:alpha val="1058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122400" y="150588"/>
              <a:ext cx="684300" cy="6843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10700" y="4158000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36350" y="0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60000">
                  <a:srgbClr val="191919">
                    <a:alpha val="1058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4925" y="1302750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605325" y="4301750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34800" y="4301750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905550" y="615575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613550" y="4608500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175" y="3686100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110250" y="392775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33"/>
          <p:cNvGrpSpPr/>
          <p:nvPr/>
        </p:nvGrpSpPr>
        <p:grpSpPr>
          <a:xfrm>
            <a:off x="175138" y="271700"/>
            <a:ext cx="8903525" cy="4639338"/>
            <a:chOff x="175138" y="271700"/>
            <a:chExt cx="8903525" cy="4639338"/>
          </a:xfrm>
        </p:grpSpPr>
        <p:sp>
          <p:nvSpPr>
            <p:cNvPr id="533" name="Google Shape;533;p33"/>
            <p:cNvSpPr/>
            <p:nvPr/>
          </p:nvSpPr>
          <p:spPr>
            <a:xfrm>
              <a:off x="3106363" y="3665750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7677175" y="2963325"/>
              <a:ext cx="773400" cy="773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715100" y="572675"/>
              <a:ext cx="829200" cy="8292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175138" y="1613863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5632225" y="271700"/>
              <a:ext cx="829200" cy="8292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8606763" y="4439138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 rot="-1151995">
              <a:off x="3783414" y="1300095"/>
              <a:ext cx="405029" cy="40502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3"/>
          <p:cNvGrpSpPr/>
          <p:nvPr/>
        </p:nvGrpSpPr>
        <p:grpSpPr>
          <a:xfrm>
            <a:off x="-1" y="2365901"/>
            <a:ext cx="5494715" cy="2777599"/>
            <a:chOff x="-1" y="2365901"/>
            <a:chExt cx="5494715" cy="2777599"/>
          </a:xfrm>
        </p:grpSpPr>
        <p:sp>
          <p:nvSpPr>
            <p:cNvPr id="541" name="Google Shape;541;p33"/>
            <p:cNvSpPr/>
            <p:nvPr/>
          </p:nvSpPr>
          <p:spPr>
            <a:xfrm rot="10800000" flipH="1">
              <a:off x="-1" y="2365901"/>
              <a:ext cx="5494715" cy="2777593"/>
            </a:xfrm>
            <a:custGeom>
              <a:avLst/>
              <a:gdLst/>
              <a:ahLst/>
              <a:cxnLst/>
              <a:rect l="l" t="t" r="r" b="b"/>
              <a:pathLst>
                <a:path w="20354" h="10289" extrusionOk="0">
                  <a:moveTo>
                    <a:pt x="11" y="1"/>
                  </a:moveTo>
                  <a:lnTo>
                    <a:pt x="1" y="9670"/>
                  </a:lnTo>
                  <a:cubicBezTo>
                    <a:pt x="129" y="9663"/>
                    <a:pt x="256" y="9656"/>
                    <a:pt x="384" y="9650"/>
                  </a:cubicBezTo>
                  <a:cubicBezTo>
                    <a:pt x="772" y="10064"/>
                    <a:pt x="1341" y="10289"/>
                    <a:pt x="1908" y="10289"/>
                  </a:cubicBezTo>
                  <a:cubicBezTo>
                    <a:pt x="2208" y="10289"/>
                    <a:pt x="2508" y="10225"/>
                    <a:pt x="2778" y="10094"/>
                  </a:cubicBezTo>
                  <a:cubicBezTo>
                    <a:pt x="3560" y="9715"/>
                    <a:pt x="4042" y="8797"/>
                    <a:pt x="3908" y="7939"/>
                  </a:cubicBezTo>
                  <a:lnTo>
                    <a:pt x="3908" y="7939"/>
                  </a:lnTo>
                  <a:cubicBezTo>
                    <a:pt x="4092" y="8078"/>
                    <a:pt x="4312" y="8134"/>
                    <a:pt x="4540" y="8134"/>
                  </a:cubicBezTo>
                  <a:cubicBezTo>
                    <a:pt x="4817" y="8134"/>
                    <a:pt x="5107" y="8052"/>
                    <a:pt x="5360" y="7939"/>
                  </a:cubicBezTo>
                  <a:cubicBezTo>
                    <a:pt x="7000" y="7204"/>
                    <a:pt x="7955" y="5205"/>
                    <a:pt x="7494" y="3471"/>
                  </a:cubicBezTo>
                  <a:lnTo>
                    <a:pt x="7494" y="3471"/>
                  </a:lnTo>
                  <a:cubicBezTo>
                    <a:pt x="7845" y="3602"/>
                    <a:pt x="8215" y="3663"/>
                    <a:pt x="8587" y="3663"/>
                  </a:cubicBezTo>
                  <a:cubicBezTo>
                    <a:pt x="9892" y="3663"/>
                    <a:pt x="11211" y="2899"/>
                    <a:pt x="11754" y="1700"/>
                  </a:cubicBezTo>
                  <a:cubicBezTo>
                    <a:pt x="12714" y="2265"/>
                    <a:pt x="13758" y="2485"/>
                    <a:pt x="14774" y="2485"/>
                  </a:cubicBezTo>
                  <a:cubicBezTo>
                    <a:pt x="17677" y="2485"/>
                    <a:pt x="20354" y="687"/>
                    <a:pt x="20201" y="1"/>
                  </a:cubicBezTo>
                  <a:close/>
                </a:path>
              </a:pathLst>
            </a:custGeom>
            <a:solidFill>
              <a:srgbClr val="191919">
                <a:alpha val="34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 rot="10800000" flipH="1">
              <a:off x="0" y="2846300"/>
              <a:ext cx="4544336" cy="2297199"/>
            </a:xfrm>
            <a:custGeom>
              <a:avLst/>
              <a:gdLst/>
              <a:ahLst/>
              <a:cxnLst/>
              <a:rect l="l" t="t" r="r" b="b"/>
              <a:pathLst>
                <a:path w="20354" h="10289" extrusionOk="0">
                  <a:moveTo>
                    <a:pt x="11" y="1"/>
                  </a:moveTo>
                  <a:lnTo>
                    <a:pt x="1" y="9670"/>
                  </a:lnTo>
                  <a:cubicBezTo>
                    <a:pt x="129" y="9663"/>
                    <a:pt x="256" y="9656"/>
                    <a:pt x="384" y="9650"/>
                  </a:cubicBezTo>
                  <a:cubicBezTo>
                    <a:pt x="772" y="10064"/>
                    <a:pt x="1341" y="10289"/>
                    <a:pt x="1908" y="10289"/>
                  </a:cubicBezTo>
                  <a:cubicBezTo>
                    <a:pt x="2208" y="10289"/>
                    <a:pt x="2508" y="10225"/>
                    <a:pt x="2778" y="10094"/>
                  </a:cubicBezTo>
                  <a:cubicBezTo>
                    <a:pt x="3560" y="9715"/>
                    <a:pt x="4042" y="8797"/>
                    <a:pt x="3908" y="7939"/>
                  </a:cubicBezTo>
                  <a:lnTo>
                    <a:pt x="3908" y="7939"/>
                  </a:lnTo>
                  <a:cubicBezTo>
                    <a:pt x="4092" y="8078"/>
                    <a:pt x="4312" y="8134"/>
                    <a:pt x="4540" y="8134"/>
                  </a:cubicBezTo>
                  <a:cubicBezTo>
                    <a:pt x="4817" y="8134"/>
                    <a:pt x="5107" y="8052"/>
                    <a:pt x="5360" y="7939"/>
                  </a:cubicBezTo>
                  <a:cubicBezTo>
                    <a:pt x="7000" y="7204"/>
                    <a:pt x="7955" y="5205"/>
                    <a:pt x="7494" y="3471"/>
                  </a:cubicBezTo>
                  <a:lnTo>
                    <a:pt x="7494" y="3471"/>
                  </a:lnTo>
                  <a:cubicBezTo>
                    <a:pt x="7845" y="3602"/>
                    <a:pt x="8215" y="3663"/>
                    <a:pt x="8587" y="3663"/>
                  </a:cubicBezTo>
                  <a:cubicBezTo>
                    <a:pt x="9892" y="3663"/>
                    <a:pt x="11211" y="2899"/>
                    <a:pt x="11754" y="1700"/>
                  </a:cubicBezTo>
                  <a:cubicBezTo>
                    <a:pt x="12714" y="2265"/>
                    <a:pt x="13758" y="2485"/>
                    <a:pt x="14774" y="2485"/>
                  </a:cubicBezTo>
                  <a:cubicBezTo>
                    <a:pt x="17677" y="2485"/>
                    <a:pt x="20354" y="687"/>
                    <a:pt x="20201" y="1"/>
                  </a:cubicBezTo>
                  <a:close/>
                </a:path>
              </a:pathLst>
            </a:custGeom>
            <a:solidFill>
              <a:srgbClr val="191919">
                <a:alpha val="34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 rot="10800000" flipH="1">
              <a:off x="0" y="3573192"/>
              <a:ext cx="3106377" cy="1570307"/>
            </a:xfrm>
            <a:custGeom>
              <a:avLst/>
              <a:gdLst/>
              <a:ahLst/>
              <a:cxnLst/>
              <a:rect l="l" t="t" r="r" b="b"/>
              <a:pathLst>
                <a:path w="20354" h="10289" extrusionOk="0">
                  <a:moveTo>
                    <a:pt x="11" y="1"/>
                  </a:moveTo>
                  <a:lnTo>
                    <a:pt x="1" y="9670"/>
                  </a:lnTo>
                  <a:cubicBezTo>
                    <a:pt x="129" y="9663"/>
                    <a:pt x="256" y="9656"/>
                    <a:pt x="384" y="9650"/>
                  </a:cubicBezTo>
                  <a:cubicBezTo>
                    <a:pt x="772" y="10064"/>
                    <a:pt x="1341" y="10289"/>
                    <a:pt x="1908" y="10289"/>
                  </a:cubicBezTo>
                  <a:cubicBezTo>
                    <a:pt x="2208" y="10289"/>
                    <a:pt x="2508" y="10225"/>
                    <a:pt x="2778" y="10094"/>
                  </a:cubicBezTo>
                  <a:cubicBezTo>
                    <a:pt x="3560" y="9715"/>
                    <a:pt x="4042" y="8797"/>
                    <a:pt x="3908" y="7939"/>
                  </a:cubicBezTo>
                  <a:lnTo>
                    <a:pt x="3908" y="7939"/>
                  </a:lnTo>
                  <a:cubicBezTo>
                    <a:pt x="4092" y="8078"/>
                    <a:pt x="4312" y="8134"/>
                    <a:pt x="4540" y="8134"/>
                  </a:cubicBezTo>
                  <a:cubicBezTo>
                    <a:pt x="4817" y="8134"/>
                    <a:pt x="5107" y="8052"/>
                    <a:pt x="5360" y="7939"/>
                  </a:cubicBezTo>
                  <a:cubicBezTo>
                    <a:pt x="7000" y="7204"/>
                    <a:pt x="7955" y="5205"/>
                    <a:pt x="7494" y="3471"/>
                  </a:cubicBezTo>
                  <a:lnTo>
                    <a:pt x="7494" y="3471"/>
                  </a:lnTo>
                  <a:cubicBezTo>
                    <a:pt x="7845" y="3602"/>
                    <a:pt x="8215" y="3663"/>
                    <a:pt x="8587" y="3663"/>
                  </a:cubicBezTo>
                  <a:cubicBezTo>
                    <a:pt x="9892" y="3663"/>
                    <a:pt x="11211" y="2899"/>
                    <a:pt x="11754" y="1700"/>
                  </a:cubicBezTo>
                  <a:cubicBezTo>
                    <a:pt x="12714" y="2265"/>
                    <a:pt x="13758" y="2485"/>
                    <a:pt x="14774" y="2485"/>
                  </a:cubicBezTo>
                  <a:cubicBezTo>
                    <a:pt x="17677" y="2485"/>
                    <a:pt x="20354" y="687"/>
                    <a:pt x="20201" y="1"/>
                  </a:cubicBezTo>
                  <a:close/>
                </a:path>
              </a:pathLst>
            </a:custGeom>
            <a:solidFill>
              <a:srgbClr val="191919">
                <a:alpha val="34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33"/>
          <p:cNvGrpSpPr/>
          <p:nvPr/>
        </p:nvGrpSpPr>
        <p:grpSpPr>
          <a:xfrm>
            <a:off x="6570450" y="1322"/>
            <a:ext cx="2573592" cy="3786967"/>
            <a:chOff x="6570450" y="1322"/>
            <a:chExt cx="2573592" cy="3786967"/>
          </a:xfrm>
        </p:grpSpPr>
        <p:sp>
          <p:nvSpPr>
            <p:cNvPr id="545" name="Google Shape;545;p33"/>
            <p:cNvSpPr/>
            <p:nvPr/>
          </p:nvSpPr>
          <p:spPr>
            <a:xfrm>
              <a:off x="6570450" y="1322"/>
              <a:ext cx="2573546" cy="3786967"/>
            </a:xfrm>
            <a:custGeom>
              <a:avLst/>
              <a:gdLst/>
              <a:ahLst/>
              <a:cxnLst/>
              <a:rect l="l" t="t" r="r" b="b"/>
              <a:pathLst>
                <a:path w="20051" h="29505" extrusionOk="0">
                  <a:moveTo>
                    <a:pt x="480" y="0"/>
                  </a:moveTo>
                  <a:cubicBezTo>
                    <a:pt x="435" y="0"/>
                    <a:pt x="394" y="47"/>
                    <a:pt x="369" y="91"/>
                  </a:cubicBezTo>
                  <a:cubicBezTo>
                    <a:pt x="1" y="749"/>
                    <a:pt x="268" y="1682"/>
                    <a:pt x="930" y="2045"/>
                  </a:cubicBezTo>
                  <a:cubicBezTo>
                    <a:pt x="546" y="3377"/>
                    <a:pt x="1047" y="4838"/>
                    <a:pt x="2112" y="5696"/>
                  </a:cubicBezTo>
                  <a:cubicBezTo>
                    <a:pt x="2379" y="5912"/>
                    <a:pt x="4424" y="6841"/>
                    <a:pt x="5384" y="6841"/>
                  </a:cubicBezTo>
                  <a:cubicBezTo>
                    <a:pt x="5641" y="6841"/>
                    <a:pt x="5820" y="6774"/>
                    <a:pt x="5867" y="6610"/>
                  </a:cubicBezTo>
                  <a:lnTo>
                    <a:pt x="5867" y="6610"/>
                  </a:lnTo>
                  <a:cubicBezTo>
                    <a:pt x="5476" y="7985"/>
                    <a:pt x="6043" y="9579"/>
                    <a:pt x="7215" y="10400"/>
                  </a:cubicBezTo>
                  <a:cubicBezTo>
                    <a:pt x="7384" y="10519"/>
                    <a:pt x="7569" y="10628"/>
                    <a:pt x="7674" y="10805"/>
                  </a:cubicBezTo>
                  <a:cubicBezTo>
                    <a:pt x="7789" y="10999"/>
                    <a:pt x="7785" y="11237"/>
                    <a:pt x="7802" y="11462"/>
                  </a:cubicBezTo>
                  <a:cubicBezTo>
                    <a:pt x="7878" y="12462"/>
                    <a:pt x="8442" y="13415"/>
                    <a:pt x="9282" y="13962"/>
                  </a:cubicBezTo>
                  <a:cubicBezTo>
                    <a:pt x="9816" y="14310"/>
                    <a:pt x="10454" y="14490"/>
                    <a:pt x="11091" y="14490"/>
                  </a:cubicBezTo>
                  <a:cubicBezTo>
                    <a:pt x="11458" y="14490"/>
                    <a:pt x="11825" y="14430"/>
                    <a:pt x="12172" y="14308"/>
                  </a:cubicBezTo>
                  <a:cubicBezTo>
                    <a:pt x="12530" y="14181"/>
                    <a:pt x="12890" y="13989"/>
                    <a:pt x="13262" y="13989"/>
                  </a:cubicBezTo>
                  <a:cubicBezTo>
                    <a:pt x="13315" y="13989"/>
                    <a:pt x="13367" y="13993"/>
                    <a:pt x="13420" y="14001"/>
                  </a:cubicBezTo>
                  <a:cubicBezTo>
                    <a:pt x="13647" y="14037"/>
                    <a:pt x="13852" y="14155"/>
                    <a:pt x="14070" y="14229"/>
                  </a:cubicBezTo>
                  <a:cubicBezTo>
                    <a:pt x="14266" y="14295"/>
                    <a:pt x="14463" y="14326"/>
                    <a:pt x="14658" y="14326"/>
                  </a:cubicBezTo>
                  <a:cubicBezTo>
                    <a:pt x="15651" y="14326"/>
                    <a:pt x="16611" y="13538"/>
                    <a:pt x="17282" y="12728"/>
                  </a:cubicBezTo>
                  <a:cubicBezTo>
                    <a:pt x="17674" y="12936"/>
                    <a:pt x="18068" y="13143"/>
                    <a:pt x="18460" y="13351"/>
                  </a:cubicBezTo>
                  <a:cubicBezTo>
                    <a:pt x="17276" y="14015"/>
                    <a:pt x="16194" y="14927"/>
                    <a:pt x="15551" y="16122"/>
                  </a:cubicBezTo>
                  <a:cubicBezTo>
                    <a:pt x="14908" y="17317"/>
                    <a:pt x="14757" y="18820"/>
                    <a:pt x="15366" y="20033"/>
                  </a:cubicBezTo>
                  <a:cubicBezTo>
                    <a:pt x="14174" y="20144"/>
                    <a:pt x="13569" y="21711"/>
                    <a:pt x="14037" y="22811"/>
                  </a:cubicBezTo>
                  <a:cubicBezTo>
                    <a:pt x="14507" y="23911"/>
                    <a:pt x="15656" y="24561"/>
                    <a:pt x="16788" y="24946"/>
                  </a:cubicBezTo>
                  <a:cubicBezTo>
                    <a:pt x="16106" y="25848"/>
                    <a:pt x="16319" y="27214"/>
                    <a:pt x="17056" y="28071"/>
                  </a:cubicBezTo>
                  <a:cubicBezTo>
                    <a:pt x="17793" y="28929"/>
                    <a:pt x="18929" y="29347"/>
                    <a:pt x="20050" y="29505"/>
                  </a:cubicBezTo>
                  <a:lnTo>
                    <a:pt x="20050" y="40"/>
                  </a:lnTo>
                  <a:lnTo>
                    <a:pt x="507" y="6"/>
                  </a:lnTo>
                  <a:lnTo>
                    <a:pt x="507" y="6"/>
                  </a:lnTo>
                  <a:cubicBezTo>
                    <a:pt x="507" y="6"/>
                    <a:pt x="507" y="6"/>
                    <a:pt x="507" y="6"/>
                  </a:cubicBezTo>
                  <a:cubicBezTo>
                    <a:pt x="498" y="2"/>
                    <a:pt x="489" y="0"/>
                    <a:pt x="480" y="0"/>
                  </a:cubicBezTo>
                  <a:close/>
                </a:path>
              </a:pathLst>
            </a:custGeom>
            <a:solidFill>
              <a:srgbClr val="191919">
                <a:alpha val="34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6983718" y="1324"/>
              <a:ext cx="2160295" cy="3178869"/>
            </a:xfrm>
            <a:custGeom>
              <a:avLst/>
              <a:gdLst/>
              <a:ahLst/>
              <a:cxnLst/>
              <a:rect l="l" t="t" r="r" b="b"/>
              <a:pathLst>
                <a:path w="20051" h="29505" extrusionOk="0">
                  <a:moveTo>
                    <a:pt x="480" y="0"/>
                  </a:moveTo>
                  <a:cubicBezTo>
                    <a:pt x="435" y="0"/>
                    <a:pt x="394" y="47"/>
                    <a:pt x="369" y="91"/>
                  </a:cubicBezTo>
                  <a:cubicBezTo>
                    <a:pt x="1" y="749"/>
                    <a:pt x="268" y="1682"/>
                    <a:pt x="930" y="2045"/>
                  </a:cubicBezTo>
                  <a:cubicBezTo>
                    <a:pt x="546" y="3377"/>
                    <a:pt x="1047" y="4838"/>
                    <a:pt x="2112" y="5696"/>
                  </a:cubicBezTo>
                  <a:cubicBezTo>
                    <a:pt x="2379" y="5912"/>
                    <a:pt x="4424" y="6841"/>
                    <a:pt x="5384" y="6841"/>
                  </a:cubicBezTo>
                  <a:cubicBezTo>
                    <a:pt x="5641" y="6841"/>
                    <a:pt x="5820" y="6774"/>
                    <a:pt x="5867" y="6610"/>
                  </a:cubicBezTo>
                  <a:lnTo>
                    <a:pt x="5867" y="6610"/>
                  </a:lnTo>
                  <a:cubicBezTo>
                    <a:pt x="5476" y="7985"/>
                    <a:pt x="6043" y="9579"/>
                    <a:pt x="7215" y="10400"/>
                  </a:cubicBezTo>
                  <a:cubicBezTo>
                    <a:pt x="7384" y="10519"/>
                    <a:pt x="7569" y="10628"/>
                    <a:pt x="7674" y="10805"/>
                  </a:cubicBezTo>
                  <a:cubicBezTo>
                    <a:pt x="7789" y="10999"/>
                    <a:pt x="7785" y="11237"/>
                    <a:pt x="7802" y="11462"/>
                  </a:cubicBezTo>
                  <a:cubicBezTo>
                    <a:pt x="7878" y="12462"/>
                    <a:pt x="8442" y="13415"/>
                    <a:pt x="9282" y="13962"/>
                  </a:cubicBezTo>
                  <a:cubicBezTo>
                    <a:pt x="9816" y="14310"/>
                    <a:pt x="10454" y="14490"/>
                    <a:pt x="11091" y="14490"/>
                  </a:cubicBezTo>
                  <a:cubicBezTo>
                    <a:pt x="11458" y="14490"/>
                    <a:pt x="11825" y="14430"/>
                    <a:pt x="12172" y="14308"/>
                  </a:cubicBezTo>
                  <a:cubicBezTo>
                    <a:pt x="12530" y="14181"/>
                    <a:pt x="12890" y="13989"/>
                    <a:pt x="13262" y="13989"/>
                  </a:cubicBezTo>
                  <a:cubicBezTo>
                    <a:pt x="13315" y="13989"/>
                    <a:pt x="13367" y="13993"/>
                    <a:pt x="13420" y="14001"/>
                  </a:cubicBezTo>
                  <a:cubicBezTo>
                    <a:pt x="13647" y="14037"/>
                    <a:pt x="13852" y="14155"/>
                    <a:pt x="14070" y="14229"/>
                  </a:cubicBezTo>
                  <a:cubicBezTo>
                    <a:pt x="14266" y="14295"/>
                    <a:pt x="14463" y="14326"/>
                    <a:pt x="14658" y="14326"/>
                  </a:cubicBezTo>
                  <a:cubicBezTo>
                    <a:pt x="15651" y="14326"/>
                    <a:pt x="16611" y="13538"/>
                    <a:pt x="17282" y="12728"/>
                  </a:cubicBezTo>
                  <a:cubicBezTo>
                    <a:pt x="17674" y="12936"/>
                    <a:pt x="18068" y="13143"/>
                    <a:pt x="18460" y="13351"/>
                  </a:cubicBezTo>
                  <a:cubicBezTo>
                    <a:pt x="17276" y="14015"/>
                    <a:pt x="16194" y="14927"/>
                    <a:pt x="15551" y="16122"/>
                  </a:cubicBezTo>
                  <a:cubicBezTo>
                    <a:pt x="14908" y="17317"/>
                    <a:pt x="14757" y="18820"/>
                    <a:pt x="15366" y="20033"/>
                  </a:cubicBezTo>
                  <a:cubicBezTo>
                    <a:pt x="14174" y="20144"/>
                    <a:pt x="13569" y="21711"/>
                    <a:pt x="14037" y="22811"/>
                  </a:cubicBezTo>
                  <a:cubicBezTo>
                    <a:pt x="14507" y="23911"/>
                    <a:pt x="15656" y="24561"/>
                    <a:pt x="16788" y="24946"/>
                  </a:cubicBezTo>
                  <a:cubicBezTo>
                    <a:pt x="16106" y="25848"/>
                    <a:pt x="16319" y="27214"/>
                    <a:pt x="17056" y="28071"/>
                  </a:cubicBezTo>
                  <a:cubicBezTo>
                    <a:pt x="17793" y="28929"/>
                    <a:pt x="18929" y="29347"/>
                    <a:pt x="20050" y="29505"/>
                  </a:cubicBezTo>
                  <a:lnTo>
                    <a:pt x="20050" y="40"/>
                  </a:lnTo>
                  <a:lnTo>
                    <a:pt x="507" y="6"/>
                  </a:lnTo>
                  <a:lnTo>
                    <a:pt x="507" y="6"/>
                  </a:lnTo>
                  <a:cubicBezTo>
                    <a:pt x="507" y="6"/>
                    <a:pt x="507" y="6"/>
                    <a:pt x="507" y="6"/>
                  </a:cubicBezTo>
                  <a:cubicBezTo>
                    <a:pt x="498" y="2"/>
                    <a:pt x="489" y="0"/>
                    <a:pt x="480" y="0"/>
                  </a:cubicBezTo>
                  <a:close/>
                </a:path>
              </a:pathLst>
            </a:custGeom>
            <a:solidFill>
              <a:srgbClr val="191919">
                <a:alpha val="34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7537104" y="1325"/>
              <a:ext cx="1606937" cy="2364604"/>
            </a:xfrm>
            <a:custGeom>
              <a:avLst/>
              <a:gdLst/>
              <a:ahLst/>
              <a:cxnLst/>
              <a:rect l="l" t="t" r="r" b="b"/>
              <a:pathLst>
                <a:path w="20051" h="29505" extrusionOk="0">
                  <a:moveTo>
                    <a:pt x="480" y="0"/>
                  </a:moveTo>
                  <a:cubicBezTo>
                    <a:pt x="435" y="0"/>
                    <a:pt x="394" y="47"/>
                    <a:pt x="369" y="91"/>
                  </a:cubicBezTo>
                  <a:cubicBezTo>
                    <a:pt x="1" y="749"/>
                    <a:pt x="268" y="1682"/>
                    <a:pt x="930" y="2045"/>
                  </a:cubicBezTo>
                  <a:cubicBezTo>
                    <a:pt x="546" y="3377"/>
                    <a:pt x="1047" y="4838"/>
                    <a:pt x="2112" y="5696"/>
                  </a:cubicBezTo>
                  <a:cubicBezTo>
                    <a:pt x="2379" y="5912"/>
                    <a:pt x="4424" y="6841"/>
                    <a:pt x="5384" y="6841"/>
                  </a:cubicBezTo>
                  <a:cubicBezTo>
                    <a:pt x="5641" y="6841"/>
                    <a:pt x="5820" y="6774"/>
                    <a:pt x="5867" y="6610"/>
                  </a:cubicBezTo>
                  <a:lnTo>
                    <a:pt x="5867" y="6610"/>
                  </a:lnTo>
                  <a:cubicBezTo>
                    <a:pt x="5476" y="7985"/>
                    <a:pt x="6043" y="9579"/>
                    <a:pt x="7215" y="10400"/>
                  </a:cubicBezTo>
                  <a:cubicBezTo>
                    <a:pt x="7384" y="10519"/>
                    <a:pt x="7569" y="10628"/>
                    <a:pt x="7674" y="10805"/>
                  </a:cubicBezTo>
                  <a:cubicBezTo>
                    <a:pt x="7789" y="10999"/>
                    <a:pt x="7785" y="11237"/>
                    <a:pt x="7802" y="11462"/>
                  </a:cubicBezTo>
                  <a:cubicBezTo>
                    <a:pt x="7878" y="12462"/>
                    <a:pt x="8442" y="13415"/>
                    <a:pt x="9282" y="13962"/>
                  </a:cubicBezTo>
                  <a:cubicBezTo>
                    <a:pt x="9816" y="14310"/>
                    <a:pt x="10454" y="14490"/>
                    <a:pt x="11091" y="14490"/>
                  </a:cubicBezTo>
                  <a:cubicBezTo>
                    <a:pt x="11458" y="14490"/>
                    <a:pt x="11825" y="14430"/>
                    <a:pt x="12172" y="14308"/>
                  </a:cubicBezTo>
                  <a:cubicBezTo>
                    <a:pt x="12530" y="14181"/>
                    <a:pt x="12890" y="13989"/>
                    <a:pt x="13262" y="13989"/>
                  </a:cubicBezTo>
                  <a:cubicBezTo>
                    <a:pt x="13315" y="13989"/>
                    <a:pt x="13367" y="13993"/>
                    <a:pt x="13420" y="14001"/>
                  </a:cubicBezTo>
                  <a:cubicBezTo>
                    <a:pt x="13647" y="14037"/>
                    <a:pt x="13852" y="14155"/>
                    <a:pt x="14070" y="14229"/>
                  </a:cubicBezTo>
                  <a:cubicBezTo>
                    <a:pt x="14266" y="14295"/>
                    <a:pt x="14463" y="14326"/>
                    <a:pt x="14658" y="14326"/>
                  </a:cubicBezTo>
                  <a:cubicBezTo>
                    <a:pt x="15651" y="14326"/>
                    <a:pt x="16611" y="13538"/>
                    <a:pt x="17282" y="12728"/>
                  </a:cubicBezTo>
                  <a:cubicBezTo>
                    <a:pt x="17674" y="12936"/>
                    <a:pt x="18068" y="13143"/>
                    <a:pt x="18460" y="13351"/>
                  </a:cubicBezTo>
                  <a:cubicBezTo>
                    <a:pt x="17276" y="14015"/>
                    <a:pt x="16194" y="14927"/>
                    <a:pt x="15551" y="16122"/>
                  </a:cubicBezTo>
                  <a:cubicBezTo>
                    <a:pt x="14908" y="17317"/>
                    <a:pt x="14757" y="18820"/>
                    <a:pt x="15366" y="20033"/>
                  </a:cubicBezTo>
                  <a:cubicBezTo>
                    <a:pt x="14174" y="20144"/>
                    <a:pt x="13569" y="21711"/>
                    <a:pt x="14037" y="22811"/>
                  </a:cubicBezTo>
                  <a:cubicBezTo>
                    <a:pt x="14507" y="23911"/>
                    <a:pt x="15656" y="24561"/>
                    <a:pt x="16788" y="24946"/>
                  </a:cubicBezTo>
                  <a:cubicBezTo>
                    <a:pt x="16106" y="25848"/>
                    <a:pt x="16319" y="27214"/>
                    <a:pt x="17056" y="28071"/>
                  </a:cubicBezTo>
                  <a:cubicBezTo>
                    <a:pt x="17793" y="28929"/>
                    <a:pt x="18929" y="29347"/>
                    <a:pt x="20050" y="29505"/>
                  </a:cubicBezTo>
                  <a:lnTo>
                    <a:pt x="20050" y="40"/>
                  </a:lnTo>
                  <a:lnTo>
                    <a:pt x="507" y="6"/>
                  </a:lnTo>
                  <a:lnTo>
                    <a:pt x="507" y="6"/>
                  </a:lnTo>
                  <a:cubicBezTo>
                    <a:pt x="507" y="6"/>
                    <a:pt x="507" y="6"/>
                    <a:pt x="507" y="6"/>
                  </a:cubicBezTo>
                  <a:cubicBezTo>
                    <a:pt x="498" y="2"/>
                    <a:pt x="489" y="0"/>
                    <a:pt x="480" y="0"/>
                  </a:cubicBezTo>
                  <a:close/>
                </a:path>
              </a:pathLst>
            </a:custGeom>
            <a:solidFill>
              <a:srgbClr val="191919">
                <a:alpha val="34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34"/>
          <p:cNvGrpSpPr/>
          <p:nvPr/>
        </p:nvGrpSpPr>
        <p:grpSpPr>
          <a:xfrm>
            <a:off x="2" y="1324"/>
            <a:ext cx="3675398" cy="4813672"/>
            <a:chOff x="2" y="1324"/>
            <a:chExt cx="3675398" cy="4813672"/>
          </a:xfrm>
        </p:grpSpPr>
        <p:sp>
          <p:nvSpPr>
            <p:cNvPr id="550" name="Google Shape;550;p34"/>
            <p:cNvSpPr/>
            <p:nvPr/>
          </p:nvSpPr>
          <p:spPr>
            <a:xfrm flipH="1">
              <a:off x="2" y="1329"/>
              <a:ext cx="3675398" cy="4813667"/>
            </a:xfrm>
            <a:custGeom>
              <a:avLst/>
              <a:gdLst/>
              <a:ahLst/>
              <a:cxnLst/>
              <a:rect l="l" t="t" r="r" b="b"/>
              <a:pathLst>
                <a:path w="20051" h="29505" extrusionOk="0">
                  <a:moveTo>
                    <a:pt x="480" y="0"/>
                  </a:moveTo>
                  <a:cubicBezTo>
                    <a:pt x="435" y="0"/>
                    <a:pt x="394" y="47"/>
                    <a:pt x="369" y="91"/>
                  </a:cubicBezTo>
                  <a:cubicBezTo>
                    <a:pt x="1" y="749"/>
                    <a:pt x="268" y="1682"/>
                    <a:pt x="930" y="2045"/>
                  </a:cubicBezTo>
                  <a:cubicBezTo>
                    <a:pt x="546" y="3377"/>
                    <a:pt x="1047" y="4838"/>
                    <a:pt x="2112" y="5696"/>
                  </a:cubicBezTo>
                  <a:cubicBezTo>
                    <a:pt x="2379" y="5912"/>
                    <a:pt x="4424" y="6841"/>
                    <a:pt x="5384" y="6841"/>
                  </a:cubicBezTo>
                  <a:cubicBezTo>
                    <a:pt x="5641" y="6841"/>
                    <a:pt x="5820" y="6774"/>
                    <a:pt x="5867" y="6610"/>
                  </a:cubicBezTo>
                  <a:lnTo>
                    <a:pt x="5867" y="6610"/>
                  </a:lnTo>
                  <a:cubicBezTo>
                    <a:pt x="5476" y="7985"/>
                    <a:pt x="6043" y="9579"/>
                    <a:pt x="7215" y="10400"/>
                  </a:cubicBezTo>
                  <a:cubicBezTo>
                    <a:pt x="7384" y="10519"/>
                    <a:pt x="7569" y="10628"/>
                    <a:pt x="7674" y="10805"/>
                  </a:cubicBezTo>
                  <a:cubicBezTo>
                    <a:pt x="7789" y="10999"/>
                    <a:pt x="7785" y="11237"/>
                    <a:pt x="7802" y="11462"/>
                  </a:cubicBezTo>
                  <a:cubicBezTo>
                    <a:pt x="7878" y="12462"/>
                    <a:pt x="8442" y="13415"/>
                    <a:pt x="9282" y="13962"/>
                  </a:cubicBezTo>
                  <a:cubicBezTo>
                    <a:pt x="9816" y="14310"/>
                    <a:pt x="10454" y="14490"/>
                    <a:pt x="11091" y="14490"/>
                  </a:cubicBezTo>
                  <a:cubicBezTo>
                    <a:pt x="11458" y="14490"/>
                    <a:pt x="11825" y="14430"/>
                    <a:pt x="12172" y="14308"/>
                  </a:cubicBezTo>
                  <a:cubicBezTo>
                    <a:pt x="12530" y="14181"/>
                    <a:pt x="12890" y="13989"/>
                    <a:pt x="13262" y="13989"/>
                  </a:cubicBezTo>
                  <a:cubicBezTo>
                    <a:pt x="13315" y="13989"/>
                    <a:pt x="13367" y="13993"/>
                    <a:pt x="13420" y="14001"/>
                  </a:cubicBezTo>
                  <a:cubicBezTo>
                    <a:pt x="13647" y="14037"/>
                    <a:pt x="13852" y="14155"/>
                    <a:pt x="14070" y="14229"/>
                  </a:cubicBezTo>
                  <a:cubicBezTo>
                    <a:pt x="14266" y="14295"/>
                    <a:pt x="14463" y="14326"/>
                    <a:pt x="14658" y="14326"/>
                  </a:cubicBezTo>
                  <a:cubicBezTo>
                    <a:pt x="15651" y="14326"/>
                    <a:pt x="16611" y="13538"/>
                    <a:pt x="17282" y="12728"/>
                  </a:cubicBezTo>
                  <a:cubicBezTo>
                    <a:pt x="17674" y="12936"/>
                    <a:pt x="18068" y="13143"/>
                    <a:pt x="18460" y="13351"/>
                  </a:cubicBezTo>
                  <a:cubicBezTo>
                    <a:pt x="17276" y="14015"/>
                    <a:pt x="16194" y="14927"/>
                    <a:pt x="15551" y="16122"/>
                  </a:cubicBezTo>
                  <a:cubicBezTo>
                    <a:pt x="14908" y="17317"/>
                    <a:pt x="14757" y="18820"/>
                    <a:pt x="15366" y="20033"/>
                  </a:cubicBezTo>
                  <a:cubicBezTo>
                    <a:pt x="14174" y="20144"/>
                    <a:pt x="13569" y="21711"/>
                    <a:pt x="14037" y="22811"/>
                  </a:cubicBezTo>
                  <a:cubicBezTo>
                    <a:pt x="14507" y="23911"/>
                    <a:pt x="15656" y="24561"/>
                    <a:pt x="16788" y="24946"/>
                  </a:cubicBezTo>
                  <a:cubicBezTo>
                    <a:pt x="16106" y="25848"/>
                    <a:pt x="16319" y="27214"/>
                    <a:pt x="17056" y="28071"/>
                  </a:cubicBezTo>
                  <a:cubicBezTo>
                    <a:pt x="17793" y="28929"/>
                    <a:pt x="18929" y="29347"/>
                    <a:pt x="20050" y="29505"/>
                  </a:cubicBezTo>
                  <a:lnTo>
                    <a:pt x="20050" y="40"/>
                  </a:lnTo>
                  <a:lnTo>
                    <a:pt x="507" y="6"/>
                  </a:lnTo>
                  <a:lnTo>
                    <a:pt x="507" y="6"/>
                  </a:lnTo>
                  <a:cubicBezTo>
                    <a:pt x="507" y="6"/>
                    <a:pt x="507" y="6"/>
                    <a:pt x="507" y="6"/>
                  </a:cubicBezTo>
                  <a:cubicBezTo>
                    <a:pt x="498" y="2"/>
                    <a:pt x="489" y="0"/>
                    <a:pt x="480" y="0"/>
                  </a:cubicBezTo>
                  <a:close/>
                </a:path>
              </a:pathLst>
            </a:custGeom>
            <a:solidFill>
              <a:srgbClr val="191919">
                <a:alpha val="34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 flipH="1">
              <a:off x="11" y="1325"/>
              <a:ext cx="3138082" cy="4109973"/>
            </a:xfrm>
            <a:custGeom>
              <a:avLst/>
              <a:gdLst/>
              <a:ahLst/>
              <a:cxnLst/>
              <a:rect l="l" t="t" r="r" b="b"/>
              <a:pathLst>
                <a:path w="20051" h="29505" extrusionOk="0">
                  <a:moveTo>
                    <a:pt x="480" y="0"/>
                  </a:moveTo>
                  <a:cubicBezTo>
                    <a:pt x="435" y="0"/>
                    <a:pt x="394" y="47"/>
                    <a:pt x="369" y="91"/>
                  </a:cubicBezTo>
                  <a:cubicBezTo>
                    <a:pt x="1" y="749"/>
                    <a:pt x="268" y="1682"/>
                    <a:pt x="930" y="2045"/>
                  </a:cubicBezTo>
                  <a:cubicBezTo>
                    <a:pt x="546" y="3377"/>
                    <a:pt x="1047" y="4838"/>
                    <a:pt x="2112" y="5696"/>
                  </a:cubicBezTo>
                  <a:cubicBezTo>
                    <a:pt x="2379" y="5912"/>
                    <a:pt x="4424" y="6841"/>
                    <a:pt x="5384" y="6841"/>
                  </a:cubicBezTo>
                  <a:cubicBezTo>
                    <a:pt x="5641" y="6841"/>
                    <a:pt x="5820" y="6774"/>
                    <a:pt x="5867" y="6610"/>
                  </a:cubicBezTo>
                  <a:lnTo>
                    <a:pt x="5867" y="6610"/>
                  </a:lnTo>
                  <a:cubicBezTo>
                    <a:pt x="5476" y="7985"/>
                    <a:pt x="6043" y="9579"/>
                    <a:pt x="7215" y="10400"/>
                  </a:cubicBezTo>
                  <a:cubicBezTo>
                    <a:pt x="7384" y="10519"/>
                    <a:pt x="7569" y="10628"/>
                    <a:pt x="7674" y="10805"/>
                  </a:cubicBezTo>
                  <a:cubicBezTo>
                    <a:pt x="7789" y="10999"/>
                    <a:pt x="7785" y="11237"/>
                    <a:pt x="7802" y="11462"/>
                  </a:cubicBezTo>
                  <a:cubicBezTo>
                    <a:pt x="7878" y="12462"/>
                    <a:pt x="8442" y="13415"/>
                    <a:pt x="9282" y="13962"/>
                  </a:cubicBezTo>
                  <a:cubicBezTo>
                    <a:pt x="9816" y="14310"/>
                    <a:pt x="10454" y="14490"/>
                    <a:pt x="11091" y="14490"/>
                  </a:cubicBezTo>
                  <a:cubicBezTo>
                    <a:pt x="11458" y="14490"/>
                    <a:pt x="11825" y="14430"/>
                    <a:pt x="12172" y="14308"/>
                  </a:cubicBezTo>
                  <a:cubicBezTo>
                    <a:pt x="12530" y="14181"/>
                    <a:pt x="12890" y="13989"/>
                    <a:pt x="13262" y="13989"/>
                  </a:cubicBezTo>
                  <a:cubicBezTo>
                    <a:pt x="13315" y="13989"/>
                    <a:pt x="13367" y="13993"/>
                    <a:pt x="13420" y="14001"/>
                  </a:cubicBezTo>
                  <a:cubicBezTo>
                    <a:pt x="13647" y="14037"/>
                    <a:pt x="13852" y="14155"/>
                    <a:pt x="14070" y="14229"/>
                  </a:cubicBezTo>
                  <a:cubicBezTo>
                    <a:pt x="14266" y="14295"/>
                    <a:pt x="14463" y="14326"/>
                    <a:pt x="14658" y="14326"/>
                  </a:cubicBezTo>
                  <a:cubicBezTo>
                    <a:pt x="15651" y="14326"/>
                    <a:pt x="16611" y="13538"/>
                    <a:pt x="17282" y="12728"/>
                  </a:cubicBezTo>
                  <a:cubicBezTo>
                    <a:pt x="17674" y="12936"/>
                    <a:pt x="18068" y="13143"/>
                    <a:pt x="18460" y="13351"/>
                  </a:cubicBezTo>
                  <a:cubicBezTo>
                    <a:pt x="17276" y="14015"/>
                    <a:pt x="16194" y="14927"/>
                    <a:pt x="15551" y="16122"/>
                  </a:cubicBezTo>
                  <a:cubicBezTo>
                    <a:pt x="14908" y="17317"/>
                    <a:pt x="14757" y="18820"/>
                    <a:pt x="15366" y="20033"/>
                  </a:cubicBezTo>
                  <a:cubicBezTo>
                    <a:pt x="14174" y="20144"/>
                    <a:pt x="13569" y="21711"/>
                    <a:pt x="14037" y="22811"/>
                  </a:cubicBezTo>
                  <a:cubicBezTo>
                    <a:pt x="14507" y="23911"/>
                    <a:pt x="15656" y="24561"/>
                    <a:pt x="16788" y="24946"/>
                  </a:cubicBezTo>
                  <a:cubicBezTo>
                    <a:pt x="16106" y="25848"/>
                    <a:pt x="16319" y="27214"/>
                    <a:pt x="17056" y="28071"/>
                  </a:cubicBezTo>
                  <a:cubicBezTo>
                    <a:pt x="17793" y="28929"/>
                    <a:pt x="18929" y="29347"/>
                    <a:pt x="20050" y="29505"/>
                  </a:cubicBezTo>
                  <a:lnTo>
                    <a:pt x="20050" y="40"/>
                  </a:lnTo>
                  <a:lnTo>
                    <a:pt x="507" y="6"/>
                  </a:lnTo>
                  <a:lnTo>
                    <a:pt x="507" y="6"/>
                  </a:lnTo>
                  <a:cubicBezTo>
                    <a:pt x="507" y="6"/>
                    <a:pt x="507" y="6"/>
                    <a:pt x="507" y="6"/>
                  </a:cubicBezTo>
                  <a:cubicBezTo>
                    <a:pt x="498" y="2"/>
                    <a:pt x="489" y="0"/>
                    <a:pt x="480" y="0"/>
                  </a:cubicBezTo>
                  <a:close/>
                </a:path>
              </a:pathLst>
            </a:custGeom>
            <a:solidFill>
              <a:srgbClr val="191919">
                <a:alpha val="34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 flipH="1">
              <a:off x="3" y="1324"/>
              <a:ext cx="2160295" cy="3178869"/>
            </a:xfrm>
            <a:custGeom>
              <a:avLst/>
              <a:gdLst/>
              <a:ahLst/>
              <a:cxnLst/>
              <a:rect l="l" t="t" r="r" b="b"/>
              <a:pathLst>
                <a:path w="20051" h="29505" extrusionOk="0">
                  <a:moveTo>
                    <a:pt x="480" y="0"/>
                  </a:moveTo>
                  <a:cubicBezTo>
                    <a:pt x="435" y="0"/>
                    <a:pt x="394" y="47"/>
                    <a:pt x="369" y="91"/>
                  </a:cubicBezTo>
                  <a:cubicBezTo>
                    <a:pt x="1" y="749"/>
                    <a:pt x="268" y="1682"/>
                    <a:pt x="930" y="2045"/>
                  </a:cubicBezTo>
                  <a:cubicBezTo>
                    <a:pt x="546" y="3377"/>
                    <a:pt x="1047" y="4838"/>
                    <a:pt x="2112" y="5696"/>
                  </a:cubicBezTo>
                  <a:cubicBezTo>
                    <a:pt x="2379" y="5912"/>
                    <a:pt x="4424" y="6841"/>
                    <a:pt x="5384" y="6841"/>
                  </a:cubicBezTo>
                  <a:cubicBezTo>
                    <a:pt x="5641" y="6841"/>
                    <a:pt x="5820" y="6774"/>
                    <a:pt x="5867" y="6610"/>
                  </a:cubicBezTo>
                  <a:lnTo>
                    <a:pt x="5867" y="6610"/>
                  </a:lnTo>
                  <a:cubicBezTo>
                    <a:pt x="5476" y="7985"/>
                    <a:pt x="6043" y="9579"/>
                    <a:pt x="7215" y="10400"/>
                  </a:cubicBezTo>
                  <a:cubicBezTo>
                    <a:pt x="7384" y="10519"/>
                    <a:pt x="7569" y="10628"/>
                    <a:pt x="7674" y="10805"/>
                  </a:cubicBezTo>
                  <a:cubicBezTo>
                    <a:pt x="7789" y="10999"/>
                    <a:pt x="7785" y="11237"/>
                    <a:pt x="7802" y="11462"/>
                  </a:cubicBezTo>
                  <a:cubicBezTo>
                    <a:pt x="7878" y="12462"/>
                    <a:pt x="8442" y="13415"/>
                    <a:pt x="9282" y="13962"/>
                  </a:cubicBezTo>
                  <a:cubicBezTo>
                    <a:pt x="9816" y="14310"/>
                    <a:pt x="10454" y="14490"/>
                    <a:pt x="11091" y="14490"/>
                  </a:cubicBezTo>
                  <a:cubicBezTo>
                    <a:pt x="11458" y="14490"/>
                    <a:pt x="11825" y="14430"/>
                    <a:pt x="12172" y="14308"/>
                  </a:cubicBezTo>
                  <a:cubicBezTo>
                    <a:pt x="12530" y="14181"/>
                    <a:pt x="12890" y="13989"/>
                    <a:pt x="13262" y="13989"/>
                  </a:cubicBezTo>
                  <a:cubicBezTo>
                    <a:pt x="13315" y="13989"/>
                    <a:pt x="13367" y="13993"/>
                    <a:pt x="13420" y="14001"/>
                  </a:cubicBezTo>
                  <a:cubicBezTo>
                    <a:pt x="13647" y="14037"/>
                    <a:pt x="13852" y="14155"/>
                    <a:pt x="14070" y="14229"/>
                  </a:cubicBezTo>
                  <a:cubicBezTo>
                    <a:pt x="14266" y="14295"/>
                    <a:pt x="14463" y="14326"/>
                    <a:pt x="14658" y="14326"/>
                  </a:cubicBezTo>
                  <a:cubicBezTo>
                    <a:pt x="15651" y="14326"/>
                    <a:pt x="16611" y="13538"/>
                    <a:pt x="17282" y="12728"/>
                  </a:cubicBezTo>
                  <a:cubicBezTo>
                    <a:pt x="17674" y="12936"/>
                    <a:pt x="18068" y="13143"/>
                    <a:pt x="18460" y="13351"/>
                  </a:cubicBezTo>
                  <a:cubicBezTo>
                    <a:pt x="17276" y="14015"/>
                    <a:pt x="16194" y="14927"/>
                    <a:pt x="15551" y="16122"/>
                  </a:cubicBezTo>
                  <a:cubicBezTo>
                    <a:pt x="14908" y="17317"/>
                    <a:pt x="14757" y="18820"/>
                    <a:pt x="15366" y="20033"/>
                  </a:cubicBezTo>
                  <a:cubicBezTo>
                    <a:pt x="14174" y="20144"/>
                    <a:pt x="13569" y="21711"/>
                    <a:pt x="14037" y="22811"/>
                  </a:cubicBezTo>
                  <a:cubicBezTo>
                    <a:pt x="14507" y="23911"/>
                    <a:pt x="15656" y="24561"/>
                    <a:pt x="16788" y="24946"/>
                  </a:cubicBezTo>
                  <a:cubicBezTo>
                    <a:pt x="16106" y="25848"/>
                    <a:pt x="16319" y="27214"/>
                    <a:pt x="17056" y="28071"/>
                  </a:cubicBezTo>
                  <a:cubicBezTo>
                    <a:pt x="17793" y="28929"/>
                    <a:pt x="18929" y="29347"/>
                    <a:pt x="20050" y="29505"/>
                  </a:cubicBezTo>
                  <a:lnTo>
                    <a:pt x="20050" y="40"/>
                  </a:lnTo>
                  <a:lnTo>
                    <a:pt x="507" y="6"/>
                  </a:lnTo>
                  <a:lnTo>
                    <a:pt x="507" y="6"/>
                  </a:lnTo>
                  <a:cubicBezTo>
                    <a:pt x="507" y="6"/>
                    <a:pt x="507" y="6"/>
                    <a:pt x="507" y="6"/>
                  </a:cubicBezTo>
                  <a:cubicBezTo>
                    <a:pt x="498" y="2"/>
                    <a:pt x="489" y="0"/>
                    <a:pt x="480" y="0"/>
                  </a:cubicBezTo>
                  <a:close/>
                </a:path>
              </a:pathLst>
            </a:custGeom>
            <a:solidFill>
              <a:srgbClr val="191919">
                <a:alpha val="34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34"/>
          <p:cNvGrpSpPr/>
          <p:nvPr/>
        </p:nvGrpSpPr>
        <p:grpSpPr>
          <a:xfrm>
            <a:off x="3777510" y="298449"/>
            <a:ext cx="5518894" cy="4912133"/>
            <a:chOff x="3777510" y="298449"/>
            <a:chExt cx="5518894" cy="4912133"/>
          </a:xfrm>
        </p:grpSpPr>
        <p:sp>
          <p:nvSpPr>
            <p:cNvPr id="554" name="Google Shape;554;p34"/>
            <p:cNvSpPr/>
            <p:nvPr/>
          </p:nvSpPr>
          <p:spPr>
            <a:xfrm>
              <a:off x="4165772" y="298449"/>
              <a:ext cx="5130632" cy="4912133"/>
            </a:xfrm>
            <a:custGeom>
              <a:avLst/>
              <a:gdLst/>
              <a:ahLst/>
              <a:cxnLst/>
              <a:rect l="l" t="t" r="r" b="b"/>
              <a:pathLst>
                <a:path w="63963" h="61239" extrusionOk="0">
                  <a:moveTo>
                    <a:pt x="41991" y="0"/>
                  </a:moveTo>
                  <a:cubicBezTo>
                    <a:pt x="41260" y="0"/>
                    <a:pt x="40542" y="252"/>
                    <a:pt x="39718" y="470"/>
                  </a:cubicBezTo>
                  <a:cubicBezTo>
                    <a:pt x="38631" y="756"/>
                    <a:pt x="37446" y="846"/>
                    <a:pt x="37118" y="2279"/>
                  </a:cubicBezTo>
                  <a:cubicBezTo>
                    <a:pt x="36837" y="1813"/>
                    <a:pt x="36333" y="1603"/>
                    <a:pt x="35803" y="1603"/>
                  </a:cubicBezTo>
                  <a:cubicBezTo>
                    <a:pt x="35068" y="1603"/>
                    <a:pt x="34285" y="2009"/>
                    <a:pt x="33986" y="2701"/>
                  </a:cubicBezTo>
                  <a:cubicBezTo>
                    <a:pt x="33472" y="3894"/>
                    <a:pt x="34195" y="5353"/>
                    <a:pt x="35322" y="5999"/>
                  </a:cubicBezTo>
                  <a:cubicBezTo>
                    <a:pt x="34527" y="6573"/>
                    <a:pt x="34072" y="7586"/>
                    <a:pt x="34174" y="8560"/>
                  </a:cubicBezTo>
                  <a:cubicBezTo>
                    <a:pt x="34275" y="9534"/>
                    <a:pt x="34927" y="10433"/>
                    <a:pt x="35821" y="10831"/>
                  </a:cubicBezTo>
                  <a:cubicBezTo>
                    <a:pt x="34518" y="11923"/>
                    <a:pt x="34092" y="13935"/>
                    <a:pt x="34840" y="15462"/>
                  </a:cubicBezTo>
                  <a:cubicBezTo>
                    <a:pt x="35477" y="16761"/>
                    <a:pt x="36913" y="17604"/>
                    <a:pt x="38350" y="17604"/>
                  </a:cubicBezTo>
                  <a:cubicBezTo>
                    <a:pt x="38603" y="17604"/>
                    <a:pt x="38855" y="17578"/>
                    <a:pt x="39103" y="17524"/>
                  </a:cubicBezTo>
                  <a:lnTo>
                    <a:pt x="39103" y="17524"/>
                  </a:lnTo>
                  <a:cubicBezTo>
                    <a:pt x="38492" y="18342"/>
                    <a:pt x="38682" y="19641"/>
                    <a:pt x="39500" y="20251"/>
                  </a:cubicBezTo>
                  <a:cubicBezTo>
                    <a:pt x="38995" y="20612"/>
                    <a:pt x="38469" y="21001"/>
                    <a:pt x="38217" y="21567"/>
                  </a:cubicBezTo>
                  <a:cubicBezTo>
                    <a:pt x="37431" y="23335"/>
                    <a:pt x="40149" y="23499"/>
                    <a:pt x="41008" y="24368"/>
                  </a:cubicBezTo>
                  <a:cubicBezTo>
                    <a:pt x="41753" y="25121"/>
                    <a:pt x="41683" y="26514"/>
                    <a:pt x="40866" y="27189"/>
                  </a:cubicBezTo>
                  <a:cubicBezTo>
                    <a:pt x="40665" y="27355"/>
                    <a:pt x="40397" y="27476"/>
                    <a:pt x="40144" y="27476"/>
                  </a:cubicBezTo>
                  <a:cubicBezTo>
                    <a:pt x="40009" y="27476"/>
                    <a:pt x="39878" y="27441"/>
                    <a:pt x="39764" y="27360"/>
                  </a:cubicBezTo>
                  <a:cubicBezTo>
                    <a:pt x="39503" y="27176"/>
                    <a:pt x="39430" y="26828"/>
                    <a:pt x="39292" y="26540"/>
                  </a:cubicBezTo>
                  <a:cubicBezTo>
                    <a:pt x="39009" y="25947"/>
                    <a:pt x="38347" y="25622"/>
                    <a:pt x="37696" y="25622"/>
                  </a:cubicBezTo>
                  <a:cubicBezTo>
                    <a:pt x="37233" y="25622"/>
                    <a:pt x="36776" y="25786"/>
                    <a:pt x="36464" y="26135"/>
                  </a:cubicBezTo>
                  <a:cubicBezTo>
                    <a:pt x="35870" y="25352"/>
                    <a:pt x="34892" y="24885"/>
                    <a:pt x="33913" y="24885"/>
                  </a:cubicBezTo>
                  <a:cubicBezTo>
                    <a:pt x="33744" y="24885"/>
                    <a:pt x="33574" y="24899"/>
                    <a:pt x="33406" y="24927"/>
                  </a:cubicBezTo>
                  <a:cubicBezTo>
                    <a:pt x="32272" y="25122"/>
                    <a:pt x="31277" y="25987"/>
                    <a:pt x="30927" y="27084"/>
                  </a:cubicBezTo>
                  <a:cubicBezTo>
                    <a:pt x="30700" y="27010"/>
                    <a:pt x="30468" y="26976"/>
                    <a:pt x="30236" y="26976"/>
                  </a:cubicBezTo>
                  <a:cubicBezTo>
                    <a:pt x="29339" y="26976"/>
                    <a:pt x="28439" y="27485"/>
                    <a:pt x="27791" y="28144"/>
                  </a:cubicBezTo>
                  <a:cubicBezTo>
                    <a:pt x="26535" y="29420"/>
                    <a:pt x="25946" y="31311"/>
                    <a:pt x="26186" y="33078"/>
                  </a:cubicBezTo>
                  <a:cubicBezTo>
                    <a:pt x="26291" y="33859"/>
                    <a:pt x="26635" y="34559"/>
                    <a:pt x="26789" y="35323"/>
                  </a:cubicBezTo>
                  <a:cubicBezTo>
                    <a:pt x="26966" y="36196"/>
                    <a:pt x="27116" y="36946"/>
                    <a:pt x="27723" y="37645"/>
                  </a:cubicBezTo>
                  <a:cubicBezTo>
                    <a:pt x="28449" y="38482"/>
                    <a:pt x="29550" y="38975"/>
                    <a:pt x="30656" y="38975"/>
                  </a:cubicBezTo>
                  <a:cubicBezTo>
                    <a:pt x="30769" y="38975"/>
                    <a:pt x="30882" y="38970"/>
                    <a:pt x="30995" y="38959"/>
                  </a:cubicBezTo>
                  <a:lnTo>
                    <a:pt x="30995" y="38959"/>
                  </a:lnTo>
                  <a:cubicBezTo>
                    <a:pt x="30924" y="39805"/>
                    <a:pt x="31583" y="40585"/>
                    <a:pt x="32376" y="40889"/>
                  </a:cubicBezTo>
                  <a:cubicBezTo>
                    <a:pt x="32755" y="41034"/>
                    <a:pt x="33155" y="41091"/>
                    <a:pt x="33561" y="41091"/>
                  </a:cubicBezTo>
                  <a:cubicBezTo>
                    <a:pt x="34004" y="41091"/>
                    <a:pt x="34452" y="41023"/>
                    <a:pt x="34884" y="40928"/>
                  </a:cubicBezTo>
                  <a:lnTo>
                    <a:pt x="34884" y="40928"/>
                  </a:lnTo>
                  <a:cubicBezTo>
                    <a:pt x="34643" y="41909"/>
                    <a:pt x="34636" y="42947"/>
                    <a:pt x="34865" y="43933"/>
                  </a:cubicBezTo>
                  <a:cubicBezTo>
                    <a:pt x="34482" y="43554"/>
                    <a:pt x="33946" y="43388"/>
                    <a:pt x="33402" y="43388"/>
                  </a:cubicBezTo>
                  <a:cubicBezTo>
                    <a:pt x="33100" y="43388"/>
                    <a:pt x="32796" y="43439"/>
                    <a:pt x="32513" y="43533"/>
                  </a:cubicBezTo>
                  <a:cubicBezTo>
                    <a:pt x="31718" y="43795"/>
                    <a:pt x="31051" y="44337"/>
                    <a:pt x="30403" y="44867"/>
                  </a:cubicBezTo>
                  <a:cubicBezTo>
                    <a:pt x="31007" y="44373"/>
                    <a:pt x="27611" y="42629"/>
                    <a:pt x="27275" y="42561"/>
                  </a:cubicBezTo>
                  <a:cubicBezTo>
                    <a:pt x="26973" y="42498"/>
                    <a:pt x="26654" y="42469"/>
                    <a:pt x="26328" y="42469"/>
                  </a:cubicBezTo>
                  <a:cubicBezTo>
                    <a:pt x="25283" y="42469"/>
                    <a:pt x="24165" y="42766"/>
                    <a:pt x="23297" y="43216"/>
                  </a:cubicBezTo>
                  <a:cubicBezTo>
                    <a:pt x="20956" y="44426"/>
                    <a:pt x="19985" y="48030"/>
                    <a:pt x="20833" y="50398"/>
                  </a:cubicBezTo>
                  <a:cubicBezTo>
                    <a:pt x="21521" y="52313"/>
                    <a:pt x="23292" y="53818"/>
                    <a:pt x="23487" y="55843"/>
                  </a:cubicBezTo>
                  <a:cubicBezTo>
                    <a:pt x="23511" y="56079"/>
                    <a:pt x="23505" y="56337"/>
                    <a:pt x="23360" y="56524"/>
                  </a:cubicBezTo>
                  <a:cubicBezTo>
                    <a:pt x="23194" y="56740"/>
                    <a:pt x="22899" y="56796"/>
                    <a:pt x="22629" y="56832"/>
                  </a:cubicBezTo>
                  <a:cubicBezTo>
                    <a:pt x="21830" y="56940"/>
                    <a:pt x="21024" y="56994"/>
                    <a:pt x="20218" y="56994"/>
                  </a:cubicBezTo>
                  <a:cubicBezTo>
                    <a:pt x="19306" y="56994"/>
                    <a:pt x="18394" y="56925"/>
                    <a:pt x="17492" y="56787"/>
                  </a:cubicBezTo>
                  <a:cubicBezTo>
                    <a:pt x="17109" y="56728"/>
                    <a:pt x="16708" y="56649"/>
                    <a:pt x="16411" y="56402"/>
                  </a:cubicBezTo>
                  <a:cubicBezTo>
                    <a:pt x="15622" y="55743"/>
                    <a:pt x="16038" y="54469"/>
                    <a:pt x="16553" y="53580"/>
                  </a:cubicBezTo>
                  <a:cubicBezTo>
                    <a:pt x="17070" y="52691"/>
                    <a:pt x="17611" y="51513"/>
                    <a:pt x="16951" y="50725"/>
                  </a:cubicBezTo>
                  <a:cubicBezTo>
                    <a:pt x="16569" y="50269"/>
                    <a:pt x="15861" y="50087"/>
                    <a:pt x="15667" y="49526"/>
                  </a:cubicBezTo>
                  <a:cubicBezTo>
                    <a:pt x="15546" y="49175"/>
                    <a:pt x="15674" y="48795"/>
                    <a:pt x="15702" y="48425"/>
                  </a:cubicBezTo>
                  <a:cubicBezTo>
                    <a:pt x="15823" y="46831"/>
                    <a:pt x="14158" y="45755"/>
                    <a:pt x="12720" y="45050"/>
                  </a:cubicBezTo>
                  <a:cubicBezTo>
                    <a:pt x="11492" y="44449"/>
                    <a:pt x="10176" y="43832"/>
                    <a:pt x="8830" y="43832"/>
                  </a:cubicBezTo>
                  <a:cubicBezTo>
                    <a:pt x="8620" y="43832"/>
                    <a:pt x="8408" y="43847"/>
                    <a:pt x="8197" y="43880"/>
                  </a:cubicBezTo>
                  <a:cubicBezTo>
                    <a:pt x="6820" y="44090"/>
                    <a:pt x="5597" y="45095"/>
                    <a:pt x="5119" y="46402"/>
                  </a:cubicBezTo>
                  <a:cubicBezTo>
                    <a:pt x="3638" y="46490"/>
                    <a:pt x="2940" y="48372"/>
                    <a:pt x="3193" y="49834"/>
                  </a:cubicBezTo>
                  <a:cubicBezTo>
                    <a:pt x="3444" y="51297"/>
                    <a:pt x="4254" y="52647"/>
                    <a:pt x="4303" y="54129"/>
                  </a:cubicBezTo>
                  <a:cubicBezTo>
                    <a:pt x="3616" y="54181"/>
                    <a:pt x="2990" y="54707"/>
                    <a:pt x="2820" y="55375"/>
                  </a:cubicBezTo>
                  <a:cubicBezTo>
                    <a:pt x="2539" y="55172"/>
                    <a:pt x="2136" y="55062"/>
                    <a:pt x="1730" y="55062"/>
                  </a:cubicBezTo>
                  <a:cubicBezTo>
                    <a:pt x="1232" y="55062"/>
                    <a:pt x="731" y="55228"/>
                    <a:pt x="449" y="55594"/>
                  </a:cubicBezTo>
                  <a:cubicBezTo>
                    <a:pt x="1" y="56175"/>
                    <a:pt x="328" y="57220"/>
                    <a:pt x="403" y="57932"/>
                  </a:cubicBezTo>
                  <a:cubicBezTo>
                    <a:pt x="497" y="58840"/>
                    <a:pt x="232" y="59892"/>
                    <a:pt x="162" y="60819"/>
                  </a:cubicBezTo>
                  <a:cubicBezTo>
                    <a:pt x="5280" y="61099"/>
                    <a:pt x="10405" y="61239"/>
                    <a:pt x="15531" y="61239"/>
                  </a:cubicBezTo>
                  <a:cubicBezTo>
                    <a:pt x="19707" y="61239"/>
                    <a:pt x="23883" y="61146"/>
                    <a:pt x="28056" y="60960"/>
                  </a:cubicBezTo>
                  <a:cubicBezTo>
                    <a:pt x="33995" y="60697"/>
                    <a:pt x="39931" y="60245"/>
                    <a:pt x="45876" y="60245"/>
                  </a:cubicBezTo>
                  <a:cubicBezTo>
                    <a:pt x="45963" y="60245"/>
                    <a:pt x="46050" y="60245"/>
                    <a:pt x="46136" y="60245"/>
                  </a:cubicBezTo>
                  <a:cubicBezTo>
                    <a:pt x="49530" y="60253"/>
                    <a:pt x="52927" y="60410"/>
                    <a:pt x="56319" y="60410"/>
                  </a:cubicBezTo>
                  <a:cubicBezTo>
                    <a:pt x="58236" y="60410"/>
                    <a:pt x="60150" y="60360"/>
                    <a:pt x="62062" y="60204"/>
                  </a:cubicBezTo>
                  <a:cubicBezTo>
                    <a:pt x="63963" y="60048"/>
                    <a:pt x="63638" y="56363"/>
                    <a:pt x="63602" y="54904"/>
                  </a:cubicBezTo>
                  <a:cubicBezTo>
                    <a:pt x="63545" y="52566"/>
                    <a:pt x="63119" y="50256"/>
                    <a:pt x="62820" y="47942"/>
                  </a:cubicBezTo>
                  <a:cubicBezTo>
                    <a:pt x="62215" y="43259"/>
                    <a:pt x="62152" y="38505"/>
                    <a:pt x="62630" y="33807"/>
                  </a:cubicBezTo>
                  <a:cubicBezTo>
                    <a:pt x="62853" y="31617"/>
                    <a:pt x="62932" y="29413"/>
                    <a:pt x="62439" y="27250"/>
                  </a:cubicBezTo>
                  <a:cubicBezTo>
                    <a:pt x="62345" y="26841"/>
                    <a:pt x="62228" y="26430"/>
                    <a:pt x="62261" y="26011"/>
                  </a:cubicBezTo>
                  <a:cubicBezTo>
                    <a:pt x="62294" y="25585"/>
                    <a:pt x="62480" y="25189"/>
                    <a:pt x="62596" y="24778"/>
                  </a:cubicBezTo>
                  <a:cubicBezTo>
                    <a:pt x="62833" y="23933"/>
                    <a:pt x="62792" y="22775"/>
                    <a:pt x="62412" y="21972"/>
                  </a:cubicBezTo>
                  <a:cubicBezTo>
                    <a:pt x="62325" y="21792"/>
                    <a:pt x="61036" y="20320"/>
                    <a:pt x="60619" y="20320"/>
                  </a:cubicBezTo>
                  <a:cubicBezTo>
                    <a:pt x="60570" y="20320"/>
                    <a:pt x="60533" y="20340"/>
                    <a:pt x="60512" y="20384"/>
                  </a:cubicBezTo>
                  <a:cubicBezTo>
                    <a:pt x="61842" y="17669"/>
                    <a:pt x="59247" y="15200"/>
                    <a:pt x="56629" y="15200"/>
                  </a:cubicBezTo>
                  <a:cubicBezTo>
                    <a:pt x="56294" y="15200"/>
                    <a:pt x="55958" y="15240"/>
                    <a:pt x="55630" y="15326"/>
                  </a:cubicBezTo>
                  <a:cubicBezTo>
                    <a:pt x="54618" y="15592"/>
                    <a:pt x="53731" y="16287"/>
                    <a:pt x="53212" y="17193"/>
                  </a:cubicBezTo>
                  <a:lnTo>
                    <a:pt x="53212" y="17193"/>
                  </a:lnTo>
                  <a:cubicBezTo>
                    <a:pt x="53391" y="16641"/>
                    <a:pt x="53355" y="16018"/>
                    <a:pt x="53095" y="15499"/>
                  </a:cubicBezTo>
                  <a:cubicBezTo>
                    <a:pt x="52749" y="14807"/>
                    <a:pt x="52021" y="14325"/>
                    <a:pt x="51250" y="14276"/>
                  </a:cubicBezTo>
                  <a:cubicBezTo>
                    <a:pt x="51853" y="13216"/>
                    <a:pt x="51808" y="11819"/>
                    <a:pt x="51138" y="10800"/>
                  </a:cubicBezTo>
                  <a:cubicBezTo>
                    <a:pt x="50613" y="10000"/>
                    <a:pt x="49121" y="9092"/>
                    <a:pt x="47940" y="9092"/>
                  </a:cubicBezTo>
                  <a:cubicBezTo>
                    <a:pt x="47624" y="9092"/>
                    <a:pt x="47330" y="9157"/>
                    <a:pt x="47083" y="9307"/>
                  </a:cubicBezTo>
                  <a:cubicBezTo>
                    <a:pt x="46859" y="8091"/>
                    <a:pt x="45845" y="7017"/>
                    <a:pt x="44553" y="7017"/>
                  </a:cubicBezTo>
                  <a:cubicBezTo>
                    <a:pt x="44524" y="7017"/>
                    <a:pt x="44494" y="7018"/>
                    <a:pt x="44464" y="7019"/>
                  </a:cubicBezTo>
                  <a:cubicBezTo>
                    <a:pt x="45501" y="6980"/>
                    <a:pt x="45565" y="4492"/>
                    <a:pt x="45488" y="3854"/>
                  </a:cubicBezTo>
                  <a:cubicBezTo>
                    <a:pt x="45332" y="2545"/>
                    <a:pt x="44812" y="1249"/>
                    <a:pt x="43663" y="514"/>
                  </a:cubicBezTo>
                  <a:cubicBezTo>
                    <a:pt x="43067" y="135"/>
                    <a:pt x="42526" y="0"/>
                    <a:pt x="41991" y="0"/>
                  </a:cubicBezTo>
                  <a:close/>
                </a:path>
              </a:pathLst>
            </a:custGeom>
            <a:solidFill>
              <a:srgbClr val="191919">
                <a:alpha val="26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3777510" y="1516350"/>
              <a:ext cx="5384261" cy="3693927"/>
            </a:xfrm>
            <a:custGeom>
              <a:avLst/>
              <a:gdLst/>
              <a:ahLst/>
              <a:cxnLst/>
              <a:rect l="l" t="t" r="r" b="b"/>
              <a:pathLst>
                <a:path w="62289" h="42734" extrusionOk="0">
                  <a:moveTo>
                    <a:pt x="55771" y="1"/>
                  </a:moveTo>
                  <a:cubicBezTo>
                    <a:pt x="53978" y="1"/>
                    <a:pt x="52258" y="1025"/>
                    <a:pt x="51133" y="2440"/>
                  </a:cubicBezTo>
                  <a:cubicBezTo>
                    <a:pt x="50264" y="3535"/>
                    <a:pt x="49686" y="4995"/>
                    <a:pt x="50092" y="6333"/>
                  </a:cubicBezTo>
                  <a:cubicBezTo>
                    <a:pt x="47816" y="7494"/>
                    <a:pt x="47213" y="10628"/>
                    <a:pt x="48009" y="13057"/>
                  </a:cubicBezTo>
                  <a:cubicBezTo>
                    <a:pt x="48242" y="13771"/>
                    <a:pt x="48602" y="14522"/>
                    <a:pt x="49237" y="14961"/>
                  </a:cubicBezTo>
                  <a:cubicBezTo>
                    <a:pt x="49760" y="15321"/>
                    <a:pt x="50502" y="15200"/>
                    <a:pt x="50981" y="15605"/>
                  </a:cubicBezTo>
                  <a:cubicBezTo>
                    <a:pt x="51896" y="16380"/>
                    <a:pt x="51739" y="17839"/>
                    <a:pt x="52716" y="18691"/>
                  </a:cubicBezTo>
                  <a:cubicBezTo>
                    <a:pt x="53417" y="19304"/>
                    <a:pt x="53929" y="19539"/>
                    <a:pt x="54085" y="20466"/>
                  </a:cubicBezTo>
                  <a:cubicBezTo>
                    <a:pt x="54243" y="21414"/>
                    <a:pt x="53613" y="22248"/>
                    <a:pt x="54054" y="23198"/>
                  </a:cubicBezTo>
                  <a:cubicBezTo>
                    <a:pt x="54340" y="23817"/>
                    <a:pt x="54862" y="24291"/>
                    <a:pt x="55370" y="24748"/>
                  </a:cubicBezTo>
                  <a:cubicBezTo>
                    <a:pt x="54555" y="25231"/>
                    <a:pt x="53846" y="25889"/>
                    <a:pt x="53302" y="26663"/>
                  </a:cubicBezTo>
                  <a:cubicBezTo>
                    <a:pt x="53408" y="25883"/>
                    <a:pt x="52658" y="25197"/>
                    <a:pt x="51878" y="25078"/>
                  </a:cubicBezTo>
                  <a:cubicBezTo>
                    <a:pt x="51755" y="25059"/>
                    <a:pt x="51631" y="25050"/>
                    <a:pt x="51507" y="25050"/>
                  </a:cubicBezTo>
                  <a:cubicBezTo>
                    <a:pt x="50854" y="25050"/>
                    <a:pt x="50206" y="25291"/>
                    <a:pt x="49588" y="25529"/>
                  </a:cubicBezTo>
                  <a:cubicBezTo>
                    <a:pt x="50005" y="24644"/>
                    <a:pt x="49661" y="23475"/>
                    <a:pt x="48831" y="22958"/>
                  </a:cubicBezTo>
                  <a:cubicBezTo>
                    <a:pt x="48521" y="22765"/>
                    <a:pt x="48158" y="22673"/>
                    <a:pt x="47795" y="22673"/>
                  </a:cubicBezTo>
                  <a:cubicBezTo>
                    <a:pt x="47185" y="22673"/>
                    <a:pt x="46571" y="22932"/>
                    <a:pt x="46188" y="23410"/>
                  </a:cubicBezTo>
                  <a:cubicBezTo>
                    <a:pt x="46265" y="21574"/>
                    <a:pt x="44694" y="19889"/>
                    <a:pt x="42874" y="19626"/>
                  </a:cubicBezTo>
                  <a:cubicBezTo>
                    <a:pt x="42684" y="19599"/>
                    <a:pt x="42493" y="19585"/>
                    <a:pt x="42302" y="19585"/>
                  </a:cubicBezTo>
                  <a:cubicBezTo>
                    <a:pt x="40674" y="19585"/>
                    <a:pt x="39081" y="20554"/>
                    <a:pt x="38218" y="21954"/>
                  </a:cubicBezTo>
                  <a:cubicBezTo>
                    <a:pt x="37700" y="22793"/>
                    <a:pt x="37414" y="23808"/>
                    <a:pt x="37600" y="24777"/>
                  </a:cubicBezTo>
                  <a:cubicBezTo>
                    <a:pt x="37788" y="25765"/>
                    <a:pt x="38479" y="26529"/>
                    <a:pt x="39402" y="26885"/>
                  </a:cubicBezTo>
                  <a:cubicBezTo>
                    <a:pt x="37909" y="29238"/>
                    <a:pt x="40661" y="29853"/>
                    <a:pt x="42146" y="30614"/>
                  </a:cubicBezTo>
                  <a:lnTo>
                    <a:pt x="42146" y="30614"/>
                  </a:lnTo>
                  <a:cubicBezTo>
                    <a:pt x="41987" y="30532"/>
                    <a:pt x="41822" y="30496"/>
                    <a:pt x="41657" y="30496"/>
                  </a:cubicBezTo>
                  <a:cubicBezTo>
                    <a:pt x="41013" y="30496"/>
                    <a:pt x="40361" y="31050"/>
                    <a:pt x="39999" y="31646"/>
                  </a:cubicBezTo>
                  <a:cubicBezTo>
                    <a:pt x="39544" y="32396"/>
                    <a:pt x="39233" y="33306"/>
                    <a:pt x="38475" y="33747"/>
                  </a:cubicBezTo>
                  <a:cubicBezTo>
                    <a:pt x="38221" y="33895"/>
                    <a:pt x="37931" y="33965"/>
                    <a:pt x="37638" y="33965"/>
                  </a:cubicBezTo>
                  <a:cubicBezTo>
                    <a:pt x="36995" y="33965"/>
                    <a:pt x="36342" y="33629"/>
                    <a:pt x="36036" y="33057"/>
                  </a:cubicBezTo>
                  <a:cubicBezTo>
                    <a:pt x="35862" y="32733"/>
                    <a:pt x="35794" y="32361"/>
                    <a:pt x="35659" y="32019"/>
                  </a:cubicBezTo>
                  <a:cubicBezTo>
                    <a:pt x="35193" y="30833"/>
                    <a:pt x="33901" y="30121"/>
                    <a:pt x="32621" y="30121"/>
                  </a:cubicBezTo>
                  <a:cubicBezTo>
                    <a:pt x="32364" y="30121"/>
                    <a:pt x="32108" y="30150"/>
                    <a:pt x="31858" y="30209"/>
                  </a:cubicBezTo>
                  <a:cubicBezTo>
                    <a:pt x="30370" y="30564"/>
                    <a:pt x="29206" y="31836"/>
                    <a:pt x="28714" y="33285"/>
                  </a:cubicBezTo>
                  <a:cubicBezTo>
                    <a:pt x="28550" y="33221"/>
                    <a:pt x="28381" y="33191"/>
                    <a:pt x="28211" y="33191"/>
                  </a:cubicBezTo>
                  <a:cubicBezTo>
                    <a:pt x="27488" y="33191"/>
                    <a:pt x="26767" y="33729"/>
                    <a:pt x="26448" y="34411"/>
                  </a:cubicBezTo>
                  <a:cubicBezTo>
                    <a:pt x="26067" y="35224"/>
                    <a:pt x="25953" y="36411"/>
                    <a:pt x="26486" y="37144"/>
                  </a:cubicBezTo>
                  <a:cubicBezTo>
                    <a:pt x="26527" y="37200"/>
                    <a:pt x="28133" y="38774"/>
                    <a:pt x="28008" y="38774"/>
                  </a:cubicBezTo>
                  <a:cubicBezTo>
                    <a:pt x="28004" y="38774"/>
                    <a:pt x="27998" y="38773"/>
                    <a:pt x="27991" y="38769"/>
                  </a:cubicBezTo>
                  <a:cubicBezTo>
                    <a:pt x="27238" y="38446"/>
                    <a:pt x="26138" y="38312"/>
                    <a:pt x="25017" y="38312"/>
                  </a:cubicBezTo>
                  <a:cubicBezTo>
                    <a:pt x="23782" y="38312"/>
                    <a:pt x="22523" y="38475"/>
                    <a:pt x="21676" y="38727"/>
                  </a:cubicBezTo>
                  <a:cubicBezTo>
                    <a:pt x="21082" y="37968"/>
                    <a:pt x="20119" y="37579"/>
                    <a:pt x="19159" y="37579"/>
                  </a:cubicBezTo>
                  <a:cubicBezTo>
                    <a:pt x="18327" y="37579"/>
                    <a:pt x="17499" y="37872"/>
                    <a:pt x="16916" y="38470"/>
                  </a:cubicBezTo>
                  <a:cubicBezTo>
                    <a:pt x="15915" y="37581"/>
                    <a:pt x="14582" y="37141"/>
                    <a:pt x="13247" y="37141"/>
                  </a:cubicBezTo>
                  <a:cubicBezTo>
                    <a:pt x="11775" y="37141"/>
                    <a:pt x="10300" y="37675"/>
                    <a:pt x="9265" y="38729"/>
                  </a:cubicBezTo>
                  <a:cubicBezTo>
                    <a:pt x="9113" y="38648"/>
                    <a:pt x="8957" y="38612"/>
                    <a:pt x="8801" y="38612"/>
                  </a:cubicBezTo>
                  <a:cubicBezTo>
                    <a:pt x="8173" y="38612"/>
                    <a:pt x="7537" y="39188"/>
                    <a:pt x="7103" y="39726"/>
                  </a:cubicBezTo>
                  <a:cubicBezTo>
                    <a:pt x="6463" y="40517"/>
                    <a:pt x="6001" y="40805"/>
                    <a:pt x="5616" y="40805"/>
                  </a:cubicBezTo>
                  <a:cubicBezTo>
                    <a:pt x="4728" y="40805"/>
                    <a:pt x="4252" y="39272"/>
                    <a:pt x="2968" y="38837"/>
                  </a:cubicBezTo>
                  <a:cubicBezTo>
                    <a:pt x="2760" y="38766"/>
                    <a:pt x="2561" y="38734"/>
                    <a:pt x="2372" y="38734"/>
                  </a:cubicBezTo>
                  <a:cubicBezTo>
                    <a:pt x="840" y="38734"/>
                    <a:pt x="0" y="40882"/>
                    <a:pt x="614" y="42225"/>
                  </a:cubicBezTo>
                  <a:lnTo>
                    <a:pt x="1378" y="42412"/>
                  </a:lnTo>
                  <a:lnTo>
                    <a:pt x="60097" y="42669"/>
                  </a:lnTo>
                  <a:cubicBezTo>
                    <a:pt x="60508" y="42693"/>
                    <a:pt x="60828" y="42734"/>
                    <a:pt x="61084" y="42734"/>
                  </a:cubicBezTo>
                  <a:cubicBezTo>
                    <a:pt x="61577" y="42734"/>
                    <a:pt x="61834" y="42581"/>
                    <a:pt x="62053" y="41854"/>
                  </a:cubicBezTo>
                  <a:cubicBezTo>
                    <a:pt x="62289" y="41072"/>
                    <a:pt x="62054" y="39595"/>
                    <a:pt x="62088" y="38759"/>
                  </a:cubicBezTo>
                  <a:cubicBezTo>
                    <a:pt x="62195" y="36114"/>
                    <a:pt x="61972" y="33468"/>
                    <a:pt x="61979" y="30822"/>
                  </a:cubicBezTo>
                  <a:cubicBezTo>
                    <a:pt x="61988" y="26843"/>
                    <a:pt x="62135" y="22940"/>
                    <a:pt x="62127" y="18983"/>
                  </a:cubicBezTo>
                  <a:cubicBezTo>
                    <a:pt x="62120" y="14749"/>
                    <a:pt x="61933" y="10515"/>
                    <a:pt x="61566" y="6297"/>
                  </a:cubicBezTo>
                  <a:cubicBezTo>
                    <a:pt x="61470" y="5191"/>
                    <a:pt x="61056" y="3778"/>
                    <a:pt x="59947" y="3738"/>
                  </a:cubicBezTo>
                  <a:cubicBezTo>
                    <a:pt x="59914" y="1800"/>
                    <a:pt x="58096" y="180"/>
                    <a:pt x="56164" y="17"/>
                  </a:cubicBezTo>
                  <a:cubicBezTo>
                    <a:pt x="56033" y="6"/>
                    <a:pt x="55902" y="1"/>
                    <a:pt x="55771" y="1"/>
                  </a:cubicBezTo>
                  <a:close/>
                </a:path>
              </a:pathLst>
            </a:custGeom>
            <a:solidFill>
              <a:srgbClr val="191919">
                <a:alpha val="26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5833484" y="1018613"/>
              <a:ext cx="807178" cy="582022"/>
            </a:xfrm>
            <a:custGeom>
              <a:avLst/>
              <a:gdLst/>
              <a:ahLst/>
              <a:cxnLst/>
              <a:rect l="l" t="t" r="r" b="b"/>
              <a:pathLst>
                <a:path w="10063" h="7256" extrusionOk="0">
                  <a:moveTo>
                    <a:pt x="6093" y="0"/>
                  </a:moveTo>
                  <a:cubicBezTo>
                    <a:pt x="5118" y="0"/>
                    <a:pt x="4089" y="644"/>
                    <a:pt x="3634" y="1415"/>
                  </a:cubicBezTo>
                  <a:cubicBezTo>
                    <a:pt x="3430" y="1764"/>
                    <a:pt x="3245" y="2142"/>
                    <a:pt x="3217" y="2546"/>
                  </a:cubicBezTo>
                  <a:cubicBezTo>
                    <a:pt x="3187" y="2951"/>
                    <a:pt x="3342" y="3390"/>
                    <a:pt x="3685" y="3604"/>
                  </a:cubicBezTo>
                  <a:cubicBezTo>
                    <a:pt x="3386" y="3419"/>
                    <a:pt x="3084" y="3338"/>
                    <a:pt x="2793" y="3338"/>
                  </a:cubicBezTo>
                  <a:cubicBezTo>
                    <a:pt x="2571" y="3338"/>
                    <a:pt x="2356" y="3385"/>
                    <a:pt x="2154" y="3469"/>
                  </a:cubicBezTo>
                  <a:cubicBezTo>
                    <a:pt x="770" y="4046"/>
                    <a:pt x="1" y="6366"/>
                    <a:pt x="1912" y="7050"/>
                  </a:cubicBezTo>
                  <a:cubicBezTo>
                    <a:pt x="2301" y="7190"/>
                    <a:pt x="2752" y="7256"/>
                    <a:pt x="3236" y="7256"/>
                  </a:cubicBezTo>
                  <a:cubicBezTo>
                    <a:pt x="6091" y="7256"/>
                    <a:pt x="10063" y="4960"/>
                    <a:pt x="8843" y="1987"/>
                  </a:cubicBezTo>
                  <a:cubicBezTo>
                    <a:pt x="8699" y="1636"/>
                    <a:pt x="8359" y="1282"/>
                    <a:pt x="8020" y="1282"/>
                  </a:cubicBezTo>
                  <a:cubicBezTo>
                    <a:pt x="7938" y="1282"/>
                    <a:pt x="7856" y="1303"/>
                    <a:pt x="7777" y="1350"/>
                  </a:cubicBezTo>
                  <a:cubicBezTo>
                    <a:pt x="7694" y="801"/>
                    <a:pt x="7295" y="311"/>
                    <a:pt x="6774" y="118"/>
                  </a:cubicBezTo>
                  <a:cubicBezTo>
                    <a:pt x="6556" y="37"/>
                    <a:pt x="6326" y="0"/>
                    <a:pt x="6093" y="0"/>
                  </a:cubicBezTo>
                  <a:close/>
                </a:path>
              </a:pathLst>
            </a:custGeom>
            <a:solidFill>
              <a:srgbClr val="191919">
                <a:alpha val="34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4"/>
          <p:cNvGrpSpPr/>
          <p:nvPr/>
        </p:nvGrpSpPr>
        <p:grpSpPr>
          <a:xfrm>
            <a:off x="-230225" y="145238"/>
            <a:ext cx="9374225" cy="4935150"/>
            <a:chOff x="-230225" y="145238"/>
            <a:chExt cx="9374225" cy="4935150"/>
          </a:xfrm>
        </p:grpSpPr>
        <p:sp>
          <p:nvSpPr>
            <p:cNvPr id="558" name="Google Shape;558;p34"/>
            <p:cNvSpPr/>
            <p:nvPr/>
          </p:nvSpPr>
          <p:spPr>
            <a:xfrm>
              <a:off x="8158500" y="3694850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753891" y="531115"/>
              <a:ext cx="1201800" cy="1069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700938" y="387163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7711200" y="489475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-230225" y="1370750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8309138" y="2882763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5105988" y="145238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5105988" y="4608488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2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35"/>
          <p:cNvGrpSpPr/>
          <p:nvPr/>
        </p:nvGrpSpPr>
        <p:grpSpPr>
          <a:xfrm>
            <a:off x="31175" y="0"/>
            <a:ext cx="9112825" cy="5287250"/>
            <a:chOff x="31175" y="0"/>
            <a:chExt cx="9112825" cy="5287250"/>
          </a:xfrm>
        </p:grpSpPr>
        <p:sp>
          <p:nvSpPr>
            <p:cNvPr id="568" name="Google Shape;568;p35"/>
            <p:cNvSpPr/>
            <p:nvPr/>
          </p:nvSpPr>
          <p:spPr>
            <a:xfrm>
              <a:off x="2214425" y="2463400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2330325" y="3727300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8158500" y="0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60000">
                  <a:srgbClr val="191919">
                    <a:alpha val="1058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6122400" y="150588"/>
              <a:ext cx="684300" cy="6843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8110700" y="4158000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436350" y="0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60000">
                  <a:srgbClr val="191919">
                    <a:alpha val="1058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104925" y="1302750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5605325" y="4301750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6334800" y="4301750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7905550" y="615575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3613550" y="4608500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31175" y="3686100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1110250" y="392775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-1" y="2365901"/>
            <a:ext cx="5494715" cy="2777599"/>
            <a:chOff x="-1" y="2365901"/>
            <a:chExt cx="5494715" cy="2777599"/>
          </a:xfrm>
        </p:grpSpPr>
        <p:sp>
          <p:nvSpPr>
            <p:cNvPr id="28" name="Google Shape;28;p3"/>
            <p:cNvSpPr/>
            <p:nvPr/>
          </p:nvSpPr>
          <p:spPr>
            <a:xfrm rot="10800000" flipH="1">
              <a:off x="-1" y="2365901"/>
              <a:ext cx="5494715" cy="2777593"/>
            </a:xfrm>
            <a:custGeom>
              <a:avLst/>
              <a:gdLst/>
              <a:ahLst/>
              <a:cxnLst/>
              <a:rect l="l" t="t" r="r" b="b"/>
              <a:pathLst>
                <a:path w="20354" h="10289" extrusionOk="0">
                  <a:moveTo>
                    <a:pt x="11" y="1"/>
                  </a:moveTo>
                  <a:lnTo>
                    <a:pt x="1" y="9670"/>
                  </a:lnTo>
                  <a:cubicBezTo>
                    <a:pt x="129" y="9663"/>
                    <a:pt x="256" y="9656"/>
                    <a:pt x="384" y="9650"/>
                  </a:cubicBezTo>
                  <a:cubicBezTo>
                    <a:pt x="772" y="10064"/>
                    <a:pt x="1341" y="10289"/>
                    <a:pt x="1908" y="10289"/>
                  </a:cubicBezTo>
                  <a:cubicBezTo>
                    <a:pt x="2208" y="10289"/>
                    <a:pt x="2508" y="10225"/>
                    <a:pt x="2778" y="10094"/>
                  </a:cubicBezTo>
                  <a:cubicBezTo>
                    <a:pt x="3560" y="9715"/>
                    <a:pt x="4042" y="8797"/>
                    <a:pt x="3908" y="7939"/>
                  </a:cubicBezTo>
                  <a:lnTo>
                    <a:pt x="3908" y="7939"/>
                  </a:lnTo>
                  <a:cubicBezTo>
                    <a:pt x="4092" y="8078"/>
                    <a:pt x="4312" y="8134"/>
                    <a:pt x="4540" y="8134"/>
                  </a:cubicBezTo>
                  <a:cubicBezTo>
                    <a:pt x="4817" y="8134"/>
                    <a:pt x="5107" y="8052"/>
                    <a:pt x="5360" y="7939"/>
                  </a:cubicBezTo>
                  <a:cubicBezTo>
                    <a:pt x="7000" y="7204"/>
                    <a:pt x="7955" y="5205"/>
                    <a:pt x="7494" y="3471"/>
                  </a:cubicBezTo>
                  <a:lnTo>
                    <a:pt x="7494" y="3471"/>
                  </a:lnTo>
                  <a:cubicBezTo>
                    <a:pt x="7845" y="3602"/>
                    <a:pt x="8215" y="3663"/>
                    <a:pt x="8587" y="3663"/>
                  </a:cubicBezTo>
                  <a:cubicBezTo>
                    <a:pt x="9892" y="3663"/>
                    <a:pt x="11211" y="2899"/>
                    <a:pt x="11754" y="1700"/>
                  </a:cubicBezTo>
                  <a:cubicBezTo>
                    <a:pt x="12714" y="2265"/>
                    <a:pt x="13758" y="2485"/>
                    <a:pt x="14774" y="2485"/>
                  </a:cubicBezTo>
                  <a:cubicBezTo>
                    <a:pt x="17677" y="2485"/>
                    <a:pt x="20354" y="687"/>
                    <a:pt x="20201" y="1"/>
                  </a:cubicBezTo>
                  <a:close/>
                </a:path>
              </a:pathLst>
            </a:custGeom>
            <a:solidFill>
              <a:srgbClr val="191919">
                <a:alpha val="34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 flipH="1">
              <a:off x="0" y="2846300"/>
              <a:ext cx="4544336" cy="2297199"/>
            </a:xfrm>
            <a:custGeom>
              <a:avLst/>
              <a:gdLst/>
              <a:ahLst/>
              <a:cxnLst/>
              <a:rect l="l" t="t" r="r" b="b"/>
              <a:pathLst>
                <a:path w="20354" h="10289" extrusionOk="0">
                  <a:moveTo>
                    <a:pt x="11" y="1"/>
                  </a:moveTo>
                  <a:lnTo>
                    <a:pt x="1" y="9670"/>
                  </a:lnTo>
                  <a:cubicBezTo>
                    <a:pt x="129" y="9663"/>
                    <a:pt x="256" y="9656"/>
                    <a:pt x="384" y="9650"/>
                  </a:cubicBezTo>
                  <a:cubicBezTo>
                    <a:pt x="772" y="10064"/>
                    <a:pt x="1341" y="10289"/>
                    <a:pt x="1908" y="10289"/>
                  </a:cubicBezTo>
                  <a:cubicBezTo>
                    <a:pt x="2208" y="10289"/>
                    <a:pt x="2508" y="10225"/>
                    <a:pt x="2778" y="10094"/>
                  </a:cubicBezTo>
                  <a:cubicBezTo>
                    <a:pt x="3560" y="9715"/>
                    <a:pt x="4042" y="8797"/>
                    <a:pt x="3908" y="7939"/>
                  </a:cubicBezTo>
                  <a:lnTo>
                    <a:pt x="3908" y="7939"/>
                  </a:lnTo>
                  <a:cubicBezTo>
                    <a:pt x="4092" y="8078"/>
                    <a:pt x="4312" y="8134"/>
                    <a:pt x="4540" y="8134"/>
                  </a:cubicBezTo>
                  <a:cubicBezTo>
                    <a:pt x="4817" y="8134"/>
                    <a:pt x="5107" y="8052"/>
                    <a:pt x="5360" y="7939"/>
                  </a:cubicBezTo>
                  <a:cubicBezTo>
                    <a:pt x="7000" y="7204"/>
                    <a:pt x="7955" y="5205"/>
                    <a:pt x="7494" y="3471"/>
                  </a:cubicBezTo>
                  <a:lnTo>
                    <a:pt x="7494" y="3471"/>
                  </a:lnTo>
                  <a:cubicBezTo>
                    <a:pt x="7845" y="3602"/>
                    <a:pt x="8215" y="3663"/>
                    <a:pt x="8587" y="3663"/>
                  </a:cubicBezTo>
                  <a:cubicBezTo>
                    <a:pt x="9892" y="3663"/>
                    <a:pt x="11211" y="2899"/>
                    <a:pt x="11754" y="1700"/>
                  </a:cubicBezTo>
                  <a:cubicBezTo>
                    <a:pt x="12714" y="2265"/>
                    <a:pt x="13758" y="2485"/>
                    <a:pt x="14774" y="2485"/>
                  </a:cubicBezTo>
                  <a:cubicBezTo>
                    <a:pt x="17677" y="2485"/>
                    <a:pt x="20354" y="687"/>
                    <a:pt x="20201" y="1"/>
                  </a:cubicBezTo>
                  <a:close/>
                </a:path>
              </a:pathLst>
            </a:custGeom>
            <a:solidFill>
              <a:srgbClr val="191919">
                <a:alpha val="34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 flipH="1">
              <a:off x="0" y="3573192"/>
              <a:ext cx="3106377" cy="1570307"/>
            </a:xfrm>
            <a:custGeom>
              <a:avLst/>
              <a:gdLst/>
              <a:ahLst/>
              <a:cxnLst/>
              <a:rect l="l" t="t" r="r" b="b"/>
              <a:pathLst>
                <a:path w="20354" h="10289" extrusionOk="0">
                  <a:moveTo>
                    <a:pt x="11" y="1"/>
                  </a:moveTo>
                  <a:lnTo>
                    <a:pt x="1" y="9670"/>
                  </a:lnTo>
                  <a:cubicBezTo>
                    <a:pt x="129" y="9663"/>
                    <a:pt x="256" y="9656"/>
                    <a:pt x="384" y="9650"/>
                  </a:cubicBezTo>
                  <a:cubicBezTo>
                    <a:pt x="772" y="10064"/>
                    <a:pt x="1341" y="10289"/>
                    <a:pt x="1908" y="10289"/>
                  </a:cubicBezTo>
                  <a:cubicBezTo>
                    <a:pt x="2208" y="10289"/>
                    <a:pt x="2508" y="10225"/>
                    <a:pt x="2778" y="10094"/>
                  </a:cubicBezTo>
                  <a:cubicBezTo>
                    <a:pt x="3560" y="9715"/>
                    <a:pt x="4042" y="8797"/>
                    <a:pt x="3908" y="7939"/>
                  </a:cubicBezTo>
                  <a:lnTo>
                    <a:pt x="3908" y="7939"/>
                  </a:lnTo>
                  <a:cubicBezTo>
                    <a:pt x="4092" y="8078"/>
                    <a:pt x="4312" y="8134"/>
                    <a:pt x="4540" y="8134"/>
                  </a:cubicBezTo>
                  <a:cubicBezTo>
                    <a:pt x="4817" y="8134"/>
                    <a:pt x="5107" y="8052"/>
                    <a:pt x="5360" y="7939"/>
                  </a:cubicBezTo>
                  <a:cubicBezTo>
                    <a:pt x="7000" y="7204"/>
                    <a:pt x="7955" y="5205"/>
                    <a:pt x="7494" y="3471"/>
                  </a:cubicBezTo>
                  <a:lnTo>
                    <a:pt x="7494" y="3471"/>
                  </a:lnTo>
                  <a:cubicBezTo>
                    <a:pt x="7845" y="3602"/>
                    <a:pt x="8215" y="3663"/>
                    <a:pt x="8587" y="3663"/>
                  </a:cubicBezTo>
                  <a:cubicBezTo>
                    <a:pt x="9892" y="3663"/>
                    <a:pt x="11211" y="2899"/>
                    <a:pt x="11754" y="1700"/>
                  </a:cubicBezTo>
                  <a:cubicBezTo>
                    <a:pt x="12714" y="2265"/>
                    <a:pt x="13758" y="2485"/>
                    <a:pt x="14774" y="2485"/>
                  </a:cubicBezTo>
                  <a:cubicBezTo>
                    <a:pt x="17677" y="2485"/>
                    <a:pt x="20354" y="687"/>
                    <a:pt x="20201" y="1"/>
                  </a:cubicBezTo>
                  <a:close/>
                </a:path>
              </a:pathLst>
            </a:custGeom>
            <a:solidFill>
              <a:srgbClr val="191919">
                <a:alpha val="34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2131775" y="1883850"/>
            <a:ext cx="36459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1172376" y="1719750"/>
            <a:ext cx="773400" cy="1853400"/>
          </a:xfrm>
          <a:prstGeom prst="rect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2131775" y="2818925"/>
            <a:ext cx="3645900" cy="6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175138" y="271700"/>
            <a:ext cx="8903525" cy="4639338"/>
            <a:chOff x="175138" y="271700"/>
            <a:chExt cx="8903525" cy="4639338"/>
          </a:xfrm>
        </p:grpSpPr>
        <p:sp>
          <p:nvSpPr>
            <p:cNvPr id="35" name="Google Shape;35;p3"/>
            <p:cNvSpPr/>
            <p:nvPr/>
          </p:nvSpPr>
          <p:spPr>
            <a:xfrm>
              <a:off x="3106363" y="3665750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677175" y="2963325"/>
              <a:ext cx="773400" cy="773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15100" y="572675"/>
              <a:ext cx="829200" cy="8292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75138" y="1613863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632225" y="271700"/>
              <a:ext cx="829200" cy="8292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606763" y="4439138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rot="-1151995">
              <a:off x="3783414" y="1300095"/>
              <a:ext cx="405029" cy="405029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6570450" y="1322"/>
            <a:ext cx="2573592" cy="3786967"/>
            <a:chOff x="6570450" y="1322"/>
            <a:chExt cx="2573592" cy="3786967"/>
          </a:xfrm>
        </p:grpSpPr>
        <p:sp>
          <p:nvSpPr>
            <p:cNvPr id="43" name="Google Shape;43;p3"/>
            <p:cNvSpPr/>
            <p:nvPr/>
          </p:nvSpPr>
          <p:spPr>
            <a:xfrm>
              <a:off x="6570450" y="1322"/>
              <a:ext cx="2573546" cy="3786967"/>
            </a:xfrm>
            <a:custGeom>
              <a:avLst/>
              <a:gdLst/>
              <a:ahLst/>
              <a:cxnLst/>
              <a:rect l="l" t="t" r="r" b="b"/>
              <a:pathLst>
                <a:path w="20051" h="29505" extrusionOk="0">
                  <a:moveTo>
                    <a:pt x="480" y="0"/>
                  </a:moveTo>
                  <a:cubicBezTo>
                    <a:pt x="435" y="0"/>
                    <a:pt x="394" y="47"/>
                    <a:pt x="369" y="91"/>
                  </a:cubicBezTo>
                  <a:cubicBezTo>
                    <a:pt x="1" y="749"/>
                    <a:pt x="268" y="1682"/>
                    <a:pt x="930" y="2045"/>
                  </a:cubicBezTo>
                  <a:cubicBezTo>
                    <a:pt x="546" y="3377"/>
                    <a:pt x="1047" y="4838"/>
                    <a:pt x="2112" y="5696"/>
                  </a:cubicBezTo>
                  <a:cubicBezTo>
                    <a:pt x="2379" y="5912"/>
                    <a:pt x="4424" y="6841"/>
                    <a:pt x="5384" y="6841"/>
                  </a:cubicBezTo>
                  <a:cubicBezTo>
                    <a:pt x="5641" y="6841"/>
                    <a:pt x="5820" y="6774"/>
                    <a:pt x="5867" y="6610"/>
                  </a:cubicBezTo>
                  <a:lnTo>
                    <a:pt x="5867" y="6610"/>
                  </a:lnTo>
                  <a:cubicBezTo>
                    <a:pt x="5476" y="7985"/>
                    <a:pt x="6043" y="9579"/>
                    <a:pt x="7215" y="10400"/>
                  </a:cubicBezTo>
                  <a:cubicBezTo>
                    <a:pt x="7384" y="10519"/>
                    <a:pt x="7569" y="10628"/>
                    <a:pt x="7674" y="10805"/>
                  </a:cubicBezTo>
                  <a:cubicBezTo>
                    <a:pt x="7789" y="10999"/>
                    <a:pt x="7785" y="11237"/>
                    <a:pt x="7802" y="11462"/>
                  </a:cubicBezTo>
                  <a:cubicBezTo>
                    <a:pt x="7878" y="12462"/>
                    <a:pt x="8442" y="13415"/>
                    <a:pt x="9282" y="13962"/>
                  </a:cubicBezTo>
                  <a:cubicBezTo>
                    <a:pt x="9816" y="14310"/>
                    <a:pt x="10454" y="14490"/>
                    <a:pt x="11091" y="14490"/>
                  </a:cubicBezTo>
                  <a:cubicBezTo>
                    <a:pt x="11458" y="14490"/>
                    <a:pt x="11825" y="14430"/>
                    <a:pt x="12172" y="14308"/>
                  </a:cubicBezTo>
                  <a:cubicBezTo>
                    <a:pt x="12530" y="14181"/>
                    <a:pt x="12890" y="13989"/>
                    <a:pt x="13262" y="13989"/>
                  </a:cubicBezTo>
                  <a:cubicBezTo>
                    <a:pt x="13315" y="13989"/>
                    <a:pt x="13367" y="13993"/>
                    <a:pt x="13420" y="14001"/>
                  </a:cubicBezTo>
                  <a:cubicBezTo>
                    <a:pt x="13647" y="14037"/>
                    <a:pt x="13852" y="14155"/>
                    <a:pt x="14070" y="14229"/>
                  </a:cubicBezTo>
                  <a:cubicBezTo>
                    <a:pt x="14266" y="14295"/>
                    <a:pt x="14463" y="14326"/>
                    <a:pt x="14658" y="14326"/>
                  </a:cubicBezTo>
                  <a:cubicBezTo>
                    <a:pt x="15651" y="14326"/>
                    <a:pt x="16611" y="13538"/>
                    <a:pt x="17282" y="12728"/>
                  </a:cubicBezTo>
                  <a:cubicBezTo>
                    <a:pt x="17674" y="12936"/>
                    <a:pt x="18068" y="13143"/>
                    <a:pt x="18460" y="13351"/>
                  </a:cubicBezTo>
                  <a:cubicBezTo>
                    <a:pt x="17276" y="14015"/>
                    <a:pt x="16194" y="14927"/>
                    <a:pt x="15551" y="16122"/>
                  </a:cubicBezTo>
                  <a:cubicBezTo>
                    <a:pt x="14908" y="17317"/>
                    <a:pt x="14757" y="18820"/>
                    <a:pt x="15366" y="20033"/>
                  </a:cubicBezTo>
                  <a:cubicBezTo>
                    <a:pt x="14174" y="20144"/>
                    <a:pt x="13569" y="21711"/>
                    <a:pt x="14037" y="22811"/>
                  </a:cubicBezTo>
                  <a:cubicBezTo>
                    <a:pt x="14507" y="23911"/>
                    <a:pt x="15656" y="24561"/>
                    <a:pt x="16788" y="24946"/>
                  </a:cubicBezTo>
                  <a:cubicBezTo>
                    <a:pt x="16106" y="25848"/>
                    <a:pt x="16319" y="27214"/>
                    <a:pt x="17056" y="28071"/>
                  </a:cubicBezTo>
                  <a:cubicBezTo>
                    <a:pt x="17793" y="28929"/>
                    <a:pt x="18929" y="29347"/>
                    <a:pt x="20050" y="29505"/>
                  </a:cubicBezTo>
                  <a:lnTo>
                    <a:pt x="20050" y="40"/>
                  </a:lnTo>
                  <a:lnTo>
                    <a:pt x="507" y="6"/>
                  </a:lnTo>
                  <a:lnTo>
                    <a:pt x="507" y="6"/>
                  </a:lnTo>
                  <a:cubicBezTo>
                    <a:pt x="507" y="6"/>
                    <a:pt x="507" y="6"/>
                    <a:pt x="507" y="6"/>
                  </a:cubicBezTo>
                  <a:cubicBezTo>
                    <a:pt x="498" y="2"/>
                    <a:pt x="489" y="0"/>
                    <a:pt x="480" y="0"/>
                  </a:cubicBezTo>
                  <a:close/>
                </a:path>
              </a:pathLst>
            </a:custGeom>
            <a:solidFill>
              <a:srgbClr val="191919">
                <a:alpha val="34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6983718" y="1324"/>
              <a:ext cx="2160295" cy="3178869"/>
            </a:xfrm>
            <a:custGeom>
              <a:avLst/>
              <a:gdLst/>
              <a:ahLst/>
              <a:cxnLst/>
              <a:rect l="l" t="t" r="r" b="b"/>
              <a:pathLst>
                <a:path w="20051" h="29505" extrusionOk="0">
                  <a:moveTo>
                    <a:pt x="480" y="0"/>
                  </a:moveTo>
                  <a:cubicBezTo>
                    <a:pt x="435" y="0"/>
                    <a:pt x="394" y="47"/>
                    <a:pt x="369" y="91"/>
                  </a:cubicBezTo>
                  <a:cubicBezTo>
                    <a:pt x="1" y="749"/>
                    <a:pt x="268" y="1682"/>
                    <a:pt x="930" y="2045"/>
                  </a:cubicBezTo>
                  <a:cubicBezTo>
                    <a:pt x="546" y="3377"/>
                    <a:pt x="1047" y="4838"/>
                    <a:pt x="2112" y="5696"/>
                  </a:cubicBezTo>
                  <a:cubicBezTo>
                    <a:pt x="2379" y="5912"/>
                    <a:pt x="4424" y="6841"/>
                    <a:pt x="5384" y="6841"/>
                  </a:cubicBezTo>
                  <a:cubicBezTo>
                    <a:pt x="5641" y="6841"/>
                    <a:pt x="5820" y="6774"/>
                    <a:pt x="5867" y="6610"/>
                  </a:cubicBezTo>
                  <a:lnTo>
                    <a:pt x="5867" y="6610"/>
                  </a:lnTo>
                  <a:cubicBezTo>
                    <a:pt x="5476" y="7985"/>
                    <a:pt x="6043" y="9579"/>
                    <a:pt x="7215" y="10400"/>
                  </a:cubicBezTo>
                  <a:cubicBezTo>
                    <a:pt x="7384" y="10519"/>
                    <a:pt x="7569" y="10628"/>
                    <a:pt x="7674" y="10805"/>
                  </a:cubicBezTo>
                  <a:cubicBezTo>
                    <a:pt x="7789" y="10999"/>
                    <a:pt x="7785" y="11237"/>
                    <a:pt x="7802" y="11462"/>
                  </a:cubicBezTo>
                  <a:cubicBezTo>
                    <a:pt x="7878" y="12462"/>
                    <a:pt x="8442" y="13415"/>
                    <a:pt x="9282" y="13962"/>
                  </a:cubicBezTo>
                  <a:cubicBezTo>
                    <a:pt x="9816" y="14310"/>
                    <a:pt x="10454" y="14490"/>
                    <a:pt x="11091" y="14490"/>
                  </a:cubicBezTo>
                  <a:cubicBezTo>
                    <a:pt x="11458" y="14490"/>
                    <a:pt x="11825" y="14430"/>
                    <a:pt x="12172" y="14308"/>
                  </a:cubicBezTo>
                  <a:cubicBezTo>
                    <a:pt x="12530" y="14181"/>
                    <a:pt x="12890" y="13989"/>
                    <a:pt x="13262" y="13989"/>
                  </a:cubicBezTo>
                  <a:cubicBezTo>
                    <a:pt x="13315" y="13989"/>
                    <a:pt x="13367" y="13993"/>
                    <a:pt x="13420" y="14001"/>
                  </a:cubicBezTo>
                  <a:cubicBezTo>
                    <a:pt x="13647" y="14037"/>
                    <a:pt x="13852" y="14155"/>
                    <a:pt x="14070" y="14229"/>
                  </a:cubicBezTo>
                  <a:cubicBezTo>
                    <a:pt x="14266" y="14295"/>
                    <a:pt x="14463" y="14326"/>
                    <a:pt x="14658" y="14326"/>
                  </a:cubicBezTo>
                  <a:cubicBezTo>
                    <a:pt x="15651" y="14326"/>
                    <a:pt x="16611" y="13538"/>
                    <a:pt x="17282" y="12728"/>
                  </a:cubicBezTo>
                  <a:cubicBezTo>
                    <a:pt x="17674" y="12936"/>
                    <a:pt x="18068" y="13143"/>
                    <a:pt x="18460" y="13351"/>
                  </a:cubicBezTo>
                  <a:cubicBezTo>
                    <a:pt x="17276" y="14015"/>
                    <a:pt x="16194" y="14927"/>
                    <a:pt x="15551" y="16122"/>
                  </a:cubicBezTo>
                  <a:cubicBezTo>
                    <a:pt x="14908" y="17317"/>
                    <a:pt x="14757" y="18820"/>
                    <a:pt x="15366" y="20033"/>
                  </a:cubicBezTo>
                  <a:cubicBezTo>
                    <a:pt x="14174" y="20144"/>
                    <a:pt x="13569" y="21711"/>
                    <a:pt x="14037" y="22811"/>
                  </a:cubicBezTo>
                  <a:cubicBezTo>
                    <a:pt x="14507" y="23911"/>
                    <a:pt x="15656" y="24561"/>
                    <a:pt x="16788" y="24946"/>
                  </a:cubicBezTo>
                  <a:cubicBezTo>
                    <a:pt x="16106" y="25848"/>
                    <a:pt x="16319" y="27214"/>
                    <a:pt x="17056" y="28071"/>
                  </a:cubicBezTo>
                  <a:cubicBezTo>
                    <a:pt x="17793" y="28929"/>
                    <a:pt x="18929" y="29347"/>
                    <a:pt x="20050" y="29505"/>
                  </a:cubicBezTo>
                  <a:lnTo>
                    <a:pt x="20050" y="40"/>
                  </a:lnTo>
                  <a:lnTo>
                    <a:pt x="507" y="6"/>
                  </a:lnTo>
                  <a:lnTo>
                    <a:pt x="507" y="6"/>
                  </a:lnTo>
                  <a:cubicBezTo>
                    <a:pt x="507" y="6"/>
                    <a:pt x="507" y="6"/>
                    <a:pt x="507" y="6"/>
                  </a:cubicBezTo>
                  <a:cubicBezTo>
                    <a:pt x="498" y="2"/>
                    <a:pt x="489" y="0"/>
                    <a:pt x="480" y="0"/>
                  </a:cubicBezTo>
                  <a:close/>
                </a:path>
              </a:pathLst>
            </a:custGeom>
            <a:solidFill>
              <a:srgbClr val="191919">
                <a:alpha val="34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537104" y="1325"/>
              <a:ext cx="1606937" cy="2364604"/>
            </a:xfrm>
            <a:custGeom>
              <a:avLst/>
              <a:gdLst/>
              <a:ahLst/>
              <a:cxnLst/>
              <a:rect l="l" t="t" r="r" b="b"/>
              <a:pathLst>
                <a:path w="20051" h="29505" extrusionOk="0">
                  <a:moveTo>
                    <a:pt x="480" y="0"/>
                  </a:moveTo>
                  <a:cubicBezTo>
                    <a:pt x="435" y="0"/>
                    <a:pt x="394" y="47"/>
                    <a:pt x="369" y="91"/>
                  </a:cubicBezTo>
                  <a:cubicBezTo>
                    <a:pt x="1" y="749"/>
                    <a:pt x="268" y="1682"/>
                    <a:pt x="930" y="2045"/>
                  </a:cubicBezTo>
                  <a:cubicBezTo>
                    <a:pt x="546" y="3377"/>
                    <a:pt x="1047" y="4838"/>
                    <a:pt x="2112" y="5696"/>
                  </a:cubicBezTo>
                  <a:cubicBezTo>
                    <a:pt x="2379" y="5912"/>
                    <a:pt x="4424" y="6841"/>
                    <a:pt x="5384" y="6841"/>
                  </a:cubicBezTo>
                  <a:cubicBezTo>
                    <a:pt x="5641" y="6841"/>
                    <a:pt x="5820" y="6774"/>
                    <a:pt x="5867" y="6610"/>
                  </a:cubicBezTo>
                  <a:lnTo>
                    <a:pt x="5867" y="6610"/>
                  </a:lnTo>
                  <a:cubicBezTo>
                    <a:pt x="5476" y="7985"/>
                    <a:pt x="6043" y="9579"/>
                    <a:pt x="7215" y="10400"/>
                  </a:cubicBezTo>
                  <a:cubicBezTo>
                    <a:pt x="7384" y="10519"/>
                    <a:pt x="7569" y="10628"/>
                    <a:pt x="7674" y="10805"/>
                  </a:cubicBezTo>
                  <a:cubicBezTo>
                    <a:pt x="7789" y="10999"/>
                    <a:pt x="7785" y="11237"/>
                    <a:pt x="7802" y="11462"/>
                  </a:cubicBezTo>
                  <a:cubicBezTo>
                    <a:pt x="7878" y="12462"/>
                    <a:pt x="8442" y="13415"/>
                    <a:pt x="9282" y="13962"/>
                  </a:cubicBezTo>
                  <a:cubicBezTo>
                    <a:pt x="9816" y="14310"/>
                    <a:pt x="10454" y="14490"/>
                    <a:pt x="11091" y="14490"/>
                  </a:cubicBezTo>
                  <a:cubicBezTo>
                    <a:pt x="11458" y="14490"/>
                    <a:pt x="11825" y="14430"/>
                    <a:pt x="12172" y="14308"/>
                  </a:cubicBezTo>
                  <a:cubicBezTo>
                    <a:pt x="12530" y="14181"/>
                    <a:pt x="12890" y="13989"/>
                    <a:pt x="13262" y="13989"/>
                  </a:cubicBezTo>
                  <a:cubicBezTo>
                    <a:pt x="13315" y="13989"/>
                    <a:pt x="13367" y="13993"/>
                    <a:pt x="13420" y="14001"/>
                  </a:cubicBezTo>
                  <a:cubicBezTo>
                    <a:pt x="13647" y="14037"/>
                    <a:pt x="13852" y="14155"/>
                    <a:pt x="14070" y="14229"/>
                  </a:cubicBezTo>
                  <a:cubicBezTo>
                    <a:pt x="14266" y="14295"/>
                    <a:pt x="14463" y="14326"/>
                    <a:pt x="14658" y="14326"/>
                  </a:cubicBezTo>
                  <a:cubicBezTo>
                    <a:pt x="15651" y="14326"/>
                    <a:pt x="16611" y="13538"/>
                    <a:pt x="17282" y="12728"/>
                  </a:cubicBezTo>
                  <a:cubicBezTo>
                    <a:pt x="17674" y="12936"/>
                    <a:pt x="18068" y="13143"/>
                    <a:pt x="18460" y="13351"/>
                  </a:cubicBezTo>
                  <a:cubicBezTo>
                    <a:pt x="17276" y="14015"/>
                    <a:pt x="16194" y="14927"/>
                    <a:pt x="15551" y="16122"/>
                  </a:cubicBezTo>
                  <a:cubicBezTo>
                    <a:pt x="14908" y="17317"/>
                    <a:pt x="14757" y="18820"/>
                    <a:pt x="15366" y="20033"/>
                  </a:cubicBezTo>
                  <a:cubicBezTo>
                    <a:pt x="14174" y="20144"/>
                    <a:pt x="13569" y="21711"/>
                    <a:pt x="14037" y="22811"/>
                  </a:cubicBezTo>
                  <a:cubicBezTo>
                    <a:pt x="14507" y="23911"/>
                    <a:pt x="15656" y="24561"/>
                    <a:pt x="16788" y="24946"/>
                  </a:cubicBezTo>
                  <a:cubicBezTo>
                    <a:pt x="16106" y="25848"/>
                    <a:pt x="16319" y="27214"/>
                    <a:pt x="17056" y="28071"/>
                  </a:cubicBezTo>
                  <a:cubicBezTo>
                    <a:pt x="17793" y="28929"/>
                    <a:pt x="18929" y="29347"/>
                    <a:pt x="20050" y="29505"/>
                  </a:cubicBezTo>
                  <a:lnTo>
                    <a:pt x="20050" y="40"/>
                  </a:lnTo>
                  <a:lnTo>
                    <a:pt x="507" y="6"/>
                  </a:lnTo>
                  <a:lnTo>
                    <a:pt x="507" y="6"/>
                  </a:lnTo>
                  <a:cubicBezTo>
                    <a:pt x="507" y="6"/>
                    <a:pt x="507" y="6"/>
                    <a:pt x="507" y="6"/>
                  </a:cubicBezTo>
                  <a:cubicBezTo>
                    <a:pt x="498" y="2"/>
                    <a:pt x="489" y="0"/>
                    <a:pt x="480" y="0"/>
                  </a:cubicBezTo>
                  <a:close/>
                </a:path>
              </a:pathLst>
            </a:custGeom>
            <a:solidFill>
              <a:srgbClr val="191919">
                <a:alpha val="34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body" idx="1"/>
          </p:nvPr>
        </p:nvSpPr>
        <p:spPr>
          <a:xfrm>
            <a:off x="717025" y="1802025"/>
            <a:ext cx="4061100" cy="21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2" name="Google Shape;92;p7"/>
          <p:cNvGrpSpPr/>
          <p:nvPr/>
        </p:nvGrpSpPr>
        <p:grpSpPr>
          <a:xfrm>
            <a:off x="-301225" y="-52637"/>
            <a:ext cx="9052675" cy="5028613"/>
            <a:chOff x="-301225" y="-52637"/>
            <a:chExt cx="9052675" cy="5028613"/>
          </a:xfrm>
        </p:grpSpPr>
        <p:sp>
          <p:nvSpPr>
            <p:cNvPr id="93" name="Google Shape;93;p7"/>
            <p:cNvSpPr/>
            <p:nvPr/>
          </p:nvSpPr>
          <p:spPr>
            <a:xfrm>
              <a:off x="-301225" y="935575"/>
              <a:ext cx="829200" cy="8292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298338" y="463663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7922250" y="1446275"/>
              <a:ext cx="829200" cy="8292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3867000" y="1764775"/>
              <a:ext cx="829200" cy="8292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4950800" y="1446263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8148475" y="4093388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4167100" y="4146775"/>
              <a:ext cx="829200" cy="8292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191950" y="3487663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6963025" y="-52637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3"/>
          <p:cNvGrpSpPr/>
          <p:nvPr/>
        </p:nvGrpSpPr>
        <p:grpSpPr>
          <a:xfrm>
            <a:off x="53988" y="-88450"/>
            <a:ext cx="9214063" cy="4932900"/>
            <a:chOff x="53988" y="-88450"/>
            <a:chExt cx="9214063" cy="4932900"/>
          </a:xfrm>
        </p:grpSpPr>
        <p:sp>
          <p:nvSpPr>
            <p:cNvPr id="173" name="Google Shape;173;p13"/>
            <p:cNvSpPr/>
            <p:nvPr/>
          </p:nvSpPr>
          <p:spPr>
            <a:xfrm>
              <a:off x="119825" y="3673100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53988" y="4372550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4226750" y="-88450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8656288" y="299050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8282550" y="2443000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310788" y="262163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8119513" y="3201188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13"/>
          <p:cNvSpPr txBox="1">
            <a:spLocks noGrp="1"/>
          </p:cNvSpPr>
          <p:nvPr>
            <p:ph type="title" hasCustomPrompt="1"/>
          </p:nvPr>
        </p:nvSpPr>
        <p:spPr>
          <a:xfrm>
            <a:off x="831325" y="1433950"/>
            <a:ext cx="413400" cy="820500"/>
          </a:xfrm>
          <a:prstGeom prst="rect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1"/>
          </p:nvPr>
        </p:nvSpPr>
        <p:spPr>
          <a:xfrm>
            <a:off x="1468275" y="1872085"/>
            <a:ext cx="2651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2" hasCustomPrompt="1"/>
          </p:nvPr>
        </p:nvSpPr>
        <p:spPr>
          <a:xfrm>
            <a:off x="831325" y="2553475"/>
            <a:ext cx="413400" cy="820500"/>
          </a:xfrm>
          <a:prstGeom prst="rect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3"/>
          </p:nvPr>
        </p:nvSpPr>
        <p:spPr>
          <a:xfrm>
            <a:off x="1468275" y="4108843"/>
            <a:ext cx="2651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4" hasCustomPrompt="1"/>
          </p:nvPr>
        </p:nvSpPr>
        <p:spPr>
          <a:xfrm>
            <a:off x="831325" y="3673000"/>
            <a:ext cx="413400" cy="820500"/>
          </a:xfrm>
          <a:prstGeom prst="rect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5"/>
          </p:nvPr>
        </p:nvSpPr>
        <p:spPr>
          <a:xfrm>
            <a:off x="1468275" y="2991730"/>
            <a:ext cx="265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6" hasCustomPrompt="1"/>
          </p:nvPr>
        </p:nvSpPr>
        <p:spPr>
          <a:xfrm>
            <a:off x="4688800" y="1432750"/>
            <a:ext cx="411600" cy="822900"/>
          </a:xfrm>
          <a:prstGeom prst="rect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7"/>
          </p:nvPr>
        </p:nvSpPr>
        <p:spPr>
          <a:xfrm>
            <a:off x="5319900" y="2991730"/>
            <a:ext cx="2651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8" hasCustomPrompt="1"/>
          </p:nvPr>
        </p:nvSpPr>
        <p:spPr>
          <a:xfrm>
            <a:off x="4688800" y="2551125"/>
            <a:ext cx="411600" cy="822900"/>
          </a:xfrm>
          <a:prstGeom prst="rect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9"/>
          </p:nvPr>
        </p:nvSpPr>
        <p:spPr>
          <a:xfrm>
            <a:off x="5319900" y="1872085"/>
            <a:ext cx="2651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13" hasCustomPrompt="1"/>
          </p:nvPr>
        </p:nvSpPr>
        <p:spPr>
          <a:xfrm>
            <a:off x="4688800" y="3669500"/>
            <a:ext cx="411600" cy="822900"/>
          </a:xfrm>
          <a:prstGeom prst="rect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14"/>
          </p:nvPr>
        </p:nvSpPr>
        <p:spPr>
          <a:xfrm>
            <a:off x="5319900" y="4108843"/>
            <a:ext cx="265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6"/>
          </p:nvPr>
        </p:nvSpPr>
        <p:spPr>
          <a:xfrm>
            <a:off x="1468275" y="1331350"/>
            <a:ext cx="265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accent2"/>
                </a:solidFill>
                <a:latin typeface="Encode Sans Expanded SemiBold"/>
                <a:ea typeface="Encode Sans Expanded SemiBold"/>
                <a:cs typeface="Encode Sans Expanded SemiBold"/>
                <a:sym typeface="Encode Sans Expande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7"/>
          </p:nvPr>
        </p:nvSpPr>
        <p:spPr>
          <a:xfrm>
            <a:off x="1468275" y="3565525"/>
            <a:ext cx="26559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accent2"/>
                </a:solidFill>
                <a:latin typeface="Encode Sans Expanded SemiBold"/>
                <a:ea typeface="Encode Sans Expanded SemiBold"/>
                <a:cs typeface="Encode Sans Expanded SemiBold"/>
                <a:sym typeface="Encode Sans Expande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18"/>
          </p:nvPr>
        </p:nvSpPr>
        <p:spPr>
          <a:xfrm>
            <a:off x="1468275" y="2448438"/>
            <a:ext cx="26517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accent2"/>
                </a:solidFill>
                <a:latin typeface="Encode Sans Expanded SemiBold"/>
                <a:ea typeface="Encode Sans Expanded SemiBold"/>
                <a:cs typeface="Encode Sans Expanded SemiBold"/>
                <a:sym typeface="Encode Sans Expande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19"/>
          </p:nvPr>
        </p:nvSpPr>
        <p:spPr>
          <a:xfrm>
            <a:off x="5319900" y="2448438"/>
            <a:ext cx="26559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accent2"/>
                </a:solidFill>
                <a:latin typeface="Encode Sans Expanded SemiBold"/>
                <a:ea typeface="Encode Sans Expanded SemiBold"/>
                <a:cs typeface="Encode Sans Expanded SemiBold"/>
                <a:sym typeface="Encode Sans Expande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20"/>
          </p:nvPr>
        </p:nvSpPr>
        <p:spPr>
          <a:xfrm>
            <a:off x="5319900" y="1331350"/>
            <a:ext cx="26559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accent2"/>
                </a:solidFill>
                <a:latin typeface="Encode Sans Expanded SemiBold"/>
                <a:ea typeface="Encode Sans Expanded SemiBold"/>
                <a:cs typeface="Encode Sans Expanded SemiBold"/>
                <a:sym typeface="Encode Sans Expande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21"/>
          </p:nvPr>
        </p:nvSpPr>
        <p:spPr>
          <a:xfrm>
            <a:off x="5319900" y="3565525"/>
            <a:ext cx="2651700" cy="4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accent2"/>
                </a:solidFill>
                <a:latin typeface="Encode Sans Expanded SemiBold"/>
                <a:ea typeface="Encode Sans Expanded SemiBold"/>
                <a:cs typeface="Encode Sans Expanded SemiBold"/>
                <a:sym typeface="Encode Sans Expande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5"/>
          <p:cNvGrpSpPr/>
          <p:nvPr/>
        </p:nvGrpSpPr>
        <p:grpSpPr>
          <a:xfrm>
            <a:off x="-1" y="1322"/>
            <a:ext cx="3014217" cy="4435343"/>
            <a:chOff x="-1" y="1322"/>
            <a:chExt cx="3014217" cy="4435343"/>
          </a:xfrm>
        </p:grpSpPr>
        <p:sp>
          <p:nvSpPr>
            <p:cNvPr id="223" name="Google Shape;223;p15"/>
            <p:cNvSpPr/>
            <p:nvPr/>
          </p:nvSpPr>
          <p:spPr>
            <a:xfrm flipH="1">
              <a:off x="-1" y="1326"/>
              <a:ext cx="3014217" cy="4435339"/>
            </a:xfrm>
            <a:custGeom>
              <a:avLst/>
              <a:gdLst/>
              <a:ahLst/>
              <a:cxnLst/>
              <a:rect l="l" t="t" r="r" b="b"/>
              <a:pathLst>
                <a:path w="20051" h="29505" extrusionOk="0">
                  <a:moveTo>
                    <a:pt x="480" y="0"/>
                  </a:moveTo>
                  <a:cubicBezTo>
                    <a:pt x="435" y="0"/>
                    <a:pt x="394" y="47"/>
                    <a:pt x="369" y="91"/>
                  </a:cubicBezTo>
                  <a:cubicBezTo>
                    <a:pt x="1" y="749"/>
                    <a:pt x="268" y="1682"/>
                    <a:pt x="930" y="2045"/>
                  </a:cubicBezTo>
                  <a:cubicBezTo>
                    <a:pt x="546" y="3377"/>
                    <a:pt x="1047" y="4838"/>
                    <a:pt x="2112" y="5696"/>
                  </a:cubicBezTo>
                  <a:cubicBezTo>
                    <a:pt x="2379" y="5912"/>
                    <a:pt x="4424" y="6841"/>
                    <a:pt x="5384" y="6841"/>
                  </a:cubicBezTo>
                  <a:cubicBezTo>
                    <a:pt x="5641" y="6841"/>
                    <a:pt x="5820" y="6774"/>
                    <a:pt x="5867" y="6610"/>
                  </a:cubicBezTo>
                  <a:lnTo>
                    <a:pt x="5867" y="6610"/>
                  </a:lnTo>
                  <a:cubicBezTo>
                    <a:pt x="5476" y="7985"/>
                    <a:pt x="6043" y="9579"/>
                    <a:pt x="7215" y="10400"/>
                  </a:cubicBezTo>
                  <a:cubicBezTo>
                    <a:pt x="7384" y="10519"/>
                    <a:pt x="7569" y="10628"/>
                    <a:pt x="7674" y="10805"/>
                  </a:cubicBezTo>
                  <a:cubicBezTo>
                    <a:pt x="7789" y="10999"/>
                    <a:pt x="7785" y="11237"/>
                    <a:pt x="7802" y="11462"/>
                  </a:cubicBezTo>
                  <a:cubicBezTo>
                    <a:pt x="7878" y="12462"/>
                    <a:pt x="8442" y="13415"/>
                    <a:pt x="9282" y="13962"/>
                  </a:cubicBezTo>
                  <a:cubicBezTo>
                    <a:pt x="9816" y="14310"/>
                    <a:pt x="10454" y="14490"/>
                    <a:pt x="11091" y="14490"/>
                  </a:cubicBezTo>
                  <a:cubicBezTo>
                    <a:pt x="11458" y="14490"/>
                    <a:pt x="11825" y="14430"/>
                    <a:pt x="12172" y="14308"/>
                  </a:cubicBezTo>
                  <a:cubicBezTo>
                    <a:pt x="12530" y="14181"/>
                    <a:pt x="12890" y="13989"/>
                    <a:pt x="13262" y="13989"/>
                  </a:cubicBezTo>
                  <a:cubicBezTo>
                    <a:pt x="13315" y="13989"/>
                    <a:pt x="13367" y="13993"/>
                    <a:pt x="13420" y="14001"/>
                  </a:cubicBezTo>
                  <a:cubicBezTo>
                    <a:pt x="13647" y="14037"/>
                    <a:pt x="13852" y="14155"/>
                    <a:pt x="14070" y="14229"/>
                  </a:cubicBezTo>
                  <a:cubicBezTo>
                    <a:pt x="14266" y="14295"/>
                    <a:pt x="14463" y="14326"/>
                    <a:pt x="14658" y="14326"/>
                  </a:cubicBezTo>
                  <a:cubicBezTo>
                    <a:pt x="15651" y="14326"/>
                    <a:pt x="16611" y="13538"/>
                    <a:pt x="17282" y="12728"/>
                  </a:cubicBezTo>
                  <a:cubicBezTo>
                    <a:pt x="17674" y="12936"/>
                    <a:pt x="18068" y="13143"/>
                    <a:pt x="18460" y="13351"/>
                  </a:cubicBezTo>
                  <a:cubicBezTo>
                    <a:pt x="17276" y="14015"/>
                    <a:pt x="16194" y="14927"/>
                    <a:pt x="15551" y="16122"/>
                  </a:cubicBezTo>
                  <a:cubicBezTo>
                    <a:pt x="14908" y="17317"/>
                    <a:pt x="14757" y="18820"/>
                    <a:pt x="15366" y="20033"/>
                  </a:cubicBezTo>
                  <a:cubicBezTo>
                    <a:pt x="14174" y="20144"/>
                    <a:pt x="13569" y="21711"/>
                    <a:pt x="14037" y="22811"/>
                  </a:cubicBezTo>
                  <a:cubicBezTo>
                    <a:pt x="14507" y="23911"/>
                    <a:pt x="15656" y="24561"/>
                    <a:pt x="16788" y="24946"/>
                  </a:cubicBezTo>
                  <a:cubicBezTo>
                    <a:pt x="16106" y="25848"/>
                    <a:pt x="16319" y="27214"/>
                    <a:pt x="17056" y="28071"/>
                  </a:cubicBezTo>
                  <a:cubicBezTo>
                    <a:pt x="17793" y="28929"/>
                    <a:pt x="18929" y="29347"/>
                    <a:pt x="20050" y="29505"/>
                  </a:cubicBezTo>
                  <a:lnTo>
                    <a:pt x="20050" y="40"/>
                  </a:lnTo>
                  <a:lnTo>
                    <a:pt x="507" y="6"/>
                  </a:lnTo>
                  <a:lnTo>
                    <a:pt x="507" y="6"/>
                  </a:lnTo>
                  <a:cubicBezTo>
                    <a:pt x="507" y="6"/>
                    <a:pt x="507" y="6"/>
                    <a:pt x="507" y="6"/>
                  </a:cubicBezTo>
                  <a:cubicBezTo>
                    <a:pt x="498" y="2"/>
                    <a:pt x="489" y="0"/>
                    <a:pt x="480" y="0"/>
                  </a:cubicBezTo>
                  <a:close/>
                </a:path>
              </a:pathLst>
            </a:custGeom>
            <a:solidFill>
              <a:srgbClr val="191919">
                <a:alpha val="34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 flipH="1">
              <a:off x="21" y="1322"/>
              <a:ext cx="2573546" cy="3786967"/>
            </a:xfrm>
            <a:custGeom>
              <a:avLst/>
              <a:gdLst/>
              <a:ahLst/>
              <a:cxnLst/>
              <a:rect l="l" t="t" r="r" b="b"/>
              <a:pathLst>
                <a:path w="20051" h="29505" extrusionOk="0">
                  <a:moveTo>
                    <a:pt x="480" y="0"/>
                  </a:moveTo>
                  <a:cubicBezTo>
                    <a:pt x="435" y="0"/>
                    <a:pt x="394" y="47"/>
                    <a:pt x="369" y="91"/>
                  </a:cubicBezTo>
                  <a:cubicBezTo>
                    <a:pt x="1" y="749"/>
                    <a:pt x="268" y="1682"/>
                    <a:pt x="930" y="2045"/>
                  </a:cubicBezTo>
                  <a:cubicBezTo>
                    <a:pt x="546" y="3377"/>
                    <a:pt x="1047" y="4838"/>
                    <a:pt x="2112" y="5696"/>
                  </a:cubicBezTo>
                  <a:cubicBezTo>
                    <a:pt x="2379" y="5912"/>
                    <a:pt x="4424" y="6841"/>
                    <a:pt x="5384" y="6841"/>
                  </a:cubicBezTo>
                  <a:cubicBezTo>
                    <a:pt x="5641" y="6841"/>
                    <a:pt x="5820" y="6774"/>
                    <a:pt x="5867" y="6610"/>
                  </a:cubicBezTo>
                  <a:lnTo>
                    <a:pt x="5867" y="6610"/>
                  </a:lnTo>
                  <a:cubicBezTo>
                    <a:pt x="5476" y="7985"/>
                    <a:pt x="6043" y="9579"/>
                    <a:pt x="7215" y="10400"/>
                  </a:cubicBezTo>
                  <a:cubicBezTo>
                    <a:pt x="7384" y="10519"/>
                    <a:pt x="7569" y="10628"/>
                    <a:pt x="7674" y="10805"/>
                  </a:cubicBezTo>
                  <a:cubicBezTo>
                    <a:pt x="7789" y="10999"/>
                    <a:pt x="7785" y="11237"/>
                    <a:pt x="7802" y="11462"/>
                  </a:cubicBezTo>
                  <a:cubicBezTo>
                    <a:pt x="7878" y="12462"/>
                    <a:pt x="8442" y="13415"/>
                    <a:pt x="9282" y="13962"/>
                  </a:cubicBezTo>
                  <a:cubicBezTo>
                    <a:pt x="9816" y="14310"/>
                    <a:pt x="10454" y="14490"/>
                    <a:pt x="11091" y="14490"/>
                  </a:cubicBezTo>
                  <a:cubicBezTo>
                    <a:pt x="11458" y="14490"/>
                    <a:pt x="11825" y="14430"/>
                    <a:pt x="12172" y="14308"/>
                  </a:cubicBezTo>
                  <a:cubicBezTo>
                    <a:pt x="12530" y="14181"/>
                    <a:pt x="12890" y="13989"/>
                    <a:pt x="13262" y="13989"/>
                  </a:cubicBezTo>
                  <a:cubicBezTo>
                    <a:pt x="13315" y="13989"/>
                    <a:pt x="13367" y="13993"/>
                    <a:pt x="13420" y="14001"/>
                  </a:cubicBezTo>
                  <a:cubicBezTo>
                    <a:pt x="13647" y="14037"/>
                    <a:pt x="13852" y="14155"/>
                    <a:pt x="14070" y="14229"/>
                  </a:cubicBezTo>
                  <a:cubicBezTo>
                    <a:pt x="14266" y="14295"/>
                    <a:pt x="14463" y="14326"/>
                    <a:pt x="14658" y="14326"/>
                  </a:cubicBezTo>
                  <a:cubicBezTo>
                    <a:pt x="15651" y="14326"/>
                    <a:pt x="16611" y="13538"/>
                    <a:pt x="17282" y="12728"/>
                  </a:cubicBezTo>
                  <a:cubicBezTo>
                    <a:pt x="17674" y="12936"/>
                    <a:pt x="18068" y="13143"/>
                    <a:pt x="18460" y="13351"/>
                  </a:cubicBezTo>
                  <a:cubicBezTo>
                    <a:pt x="17276" y="14015"/>
                    <a:pt x="16194" y="14927"/>
                    <a:pt x="15551" y="16122"/>
                  </a:cubicBezTo>
                  <a:cubicBezTo>
                    <a:pt x="14908" y="17317"/>
                    <a:pt x="14757" y="18820"/>
                    <a:pt x="15366" y="20033"/>
                  </a:cubicBezTo>
                  <a:cubicBezTo>
                    <a:pt x="14174" y="20144"/>
                    <a:pt x="13569" y="21711"/>
                    <a:pt x="14037" y="22811"/>
                  </a:cubicBezTo>
                  <a:cubicBezTo>
                    <a:pt x="14507" y="23911"/>
                    <a:pt x="15656" y="24561"/>
                    <a:pt x="16788" y="24946"/>
                  </a:cubicBezTo>
                  <a:cubicBezTo>
                    <a:pt x="16106" y="25848"/>
                    <a:pt x="16319" y="27214"/>
                    <a:pt x="17056" y="28071"/>
                  </a:cubicBezTo>
                  <a:cubicBezTo>
                    <a:pt x="17793" y="28929"/>
                    <a:pt x="18929" y="29347"/>
                    <a:pt x="20050" y="29505"/>
                  </a:cubicBezTo>
                  <a:lnTo>
                    <a:pt x="20050" y="40"/>
                  </a:lnTo>
                  <a:lnTo>
                    <a:pt x="507" y="6"/>
                  </a:lnTo>
                  <a:lnTo>
                    <a:pt x="507" y="6"/>
                  </a:lnTo>
                  <a:cubicBezTo>
                    <a:pt x="507" y="6"/>
                    <a:pt x="507" y="6"/>
                    <a:pt x="507" y="6"/>
                  </a:cubicBezTo>
                  <a:cubicBezTo>
                    <a:pt x="498" y="2"/>
                    <a:pt x="489" y="0"/>
                    <a:pt x="480" y="0"/>
                  </a:cubicBezTo>
                  <a:close/>
                </a:path>
              </a:pathLst>
            </a:custGeom>
            <a:solidFill>
              <a:srgbClr val="191919">
                <a:alpha val="34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 flipH="1">
              <a:off x="3" y="1324"/>
              <a:ext cx="2160295" cy="3178869"/>
            </a:xfrm>
            <a:custGeom>
              <a:avLst/>
              <a:gdLst/>
              <a:ahLst/>
              <a:cxnLst/>
              <a:rect l="l" t="t" r="r" b="b"/>
              <a:pathLst>
                <a:path w="20051" h="29505" extrusionOk="0">
                  <a:moveTo>
                    <a:pt x="480" y="0"/>
                  </a:moveTo>
                  <a:cubicBezTo>
                    <a:pt x="435" y="0"/>
                    <a:pt x="394" y="47"/>
                    <a:pt x="369" y="91"/>
                  </a:cubicBezTo>
                  <a:cubicBezTo>
                    <a:pt x="1" y="749"/>
                    <a:pt x="268" y="1682"/>
                    <a:pt x="930" y="2045"/>
                  </a:cubicBezTo>
                  <a:cubicBezTo>
                    <a:pt x="546" y="3377"/>
                    <a:pt x="1047" y="4838"/>
                    <a:pt x="2112" y="5696"/>
                  </a:cubicBezTo>
                  <a:cubicBezTo>
                    <a:pt x="2379" y="5912"/>
                    <a:pt x="4424" y="6841"/>
                    <a:pt x="5384" y="6841"/>
                  </a:cubicBezTo>
                  <a:cubicBezTo>
                    <a:pt x="5641" y="6841"/>
                    <a:pt x="5820" y="6774"/>
                    <a:pt x="5867" y="6610"/>
                  </a:cubicBezTo>
                  <a:lnTo>
                    <a:pt x="5867" y="6610"/>
                  </a:lnTo>
                  <a:cubicBezTo>
                    <a:pt x="5476" y="7985"/>
                    <a:pt x="6043" y="9579"/>
                    <a:pt x="7215" y="10400"/>
                  </a:cubicBezTo>
                  <a:cubicBezTo>
                    <a:pt x="7384" y="10519"/>
                    <a:pt x="7569" y="10628"/>
                    <a:pt x="7674" y="10805"/>
                  </a:cubicBezTo>
                  <a:cubicBezTo>
                    <a:pt x="7789" y="10999"/>
                    <a:pt x="7785" y="11237"/>
                    <a:pt x="7802" y="11462"/>
                  </a:cubicBezTo>
                  <a:cubicBezTo>
                    <a:pt x="7878" y="12462"/>
                    <a:pt x="8442" y="13415"/>
                    <a:pt x="9282" y="13962"/>
                  </a:cubicBezTo>
                  <a:cubicBezTo>
                    <a:pt x="9816" y="14310"/>
                    <a:pt x="10454" y="14490"/>
                    <a:pt x="11091" y="14490"/>
                  </a:cubicBezTo>
                  <a:cubicBezTo>
                    <a:pt x="11458" y="14490"/>
                    <a:pt x="11825" y="14430"/>
                    <a:pt x="12172" y="14308"/>
                  </a:cubicBezTo>
                  <a:cubicBezTo>
                    <a:pt x="12530" y="14181"/>
                    <a:pt x="12890" y="13989"/>
                    <a:pt x="13262" y="13989"/>
                  </a:cubicBezTo>
                  <a:cubicBezTo>
                    <a:pt x="13315" y="13989"/>
                    <a:pt x="13367" y="13993"/>
                    <a:pt x="13420" y="14001"/>
                  </a:cubicBezTo>
                  <a:cubicBezTo>
                    <a:pt x="13647" y="14037"/>
                    <a:pt x="13852" y="14155"/>
                    <a:pt x="14070" y="14229"/>
                  </a:cubicBezTo>
                  <a:cubicBezTo>
                    <a:pt x="14266" y="14295"/>
                    <a:pt x="14463" y="14326"/>
                    <a:pt x="14658" y="14326"/>
                  </a:cubicBezTo>
                  <a:cubicBezTo>
                    <a:pt x="15651" y="14326"/>
                    <a:pt x="16611" y="13538"/>
                    <a:pt x="17282" y="12728"/>
                  </a:cubicBezTo>
                  <a:cubicBezTo>
                    <a:pt x="17674" y="12936"/>
                    <a:pt x="18068" y="13143"/>
                    <a:pt x="18460" y="13351"/>
                  </a:cubicBezTo>
                  <a:cubicBezTo>
                    <a:pt x="17276" y="14015"/>
                    <a:pt x="16194" y="14927"/>
                    <a:pt x="15551" y="16122"/>
                  </a:cubicBezTo>
                  <a:cubicBezTo>
                    <a:pt x="14908" y="17317"/>
                    <a:pt x="14757" y="18820"/>
                    <a:pt x="15366" y="20033"/>
                  </a:cubicBezTo>
                  <a:cubicBezTo>
                    <a:pt x="14174" y="20144"/>
                    <a:pt x="13569" y="21711"/>
                    <a:pt x="14037" y="22811"/>
                  </a:cubicBezTo>
                  <a:cubicBezTo>
                    <a:pt x="14507" y="23911"/>
                    <a:pt x="15656" y="24561"/>
                    <a:pt x="16788" y="24946"/>
                  </a:cubicBezTo>
                  <a:cubicBezTo>
                    <a:pt x="16106" y="25848"/>
                    <a:pt x="16319" y="27214"/>
                    <a:pt x="17056" y="28071"/>
                  </a:cubicBezTo>
                  <a:cubicBezTo>
                    <a:pt x="17793" y="28929"/>
                    <a:pt x="18929" y="29347"/>
                    <a:pt x="20050" y="29505"/>
                  </a:cubicBezTo>
                  <a:lnTo>
                    <a:pt x="20050" y="40"/>
                  </a:lnTo>
                  <a:lnTo>
                    <a:pt x="507" y="6"/>
                  </a:lnTo>
                  <a:lnTo>
                    <a:pt x="507" y="6"/>
                  </a:lnTo>
                  <a:cubicBezTo>
                    <a:pt x="507" y="6"/>
                    <a:pt x="507" y="6"/>
                    <a:pt x="507" y="6"/>
                  </a:cubicBezTo>
                  <a:cubicBezTo>
                    <a:pt x="498" y="2"/>
                    <a:pt x="489" y="0"/>
                    <a:pt x="480" y="0"/>
                  </a:cubicBezTo>
                  <a:close/>
                </a:path>
              </a:pathLst>
            </a:custGeom>
            <a:solidFill>
              <a:srgbClr val="191919">
                <a:alpha val="34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5"/>
          <p:cNvGrpSpPr/>
          <p:nvPr/>
        </p:nvGrpSpPr>
        <p:grpSpPr>
          <a:xfrm>
            <a:off x="3649303" y="2365901"/>
            <a:ext cx="5494715" cy="2777599"/>
            <a:chOff x="3649303" y="2365901"/>
            <a:chExt cx="5494715" cy="2777599"/>
          </a:xfrm>
        </p:grpSpPr>
        <p:sp>
          <p:nvSpPr>
            <p:cNvPr id="227" name="Google Shape;227;p15"/>
            <p:cNvSpPr/>
            <p:nvPr/>
          </p:nvSpPr>
          <p:spPr>
            <a:xfrm rot="10800000">
              <a:off x="3649303" y="2365901"/>
              <a:ext cx="5494715" cy="2777593"/>
            </a:xfrm>
            <a:custGeom>
              <a:avLst/>
              <a:gdLst/>
              <a:ahLst/>
              <a:cxnLst/>
              <a:rect l="l" t="t" r="r" b="b"/>
              <a:pathLst>
                <a:path w="20354" h="10289" extrusionOk="0">
                  <a:moveTo>
                    <a:pt x="11" y="1"/>
                  </a:moveTo>
                  <a:lnTo>
                    <a:pt x="1" y="9670"/>
                  </a:lnTo>
                  <a:cubicBezTo>
                    <a:pt x="129" y="9663"/>
                    <a:pt x="256" y="9656"/>
                    <a:pt x="384" y="9650"/>
                  </a:cubicBezTo>
                  <a:cubicBezTo>
                    <a:pt x="772" y="10064"/>
                    <a:pt x="1341" y="10289"/>
                    <a:pt x="1908" y="10289"/>
                  </a:cubicBezTo>
                  <a:cubicBezTo>
                    <a:pt x="2208" y="10289"/>
                    <a:pt x="2508" y="10225"/>
                    <a:pt x="2778" y="10094"/>
                  </a:cubicBezTo>
                  <a:cubicBezTo>
                    <a:pt x="3560" y="9715"/>
                    <a:pt x="4042" y="8797"/>
                    <a:pt x="3908" y="7939"/>
                  </a:cubicBezTo>
                  <a:lnTo>
                    <a:pt x="3908" y="7939"/>
                  </a:lnTo>
                  <a:cubicBezTo>
                    <a:pt x="4092" y="8078"/>
                    <a:pt x="4312" y="8134"/>
                    <a:pt x="4540" y="8134"/>
                  </a:cubicBezTo>
                  <a:cubicBezTo>
                    <a:pt x="4817" y="8134"/>
                    <a:pt x="5107" y="8052"/>
                    <a:pt x="5360" y="7939"/>
                  </a:cubicBezTo>
                  <a:cubicBezTo>
                    <a:pt x="7000" y="7204"/>
                    <a:pt x="7955" y="5205"/>
                    <a:pt x="7494" y="3471"/>
                  </a:cubicBezTo>
                  <a:lnTo>
                    <a:pt x="7494" y="3471"/>
                  </a:lnTo>
                  <a:cubicBezTo>
                    <a:pt x="7845" y="3602"/>
                    <a:pt x="8215" y="3663"/>
                    <a:pt x="8587" y="3663"/>
                  </a:cubicBezTo>
                  <a:cubicBezTo>
                    <a:pt x="9892" y="3663"/>
                    <a:pt x="11211" y="2899"/>
                    <a:pt x="11754" y="1700"/>
                  </a:cubicBezTo>
                  <a:cubicBezTo>
                    <a:pt x="12714" y="2265"/>
                    <a:pt x="13758" y="2485"/>
                    <a:pt x="14774" y="2485"/>
                  </a:cubicBezTo>
                  <a:cubicBezTo>
                    <a:pt x="17677" y="2485"/>
                    <a:pt x="20354" y="687"/>
                    <a:pt x="20201" y="1"/>
                  </a:cubicBezTo>
                  <a:close/>
                </a:path>
              </a:pathLst>
            </a:custGeom>
            <a:solidFill>
              <a:srgbClr val="191919">
                <a:alpha val="34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 rot="10800000">
              <a:off x="4599680" y="2846300"/>
              <a:ext cx="4544336" cy="2297199"/>
            </a:xfrm>
            <a:custGeom>
              <a:avLst/>
              <a:gdLst/>
              <a:ahLst/>
              <a:cxnLst/>
              <a:rect l="l" t="t" r="r" b="b"/>
              <a:pathLst>
                <a:path w="20354" h="10289" extrusionOk="0">
                  <a:moveTo>
                    <a:pt x="11" y="1"/>
                  </a:moveTo>
                  <a:lnTo>
                    <a:pt x="1" y="9670"/>
                  </a:lnTo>
                  <a:cubicBezTo>
                    <a:pt x="129" y="9663"/>
                    <a:pt x="256" y="9656"/>
                    <a:pt x="384" y="9650"/>
                  </a:cubicBezTo>
                  <a:cubicBezTo>
                    <a:pt x="772" y="10064"/>
                    <a:pt x="1341" y="10289"/>
                    <a:pt x="1908" y="10289"/>
                  </a:cubicBezTo>
                  <a:cubicBezTo>
                    <a:pt x="2208" y="10289"/>
                    <a:pt x="2508" y="10225"/>
                    <a:pt x="2778" y="10094"/>
                  </a:cubicBezTo>
                  <a:cubicBezTo>
                    <a:pt x="3560" y="9715"/>
                    <a:pt x="4042" y="8797"/>
                    <a:pt x="3908" y="7939"/>
                  </a:cubicBezTo>
                  <a:lnTo>
                    <a:pt x="3908" y="7939"/>
                  </a:lnTo>
                  <a:cubicBezTo>
                    <a:pt x="4092" y="8078"/>
                    <a:pt x="4312" y="8134"/>
                    <a:pt x="4540" y="8134"/>
                  </a:cubicBezTo>
                  <a:cubicBezTo>
                    <a:pt x="4817" y="8134"/>
                    <a:pt x="5107" y="8052"/>
                    <a:pt x="5360" y="7939"/>
                  </a:cubicBezTo>
                  <a:cubicBezTo>
                    <a:pt x="7000" y="7204"/>
                    <a:pt x="7955" y="5205"/>
                    <a:pt x="7494" y="3471"/>
                  </a:cubicBezTo>
                  <a:lnTo>
                    <a:pt x="7494" y="3471"/>
                  </a:lnTo>
                  <a:cubicBezTo>
                    <a:pt x="7845" y="3602"/>
                    <a:pt x="8215" y="3663"/>
                    <a:pt x="8587" y="3663"/>
                  </a:cubicBezTo>
                  <a:cubicBezTo>
                    <a:pt x="9892" y="3663"/>
                    <a:pt x="11211" y="2899"/>
                    <a:pt x="11754" y="1700"/>
                  </a:cubicBezTo>
                  <a:cubicBezTo>
                    <a:pt x="12714" y="2265"/>
                    <a:pt x="13758" y="2485"/>
                    <a:pt x="14774" y="2485"/>
                  </a:cubicBezTo>
                  <a:cubicBezTo>
                    <a:pt x="17677" y="2485"/>
                    <a:pt x="20354" y="687"/>
                    <a:pt x="20201" y="1"/>
                  </a:cubicBezTo>
                  <a:close/>
                </a:path>
              </a:pathLst>
            </a:custGeom>
            <a:solidFill>
              <a:srgbClr val="191919">
                <a:alpha val="34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 rot="10800000">
              <a:off x="6037639" y="3573192"/>
              <a:ext cx="3106377" cy="1570307"/>
            </a:xfrm>
            <a:custGeom>
              <a:avLst/>
              <a:gdLst/>
              <a:ahLst/>
              <a:cxnLst/>
              <a:rect l="l" t="t" r="r" b="b"/>
              <a:pathLst>
                <a:path w="20354" h="10289" extrusionOk="0">
                  <a:moveTo>
                    <a:pt x="11" y="1"/>
                  </a:moveTo>
                  <a:lnTo>
                    <a:pt x="1" y="9670"/>
                  </a:lnTo>
                  <a:cubicBezTo>
                    <a:pt x="129" y="9663"/>
                    <a:pt x="256" y="9656"/>
                    <a:pt x="384" y="9650"/>
                  </a:cubicBezTo>
                  <a:cubicBezTo>
                    <a:pt x="772" y="10064"/>
                    <a:pt x="1341" y="10289"/>
                    <a:pt x="1908" y="10289"/>
                  </a:cubicBezTo>
                  <a:cubicBezTo>
                    <a:pt x="2208" y="10289"/>
                    <a:pt x="2508" y="10225"/>
                    <a:pt x="2778" y="10094"/>
                  </a:cubicBezTo>
                  <a:cubicBezTo>
                    <a:pt x="3560" y="9715"/>
                    <a:pt x="4042" y="8797"/>
                    <a:pt x="3908" y="7939"/>
                  </a:cubicBezTo>
                  <a:lnTo>
                    <a:pt x="3908" y="7939"/>
                  </a:lnTo>
                  <a:cubicBezTo>
                    <a:pt x="4092" y="8078"/>
                    <a:pt x="4312" y="8134"/>
                    <a:pt x="4540" y="8134"/>
                  </a:cubicBezTo>
                  <a:cubicBezTo>
                    <a:pt x="4817" y="8134"/>
                    <a:pt x="5107" y="8052"/>
                    <a:pt x="5360" y="7939"/>
                  </a:cubicBezTo>
                  <a:cubicBezTo>
                    <a:pt x="7000" y="7204"/>
                    <a:pt x="7955" y="5205"/>
                    <a:pt x="7494" y="3471"/>
                  </a:cubicBezTo>
                  <a:lnTo>
                    <a:pt x="7494" y="3471"/>
                  </a:lnTo>
                  <a:cubicBezTo>
                    <a:pt x="7845" y="3602"/>
                    <a:pt x="8215" y="3663"/>
                    <a:pt x="8587" y="3663"/>
                  </a:cubicBezTo>
                  <a:cubicBezTo>
                    <a:pt x="9892" y="3663"/>
                    <a:pt x="11211" y="2899"/>
                    <a:pt x="11754" y="1700"/>
                  </a:cubicBezTo>
                  <a:cubicBezTo>
                    <a:pt x="12714" y="2265"/>
                    <a:pt x="13758" y="2485"/>
                    <a:pt x="14774" y="2485"/>
                  </a:cubicBezTo>
                  <a:cubicBezTo>
                    <a:pt x="17677" y="2485"/>
                    <a:pt x="20354" y="687"/>
                    <a:pt x="20201" y="1"/>
                  </a:cubicBezTo>
                  <a:close/>
                </a:path>
              </a:pathLst>
            </a:custGeom>
            <a:solidFill>
              <a:srgbClr val="191919">
                <a:alpha val="34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15"/>
          <p:cNvGrpSpPr/>
          <p:nvPr/>
        </p:nvGrpSpPr>
        <p:grpSpPr>
          <a:xfrm>
            <a:off x="-114100" y="192138"/>
            <a:ext cx="8477125" cy="4904113"/>
            <a:chOff x="-114100" y="192138"/>
            <a:chExt cx="8477125" cy="4904113"/>
          </a:xfrm>
        </p:grpSpPr>
        <p:sp>
          <p:nvSpPr>
            <p:cNvPr id="231" name="Google Shape;231;p15"/>
            <p:cNvSpPr/>
            <p:nvPr/>
          </p:nvSpPr>
          <p:spPr>
            <a:xfrm>
              <a:off x="1598075" y="323275"/>
              <a:ext cx="829200" cy="8292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603838" y="4372538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2573575" y="4267050"/>
              <a:ext cx="829200" cy="8292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2686700" y="192138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7830200" y="1634363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7533825" y="4015250"/>
              <a:ext cx="829200" cy="8292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1126175" y="2846288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-114100" y="1061975"/>
              <a:ext cx="829200" cy="8292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6246125" y="687200"/>
              <a:ext cx="829200" cy="8292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7308325" y="433788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15"/>
          <p:cNvSpPr txBox="1">
            <a:spLocks noGrp="1"/>
          </p:cNvSpPr>
          <p:nvPr>
            <p:ph type="subTitle" idx="1"/>
          </p:nvPr>
        </p:nvSpPr>
        <p:spPr>
          <a:xfrm>
            <a:off x="2183550" y="2906237"/>
            <a:ext cx="4776900" cy="12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/>
          </p:nvPr>
        </p:nvSpPr>
        <p:spPr>
          <a:xfrm>
            <a:off x="2183550" y="2078025"/>
            <a:ext cx="4776900" cy="7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21"/>
          <p:cNvGrpSpPr/>
          <p:nvPr/>
        </p:nvGrpSpPr>
        <p:grpSpPr>
          <a:xfrm>
            <a:off x="-409800" y="69625"/>
            <a:ext cx="9520163" cy="4916488"/>
            <a:chOff x="-409800" y="69625"/>
            <a:chExt cx="9520163" cy="4916488"/>
          </a:xfrm>
        </p:grpSpPr>
        <p:sp>
          <p:nvSpPr>
            <p:cNvPr id="334" name="Google Shape;334;p21"/>
            <p:cNvSpPr/>
            <p:nvPr/>
          </p:nvSpPr>
          <p:spPr>
            <a:xfrm>
              <a:off x="-3500" y="69625"/>
              <a:ext cx="829200" cy="8292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7813388" y="248263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8337538" y="2046388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7524600" y="2708575"/>
              <a:ext cx="829200" cy="8292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419388" y="1557463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325675" y="3779300"/>
              <a:ext cx="829200" cy="8292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3792288" y="3323288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-409800" y="3974350"/>
              <a:ext cx="829200" cy="8292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8638463" y="4514213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21"/>
          <p:cNvSpPr txBox="1">
            <a:spLocks noGrp="1"/>
          </p:cNvSpPr>
          <p:nvPr>
            <p:ph type="subTitle" idx="1"/>
          </p:nvPr>
        </p:nvSpPr>
        <p:spPr>
          <a:xfrm>
            <a:off x="782200" y="3625350"/>
            <a:ext cx="2857200" cy="44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accent2"/>
                </a:solidFill>
                <a:latin typeface="Encode Sans Expanded SemiBold"/>
                <a:ea typeface="Encode Sans Expanded SemiBold"/>
                <a:cs typeface="Encode Sans Expanded SemiBold"/>
                <a:sym typeface="Encode Sans Expand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4" name="Google Shape;344;p21"/>
          <p:cNvSpPr txBox="1">
            <a:spLocks noGrp="1"/>
          </p:cNvSpPr>
          <p:nvPr>
            <p:ph type="subTitle" idx="2"/>
          </p:nvPr>
        </p:nvSpPr>
        <p:spPr>
          <a:xfrm>
            <a:off x="782200" y="4035800"/>
            <a:ext cx="28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1"/>
          <p:cNvSpPr txBox="1">
            <a:spLocks noGrp="1"/>
          </p:cNvSpPr>
          <p:nvPr>
            <p:ph type="subTitle" idx="3"/>
          </p:nvPr>
        </p:nvSpPr>
        <p:spPr>
          <a:xfrm>
            <a:off x="3143882" y="2529950"/>
            <a:ext cx="28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1"/>
          <p:cNvSpPr txBox="1">
            <a:spLocks noGrp="1"/>
          </p:cNvSpPr>
          <p:nvPr>
            <p:ph type="subTitle" idx="4"/>
          </p:nvPr>
        </p:nvSpPr>
        <p:spPr>
          <a:xfrm>
            <a:off x="5480350" y="4035800"/>
            <a:ext cx="285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1"/>
          <p:cNvSpPr txBox="1">
            <a:spLocks noGrp="1"/>
          </p:cNvSpPr>
          <p:nvPr>
            <p:ph type="subTitle" idx="5"/>
          </p:nvPr>
        </p:nvSpPr>
        <p:spPr>
          <a:xfrm>
            <a:off x="3143882" y="2119500"/>
            <a:ext cx="2857200" cy="44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accent2"/>
                </a:solidFill>
                <a:latin typeface="Encode Sans Expanded SemiBold"/>
                <a:ea typeface="Encode Sans Expanded SemiBold"/>
                <a:cs typeface="Encode Sans Expanded SemiBold"/>
                <a:sym typeface="Encode Sans Expand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9" name="Google Shape;349;p21"/>
          <p:cNvSpPr txBox="1">
            <a:spLocks noGrp="1"/>
          </p:cNvSpPr>
          <p:nvPr>
            <p:ph type="subTitle" idx="6"/>
          </p:nvPr>
        </p:nvSpPr>
        <p:spPr>
          <a:xfrm>
            <a:off x="5480350" y="3625350"/>
            <a:ext cx="2857200" cy="44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accent2"/>
                </a:solidFill>
                <a:latin typeface="Encode Sans Expanded SemiBold"/>
                <a:ea typeface="Encode Sans Expanded SemiBold"/>
                <a:cs typeface="Encode Sans Expanded SemiBold"/>
                <a:sym typeface="Encode Sans Expand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2"/>
          <p:cNvSpPr txBox="1">
            <a:spLocks noGrp="1"/>
          </p:cNvSpPr>
          <p:nvPr>
            <p:ph type="subTitle" idx="1"/>
          </p:nvPr>
        </p:nvSpPr>
        <p:spPr>
          <a:xfrm>
            <a:off x="705405" y="3284550"/>
            <a:ext cx="18402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accent2"/>
                </a:solidFill>
                <a:latin typeface="Encode Sans Expanded SemiBold"/>
                <a:ea typeface="Encode Sans Expanded SemiBold"/>
                <a:cs typeface="Encode Sans Expanded SemiBold"/>
                <a:sym typeface="Encode Sans Expand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3" name="Google Shape;353;p22"/>
          <p:cNvSpPr txBox="1">
            <a:spLocks noGrp="1"/>
          </p:cNvSpPr>
          <p:nvPr>
            <p:ph type="subTitle" idx="2"/>
          </p:nvPr>
        </p:nvSpPr>
        <p:spPr>
          <a:xfrm>
            <a:off x="705405" y="3994398"/>
            <a:ext cx="18402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2"/>
          <p:cNvSpPr txBox="1">
            <a:spLocks noGrp="1"/>
          </p:cNvSpPr>
          <p:nvPr>
            <p:ph type="subTitle" idx="3"/>
          </p:nvPr>
        </p:nvSpPr>
        <p:spPr>
          <a:xfrm>
            <a:off x="3651900" y="3995898"/>
            <a:ext cx="1840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2"/>
          <p:cNvSpPr txBox="1">
            <a:spLocks noGrp="1"/>
          </p:cNvSpPr>
          <p:nvPr>
            <p:ph type="subTitle" idx="4"/>
          </p:nvPr>
        </p:nvSpPr>
        <p:spPr>
          <a:xfrm>
            <a:off x="6598395" y="3995898"/>
            <a:ext cx="1840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2"/>
          <p:cNvSpPr txBox="1">
            <a:spLocks noGrp="1"/>
          </p:cNvSpPr>
          <p:nvPr>
            <p:ph type="subTitle" idx="5"/>
          </p:nvPr>
        </p:nvSpPr>
        <p:spPr>
          <a:xfrm>
            <a:off x="3651900" y="3284550"/>
            <a:ext cx="18402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accent2"/>
                </a:solidFill>
                <a:latin typeface="Encode Sans Expanded SemiBold"/>
                <a:ea typeface="Encode Sans Expanded SemiBold"/>
                <a:cs typeface="Encode Sans Expanded SemiBold"/>
                <a:sym typeface="Encode Sans Expand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7" name="Google Shape;357;p22"/>
          <p:cNvSpPr txBox="1">
            <a:spLocks noGrp="1"/>
          </p:cNvSpPr>
          <p:nvPr>
            <p:ph type="subTitle" idx="6"/>
          </p:nvPr>
        </p:nvSpPr>
        <p:spPr>
          <a:xfrm>
            <a:off x="6598395" y="3284550"/>
            <a:ext cx="18402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accent2"/>
                </a:solidFill>
                <a:latin typeface="Encode Sans Expanded SemiBold"/>
                <a:ea typeface="Encode Sans Expanded SemiBold"/>
                <a:cs typeface="Encode Sans Expanded SemiBold"/>
                <a:sym typeface="Encode Sans Expande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58" name="Google Shape;358;p22"/>
          <p:cNvGrpSpPr/>
          <p:nvPr/>
        </p:nvGrpSpPr>
        <p:grpSpPr>
          <a:xfrm>
            <a:off x="106938" y="-80937"/>
            <a:ext cx="9106313" cy="5090225"/>
            <a:chOff x="106938" y="-80937"/>
            <a:chExt cx="9106313" cy="5090225"/>
          </a:xfrm>
        </p:grpSpPr>
        <p:sp>
          <p:nvSpPr>
            <p:cNvPr id="359" name="Google Shape;359;p22"/>
            <p:cNvSpPr/>
            <p:nvPr/>
          </p:nvSpPr>
          <p:spPr>
            <a:xfrm>
              <a:off x="1347888" y="534988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2091275" y="-80937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2387250" y="2931675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5917800" y="2464700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8227750" y="421675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5917788" y="299038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565213" y="4065488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106938" y="2410863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634413" y="4537388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5818988" y="4372538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1"/>
          <p:cNvGrpSpPr/>
          <p:nvPr/>
        </p:nvGrpSpPr>
        <p:grpSpPr>
          <a:xfrm>
            <a:off x="-328525" y="31188"/>
            <a:ext cx="9801050" cy="5070050"/>
            <a:chOff x="-328525" y="31188"/>
            <a:chExt cx="9801050" cy="5070050"/>
          </a:xfrm>
        </p:grpSpPr>
        <p:sp>
          <p:nvSpPr>
            <p:cNvPr id="504" name="Google Shape;504;p31"/>
            <p:cNvSpPr/>
            <p:nvPr/>
          </p:nvSpPr>
          <p:spPr>
            <a:xfrm>
              <a:off x="6139350" y="42238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3977538" y="31188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127613" y="503088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-328525" y="1152463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8487025" y="974988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8302563" y="2556338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1711150" y="4115738"/>
              <a:ext cx="985500" cy="9855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7000">
                  <a:srgbClr val="FF9906">
                    <a:alpha val="34117"/>
                  </a:srgbClr>
                </a:gs>
                <a:gs pos="54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238338" y="3304713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6931413" y="4608488"/>
              <a:ext cx="471900" cy="4719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6000">
                  <a:srgbClr val="EB5D00">
                    <a:alpha val="2901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3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Encode Sans Expanded SemiBold"/>
                <a:ea typeface="Encode Sans Expanded SemiBold"/>
                <a:cs typeface="Encode Sans Expanded SemiBold"/>
                <a:sym typeface="Encode Sans Expand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ncode Sans Expanded SemiBold"/>
              <a:buNone/>
              <a:defRPr sz="3000">
                <a:solidFill>
                  <a:schemeClr val="accent2"/>
                </a:solidFill>
                <a:latin typeface="Encode Sans Expanded SemiBold"/>
                <a:ea typeface="Encode Sans Expanded SemiBold"/>
                <a:cs typeface="Encode Sans Expanded SemiBold"/>
                <a:sym typeface="Encode Sans Expand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1" r:id="rId6"/>
    <p:sldLayoutId id="2147483667" r:id="rId7"/>
    <p:sldLayoutId id="2147483668" r:id="rId8"/>
    <p:sldLayoutId id="2147483677" r:id="rId9"/>
    <p:sldLayoutId id="2147483679" r:id="rId10"/>
    <p:sldLayoutId id="2147483680" r:id="rId11"/>
    <p:sldLayoutId id="214748368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39"/>
          <p:cNvGrpSpPr/>
          <p:nvPr/>
        </p:nvGrpSpPr>
        <p:grpSpPr>
          <a:xfrm>
            <a:off x="371020" y="658193"/>
            <a:ext cx="2944798" cy="4698004"/>
            <a:chOff x="1377963" y="177777"/>
            <a:chExt cx="2944209" cy="4697065"/>
          </a:xfrm>
        </p:grpSpPr>
        <p:grpSp>
          <p:nvGrpSpPr>
            <p:cNvPr id="592" name="Google Shape;592;p39"/>
            <p:cNvGrpSpPr/>
            <p:nvPr/>
          </p:nvGrpSpPr>
          <p:grpSpPr>
            <a:xfrm>
              <a:off x="1377963" y="1265838"/>
              <a:ext cx="806780" cy="2120241"/>
              <a:chOff x="1377963" y="1265838"/>
              <a:chExt cx="806780" cy="2120241"/>
            </a:xfrm>
          </p:grpSpPr>
          <p:sp>
            <p:nvSpPr>
              <p:cNvPr id="593" name="Google Shape;593;p39"/>
              <p:cNvSpPr/>
              <p:nvPr/>
            </p:nvSpPr>
            <p:spPr>
              <a:xfrm>
                <a:off x="1377963" y="1265838"/>
                <a:ext cx="806780" cy="2120241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26028" extrusionOk="0">
                    <a:moveTo>
                      <a:pt x="5410" y="1"/>
                    </a:moveTo>
                    <a:cubicBezTo>
                      <a:pt x="3307" y="1"/>
                      <a:pt x="1464" y="1528"/>
                      <a:pt x="825" y="3782"/>
                    </a:cubicBezTo>
                    <a:cubicBezTo>
                      <a:pt x="556" y="4733"/>
                      <a:pt x="543" y="5735"/>
                      <a:pt x="532" y="6724"/>
                    </a:cubicBezTo>
                    <a:cubicBezTo>
                      <a:pt x="494" y="10120"/>
                      <a:pt x="456" y="13517"/>
                      <a:pt x="417" y="16913"/>
                    </a:cubicBezTo>
                    <a:cubicBezTo>
                      <a:pt x="398" y="18612"/>
                      <a:pt x="379" y="20310"/>
                      <a:pt x="360" y="22008"/>
                    </a:cubicBezTo>
                    <a:cubicBezTo>
                      <a:pt x="342" y="23605"/>
                      <a:pt x="1" y="24856"/>
                      <a:pt x="1654" y="25669"/>
                    </a:cubicBezTo>
                    <a:cubicBezTo>
                      <a:pt x="2156" y="25915"/>
                      <a:pt x="2712" y="26027"/>
                      <a:pt x="3279" y="26027"/>
                    </a:cubicBezTo>
                    <a:cubicBezTo>
                      <a:pt x="4633" y="26027"/>
                      <a:pt x="6046" y="25390"/>
                      <a:pt x="6917" y="24426"/>
                    </a:cubicBezTo>
                    <a:cubicBezTo>
                      <a:pt x="7757" y="23497"/>
                      <a:pt x="8221" y="22297"/>
                      <a:pt x="8606" y="21105"/>
                    </a:cubicBezTo>
                    <a:cubicBezTo>
                      <a:pt x="9361" y="18767"/>
                      <a:pt x="9904" y="17322"/>
                      <a:pt x="9871" y="14865"/>
                    </a:cubicBezTo>
                    <a:cubicBezTo>
                      <a:pt x="9831" y="11728"/>
                      <a:pt x="9791" y="8590"/>
                      <a:pt x="9751" y="5453"/>
                    </a:cubicBezTo>
                    <a:cubicBezTo>
                      <a:pt x="9719" y="3014"/>
                      <a:pt x="9726" y="1452"/>
                      <a:pt x="7240" y="387"/>
                    </a:cubicBezTo>
                    <a:cubicBezTo>
                      <a:pt x="6624" y="123"/>
                      <a:pt x="6006" y="1"/>
                      <a:pt x="54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1377963" y="1265838"/>
                <a:ext cx="806780" cy="2120241"/>
              </a:xfrm>
              <a:custGeom>
                <a:avLst/>
                <a:gdLst/>
                <a:ahLst/>
                <a:cxnLst/>
                <a:rect l="l" t="t" r="r" b="b"/>
                <a:pathLst>
                  <a:path w="9904" h="26028" extrusionOk="0">
                    <a:moveTo>
                      <a:pt x="5410" y="1"/>
                    </a:moveTo>
                    <a:cubicBezTo>
                      <a:pt x="3307" y="1"/>
                      <a:pt x="1464" y="1528"/>
                      <a:pt x="825" y="3782"/>
                    </a:cubicBezTo>
                    <a:cubicBezTo>
                      <a:pt x="556" y="4733"/>
                      <a:pt x="543" y="5735"/>
                      <a:pt x="532" y="6724"/>
                    </a:cubicBezTo>
                    <a:cubicBezTo>
                      <a:pt x="494" y="10120"/>
                      <a:pt x="456" y="13517"/>
                      <a:pt x="417" y="16913"/>
                    </a:cubicBezTo>
                    <a:cubicBezTo>
                      <a:pt x="398" y="18612"/>
                      <a:pt x="379" y="20310"/>
                      <a:pt x="360" y="22008"/>
                    </a:cubicBezTo>
                    <a:cubicBezTo>
                      <a:pt x="342" y="23605"/>
                      <a:pt x="1" y="24856"/>
                      <a:pt x="1654" y="25669"/>
                    </a:cubicBezTo>
                    <a:cubicBezTo>
                      <a:pt x="2156" y="25915"/>
                      <a:pt x="2712" y="26027"/>
                      <a:pt x="3279" y="26027"/>
                    </a:cubicBezTo>
                    <a:cubicBezTo>
                      <a:pt x="4633" y="26027"/>
                      <a:pt x="6046" y="25390"/>
                      <a:pt x="6917" y="24426"/>
                    </a:cubicBezTo>
                    <a:cubicBezTo>
                      <a:pt x="7757" y="23497"/>
                      <a:pt x="8221" y="22297"/>
                      <a:pt x="8606" y="21105"/>
                    </a:cubicBezTo>
                    <a:cubicBezTo>
                      <a:pt x="9361" y="18767"/>
                      <a:pt x="9904" y="17322"/>
                      <a:pt x="9871" y="14865"/>
                    </a:cubicBezTo>
                    <a:cubicBezTo>
                      <a:pt x="9831" y="11728"/>
                      <a:pt x="9791" y="8590"/>
                      <a:pt x="9751" y="5453"/>
                    </a:cubicBezTo>
                    <a:cubicBezTo>
                      <a:pt x="9719" y="3014"/>
                      <a:pt x="9726" y="1452"/>
                      <a:pt x="7240" y="387"/>
                    </a:cubicBezTo>
                    <a:cubicBezTo>
                      <a:pt x="6624" y="123"/>
                      <a:pt x="6006" y="1"/>
                      <a:pt x="5410" y="1"/>
                    </a:cubicBezTo>
                    <a:close/>
                  </a:path>
                </a:pathLst>
              </a:custGeom>
              <a:solidFill>
                <a:srgbClr val="FFFFFF">
                  <a:alpha val="32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5" name="Google Shape;595;p39"/>
            <p:cNvSpPr/>
            <p:nvPr/>
          </p:nvSpPr>
          <p:spPr>
            <a:xfrm>
              <a:off x="1404275" y="1696599"/>
              <a:ext cx="494870" cy="322337"/>
            </a:xfrm>
            <a:custGeom>
              <a:avLst/>
              <a:gdLst/>
              <a:ahLst/>
              <a:cxnLst/>
              <a:rect l="l" t="t" r="r" b="b"/>
              <a:pathLst>
                <a:path w="6075" h="3957" extrusionOk="0">
                  <a:moveTo>
                    <a:pt x="4132" y="1"/>
                  </a:moveTo>
                  <a:cubicBezTo>
                    <a:pt x="3865" y="1"/>
                    <a:pt x="3612" y="14"/>
                    <a:pt x="3414" y="17"/>
                  </a:cubicBezTo>
                  <a:cubicBezTo>
                    <a:pt x="3177" y="22"/>
                    <a:pt x="2937" y="34"/>
                    <a:pt x="2694" y="55"/>
                  </a:cubicBezTo>
                  <a:cubicBezTo>
                    <a:pt x="2110" y="107"/>
                    <a:pt x="1532" y="211"/>
                    <a:pt x="963" y="356"/>
                  </a:cubicBezTo>
                  <a:cubicBezTo>
                    <a:pt x="293" y="528"/>
                    <a:pt x="175" y="592"/>
                    <a:pt x="143" y="1306"/>
                  </a:cubicBezTo>
                  <a:cubicBezTo>
                    <a:pt x="117" y="1884"/>
                    <a:pt x="91" y="2462"/>
                    <a:pt x="64" y="3039"/>
                  </a:cubicBezTo>
                  <a:cubicBezTo>
                    <a:pt x="50" y="3345"/>
                    <a:pt x="39" y="3664"/>
                    <a:pt x="175" y="3938"/>
                  </a:cubicBezTo>
                  <a:cubicBezTo>
                    <a:pt x="0" y="3584"/>
                    <a:pt x="1492" y="3400"/>
                    <a:pt x="1622" y="3400"/>
                  </a:cubicBezTo>
                  <a:cubicBezTo>
                    <a:pt x="1625" y="3400"/>
                    <a:pt x="1627" y="3400"/>
                    <a:pt x="1630" y="3400"/>
                  </a:cubicBezTo>
                  <a:cubicBezTo>
                    <a:pt x="2018" y="3400"/>
                    <a:pt x="2311" y="3647"/>
                    <a:pt x="2678" y="3657"/>
                  </a:cubicBezTo>
                  <a:cubicBezTo>
                    <a:pt x="2685" y="3657"/>
                    <a:pt x="2692" y="3657"/>
                    <a:pt x="2698" y="3657"/>
                  </a:cubicBezTo>
                  <a:cubicBezTo>
                    <a:pt x="3013" y="3657"/>
                    <a:pt x="3242" y="3458"/>
                    <a:pt x="3533" y="3370"/>
                  </a:cubicBezTo>
                  <a:cubicBezTo>
                    <a:pt x="3628" y="3341"/>
                    <a:pt x="3723" y="3328"/>
                    <a:pt x="3818" y="3328"/>
                  </a:cubicBezTo>
                  <a:cubicBezTo>
                    <a:pt x="4229" y="3328"/>
                    <a:pt x="4638" y="3572"/>
                    <a:pt x="4977" y="3833"/>
                  </a:cubicBezTo>
                  <a:cubicBezTo>
                    <a:pt x="5057" y="3894"/>
                    <a:pt x="5165" y="3956"/>
                    <a:pt x="5258" y="3956"/>
                  </a:cubicBezTo>
                  <a:cubicBezTo>
                    <a:pt x="5305" y="3956"/>
                    <a:pt x="5347" y="3941"/>
                    <a:pt x="5380" y="3903"/>
                  </a:cubicBezTo>
                  <a:cubicBezTo>
                    <a:pt x="5421" y="3857"/>
                    <a:pt x="5429" y="3791"/>
                    <a:pt x="5434" y="3730"/>
                  </a:cubicBezTo>
                  <a:cubicBezTo>
                    <a:pt x="5499" y="3061"/>
                    <a:pt x="6074" y="874"/>
                    <a:pt x="5591" y="378"/>
                  </a:cubicBezTo>
                  <a:cubicBezTo>
                    <a:pt x="5277" y="57"/>
                    <a:pt x="4676" y="1"/>
                    <a:pt x="4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6" name="Google Shape;596;p39"/>
            <p:cNvGrpSpPr/>
            <p:nvPr/>
          </p:nvGrpSpPr>
          <p:grpSpPr>
            <a:xfrm>
              <a:off x="1481988" y="1314633"/>
              <a:ext cx="702755" cy="2071528"/>
              <a:chOff x="1481988" y="1314633"/>
              <a:chExt cx="702755" cy="2071528"/>
            </a:xfrm>
          </p:grpSpPr>
          <p:sp>
            <p:nvSpPr>
              <p:cNvPr id="597" name="Google Shape;597;p39"/>
              <p:cNvSpPr/>
              <p:nvPr/>
            </p:nvSpPr>
            <p:spPr>
              <a:xfrm>
                <a:off x="1481988" y="1314633"/>
                <a:ext cx="702755" cy="2071528"/>
              </a:xfrm>
              <a:custGeom>
                <a:avLst/>
                <a:gdLst/>
                <a:ahLst/>
                <a:cxnLst/>
                <a:rect l="l" t="t" r="r" b="b"/>
                <a:pathLst>
                  <a:path w="8627" h="25430" extrusionOk="0">
                    <a:moveTo>
                      <a:pt x="5306" y="0"/>
                    </a:moveTo>
                    <a:cubicBezTo>
                      <a:pt x="3875" y="0"/>
                      <a:pt x="2416" y="697"/>
                      <a:pt x="1644" y="1897"/>
                    </a:cubicBezTo>
                    <a:cubicBezTo>
                      <a:pt x="1160" y="2648"/>
                      <a:pt x="971" y="3747"/>
                      <a:pt x="1616" y="4366"/>
                    </a:cubicBezTo>
                    <a:cubicBezTo>
                      <a:pt x="1136" y="4556"/>
                      <a:pt x="1109" y="5205"/>
                      <a:pt x="1088" y="5720"/>
                    </a:cubicBezTo>
                    <a:cubicBezTo>
                      <a:pt x="1052" y="6565"/>
                      <a:pt x="807" y="7401"/>
                      <a:pt x="380" y="8133"/>
                    </a:cubicBezTo>
                    <a:cubicBezTo>
                      <a:pt x="1000" y="8947"/>
                      <a:pt x="1252" y="10029"/>
                      <a:pt x="1055" y="11033"/>
                    </a:cubicBezTo>
                    <a:cubicBezTo>
                      <a:pt x="946" y="11587"/>
                      <a:pt x="711" y="12109"/>
                      <a:pt x="579" y="12657"/>
                    </a:cubicBezTo>
                    <a:cubicBezTo>
                      <a:pt x="196" y="14253"/>
                      <a:pt x="716" y="15948"/>
                      <a:pt x="419" y="17562"/>
                    </a:cubicBezTo>
                    <a:cubicBezTo>
                      <a:pt x="288" y="18274"/>
                      <a:pt x="0" y="18965"/>
                      <a:pt x="15" y="19687"/>
                    </a:cubicBezTo>
                    <a:cubicBezTo>
                      <a:pt x="37" y="20653"/>
                      <a:pt x="600" y="21539"/>
                      <a:pt x="649" y="22504"/>
                    </a:cubicBezTo>
                    <a:cubicBezTo>
                      <a:pt x="715" y="23797"/>
                      <a:pt x="59" y="25344"/>
                      <a:pt x="1839" y="25425"/>
                    </a:cubicBezTo>
                    <a:cubicBezTo>
                      <a:pt x="1904" y="25428"/>
                      <a:pt x="1969" y="25429"/>
                      <a:pt x="2035" y="25429"/>
                    </a:cubicBezTo>
                    <a:cubicBezTo>
                      <a:pt x="3369" y="25429"/>
                      <a:pt x="4751" y="24811"/>
                      <a:pt x="5640" y="23827"/>
                    </a:cubicBezTo>
                    <a:cubicBezTo>
                      <a:pt x="6480" y="22898"/>
                      <a:pt x="6944" y="21697"/>
                      <a:pt x="7329" y="20506"/>
                    </a:cubicBezTo>
                    <a:cubicBezTo>
                      <a:pt x="8084" y="18168"/>
                      <a:pt x="8627" y="16723"/>
                      <a:pt x="8594" y="14266"/>
                    </a:cubicBezTo>
                    <a:cubicBezTo>
                      <a:pt x="8554" y="11129"/>
                      <a:pt x="8514" y="7991"/>
                      <a:pt x="8474" y="4854"/>
                    </a:cubicBezTo>
                    <a:cubicBezTo>
                      <a:pt x="8452" y="3168"/>
                      <a:pt x="8488" y="805"/>
                      <a:pt x="6555" y="189"/>
                    </a:cubicBezTo>
                    <a:cubicBezTo>
                      <a:pt x="6154" y="61"/>
                      <a:pt x="5731" y="0"/>
                      <a:pt x="53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9"/>
              <p:cNvSpPr/>
              <p:nvPr/>
            </p:nvSpPr>
            <p:spPr>
              <a:xfrm>
                <a:off x="1481988" y="1314633"/>
                <a:ext cx="702755" cy="2071528"/>
              </a:xfrm>
              <a:custGeom>
                <a:avLst/>
                <a:gdLst/>
                <a:ahLst/>
                <a:cxnLst/>
                <a:rect l="l" t="t" r="r" b="b"/>
                <a:pathLst>
                  <a:path w="8627" h="25430" extrusionOk="0">
                    <a:moveTo>
                      <a:pt x="5306" y="0"/>
                    </a:moveTo>
                    <a:cubicBezTo>
                      <a:pt x="3875" y="0"/>
                      <a:pt x="2416" y="697"/>
                      <a:pt x="1644" y="1897"/>
                    </a:cubicBezTo>
                    <a:cubicBezTo>
                      <a:pt x="1160" y="2648"/>
                      <a:pt x="971" y="3747"/>
                      <a:pt x="1616" y="4366"/>
                    </a:cubicBezTo>
                    <a:cubicBezTo>
                      <a:pt x="1136" y="4556"/>
                      <a:pt x="1109" y="5205"/>
                      <a:pt x="1088" y="5720"/>
                    </a:cubicBezTo>
                    <a:cubicBezTo>
                      <a:pt x="1052" y="6565"/>
                      <a:pt x="807" y="7401"/>
                      <a:pt x="380" y="8133"/>
                    </a:cubicBezTo>
                    <a:cubicBezTo>
                      <a:pt x="1000" y="8947"/>
                      <a:pt x="1252" y="10029"/>
                      <a:pt x="1055" y="11033"/>
                    </a:cubicBezTo>
                    <a:cubicBezTo>
                      <a:pt x="946" y="11587"/>
                      <a:pt x="711" y="12109"/>
                      <a:pt x="579" y="12657"/>
                    </a:cubicBezTo>
                    <a:cubicBezTo>
                      <a:pt x="196" y="14253"/>
                      <a:pt x="716" y="15948"/>
                      <a:pt x="419" y="17562"/>
                    </a:cubicBezTo>
                    <a:cubicBezTo>
                      <a:pt x="288" y="18274"/>
                      <a:pt x="0" y="18965"/>
                      <a:pt x="15" y="19687"/>
                    </a:cubicBezTo>
                    <a:cubicBezTo>
                      <a:pt x="37" y="20653"/>
                      <a:pt x="600" y="21539"/>
                      <a:pt x="649" y="22504"/>
                    </a:cubicBezTo>
                    <a:cubicBezTo>
                      <a:pt x="715" y="23797"/>
                      <a:pt x="59" y="25344"/>
                      <a:pt x="1839" y="25425"/>
                    </a:cubicBezTo>
                    <a:cubicBezTo>
                      <a:pt x="1904" y="25428"/>
                      <a:pt x="1969" y="25429"/>
                      <a:pt x="2035" y="25429"/>
                    </a:cubicBezTo>
                    <a:cubicBezTo>
                      <a:pt x="3369" y="25429"/>
                      <a:pt x="4751" y="24811"/>
                      <a:pt x="5640" y="23827"/>
                    </a:cubicBezTo>
                    <a:cubicBezTo>
                      <a:pt x="6480" y="22898"/>
                      <a:pt x="6944" y="21697"/>
                      <a:pt x="7329" y="20506"/>
                    </a:cubicBezTo>
                    <a:cubicBezTo>
                      <a:pt x="8084" y="18168"/>
                      <a:pt x="8627" y="16723"/>
                      <a:pt x="8594" y="14266"/>
                    </a:cubicBezTo>
                    <a:cubicBezTo>
                      <a:pt x="8554" y="11129"/>
                      <a:pt x="8514" y="7991"/>
                      <a:pt x="8474" y="4854"/>
                    </a:cubicBezTo>
                    <a:cubicBezTo>
                      <a:pt x="8452" y="3168"/>
                      <a:pt x="8488" y="805"/>
                      <a:pt x="6555" y="189"/>
                    </a:cubicBezTo>
                    <a:cubicBezTo>
                      <a:pt x="6154" y="61"/>
                      <a:pt x="5731" y="0"/>
                      <a:pt x="5306" y="0"/>
                    </a:cubicBezTo>
                    <a:close/>
                  </a:path>
                </a:pathLst>
              </a:custGeom>
              <a:solidFill>
                <a:srgbClr val="FFFFFF">
                  <a:alpha val="32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9" name="Google Shape;599;p39"/>
            <p:cNvSpPr/>
            <p:nvPr/>
          </p:nvSpPr>
          <p:spPr>
            <a:xfrm>
              <a:off x="1436044" y="2418905"/>
              <a:ext cx="143695" cy="273461"/>
            </a:xfrm>
            <a:custGeom>
              <a:avLst/>
              <a:gdLst/>
              <a:ahLst/>
              <a:cxnLst/>
              <a:rect l="l" t="t" r="r" b="b"/>
              <a:pathLst>
                <a:path w="1764" h="3357" extrusionOk="0">
                  <a:moveTo>
                    <a:pt x="1376" y="0"/>
                  </a:moveTo>
                  <a:cubicBezTo>
                    <a:pt x="1340" y="0"/>
                    <a:pt x="1304" y="6"/>
                    <a:pt x="1270" y="16"/>
                  </a:cubicBezTo>
                  <a:cubicBezTo>
                    <a:pt x="794" y="181"/>
                    <a:pt x="361" y="470"/>
                    <a:pt x="0" y="820"/>
                  </a:cubicBezTo>
                  <a:lnTo>
                    <a:pt x="1" y="820"/>
                  </a:lnTo>
                  <a:cubicBezTo>
                    <a:pt x="328" y="515"/>
                    <a:pt x="708" y="267"/>
                    <a:pt x="1120" y="94"/>
                  </a:cubicBezTo>
                  <a:cubicBezTo>
                    <a:pt x="1171" y="72"/>
                    <a:pt x="1222" y="51"/>
                    <a:pt x="1277" y="38"/>
                  </a:cubicBezTo>
                  <a:cubicBezTo>
                    <a:pt x="1316" y="28"/>
                    <a:pt x="1351" y="23"/>
                    <a:pt x="1382" y="23"/>
                  </a:cubicBezTo>
                  <a:cubicBezTo>
                    <a:pt x="1519" y="23"/>
                    <a:pt x="1578" y="115"/>
                    <a:pt x="1596" y="282"/>
                  </a:cubicBezTo>
                  <a:cubicBezTo>
                    <a:pt x="1733" y="1165"/>
                    <a:pt x="1518" y="2094"/>
                    <a:pt x="1024" y="2836"/>
                  </a:cubicBezTo>
                  <a:cubicBezTo>
                    <a:pt x="901" y="3023"/>
                    <a:pt x="759" y="3197"/>
                    <a:pt x="602" y="3356"/>
                  </a:cubicBezTo>
                  <a:cubicBezTo>
                    <a:pt x="763" y="3201"/>
                    <a:pt x="907" y="3028"/>
                    <a:pt x="1035" y="2844"/>
                  </a:cubicBezTo>
                  <a:cubicBezTo>
                    <a:pt x="1542" y="2103"/>
                    <a:pt x="1763" y="1166"/>
                    <a:pt x="1621" y="279"/>
                  </a:cubicBezTo>
                  <a:cubicBezTo>
                    <a:pt x="1612" y="223"/>
                    <a:pt x="1604" y="166"/>
                    <a:pt x="1578" y="114"/>
                  </a:cubicBezTo>
                  <a:cubicBezTo>
                    <a:pt x="1538" y="31"/>
                    <a:pt x="1459" y="0"/>
                    <a:pt x="13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528013" y="2190165"/>
              <a:ext cx="77468" cy="74210"/>
            </a:xfrm>
            <a:custGeom>
              <a:avLst/>
              <a:gdLst/>
              <a:ahLst/>
              <a:cxnLst/>
              <a:rect l="l" t="t" r="r" b="b"/>
              <a:pathLst>
                <a:path w="951" h="911" extrusionOk="0">
                  <a:moveTo>
                    <a:pt x="0" y="1"/>
                  </a:moveTo>
                  <a:cubicBezTo>
                    <a:pt x="156" y="425"/>
                    <a:pt x="519" y="773"/>
                    <a:pt x="951" y="911"/>
                  </a:cubicBezTo>
                  <a:cubicBezTo>
                    <a:pt x="535" y="737"/>
                    <a:pt x="192" y="409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1654683" y="1396744"/>
              <a:ext cx="67367" cy="149235"/>
            </a:xfrm>
            <a:custGeom>
              <a:avLst/>
              <a:gdLst/>
              <a:ahLst/>
              <a:cxnLst/>
              <a:rect l="l" t="t" r="r" b="b"/>
              <a:pathLst>
                <a:path w="827" h="1832" extrusionOk="0">
                  <a:moveTo>
                    <a:pt x="826" y="0"/>
                  </a:moveTo>
                  <a:cubicBezTo>
                    <a:pt x="776" y="55"/>
                    <a:pt x="707" y="138"/>
                    <a:pt x="661" y="195"/>
                  </a:cubicBezTo>
                  <a:cubicBezTo>
                    <a:pt x="298" y="666"/>
                    <a:pt x="63" y="1240"/>
                    <a:pt x="1" y="1832"/>
                  </a:cubicBezTo>
                  <a:cubicBezTo>
                    <a:pt x="96" y="1249"/>
                    <a:pt x="325" y="684"/>
                    <a:pt x="672" y="204"/>
                  </a:cubicBezTo>
                  <a:cubicBezTo>
                    <a:pt x="714" y="143"/>
                    <a:pt x="781" y="58"/>
                    <a:pt x="8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2752927" y="1304287"/>
              <a:ext cx="537880" cy="612498"/>
            </a:xfrm>
            <a:custGeom>
              <a:avLst/>
              <a:gdLst/>
              <a:ahLst/>
              <a:cxnLst/>
              <a:rect l="l" t="t" r="r" b="b"/>
              <a:pathLst>
                <a:path w="6603" h="7519" extrusionOk="0">
                  <a:moveTo>
                    <a:pt x="3253" y="7052"/>
                  </a:moveTo>
                  <a:cubicBezTo>
                    <a:pt x="3253" y="7052"/>
                    <a:pt x="3253" y="7052"/>
                    <a:pt x="3253" y="7052"/>
                  </a:cubicBezTo>
                  <a:cubicBezTo>
                    <a:pt x="3253" y="7052"/>
                    <a:pt x="3253" y="7052"/>
                    <a:pt x="3253" y="7052"/>
                  </a:cubicBezTo>
                  <a:close/>
                  <a:moveTo>
                    <a:pt x="1850" y="0"/>
                  </a:moveTo>
                  <a:cubicBezTo>
                    <a:pt x="1593" y="1310"/>
                    <a:pt x="888" y="2308"/>
                    <a:pt x="289" y="3501"/>
                  </a:cubicBezTo>
                  <a:cubicBezTo>
                    <a:pt x="155" y="3770"/>
                    <a:pt x="9" y="4047"/>
                    <a:pt x="6" y="4347"/>
                  </a:cubicBezTo>
                  <a:cubicBezTo>
                    <a:pt x="0" y="4745"/>
                    <a:pt x="243" y="5099"/>
                    <a:pt x="478" y="5422"/>
                  </a:cubicBezTo>
                  <a:cubicBezTo>
                    <a:pt x="982" y="6118"/>
                    <a:pt x="1456" y="6870"/>
                    <a:pt x="2016" y="7519"/>
                  </a:cubicBezTo>
                  <a:cubicBezTo>
                    <a:pt x="2105" y="7456"/>
                    <a:pt x="3005" y="7017"/>
                    <a:pt x="3212" y="7017"/>
                  </a:cubicBezTo>
                  <a:cubicBezTo>
                    <a:pt x="3244" y="7017"/>
                    <a:pt x="3259" y="7027"/>
                    <a:pt x="3253" y="7052"/>
                  </a:cubicBezTo>
                  <a:lnTo>
                    <a:pt x="3253" y="7052"/>
                  </a:lnTo>
                  <a:cubicBezTo>
                    <a:pt x="3341" y="6740"/>
                    <a:pt x="3595" y="6480"/>
                    <a:pt x="3904" y="6385"/>
                  </a:cubicBezTo>
                  <a:cubicBezTo>
                    <a:pt x="4016" y="6350"/>
                    <a:pt x="4143" y="6331"/>
                    <a:pt x="4222" y="6244"/>
                  </a:cubicBezTo>
                  <a:cubicBezTo>
                    <a:pt x="4274" y="6186"/>
                    <a:pt x="4296" y="6108"/>
                    <a:pt x="4316" y="6033"/>
                  </a:cubicBezTo>
                  <a:cubicBezTo>
                    <a:pt x="4378" y="5796"/>
                    <a:pt x="4441" y="5559"/>
                    <a:pt x="4504" y="5323"/>
                  </a:cubicBezTo>
                  <a:cubicBezTo>
                    <a:pt x="4552" y="5143"/>
                    <a:pt x="4600" y="4958"/>
                    <a:pt x="4579" y="4774"/>
                  </a:cubicBezTo>
                  <a:cubicBezTo>
                    <a:pt x="4558" y="4589"/>
                    <a:pt x="4453" y="4401"/>
                    <a:pt x="4278" y="4338"/>
                  </a:cubicBezTo>
                  <a:cubicBezTo>
                    <a:pt x="4953" y="3708"/>
                    <a:pt x="5661" y="3105"/>
                    <a:pt x="6314" y="2456"/>
                  </a:cubicBezTo>
                  <a:cubicBezTo>
                    <a:pt x="6453" y="2318"/>
                    <a:pt x="6603" y="2150"/>
                    <a:pt x="6575" y="1957"/>
                  </a:cubicBezTo>
                  <a:cubicBezTo>
                    <a:pt x="6549" y="1777"/>
                    <a:pt x="6382" y="1659"/>
                    <a:pt x="6230" y="1562"/>
                  </a:cubicBezTo>
                  <a:cubicBezTo>
                    <a:pt x="5902" y="1354"/>
                    <a:pt x="5575" y="1144"/>
                    <a:pt x="5248" y="935"/>
                  </a:cubicBezTo>
                  <a:cubicBezTo>
                    <a:pt x="4921" y="728"/>
                    <a:pt x="4591" y="517"/>
                    <a:pt x="4225" y="392"/>
                  </a:cubicBezTo>
                  <a:cubicBezTo>
                    <a:pt x="3934" y="292"/>
                    <a:pt x="3626" y="250"/>
                    <a:pt x="3321" y="207"/>
                  </a:cubicBezTo>
                  <a:cubicBezTo>
                    <a:pt x="2831" y="138"/>
                    <a:pt x="2340" y="70"/>
                    <a:pt x="1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2888150" y="489036"/>
              <a:ext cx="388972" cy="259532"/>
            </a:xfrm>
            <a:custGeom>
              <a:avLst/>
              <a:gdLst/>
              <a:ahLst/>
              <a:cxnLst/>
              <a:rect l="l" t="t" r="r" b="b"/>
              <a:pathLst>
                <a:path w="4775" h="3186" extrusionOk="0">
                  <a:moveTo>
                    <a:pt x="4110" y="0"/>
                  </a:moveTo>
                  <a:cubicBezTo>
                    <a:pt x="3344" y="0"/>
                    <a:pt x="2483" y="261"/>
                    <a:pt x="1794" y="512"/>
                  </a:cubicBezTo>
                  <a:cubicBezTo>
                    <a:pt x="1186" y="733"/>
                    <a:pt x="803" y="899"/>
                    <a:pt x="238" y="1213"/>
                  </a:cubicBezTo>
                  <a:cubicBezTo>
                    <a:pt x="171" y="1250"/>
                    <a:pt x="101" y="1290"/>
                    <a:pt x="59" y="1354"/>
                  </a:cubicBezTo>
                  <a:cubicBezTo>
                    <a:pt x="8" y="1428"/>
                    <a:pt x="1" y="1524"/>
                    <a:pt x="1" y="1614"/>
                  </a:cubicBezTo>
                  <a:cubicBezTo>
                    <a:pt x="0" y="2112"/>
                    <a:pt x="150" y="2609"/>
                    <a:pt x="428" y="3023"/>
                  </a:cubicBezTo>
                  <a:cubicBezTo>
                    <a:pt x="478" y="3098"/>
                    <a:pt x="542" y="3176"/>
                    <a:pt x="631" y="3185"/>
                  </a:cubicBezTo>
                  <a:cubicBezTo>
                    <a:pt x="637" y="3185"/>
                    <a:pt x="642" y="3186"/>
                    <a:pt x="647" y="3186"/>
                  </a:cubicBezTo>
                  <a:cubicBezTo>
                    <a:pt x="700" y="3186"/>
                    <a:pt x="750" y="3162"/>
                    <a:pt x="799" y="3139"/>
                  </a:cubicBezTo>
                  <a:cubicBezTo>
                    <a:pt x="1363" y="2868"/>
                    <a:pt x="1833" y="2678"/>
                    <a:pt x="2354" y="2328"/>
                  </a:cubicBezTo>
                  <a:cubicBezTo>
                    <a:pt x="3175" y="1776"/>
                    <a:pt x="4084" y="1230"/>
                    <a:pt x="4692" y="432"/>
                  </a:cubicBezTo>
                  <a:cubicBezTo>
                    <a:pt x="4729" y="383"/>
                    <a:pt x="4766" y="330"/>
                    <a:pt x="4770" y="269"/>
                  </a:cubicBezTo>
                  <a:cubicBezTo>
                    <a:pt x="4775" y="188"/>
                    <a:pt x="4718" y="113"/>
                    <a:pt x="4647" y="74"/>
                  </a:cubicBezTo>
                  <a:cubicBezTo>
                    <a:pt x="4577" y="33"/>
                    <a:pt x="4493" y="22"/>
                    <a:pt x="4413" y="15"/>
                  </a:cubicBezTo>
                  <a:cubicBezTo>
                    <a:pt x="4314" y="5"/>
                    <a:pt x="4213" y="0"/>
                    <a:pt x="4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2290723" y="393646"/>
              <a:ext cx="931006" cy="881967"/>
            </a:xfrm>
            <a:custGeom>
              <a:avLst/>
              <a:gdLst/>
              <a:ahLst/>
              <a:cxnLst/>
              <a:rect l="l" t="t" r="r" b="b"/>
              <a:pathLst>
                <a:path w="11429" h="10827" extrusionOk="0">
                  <a:moveTo>
                    <a:pt x="4983" y="1"/>
                  </a:moveTo>
                  <a:cubicBezTo>
                    <a:pt x="4921" y="1"/>
                    <a:pt x="4859" y="2"/>
                    <a:pt x="4796" y="5"/>
                  </a:cubicBezTo>
                  <a:cubicBezTo>
                    <a:pt x="3203" y="80"/>
                    <a:pt x="1897" y="1097"/>
                    <a:pt x="1059" y="2393"/>
                  </a:cubicBezTo>
                  <a:cubicBezTo>
                    <a:pt x="85" y="3900"/>
                    <a:pt x="0" y="5599"/>
                    <a:pt x="768" y="7260"/>
                  </a:cubicBezTo>
                  <a:cubicBezTo>
                    <a:pt x="957" y="7668"/>
                    <a:pt x="1193" y="8067"/>
                    <a:pt x="1252" y="8513"/>
                  </a:cubicBezTo>
                  <a:cubicBezTo>
                    <a:pt x="1311" y="8959"/>
                    <a:pt x="1186" y="9415"/>
                    <a:pt x="964" y="9805"/>
                  </a:cubicBezTo>
                  <a:lnTo>
                    <a:pt x="5608" y="10826"/>
                  </a:lnTo>
                  <a:cubicBezTo>
                    <a:pt x="5887" y="10436"/>
                    <a:pt x="6367" y="10234"/>
                    <a:pt x="6843" y="10168"/>
                  </a:cubicBezTo>
                  <a:cubicBezTo>
                    <a:pt x="7019" y="10143"/>
                    <a:pt x="7196" y="10135"/>
                    <a:pt x="7373" y="10135"/>
                  </a:cubicBezTo>
                  <a:cubicBezTo>
                    <a:pt x="7675" y="10135"/>
                    <a:pt x="7978" y="10159"/>
                    <a:pt x="8280" y="10171"/>
                  </a:cubicBezTo>
                  <a:cubicBezTo>
                    <a:pt x="8380" y="10175"/>
                    <a:pt x="8481" y="10177"/>
                    <a:pt x="8581" y="10177"/>
                  </a:cubicBezTo>
                  <a:cubicBezTo>
                    <a:pt x="9196" y="10177"/>
                    <a:pt x="9817" y="10095"/>
                    <a:pt x="10348" y="9796"/>
                  </a:cubicBezTo>
                  <a:cubicBezTo>
                    <a:pt x="10966" y="9450"/>
                    <a:pt x="11428" y="8746"/>
                    <a:pt x="11304" y="8048"/>
                  </a:cubicBezTo>
                  <a:cubicBezTo>
                    <a:pt x="11230" y="7638"/>
                    <a:pt x="10974" y="7288"/>
                    <a:pt x="10789" y="6915"/>
                  </a:cubicBezTo>
                  <a:cubicBezTo>
                    <a:pt x="10604" y="6542"/>
                    <a:pt x="10494" y="6077"/>
                    <a:pt x="10711" y="5721"/>
                  </a:cubicBezTo>
                  <a:cubicBezTo>
                    <a:pt x="10754" y="5654"/>
                    <a:pt x="10807" y="5590"/>
                    <a:pt x="10823" y="5512"/>
                  </a:cubicBezTo>
                  <a:cubicBezTo>
                    <a:pt x="10866" y="5307"/>
                    <a:pt x="10647" y="5156"/>
                    <a:pt x="10476" y="5037"/>
                  </a:cubicBezTo>
                  <a:cubicBezTo>
                    <a:pt x="9528" y="4383"/>
                    <a:pt x="9297" y="3109"/>
                    <a:pt x="8712" y="2118"/>
                  </a:cubicBezTo>
                  <a:cubicBezTo>
                    <a:pt x="7951" y="831"/>
                    <a:pt x="6477" y="1"/>
                    <a:pt x="4983" y="1"/>
                  </a:cubicBezTo>
                  <a:close/>
                </a:path>
              </a:pathLst>
            </a:custGeom>
            <a:solidFill>
              <a:srgbClr val="FF7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973031" y="713702"/>
              <a:ext cx="47002" cy="72418"/>
            </a:xfrm>
            <a:custGeom>
              <a:avLst/>
              <a:gdLst/>
              <a:ahLst/>
              <a:cxnLst/>
              <a:rect l="l" t="t" r="r" b="b"/>
              <a:pathLst>
                <a:path w="577" h="889" extrusionOk="0">
                  <a:moveTo>
                    <a:pt x="180" y="1"/>
                  </a:moveTo>
                  <a:cubicBezTo>
                    <a:pt x="168" y="1"/>
                    <a:pt x="156" y="3"/>
                    <a:pt x="145" y="6"/>
                  </a:cubicBezTo>
                  <a:cubicBezTo>
                    <a:pt x="30" y="44"/>
                    <a:pt x="1" y="270"/>
                    <a:pt x="80" y="513"/>
                  </a:cubicBezTo>
                  <a:cubicBezTo>
                    <a:pt x="152" y="732"/>
                    <a:pt x="288" y="889"/>
                    <a:pt x="398" y="889"/>
                  </a:cubicBezTo>
                  <a:cubicBezTo>
                    <a:pt x="410" y="889"/>
                    <a:pt x="421" y="887"/>
                    <a:pt x="432" y="883"/>
                  </a:cubicBezTo>
                  <a:cubicBezTo>
                    <a:pt x="547" y="845"/>
                    <a:pt x="577" y="619"/>
                    <a:pt x="498" y="377"/>
                  </a:cubicBezTo>
                  <a:cubicBezTo>
                    <a:pt x="427" y="158"/>
                    <a:pt x="290" y="1"/>
                    <a:pt x="180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2945091" y="662708"/>
              <a:ext cx="57511" cy="86592"/>
            </a:xfrm>
            <a:custGeom>
              <a:avLst/>
              <a:gdLst/>
              <a:ahLst/>
              <a:cxnLst/>
              <a:rect l="l" t="t" r="r" b="b"/>
              <a:pathLst>
                <a:path w="706" h="1063" extrusionOk="0">
                  <a:moveTo>
                    <a:pt x="343" y="1"/>
                  </a:moveTo>
                  <a:cubicBezTo>
                    <a:pt x="196" y="1"/>
                    <a:pt x="106" y="126"/>
                    <a:pt x="65" y="276"/>
                  </a:cubicBezTo>
                  <a:cubicBezTo>
                    <a:pt x="1" y="535"/>
                    <a:pt x="21" y="817"/>
                    <a:pt x="125" y="1063"/>
                  </a:cubicBezTo>
                  <a:cubicBezTo>
                    <a:pt x="34" y="809"/>
                    <a:pt x="5" y="331"/>
                    <a:pt x="173" y="110"/>
                  </a:cubicBezTo>
                  <a:cubicBezTo>
                    <a:pt x="223" y="45"/>
                    <a:pt x="283" y="23"/>
                    <a:pt x="349" y="23"/>
                  </a:cubicBezTo>
                  <a:cubicBezTo>
                    <a:pt x="405" y="23"/>
                    <a:pt x="465" y="40"/>
                    <a:pt x="524" y="61"/>
                  </a:cubicBezTo>
                  <a:cubicBezTo>
                    <a:pt x="587" y="82"/>
                    <a:pt x="647" y="109"/>
                    <a:pt x="706" y="140"/>
                  </a:cubicBezTo>
                  <a:cubicBezTo>
                    <a:pt x="622" y="86"/>
                    <a:pt x="531" y="43"/>
                    <a:pt x="434" y="15"/>
                  </a:cubicBezTo>
                  <a:cubicBezTo>
                    <a:pt x="401" y="5"/>
                    <a:pt x="371" y="1"/>
                    <a:pt x="343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2975475" y="789623"/>
              <a:ext cx="293012" cy="210818"/>
            </a:xfrm>
            <a:custGeom>
              <a:avLst/>
              <a:gdLst/>
              <a:ahLst/>
              <a:cxnLst/>
              <a:rect l="l" t="t" r="r" b="b"/>
              <a:pathLst>
                <a:path w="3597" h="2588" extrusionOk="0">
                  <a:moveTo>
                    <a:pt x="1926" y="0"/>
                  </a:moveTo>
                  <a:cubicBezTo>
                    <a:pt x="1854" y="0"/>
                    <a:pt x="1781" y="13"/>
                    <a:pt x="1710" y="29"/>
                  </a:cubicBezTo>
                  <a:cubicBezTo>
                    <a:pt x="1027" y="186"/>
                    <a:pt x="408" y="596"/>
                    <a:pt x="0" y="1160"/>
                  </a:cubicBezTo>
                  <a:cubicBezTo>
                    <a:pt x="125" y="1638"/>
                    <a:pt x="491" y="1913"/>
                    <a:pt x="935" y="2140"/>
                  </a:cubicBezTo>
                  <a:cubicBezTo>
                    <a:pt x="1481" y="2420"/>
                    <a:pt x="2101" y="2588"/>
                    <a:pt x="2716" y="2588"/>
                  </a:cubicBezTo>
                  <a:cubicBezTo>
                    <a:pt x="3014" y="2588"/>
                    <a:pt x="3310" y="2549"/>
                    <a:pt x="3596" y="2464"/>
                  </a:cubicBezTo>
                  <a:cubicBezTo>
                    <a:pt x="3221" y="1759"/>
                    <a:pt x="2829" y="1062"/>
                    <a:pt x="2420" y="377"/>
                  </a:cubicBezTo>
                  <a:cubicBezTo>
                    <a:pt x="2334" y="234"/>
                    <a:pt x="2235" y="79"/>
                    <a:pt x="2075" y="24"/>
                  </a:cubicBezTo>
                  <a:cubicBezTo>
                    <a:pt x="2027" y="7"/>
                    <a:pt x="1977" y="0"/>
                    <a:pt x="1926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2887254" y="501418"/>
              <a:ext cx="396710" cy="497232"/>
            </a:xfrm>
            <a:custGeom>
              <a:avLst/>
              <a:gdLst/>
              <a:ahLst/>
              <a:cxnLst/>
              <a:rect l="l" t="t" r="r" b="b"/>
              <a:pathLst>
                <a:path w="4870" h="6104" extrusionOk="0">
                  <a:moveTo>
                    <a:pt x="1527" y="1"/>
                  </a:moveTo>
                  <a:cubicBezTo>
                    <a:pt x="1216" y="45"/>
                    <a:pt x="903" y="134"/>
                    <a:pt x="710" y="381"/>
                  </a:cubicBezTo>
                  <a:cubicBezTo>
                    <a:pt x="516" y="629"/>
                    <a:pt x="399" y="927"/>
                    <a:pt x="322" y="1232"/>
                  </a:cubicBezTo>
                  <a:cubicBezTo>
                    <a:pt x="0" y="2497"/>
                    <a:pt x="373" y="3917"/>
                    <a:pt x="1274" y="4862"/>
                  </a:cubicBezTo>
                  <a:cubicBezTo>
                    <a:pt x="1752" y="5363"/>
                    <a:pt x="2413" y="5748"/>
                    <a:pt x="3060" y="5988"/>
                  </a:cubicBezTo>
                  <a:cubicBezTo>
                    <a:pt x="3316" y="6082"/>
                    <a:pt x="3594" y="6092"/>
                    <a:pt x="3866" y="6100"/>
                  </a:cubicBezTo>
                  <a:cubicBezTo>
                    <a:pt x="3951" y="6102"/>
                    <a:pt x="4035" y="6104"/>
                    <a:pt x="4120" y="6104"/>
                  </a:cubicBezTo>
                  <a:cubicBezTo>
                    <a:pt x="4374" y="6104"/>
                    <a:pt x="4629" y="6087"/>
                    <a:pt x="4869" y="6008"/>
                  </a:cubicBezTo>
                  <a:cubicBezTo>
                    <a:pt x="4820" y="5933"/>
                    <a:pt x="4772" y="5857"/>
                    <a:pt x="4727" y="5780"/>
                  </a:cubicBezTo>
                  <a:cubicBezTo>
                    <a:pt x="4572" y="5519"/>
                    <a:pt x="4431" y="5252"/>
                    <a:pt x="4287" y="4983"/>
                  </a:cubicBezTo>
                  <a:cubicBezTo>
                    <a:pt x="3943" y="4340"/>
                    <a:pt x="3609" y="3691"/>
                    <a:pt x="3261" y="3050"/>
                  </a:cubicBezTo>
                  <a:cubicBezTo>
                    <a:pt x="2704" y="2023"/>
                    <a:pt x="2125" y="1006"/>
                    <a:pt x="1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3051559" y="598111"/>
              <a:ext cx="74699" cy="389705"/>
            </a:xfrm>
            <a:custGeom>
              <a:avLst/>
              <a:gdLst/>
              <a:ahLst/>
              <a:cxnLst/>
              <a:rect l="l" t="t" r="r" b="b"/>
              <a:pathLst>
                <a:path w="917" h="4784" extrusionOk="0">
                  <a:moveTo>
                    <a:pt x="205" y="0"/>
                  </a:moveTo>
                  <a:lnTo>
                    <a:pt x="205" y="0"/>
                  </a:lnTo>
                  <a:cubicBezTo>
                    <a:pt x="205" y="0"/>
                    <a:pt x="205" y="0"/>
                    <a:pt x="205" y="0"/>
                  </a:cubicBezTo>
                  <a:lnTo>
                    <a:pt x="205" y="0"/>
                  </a:lnTo>
                  <a:cubicBezTo>
                    <a:pt x="205" y="0"/>
                    <a:pt x="205" y="0"/>
                    <a:pt x="205" y="0"/>
                  </a:cubicBezTo>
                  <a:close/>
                  <a:moveTo>
                    <a:pt x="205" y="0"/>
                  </a:moveTo>
                  <a:cubicBezTo>
                    <a:pt x="206" y="508"/>
                    <a:pt x="206" y="1015"/>
                    <a:pt x="206" y="1522"/>
                  </a:cubicBezTo>
                  <a:cubicBezTo>
                    <a:pt x="207" y="1988"/>
                    <a:pt x="133" y="2478"/>
                    <a:pt x="114" y="2951"/>
                  </a:cubicBezTo>
                  <a:cubicBezTo>
                    <a:pt x="94" y="3437"/>
                    <a:pt x="64" y="3924"/>
                    <a:pt x="9" y="4409"/>
                  </a:cubicBezTo>
                  <a:cubicBezTo>
                    <a:pt x="5" y="4452"/>
                    <a:pt x="1" y="4500"/>
                    <a:pt x="24" y="4537"/>
                  </a:cubicBezTo>
                  <a:cubicBezTo>
                    <a:pt x="51" y="4577"/>
                    <a:pt x="100" y="4591"/>
                    <a:pt x="147" y="4603"/>
                  </a:cubicBezTo>
                  <a:cubicBezTo>
                    <a:pt x="383" y="4663"/>
                    <a:pt x="618" y="4722"/>
                    <a:pt x="853" y="4783"/>
                  </a:cubicBezTo>
                  <a:cubicBezTo>
                    <a:pt x="858" y="4608"/>
                    <a:pt x="862" y="4435"/>
                    <a:pt x="866" y="4260"/>
                  </a:cubicBezTo>
                  <a:cubicBezTo>
                    <a:pt x="890" y="3380"/>
                    <a:pt x="902" y="2501"/>
                    <a:pt x="913" y="1622"/>
                  </a:cubicBezTo>
                  <a:cubicBezTo>
                    <a:pt x="914" y="1512"/>
                    <a:pt x="916" y="1402"/>
                    <a:pt x="895" y="1294"/>
                  </a:cubicBezTo>
                  <a:cubicBezTo>
                    <a:pt x="865" y="1142"/>
                    <a:pt x="791" y="1002"/>
                    <a:pt x="715" y="866"/>
                  </a:cubicBezTo>
                  <a:cubicBezTo>
                    <a:pt x="634" y="721"/>
                    <a:pt x="576" y="565"/>
                    <a:pt x="499" y="423"/>
                  </a:cubicBezTo>
                  <a:cubicBezTo>
                    <a:pt x="444" y="322"/>
                    <a:pt x="205" y="110"/>
                    <a:pt x="205" y="0"/>
                  </a:cubicBezTo>
                  <a:close/>
                </a:path>
              </a:pathLst>
            </a:custGeom>
            <a:solidFill>
              <a:srgbClr val="B31B18">
                <a:alpha val="3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3217167" y="877193"/>
              <a:ext cx="72907" cy="159417"/>
            </a:xfrm>
            <a:custGeom>
              <a:avLst/>
              <a:gdLst/>
              <a:ahLst/>
              <a:cxnLst/>
              <a:rect l="l" t="t" r="r" b="b"/>
              <a:pathLst>
                <a:path w="895" h="1957" extrusionOk="0">
                  <a:moveTo>
                    <a:pt x="18" y="0"/>
                  </a:moveTo>
                  <a:cubicBezTo>
                    <a:pt x="12" y="0"/>
                    <a:pt x="6" y="1"/>
                    <a:pt x="0" y="4"/>
                  </a:cubicBezTo>
                  <a:cubicBezTo>
                    <a:pt x="34" y="181"/>
                    <a:pt x="61" y="359"/>
                    <a:pt x="83" y="538"/>
                  </a:cubicBezTo>
                  <a:cubicBezTo>
                    <a:pt x="110" y="761"/>
                    <a:pt x="127" y="984"/>
                    <a:pt x="145" y="1207"/>
                  </a:cubicBezTo>
                  <a:cubicBezTo>
                    <a:pt x="157" y="1354"/>
                    <a:pt x="91" y="1756"/>
                    <a:pt x="162" y="1875"/>
                  </a:cubicBezTo>
                  <a:cubicBezTo>
                    <a:pt x="190" y="1922"/>
                    <a:pt x="251" y="1937"/>
                    <a:pt x="305" y="1945"/>
                  </a:cubicBezTo>
                  <a:cubicBezTo>
                    <a:pt x="363" y="1952"/>
                    <a:pt x="418" y="1956"/>
                    <a:pt x="468" y="1956"/>
                  </a:cubicBezTo>
                  <a:cubicBezTo>
                    <a:pt x="515" y="1956"/>
                    <a:pt x="558" y="1953"/>
                    <a:pt x="596" y="1946"/>
                  </a:cubicBezTo>
                  <a:cubicBezTo>
                    <a:pt x="812" y="1907"/>
                    <a:pt x="894" y="1755"/>
                    <a:pt x="764" y="1440"/>
                  </a:cubicBezTo>
                  <a:cubicBezTo>
                    <a:pt x="731" y="1359"/>
                    <a:pt x="687" y="1283"/>
                    <a:pt x="644" y="1207"/>
                  </a:cubicBezTo>
                  <a:cubicBezTo>
                    <a:pt x="442" y="841"/>
                    <a:pt x="293" y="447"/>
                    <a:pt x="101" y="75"/>
                  </a:cubicBezTo>
                  <a:cubicBezTo>
                    <a:pt x="83" y="40"/>
                    <a:pt x="53" y="0"/>
                    <a:pt x="18" y="0"/>
                  </a:cubicBezTo>
                  <a:close/>
                </a:path>
              </a:pathLst>
            </a:custGeom>
            <a:solidFill>
              <a:srgbClr val="B31B18">
                <a:alpha val="3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899636" y="499463"/>
              <a:ext cx="137912" cy="439803"/>
            </a:xfrm>
            <a:custGeom>
              <a:avLst/>
              <a:gdLst/>
              <a:ahLst/>
              <a:cxnLst/>
              <a:rect l="l" t="t" r="r" b="b"/>
              <a:pathLst>
                <a:path w="1693" h="5399" extrusionOk="0">
                  <a:moveTo>
                    <a:pt x="1315" y="1"/>
                  </a:moveTo>
                  <a:cubicBezTo>
                    <a:pt x="1054" y="1"/>
                    <a:pt x="702" y="221"/>
                    <a:pt x="558" y="405"/>
                  </a:cubicBezTo>
                  <a:cubicBezTo>
                    <a:pt x="364" y="653"/>
                    <a:pt x="247" y="951"/>
                    <a:pt x="170" y="1256"/>
                  </a:cubicBezTo>
                  <a:cubicBezTo>
                    <a:pt x="0" y="1921"/>
                    <a:pt x="23" y="2628"/>
                    <a:pt x="213" y="3285"/>
                  </a:cubicBezTo>
                  <a:cubicBezTo>
                    <a:pt x="311" y="3625"/>
                    <a:pt x="430" y="3985"/>
                    <a:pt x="646" y="4266"/>
                  </a:cubicBezTo>
                  <a:cubicBezTo>
                    <a:pt x="764" y="4420"/>
                    <a:pt x="865" y="4571"/>
                    <a:pt x="969" y="4740"/>
                  </a:cubicBezTo>
                  <a:cubicBezTo>
                    <a:pt x="1041" y="4857"/>
                    <a:pt x="1093" y="4964"/>
                    <a:pt x="1154" y="5079"/>
                  </a:cubicBezTo>
                  <a:cubicBezTo>
                    <a:pt x="1171" y="5110"/>
                    <a:pt x="1423" y="5399"/>
                    <a:pt x="1454" y="5399"/>
                  </a:cubicBezTo>
                  <a:cubicBezTo>
                    <a:pt x="1456" y="5399"/>
                    <a:pt x="1457" y="5398"/>
                    <a:pt x="1457" y="5396"/>
                  </a:cubicBezTo>
                  <a:cubicBezTo>
                    <a:pt x="1497" y="5118"/>
                    <a:pt x="1530" y="4841"/>
                    <a:pt x="1555" y="4561"/>
                  </a:cubicBezTo>
                  <a:cubicBezTo>
                    <a:pt x="1670" y="3296"/>
                    <a:pt x="1635" y="2018"/>
                    <a:pt x="1602" y="746"/>
                  </a:cubicBezTo>
                  <a:cubicBezTo>
                    <a:pt x="1594" y="489"/>
                    <a:pt x="1693" y="47"/>
                    <a:pt x="1367" y="4"/>
                  </a:cubicBezTo>
                  <a:cubicBezTo>
                    <a:pt x="1350" y="2"/>
                    <a:pt x="1333" y="1"/>
                    <a:pt x="1315" y="1"/>
                  </a:cubicBezTo>
                  <a:close/>
                </a:path>
              </a:pathLst>
            </a:custGeom>
            <a:solidFill>
              <a:srgbClr val="B31B18">
                <a:alpha val="3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2380817" y="458814"/>
              <a:ext cx="1149075" cy="1124392"/>
            </a:xfrm>
            <a:custGeom>
              <a:avLst/>
              <a:gdLst/>
              <a:ahLst/>
              <a:cxnLst/>
              <a:rect l="l" t="t" r="r" b="b"/>
              <a:pathLst>
                <a:path w="14106" h="13803" extrusionOk="0">
                  <a:moveTo>
                    <a:pt x="5187" y="0"/>
                  </a:moveTo>
                  <a:cubicBezTo>
                    <a:pt x="5120" y="0"/>
                    <a:pt x="5052" y="5"/>
                    <a:pt x="4985" y="17"/>
                  </a:cubicBezTo>
                  <a:cubicBezTo>
                    <a:pt x="4727" y="63"/>
                    <a:pt x="4500" y="210"/>
                    <a:pt x="4285" y="359"/>
                  </a:cubicBezTo>
                  <a:cubicBezTo>
                    <a:pt x="3030" y="1221"/>
                    <a:pt x="1941" y="2354"/>
                    <a:pt x="1319" y="3743"/>
                  </a:cubicBezTo>
                  <a:cubicBezTo>
                    <a:pt x="905" y="4668"/>
                    <a:pt x="652" y="5665"/>
                    <a:pt x="575" y="6677"/>
                  </a:cubicBezTo>
                  <a:cubicBezTo>
                    <a:pt x="539" y="7147"/>
                    <a:pt x="550" y="7623"/>
                    <a:pt x="478" y="8090"/>
                  </a:cubicBezTo>
                  <a:cubicBezTo>
                    <a:pt x="436" y="8366"/>
                    <a:pt x="0" y="9085"/>
                    <a:pt x="78" y="9283"/>
                  </a:cubicBezTo>
                  <a:cubicBezTo>
                    <a:pt x="1927" y="9524"/>
                    <a:pt x="3753" y="9939"/>
                    <a:pt x="5525" y="10520"/>
                  </a:cubicBezTo>
                  <a:cubicBezTo>
                    <a:pt x="5947" y="10659"/>
                    <a:pt x="6408" y="10803"/>
                    <a:pt x="6842" y="10803"/>
                  </a:cubicBezTo>
                  <a:cubicBezTo>
                    <a:pt x="7109" y="10803"/>
                    <a:pt x="7366" y="10749"/>
                    <a:pt x="7597" y="10606"/>
                  </a:cubicBezTo>
                  <a:lnTo>
                    <a:pt x="7597" y="10606"/>
                  </a:lnTo>
                  <a:cubicBezTo>
                    <a:pt x="7557" y="10822"/>
                    <a:pt x="7752" y="11022"/>
                    <a:pt x="7965" y="11082"/>
                  </a:cubicBezTo>
                  <a:cubicBezTo>
                    <a:pt x="8052" y="11106"/>
                    <a:pt x="8140" y="11114"/>
                    <a:pt x="8230" y="11114"/>
                  </a:cubicBezTo>
                  <a:cubicBezTo>
                    <a:pt x="8360" y="11114"/>
                    <a:pt x="8492" y="11097"/>
                    <a:pt x="8622" y="11090"/>
                  </a:cubicBezTo>
                  <a:cubicBezTo>
                    <a:pt x="8680" y="11086"/>
                    <a:pt x="8750" y="11084"/>
                    <a:pt x="8826" y="11084"/>
                  </a:cubicBezTo>
                  <a:cubicBezTo>
                    <a:pt x="9218" y="11084"/>
                    <a:pt x="9798" y="11144"/>
                    <a:pt x="9973" y="11448"/>
                  </a:cubicBezTo>
                  <a:cubicBezTo>
                    <a:pt x="10077" y="11631"/>
                    <a:pt x="9968" y="11814"/>
                    <a:pt x="10086" y="12014"/>
                  </a:cubicBezTo>
                  <a:cubicBezTo>
                    <a:pt x="10206" y="12220"/>
                    <a:pt x="10560" y="12416"/>
                    <a:pt x="10745" y="12571"/>
                  </a:cubicBezTo>
                  <a:cubicBezTo>
                    <a:pt x="10924" y="12722"/>
                    <a:pt x="10809" y="12898"/>
                    <a:pt x="10838" y="13100"/>
                  </a:cubicBezTo>
                  <a:cubicBezTo>
                    <a:pt x="10860" y="13253"/>
                    <a:pt x="10984" y="13368"/>
                    <a:pt x="11100" y="13470"/>
                  </a:cubicBezTo>
                  <a:cubicBezTo>
                    <a:pt x="11265" y="13614"/>
                    <a:pt x="11444" y="13765"/>
                    <a:pt x="11661" y="13796"/>
                  </a:cubicBezTo>
                  <a:cubicBezTo>
                    <a:pt x="11690" y="13800"/>
                    <a:pt x="11720" y="13802"/>
                    <a:pt x="11749" y="13802"/>
                  </a:cubicBezTo>
                  <a:cubicBezTo>
                    <a:pt x="11807" y="13802"/>
                    <a:pt x="11865" y="13795"/>
                    <a:pt x="11922" y="13785"/>
                  </a:cubicBezTo>
                  <a:cubicBezTo>
                    <a:pt x="12491" y="13684"/>
                    <a:pt x="12969" y="13347"/>
                    <a:pt x="13320" y="12897"/>
                  </a:cubicBezTo>
                  <a:cubicBezTo>
                    <a:pt x="13880" y="12179"/>
                    <a:pt x="14105" y="11323"/>
                    <a:pt x="13999" y="10424"/>
                  </a:cubicBezTo>
                  <a:cubicBezTo>
                    <a:pt x="13976" y="10228"/>
                    <a:pt x="13932" y="10021"/>
                    <a:pt x="13792" y="9882"/>
                  </a:cubicBezTo>
                  <a:cubicBezTo>
                    <a:pt x="13710" y="9799"/>
                    <a:pt x="13600" y="9748"/>
                    <a:pt x="13490" y="9707"/>
                  </a:cubicBezTo>
                  <a:cubicBezTo>
                    <a:pt x="13319" y="9641"/>
                    <a:pt x="13130" y="9596"/>
                    <a:pt x="12947" y="9596"/>
                  </a:cubicBezTo>
                  <a:cubicBezTo>
                    <a:pt x="12792" y="9596"/>
                    <a:pt x="12641" y="9629"/>
                    <a:pt x="12508" y="9710"/>
                  </a:cubicBezTo>
                  <a:cubicBezTo>
                    <a:pt x="12476" y="9730"/>
                    <a:pt x="12441" y="9753"/>
                    <a:pt x="12403" y="9753"/>
                  </a:cubicBezTo>
                  <a:cubicBezTo>
                    <a:pt x="12400" y="9753"/>
                    <a:pt x="12396" y="9753"/>
                    <a:pt x="12392" y="9752"/>
                  </a:cubicBezTo>
                  <a:cubicBezTo>
                    <a:pt x="12352" y="9748"/>
                    <a:pt x="12321" y="9714"/>
                    <a:pt x="12293" y="9685"/>
                  </a:cubicBezTo>
                  <a:cubicBezTo>
                    <a:pt x="12151" y="9542"/>
                    <a:pt x="11949" y="9463"/>
                    <a:pt x="11748" y="9463"/>
                  </a:cubicBezTo>
                  <a:cubicBezTo>
                    <a:pt x="11679" y="9463"/>
                    <a:pt x="11611" y="9473"/>
                    <a:pt x="11545" y="9492"/>
                  </a:cubicBezTo>
                  <a:cubicBezTo>
                    <a:pt x="11817" y="8873"/>
                    <a:pt x="11934" y="8137"/>
                    <a:pt x="11990" y="7467"/>
                  </a:cubicBezTo>
                  <a:cubicBezTo>
                    <a:pt x="11994" y="7408"/>
                    <a:pt x="11998" y="7346"/>
                    <a:pt x="11974" y="7293"/>
                  </a:cubicBezTo>
                  <a:cubicBezTo>
                    <a:pt x="11952" y="7244"/>
                    <a:pt x="11911" y="7208"/>
                    <a:pt x="11869" y="7174"/>
                  </a:cubicBezTo>
                  <a:cubicBezTo>
                    <a:pt x="11612" y="6956"/>
                    <a:pt x="11446" y="6751"/>
                    <a:pt x="11187" y="6533"/>
                  </a:cubicBezTo>
                  <a:cubicBezTo>
                    <a:pt x="10831" y="6594"/>
                    <a:pt x="10469" y="6632"/>
                    <a:pt x="10108" y="6632"/>
                  </a:cubicBezTo>
                  <a:cubicBezTo>
                    <a:pt x="9817" y="6632"/>
                    <a:pt x="9526" y="6608"/>
                    <a:pt x="9240" y="6550"/>
                  </a:cubicBezTo>
                  <a:cubicBezTo>
                    <a:pt x="8601" y="6422"/>
                    <a:pt x="7984" y="6120"/>
                    <a:pt x="7551" y="5632"/>
                  </a:cubicBezTo>
                  <a:cubicBezTo>
                    <a:pt x="7154" y="5184"/>
                    <a:pt x="6931" y="4607"/>
                    <a:pt x="6791" y="4026"/>
                  </a:cubicBezTo>
                  <a:cubicBezTo>
                    <a:pt x="6641" y="3405"/>
                    <a:pt x="6575" y="2753"/>
                    <a:pt x="6698" y="2125"/>
                  </a:cubicBezTo>
                  <a:cubicBezTo>
                    <a:pt x="6821" y="1498"/>
                    <a:pt x="7147" y="895"/>
                    <a:pt x="7666" y="522"/>
                  </a:cubicBezTo>
                  <a:cubicBezTo>
                    <a:pt x="7006" y="301"/>
                    <a:pt x="6243" y="131"/>
                    <a:pt x="5553" y="33"/>
                  </a:cubicBezTo>
                  <a:cubicBezTo>
                    <a:pt x="5432" y="15"/>
                    <a:pt x="5309" y="0"/>
                    <a:pt x="5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2811089" y="495064"/>
              <a:ext cx="522322" cy="572582"/>
            </a:xfrm>
            <a:custGeom>
              <a:avLst/>
              <a:gdLst/>
              <a:ahLst/>
              <a:cxnLst/>
              <a:rect l="l" t="t" r="r" b="b"/>
              <a:pathLst>
                <a:path w="6412" h="7029" extrusionOk="0">
                  <a:moveTo>
                    <a:pt x="2029" y="0"/>
                  </a:moveTo>
                  <a:cubicBezTo>
                    <a:pt x="2024" y="0"/>
                    <a:pt x="2019" y="1"/>
                    <a:pt x="2014" y="1"/>
                  </a:cubicBezTo>
                  <a:cubicBezTo>
                    <a:pt x="1387" y="16"/>
                    <a:pt x="965" y="423"/>
                    <a:pt x="771" y="995"/>
                  </a:cubicBezTo>
                  <a:cubicBezTo>
                    <a:pt x="608" y="1476"/>
                    <a:pt x="462" y="2396"/>
                    <a:pt x="655" y="2877"/>
                  </a:cubicBezTo>
                  <a:cubicBezTo>
                    <a:pt x="682" y="2944"/>
                    <a:pt x="721" y="3018"/>
                    <a:pt x="686" y="3080"/>
                  </a:cubicBezTo>
                  <a:cubicBezTo>
                    <a:pt x="665" y="3117"/>
                    <a:pt x="623" y="3136"/>
                    <a:pt x="585" y="3152"/>
                  </a:cubicBezTo>
                  <a:cubicBezTo>
                    <a:pt x="390" y="3236"/>
                    <a:pt x="195" y="3318"/>
                    <a:pt x="1" y="3401"/>
                  </a:cubicBezTo>
                  <a:cubicBezTo>
                    <a:pt x="174" y="3948"/>
                    <a:pt x="432" y="4469"/>
                    <a:pt x="765" y="4937"/>
                  </a:cubicBezTo>
                  <a:cubicBezTo>
                    <a:pt x="943" y="4870"/>
                    <a:pt x="1056" y="4827"/>
                    <a:pt x="1148" y="4827"/>
                  </a:cubicBezTo>
                  <a:cubicBezTo>
                    <a:pt x="1271" y="4827"/>
                    <a:pt x="1359" y="4901"/>
                    <a:pt x="1521" y="5090"/>
                  </a:cubicBezTo>
                  <a:cubicBezTo>
                    <a:pt x="1743" y="5349"/>
                    <a:pt x="1944" y="5613"/>
                    <a:pt x="2200" y="5844"/>
                  </a:cubicBezTo>
                  <a:cubicBezTo>
                    <a:pt x="2888" y="6467"/>
                    <a:pt x="3796" y="7028"/>
                    <a:pt x="4736" y="7028"/>
                  </a:cubicBezTo>
                  <a:cubicBezTo>
                    <a:pt x="4846" y="7028"/>
                    <a:pt x="4956" y="7020"/>
                    <a:pt x="5067" y="7004"/>
                  </a:cubicBezTo>
                  <a:cubicBezTo>
                    <a:pt x="5540" y="6935"/>
                    <a:pt x="6034" y="6850"/>
                    <a:pt x="6411" y="6556"/>
                  </a:cubicBezTo>
                  <a:cubicBezTo>
                    <a:pt x="6279" y="6377"/>
                    <a:pt x="6145" y="6200"/>
                    <a:pt x="6013" y="6023"/>
                  </a:cubicBezTo>
                  <a:cubicBezTo>
                    <a:pt x="5999" y="6004"/>
                    <a:pt x="5982" y="5983"/>
                    <a:pt x="5960" y="5974"/>
                  </a:cubicBezTo>
                  <a:cubicBezTo>
                    <a:pt x="5952" y="5972"/>
                    <a:pt x="5944" y="5970"/>
                    <a:pt x="5937" y="5970"/>
                  </a:cubicBezTo>
                  <a:cubicBezTo>
                    <a:pt x="5935" y="5970"/>
                    <a:pt x="5934" y="5970"/>
                    <a:pt x="5932" y="5970"/>
                  </a:cubicBezTo>
                  <a:cubicBezTo>
                    <a:pt x="5914" y="5970"/>
                    <a:pt x="5894" y="5976"/>
                    <a:pt x="5875" y="5982"/>
                  </a:cubicBezTo>
                  <a:cubicBezTo>
                    <a:pt x="5540" y="6085"/>
                    <a:pt x="5201" y="6133"/>
                    <a:pt x="4867" y="6133"/>
                  </a:cubicBezTo>
                  <a:cubicBezTo>
                    <a:pt x="3468" y="6133"/>
                    <a:pt x="2153" y="5277"/>
                    <a:pt x="1624" y="3901"/>
                  </a:cubicBezTo>
                  <a:cubicBezTo>
                    <a:pt x="1179" y="2741"/>
                    <a:pt x="1389" y="1354"/>
                    <a:pt x="2160" y="380"/>
                  </a:cubicBezTo>
                  <a:cubicBezTo>
                    <a:pt x="2226" y="296"/>
                    <a:pt x="2299" y="185"/>
                    <a:pt x="2247" y="92"/>
                  </a:cubicBezTo>
                  <a:cubicBezTo>
                    <a:pt x="2209" y="19"/>
                    <a:pt x="2113" y="0"/>
                    <a:pt x="2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752356" y="936088"/>
              <a:ext cx="58733" cy="128625"/>
            </a:xfrm>
            <a:custGeom>
              <a:avLst/>
              <a:gdLst/>
              <a:ahLst/>
              <a:cxnLst/>
              <a:rect l="l" t="t" r="r" b="b"/>
              <a:pathLst>
                <a:path w="721" h="1579" extrusionOk="0">
                  <a:moveTo>
                    <a:pt x="31" y="1"/>
                  </a:moveTo>
                  <a:cubicBezTo>
                    <a:pt x="30" y="338"/>
                    <a:pt x="26" y="674"/>
                    <a:pt x="34" y="1012"/>
                  </a:cubicBezTo>
                  <a:cubicBezTo>
                    <a:pt x="36" y="1116"/>
                    <a:pt x="96" y="1508"/>
                    <a:pt x="1" y="1578"/>
                  </a:cubicBezTo>
                  <a:cubicBezTo>
                    <a:pt x="245" y="1398"/>
                    <a:pt x="466" y="1189"/>
                    <a:pt x="721" y="1036"/>
                  </a:cubicBezTo>
                  <a:cubicBezTo>
                    <a:pt x="610" y="810"/>
                    <a:pt x="484" y="565"/>
                    <a:pt x="319" y="374"/>
                  </a:cubicBezTo>
                  <a:cubicBezTo>
                    <a:pt x="217" y="257"/>
                    <a:pt x="31" y="187"/>
                    <a:pt x="31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2746002" y="1102185"/>
              <a:ext cx="132780" cy="96449"/>
            </a:xfrm>
            <a:custGeom>
              <a:avLst/>
              <a:gdLst/>
              <a:ahLst/>
              <a:cxnLst/>
              <a:rect l="l" t="t" r="r" b="b"/>
              <a:pathLst>
                <a:path w="1630" h="1184" extrusionOk="0">
                  <a:moveTo>
                    <a:pt x="223" y="1"/>
                  </a:moveTo>
                  <a:cubicBezTo>
                    <a:pt x="185" y="1"/>
                    <a:pt x="148" y="8"/>
                    <a:pt x="121" y="33"/>
                  </a:cubicBezTo>
                  <a:cubicBezTo>
                    <a:pt x="86" y="64"/>
                    <a:pt x="78" y="113"/>
                    <a:pt x="70" y="159"/>
                  </a:cubicBezTo>
                  <a:cubicBezTo>
                    <a:pt x="19" y="494"/>
                    <a:pt x="0" y="835"/>
                    <a:pt x="13" y="1175"/>
                  </a:cubicBezTo>
                  <a:cubicBezTo>
                    <a:pt x="67" y="1181"/>
                    <a:pt x="121" y="1184"/>
                    <a:pt x="175" y="1184"/>
                  </a:cubicBezTo>
                  <a:cubicBezTo>
                    <a:pt x="659" y="1184"/>
                    <a:pt x="1140" y="959"/>
                    <a:pt x="1452" y="590"/>
                  </a:cubicBezTo>
                  <a:cubicBezTo>
                    <a:pt x="1628" y="381"/>
                    <a:pt x="1630" y="300"/>
                    <a:pt x="1515" y="250"/>
                  </a:cubicBezTo>
                  <a:cubicBezTo>
                    <a:pt x="1455" y="224"/>
                    <a:pt x="1365" y="206"/>
                    <a:pt x="1252" y="185"/>
                  </a:cubicBezTo>
                  <a:cubicBezTo>
                    <a:pt x="930" y="122"/>
                    <a:pt x="610" y="48"/>
                    <a:pt x="285" y="5"/>
                  </a:cubicBezTo>
                  <a:cubicBezTo>
                    <a:pt x="265" y="3"/>
                    <a:pt x="244" y="1"/>
                    <a:pt x="223" y="1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3313127" y="1265838"/>
              <a:ext cx="210330" cy="317368"/>
            </a:xfrm>
            <a:custGeom>
              <a:avLst/>
              <a:gdLst/>
              <a:ahLst/>
              <a:cxnLst/>
              <a:rect l="l" t="t" r="r" b="b"/>
              <a:pathLst>
                <a:path w="2582" h="3896" extrusionOk="0">
                  <a:moveTo>
                    <a:pt x="2118" y="0"/>
                  </a:moveTo>
                  <a:cubicBezTo>
                    <a:pt x="1985" y="0"/>
                    <a:pt x="1851" y="62"/>
                    <a:pt x="1732" y="131"/>
                  </a:cubicBezTo>
                  <a:cubicBezTo>
                    <a:pt x="1163" y="465"/>
                    <a:pt x="767" y="1041"/>
                    <a:pt x="513" y="1654"/>
                  </a:cubicBezTo>
                  <a:cubicBezTo>
                    <a:pt x="293" y="2184"/>
                    <a:pt x="1" y="3053"/>
                    <a:pt x="145" y="3629"/>
                  </a:cubicBezTo>
                  <a:cubicBezTo>
                    <a:pt x="162" y="3695"/>
                    <a:pt x="185" y="3762"/>
                    <a:pt x="231" y="3809"/>
                  </a:cubicBezTo>
                  <a:cubicBezTo>
                    <a:pt x="233" y="3812"/>
                    <a:pt x="236" y="3815"/>
                    <a:pt x="239" y="3817"/>
                  </a:cubicBezTo>
                  <a:cubicBezTo>
                    <a:pt x="302" y="3877"/>
                    <a:pt x="393" y="3895"/>
                    <a:pt x="480" y="3895"/>
                  </a:cubicBezTo>
                  <a:cubicBezTo>
                    <a:pt x="493" y="3895"/>
                    <a:pt x="505" y="3895"/>
                    <a:pt x="518" y="3894"/>
                  </a:cubicBezTo>
                  <a:cubicBezTo>
                    <a:pt x="994" y="3866"/>
                    <a:pt x="1379" y="3502"/>
                    <a:pt x="1722" y="3158"/>
                  </a:cubicBezTo>
                  <a:cubicBezTo>
                    <a:pt x="2375" y="2499"/>
                    <a:pt x="2569" y="1725"/>
                    <a:pt x="2579" y="786"/>
                  </a:cubicBezTo>
                  <a:cubicBezTo>
                    <a:pt x="2582" y="486"/>
                    <a:pt x="2519" y="117"/>
                    <a:pt x="2244" y="21"/>
                  </a:cubicBezTo>
                  <a:cubicBezTo>
                    <a:pt x="2203" y="7"/>
                    <a:pt x="2160" y="0"/>
                    <a:pt x="21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3421713" y="1392264"/>
              <a:ext cx="85370" cy="123575"/>
            </a:xfrm>
            <a:custGeom>
              <a:avLst/>
              <a:gdLst/>
              <a:ahLst/>
              <a:cxnLst/>
              <a:rect l="l" t="t" r="r" b="b"/>
              <a:pathLst>
                <a:path w="1048" h="1517" extrusionOk="0">
                  <a:moveTo>
                    <a:pt x="787" y="1"/>
                  </a:moveTo>
                  <a:cubicBezTo>
                    <a:pt x="777" y="1"/>
                    <a:pt x="766" y="1"/>
                    <a:pt x="755" y="2"/>
                  </a:cubicBezTo>
                  <a:cubicBezTo>
                    <a:pt x="636" y="14"/>
                    <a:pt x="536" y="93"/>
                    <a:pt x="455" y="178"/>
                  </a:cubicBezTo>
                  <a:cubicBezTo>
                    <a:pt x="208" y="436"/>
                    <a:pt x="63" y="780"/>
                    <a:pt x="17" y="1133"/>
                  </a:cubicBezTo>
                  <a:cubicBezTo>
                    <a:pt x="3" y="1236"/>
                    <a:pt x="1" y="1350"/>
                    <a:pt x="60" y="1436"/>
                  </a:cubicBezTo>
                  <a:cubicBezTo>
                    <a:pt x="63" y="1439"/>
                    <a:pt x="65" y="1443"/>
                    <a:pt x="67" y="1445"/>
                  </a:cubicBezTo>
                  <a:cubicBezTo>
                    <a:pt x="106" y="1496"/>
                    <a:pt x="156" y="1517"/>
                    <a:pt x="211" y="1517"/>
                  </a:cubicBezTo>
                  <a:cubicBezTo>
                    <a:pt x="381" y="1517"/>
                    <a:pt x="596" y="1319"/>
                    <a:pt x="676" y="1217"/>
                  </a:cubicBezTo>
                  <a:cubicBezTo>
                    <a:pt x="834" y="1016"/>
                    <a:pt x="935" y="761"/>
                    <a:pt x="994" y="515"/>
                  </a:cubicBezTo>
                  <a:cubicBezTo>
                    <a:pt x="1039" y="329"/>
                    <a:pt x="1047" y="1"/>
                    <a:pt x="7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3174075" y="1046466"/>
              <a:ext cx="192571" cy="393289"/>
            </a:xfrm>
            <a:custGeom>
              <a:avLst/>
              <a:gdLst/>
              <a:ahLst/>
              <a:cxnLst/>
              <a:rect l="l" t="t" r="r" b="b"/>
              <a:pathLst>
                <a:path w="2364" h="4828" extrusionOk="0">
                  <a:moveTo>
                    <a:pt x="2184" y="1"/>
                  </a:moveTo>
                  <a:cubicBezTo>
                    <a:pt x="2178" y="1"/>
                    <a:pt x="2172" y="2"/>
                    <a:pt x="2166" y="6"/>
                  </a:cubicBezTo>
                  <a:cubicBezTo>
                    <a:pt x="2156" y="13"/>
                    <a:pt x="2150" y="23"/>
                    <a:pt x="2144" y="34"/>
                  </a:cubicBezTo>
                  <a:cubicBezTo>
                    <a:pt x="1973" y="376"/>
                    <a:pt x="1746" y="687"/>
                    <a:pt x="1523" y="999"/>
                  </a:cubicBezTo>
                  <a:cubicBezTo>
                    <a:pt x="1311" y="1294"/>
                    <a:pt x="1133" y="1581"/>
                    <a:pt x="952" y="1894"/>
                  </a:cubicBezTo>
                  <a:cubicBezTo>
                    <a:pt x="607" y="2488"/>
                    <a:pt x="110" y="3045"/>
                    <a:pt x="28" y="3752"/>
                  </a:cubicBezTo>
                  <a:cubicBezTo>
                    <a:pt x="0" y="4006"/>
                    <a:pt x="42" y="4293"/>
                    <a:pt x="237" y="4460"/>
                  </a:cubicBezTo>
                  <a:cubicBezTo>
                    <a:pt x="164" y="4592"/>
                    <a:pt x="300" y="4738"/>
                    <a:pt x="420" y="4827"/>
                  </a:cubicBezTo>
                  <a:cubicBezTo>
                    <a:pt x="417" y="3850"/>
                    <a:pt x="1032" y="2674"/>
                    <a:pt x="1923" y="2225"/>
                  </a:cubicBezTo>
                  <a:cubicBezTo>
                    <a:pt x="1959" y="2208"/>
                    <a:pt x="1996" y="2190"/>
                    <a:pt x="2018" y="2158"/>
                  </a:cubicBezTo>
                  <a:cubicBezTo>
                    <a:pt x="2039" y="2130"/>
                    <a:pt x="2046" y="2094"/>
                    <a:pt x="2051" y="2059"/>
                  </a:cubicBezTo>
                  <a:cubicBezTo>
                    <a:pt x="2115" y="1694"/>
                    <a:pt x="2112" y="1311"/>
                    <a:pt x="2185" y="951"/>
                  </a:cubicBezTo>
                  <a:cubicBezTo>
                    <a:pt x="2240" y="676"/>
                    <a:pt x="2364" y="372"/>
                    <a:pt x="2262" y="89"/>
                  </a:cubicBezTo>
                  <a:cubicBezTo>
                    <a:pt x="2256" y="77"/>
                    <a:pt x="2252" y="65"/>
                    <a:pt x="2247" y="53"/>
                  </a:cubicBezTo>
                  <a:cubicBezTo>
                    <a:pt x="2234" y="27"/>
                    <a:pt x="2209" y="1"/>
                    <a:pt x="2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3205926" y="1226575"/>
              <a:ext cx="192571" cy="270366"/>
            </a:xfrm>
            <a:custGeom>
              <a:avLst/>
              <a:gdLst/>
              <a:ahLst/>
              <a:cxnLst/>
              <a:rect l="l" t="t" r="r" b="b"/>
              <a:pathLst>
                <a:path w="2364" h="3319" extrusionOk="0">
                  <a:moveTo>
                    <a:pt x="1667" y="1"/>
                  </a:moveTo>
                  <a:cubicBezTo>
                    <a:pt x="1551" y="1"/>
                    <a:pt x="1432" y="38"/>
                    <a:pt x="1306" y="130"/>
                  </a:cubicBezTo>
                  <a:cubicBezTo>
                    <a:pt x="1032" y="328"/>
                    <a:pt x="840" y="628"/>
                    <a:pt x="653" y="904"/>
                  </a:cubicBezTo>
                  <a:cubicBezTo>
                    <a:pt x="424" y="1242"/>
                    <a:pt x="221" y="1607"/>
                    <a:pt x="102" y="1999"/>
                  </a:cubicBezTo>
                  <a:cubicBezTo>
                    <a:pt x="65" y="2123"/>
                    <a:pt x="37" y="2249"/>
                    <a:pt x="19" y="2379"/>
                  </a:cubicBezTo>
                  <a:cubicBezTo>
                    <a:pt x="7" y="2461"/>
                    <a:pt x="0" y="2546"/>
                    <a:pt x="27" y="2624"/>
                  </a:cubicBezTo>
                  <a:cubicBezTo>
                    <a:pt x="73" y="2751"/>
                    <a:pt x="205" y="2861"/>
                    <a:pt x="290" y="2964"/>
                  </a:cubicBezTo>
                  <a:cubicBezTo>
                    <a:pt x="405" y="3105"/>
                    <a:pt x="544" y="3227"/>
                    <a:pt x="702" y="3318"/>
                  </a:cubicBezTo>
                  <a:cubicBezTo>
                    <a:pt x="640" y="3282"/>
                    <a:pt x="900" y="2546"/>
                    <a:pt x="929" y="2464"/>
                  </a:cubicBezTo>
                  <a:cubicBezTo>
                    <a:pt x="1027" y="2186"/>
                    <a:pt x="1146" y="1916"/>
                    <a:pt x="1287" y="1656"/>
                  </a:cubicBezTo>
                  <a:cubicBezTo>
                    <a:pt x="1532" y="1203"/>
                    <a:pt x="1895" y="553"/>
                    <a:pt x="2364" y="301"/>
                  </a:cubicBezTo>
                  <a:cubicBezTo>
                    <a:pt x="2125" y="153"/>
                    <a:pt x="1903" y="1"/>
                    <a:pt x="1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359475" y="1101533"/>
              <a:ext cx="403064" cy="111845"/>
            </a:xfrm>
            <a:custGeom>
              <a:avLst/>
              <a:gdLst/>
              <a:ahLst/>
              <a:cxnLst/>
              <a:rect l="l" t="t" r="r" b="b"/>
              <a:pathLst>
                <a:path w="4948" h="1373" extrusionOk="0">
                  <a:moveTo>
                    <a:pt x="4530" y="0"/>
                  </a:moveTo>
                  <a:cubicBezTo>
                    <a:pt x="3874" y="0"/>
                    <a:pt x="3199" y="95"/>
                    <a:pt x="2549" y="147"/>
                  </a:cubicBezTo>
                  <a:cubicBezTo>
                    <a:pt x="2154" y="178"/>
                    <a:pt x="1761" y="214"/>
                    <a:pt x="1369" y="259"/>
                  </a:cubicBezTo>
                  <a:cubicBezTo>
                    <a:pt x="1252" y="273"/>
                    <a:pt x="323" y="325"/>
                    <a:pt x="296" y="411"/>
                  </a:cubicBezTo>
                  <a:cubicBezTo>
                    <a:pt x="206" y="704"/>
                    <a:pt x="115" y="928"/>
                    <a:pt x="24" y="1221"/>
                  </a:cubicBezTo>
                  <a:cubicBezTo>
                    <a:pt x="11" y="1266"/>
                    <a:pt x="0" y="1320"/>
                    <a:pt x="34" y="1352"/>
                  </a:cubicBezTo>
                  <a:cubicBezTo>
                    <a:pt x="53" y="1369"/>
                    <a:pt x="80" y="1373"/>
                    <a:pt x="107" y="1373"/>
                  </a:cubicBezTo>
                  <a:cubicBezTo>
                    <a:pt x="113" y="1373"/>
                    <a:pt x="119" y="1373"/>
                    <a:pt x="125" y="1372"/>
                  </a:cubicBezTo>
                  <a:lnTo>
                    <a:pt x="124" y="1372"/>
                  </a:lnTo>
                  <a:cubicBezTo>
                    <a:pt x="995" y="1342"/>
                    <a:pt x="1867" y="1310"/>
                    <a:pt x="2738" y="1280"/>
                  </a:cubicBezTo>
                  <a:cubicBezTo>
                    <a:pt x="3173" y="1265"/>
                    <a:pt x="3608" y="1249"/>
                    <a:pt x="4044" y="1233"/>
                  </a:cubicBezTo>
                  <a:cubicBezTo>
                    <a:pt x="4049" y="1233"/>
                    <a:pt x="4054" y="1233"/>
                    <a:pt x="4059" y="1233"/>
                  </a:cubicBezTo>
                  <a:cubicBezTo>
                    <a:pt x="4180" y="1233"/>
                    <a:pt x="4352" y="1274"/>
                    <a:pt x="4505" y="1274"/>
                  </a:cubicBezTo>
                  <a:cubicBezTo>
                    <a:pt x="4609" y="1274"/>
                    <a:pt x="4704" y="1255"/>
                    <a:pt x="4768" y="1191"/>
                  </a:cubicBezTo>
                  <a:cubicBezTo>
                    <a:pt x="4947" y="1011"/>
                    <a:pt x="4827" y="345"/>
                    <a:pt x="4803" y="107"/>
                  </a:cubicBezTo>
                  <a:cubicBezTo>
                    <a:pt x="4799" y="72"/>
                    <a:pt x="4792" y="32"/>
                    <a:pt x="4763" y="14"/>
                  </a:cubicBezTo>
                  <a:cubicBezTo>
                    <a:pt x="4745" y="4"/>
                    <a:pt x="4725" y="3"/>
                    <a:pt x="4704" y="3"/>
                  </a:cubicBezTo>
                  <a:cubicBezTo>
                    <a:pt x="4646" y="1"/>
                    <a:pt x="4588" y="0"/>
                    <a:pt x="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1987284" y="177777"/>
              <a:ext cx="1269473" cy="970759"/>
            </a:xfrm>
            <a:custGeom>
              <a:avLst/>
              <a:gdLst/>
              <a:ahLst/>
              <a:cxnLst/>
              <a:rect l="l" t="t" r="r" b="b"/>
              <a:pathLst>
                <a:path w="15584" h="11917" extrusionOk="0">
                  <a:moveTo>
                    <a:pt x="7960" y="0"/>
                  </a:moveTo>
                  <a:cubicBezTo>
                    <a:pt x="7065" y="0"/>
                    <a:pt x="6173" y="98"/>
                    <a:pt x="5318" y="352"/>
                  </a:cubicBezTo>
                  <a:cubicBezTo>
                    <a:pt x="3454" y="907"/>
                    <a:pt x="1830" y="2223"/>
                    <a:pt x="901" y="3930"/>
                  </a:cubicBezTo>
                  <a:cubicBezTo>
                    <a:pt x="0" y="5587"/>
                    <a:pt x="222" y="7684"/>
                    <a:pt x="874" y="9454"/>
                  </a:cubicBezTo>
                  <a:cubicBezTo>
                    <a:pt x="1174" y="10272"/>
                    <a:pt x="1557" y="11049"/>
                    <a:pt x="1650" y="11916"/>
                  </a:cubicBezTo>
                  <a:cubicBezTo>
                    <a:pt x="4042" y="11671"/>
                    <a:pt x="6537" y="11908"/>
                    <a:pt x="8781" y="11044"/>
                  </a:cubicBezTo>
                  <a:cubicBezTo>
                    <a:pt x="8871" y="10297"/>
                    <a:pt x="8961" y="9551"/>
                    <a:pt x="9079" y="8808"/>
                  </a:cubicBezTo>
                  <a:cubicBezTo>
                    <a:pt x="9175" y="8195"/>
                    <a:pt x="9130" y="7550"/>
                    <a:pt x="9187" y="6923"/>
                  </a:cubicBezTo>
                  <a:cubicBezTo>
                    <a:pt x="9204" y="6748"/>
                    <a:pt x="9221" y="6568"/>
                    <a:pt x="9302" y="6413"/>
                  </a:cubicBezTo>
                  <a:cubicBezTo>
                    <a:pt x="9402" y="6223"/>
                    <a:pt x="9586" y="6092"/>
                    <a:pt x="9765" y="5973"/>
                  </a:cubicBezTo>
                  <a:cubicBezTo>
                    <a:pt x="10646" y="5388"/>
                    <a:pt x="11572" y="4851"/>
                    <a:pt x="12568" y="4484"/>
                  </a:cubicBezTo>
                  <a:cubicBezTo>
                    <a:pt x="13101" y="4288"/>
                    <a:pt x="13659" y="4177"/>
                    <a:pt x="14222" y="4114"/>
                  </a:cubicBezTo>
                  <a:cubicBezTo>
                    <a:pt x="14354" y="4100"/>
                    <a:pt x="15089" y="3936"/>
                    <a:pt x="15425" y="3936"/>
                  </a:cubicBezTo>
                  <a:cubicBezTo>
                    <a:pt x="15505" y="3936"/>
                    <a:pt x="15562" y="3945"/>
                    <a:pt x="15584" y="3967"/>
                  </a:cubicBezTo>
                  <a:cubicBezTo>
                    <a:pt x="15386" y="3770"/>
                    <a:pt x="15110" y="3657"/>
                    <a:pt x="14903" y="3472"/>
                  </a:cubicBezTo>
                  <a:cubicBezTo>
                    <a:pt x="14728" y="3317"/>
                    <a:pt x="14599" y="3162"/>
                    <a:pt x="14371" y="3067"/>
                  </a:cubicBezTo>
                  <a:cubicBezTo>
                    <a:pt x="14071" y="2942"/>
                    <a:pt x="14003" y="2874"/>
                    <a:pt x="13898" y="2568"/>
                  </a:cubicBezTo>
                  <a:cubicBezTo>
                    <a:pt x="13789" y="2252"/>
                    <a:pt x="13668" y="1939"/>
                    <a:pt x="13537" y="1632"/>
                  </a:cubicBezTo>
                  <a:cubicBezTo>
                    <a:pt x="13416" y="1351"/>
                    <a:pt x="13257" y="983"/>
                    <a:pt x="12971" y="831"/>
                  </a:cubicBezTo>
                  <a:cubicBezTo>
                    <a:pt x="12681" y="676"/>
                    <a:pt x="12265" y="624"/>
                    <a:pt x="11943" y="541"/>
                  </a:cubicBezTo>
                  <a:cubicBezTo>
                    <a:pt x="11164" y="340"/>
                    <a:pt x="10374" y="179"/>
                    <a:pt x="9573" y="93"/>
                  </a:cubicBezTo>
                  <a:cubicBezTo>
                    <a:pt x="9038" y="35"/>
                    <a:pt x="8498" y="0"/>
                    <a:pt x="79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113873" y="418491"/>
              <a:ext cx="1174979" cy="730533"/>
            </a:xfrm>
            <a:custGeom>
              <a:avLst/>
              <a:gdLst/>
              <a:ahLst/>
              <a:cxnLst/>
              <a:rect l="l" t="t" r="r" b="b"/>
              <a:pathLst>
                <a:path w="14424" h="8968" extrusionOk="0">
                  <a:moveTo>
                    <a:pt x="12638" y="0"/>
                  </a:moveTo>
                  <a:cubicBezTo>
                    <a:pt x="12537" y="0"/>
                    <a:pt x="12437" y="26"/>
                    <a:pt x="12339" y="52"/>
                  </a:cubicBezTo>
                  <a:cubicBezTo>
                    <a:pt x="10991" y="419"/>
                    <a:pt x="9696" y="1069"/>
                    <a:pt x="8550" y="1864"/>
                  </a:cubicBezTo>
                  <a:cubicBezTo>
                    <a:pt x="8044" y="2216"/>
                    <a:pt x="7299" y="2669"/>
                    <a:pt x="6952" y="3188"/>
                  </a:cubicBezTo>
                  <a:cubicBezTo>
                    <a:pt x="6640" y="3656"/>
                    <a:pt x="6788" y="4423"/>
                    <a:pt x="6757" y="4957"/>
                  </a:cubicBezTo>
                  <a:cubicBezTo>
                    <a:pt x="6707" y="5812"/>
                    <a:pt x="6656" y="6667"/>
                    <a:pt x="6599" y="7521"/>
                  </a:cubicBezTo>
                  <a:cubicBezTo>
                    <a:pt x="6575" y="7894"/>
                    <a:pt x="6568" y="7930"/>
                    <a:pt x="6207" y="8029"/>
                  </a:cubicBezTo>
                  <a:cubicBezTo>
                    <a:pt x="5895" y="8115"/>
                    <a:pt x="5578" y="8180"/>
                    <a:pt x="5260" y="8234"/>
                  </a:cubicBezTo>
                  <a:cubicBezTo>
                    <a:pt x="4622" y="8343"/>
                    <a:pt x="3977" y="8403"/>
                    <a:pt x="3334" y="8471"/>
                  </a:cubicBezTo>
                  <a:cubicBezTo>
                    <a:pt x="2763" y="8531"/>
                    <a:pt x="2193" y="8582"/>
                    <a:pt x="1622" y="8623"/>
                  </a:cubicBezTo>
                  <a:cubicBezTo>
                    <a:pt x="1444" y="8635"/>
                    <a:pt x="96" y="8600"/>
                    <a:pt x="43" y="8705"/>
                  </a:cubicBezTo>
                  <a:cubicBezTo>
                    <a:pt x="1" y="8788"/>
                    <a:pt x="62" y="8895"/>
                    <a:pt x="146" y="8936"/>
                  </a:cubicBezTo>
                  <a:cubicBezTo>
                    <a:pt x="198" y="8961"/>
                    <a:pt x="256" y="8968"/>
                    <a:pt x="314" y="8968"/>
                  </a:cubicBezTo>
                  <a:cubicBezTo>
                    <a:pt x="351" y="8968"/>
                    <a:pt x="388" y="8965"/>
                    <a:pt x="424" y="8962"/>
                  </a:cubicBezTo>
                  <a:cubicBezTo>
                    <a:pt x="1606" y="8850"/>
                    <a:pt x="2801" y="8737"/>
                    <a:pt x="3988" y="8675"/>
                  </a:cubicBezTo>
                  <a:cubicBezTo>
                    <a:pt x="4576" y="8645"/>
                    <a:pt x="5167" y="8621"/>
                    <a:pt x="5752" y="8544"/>
                  </a:cubicBezTo>
                  <a:cubicBezTo>
                    <a:pt x="6155" y="8491"/>
                    <a:pt x="7222" y="8549"/>
                    <a:pt x="7415" y="8155"/>
                  </a:cubicBezTo>
                  <a:cubicBezTo>
                    <a:pt x="7490" y="8001"/>
                    <a:pt x="7491" y="7820"/>
                    <a:pt x="7492" y="7648"/>
                  </a:cubicBezTo>
                  <a:cubicBezTo>
                    <a:pt x="7495" y="6813"/>
                    <a:pt x="7537" y="5978"/>
                    <a:pt x="7614" y="5147"/>
                  </a:cubicBezTo>
                  <a:cubicBezTo>
                    <a:pt x="7680" y="4439"/>
                    <a:pt x="7635" y="3629"/>
                    <a:pt x="8231" y="3149"/>
                  </a:cubicBezTo>
                  <a:cubicBezTo>
                    <a:pt x="9118" y="2434"/>
                    <a:pt x="10129" y="1861"/>
                    <a:pt x="11219" y="1522"/>
                  </a:cubicBezTo>
                  <a:cubicBezTo>
                    <a:pt x="11767" y="1351"/>
                    <a:pt x="12333" y="1242"/>
                    <a:pt x="12905" y="1199"/>
                  </a:cubicBezTo>
                  <a:cubicBezTo>
                    <a:pt x="12916" y="1198"/>
                    <a:pt x="12931" y="1198"/>
                    <a:pt x="12949" y="1198"/>
                  </a:cubicBezTo>
                  <a:cubicBezTo>
                    <a:pt x="13106" y="1198"/>
                    <a:pt x="13519" y="1224"/>
                    <a:pt x="13863" y="1224"/>
                  </a:cubicBezTo>
                  <a:cubicBezTo>
                    <a:pt x="14146" y="1224"/>
                    <a:pt x="14383" y="1206"/>
                    <a:pt x="14393" y="1143"/>
                  </a:cubicBezTo>
                  <a:cubicBezTo>
                    <a:pt x="14424" y="941"/>
                    <a:pt x="13804" y="526"/>
                    <a:pt x="13661" y="424"/>
                  </a:cubicBezTo>
                  <a:cubicBezTo>
                    <a:pt x="13372" y="218"/>
                    <a:pt x="13029" y="17"/>
                    <a:pt x="12665" y="1"/>
                  </a:cubicBezTo>
                  <a:cubicBezTo>
                    <a:pt x="12656" y="0"/>
                    <a:pt x="12647" y="0"/>
                    <a:pt x="12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003983" y="427208"/>
              <a:ext cx="593680" cy="651191"/>
            </a:xfrm>
            <a:custGeom>
              <a:avLst/>
              <a:gdLst/>
              <a:ahLst/>
              <a:cxnLst/>
              <a:rect l="l" t="t" r="r" b="b"/>
              <a:pathLst>
                <a:path w="7288" h="7994" extrusionOk="0">
                  <a:moveTo>
                    <a:pt x="1274" y="0"/>
                  </a:moveTo>
                  <a:cubicBezTo>
                    <a:pt x="1203" y="71"/>
                    <a:pt x="1136" y="146"/>
                    <a:pt x="1072" y="223"/>
                  </a:cubicBezTo>
                  <a:lnTo>
                    <a:pt x="1073" y="223"/>
                  </a:lnTo>
                  <a:cubicBezTo>
                    <a:pt x="0" y="1532"/>
                    <a:pt x="8" y="3648"/>
                    <a:pt x="334" y="5195"/>
                  </a:cubicBezTo>
                  <a:cubicBezTo>
                    <a:pt x="440" y="5700"/>
                    <a:pt x="588" y="6197"/>
                    <a:pt x="766" y="6681"/>
                  </a:cubicBezTo>
                  <a:cubicBezTo>
                    <a:pt x="817" y="6821"/>
                    <a:pt x="1236" y="7994"/>
                    <a:pt x="1336" y="7994"/>
                  </a:cubicBezTo>
                  <a:cubicBezTo>
                    <a:pt x="1337" y="7994"/>
                    <a:pt x="1337" y="7994"/>
                    <a:pt x="1338" y="7994"/>
                  </a:cubicBezTo>
                  <a:cubicBezTo>
                    <a:pt x="3347" y="7745"/>
                    <a:pt x="5358" y="7351"/>
                    <a:pt x="7288" y="6736"/>
                  </a:cubicBezTo>
                  <a:cubicBezTo>
                    <a:pt x="7282" y="6067"/>
                    <a:pt x="7277" y="5396"/>
                    <a:pt x="7271" y="4727"/>
                  </a:cubicBezTo>
                  <a:cubicBezTo>
                    <a:pt x="7264" y="3947"/>
                    <a:pt x="7288" y="3269"/>
                    <a:pt x="7086" y="2515"/>
                  </a:cubicBezTo>
                  <a:cubicBezTo>
                    <a:pt x="6525" y="2131"/>
                    <a:pt x="5876" y="1900"/>
                    <a:pt x="5236" y="1673"/>
                  </a:cubicBezTo>
                  <a:lnTo>
                    <a:pt x="4549" y="1430"/>
                  </a:lnTo>
                  <a:cubicBezTo>
                    <a:pt x="3978" y="1227"/>
                    <a:pt x="3405" y="1024"/>
                    <a:pt x="2834" y="821"/>
                  </a:cubicBezTo>
                  <a:cubicBezTo>
                    <a:pt x="2234" y="609"/>
                    <a:pt x="1742" y="445"/>
                    <a:pt x="1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011478" y="473151"/>
              <a:ext cx="516619" cy="548633"/>
            </a:xfrm>
            <a:custGeom>
              <a:avLst/>
              <a:gdLst/>
              <a:ahLst/>
              <a:cxnLst/>
              <a:rect l="l" t="t" r="r" b="b"/>
              <a:pathLst>
                <a:path w="6342" h="6735" extrusionOk="0">
                  <a:moveTo>
                    <a:pt x="896" y="0"/>
                  </a:moveTo>
                  <a:cubicBezTo>
                    <a:pt x="258" y="181"/>
                    <a:pt x="131" y="1579"/>
                    <a:pt x="80" y="2121"/>
                  </a:cubicBezTo>
                  <a:cubicBezTo>
                    <a:pt x="1" y="2957"/>
                    <a:pt x="69" y="3810"/>
                    <a:pt x="242" y="4631"/>
                  </a:cubicBezTo>
                  <a:cubicBezTo>
                    <a:pt x="348" y="5136"/>
                    <a:pt x="495" y="5633"/>
                    <a:pt x="674" y="6117"/>
                  </a:cubicBezTo>
                  <a:cubicBezTo>
                    <a:pt x="783" y="6414"/>
                    <a:pt x="787" y="6734"/>
                    <a:pt x="1127" y="6734"/>
                  </a:cubicBezTo>
                  <a:cubicBezTo>
                    <a:pt x="1160" y="6734"/>
                    <a:pt x="1196" y="6731"/>
                    <a:pt x="1236" y="6725"/>
                  </a:cubicBezTo>
                  <a:cubicBezTo>
                    <a:pt x="2832" y="6470"/>
                    <a:pt x="4421" y="6171"/>
                    <a:pt x="6000" y="5824"/>
                  </a:cubicBezTo>
                  <a:cubicBezTo>
                    <a:pt x="6098" y="5802"/>
                    <a:pt x="6205" y="5776"/>
                    <a:pt x="6269" y="5699"/>
                  </a:cubicBezTo>
                  <a:cubicBezTo>
                    <a:pt x="6342" y="5611"/>
                    <a:pt x="6340" y="5487"/>
                    <a:pt x="6334" y="5374"/>
                  </a:cubicBezTo>
                  <a:cubicBezTo>
                    <a:pt x="6280" y="4291"/>
                    <a:pt x="6226" y="3207"/>
                    <a:pt x="6171" y="2124"/>
                  </a:cubicBezTo>
                  <a:cubicBezTo>
                    <a:pt x="4927" y="1861"/>
                    <a:pt x="3706" y="1486"/>
                    <a:pt x="2529" y="1007"/>
                  </a:cubicBezTo>
                  <a:cubicBezTo>
                    <a:pt x="1931" y="764"/>
                    <a:pt x="1326" y="480"/>
                    <a:pt x="896" y="0"/>
                  </a:cubicBezTo>
                  <a:close/>
                </a:path>
              </a:pathLst>
            </a:custGeom>
            <a:solidFill>
              <a:srgbClr val="1A0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2751297" y="183398"/>
              <a:ext cx="388809" cy="334067"/>
            </a:xfrm>
            <a:custGeom>
              <a:avLst/>
              <a:gdLst/>
              <a:ahLst/>
              <a:cxnLst/>
              <a:rect l="l" t="t" r="r" b="b"/>
              <a:pathLst>
                <a:path w="4773" h="4101" extrusionOk="0">
                  <a:moveTo>
                    <a:pt x="1" y="1"/>
                  </a:moveTo>
                  <a:lnTo>
                    <a:pt x="1" y="1"/>
                  </a:lnTo>
                  <a:cubicBezTo>
                    <a:pt x="648" y="234"/>
                    <a:pt x="1277" y="514"/>
                    <a:pt x="1882" y="840"/>
                  </a:cubicBezTo>
                  <a:cubicBezTo>
                    <a:pt x="2238" y="1031"/>
                    <a:pt x="2611" y="1265"/>
                    <a:pt x="2759" y="1642"/>
                  </a:cubicBezTo>
                  <a:cubicBezTo>
                    <a:pt x="2878" y="1948"/>
                    <a:pt x="2823" y="2305"/>
                    <a:pt x="2666" y="2595"/>
                  </a:cubicBezTo>
                  <a:cubicBezTo>
                    <a:pt x="2510" y="2885"/>
                    <a:pt x="2261" y="3116"/>
                    <a:pt x="1994" y="3308"/>
                  </a:cubicBezTo>
                  <a:cubicBezTo>
                    <a:pt x="1907" y="3373"/>
                    <a:pt x="1813" y="3437"/>
                    <a:pt x="1768" y="3535"/>
                  </a:cubicBezTo>
                  <a:cubicBezTo>
                    <a:pt x="1702" y="3688"/>
                    <a:pt x="1776" y="3861"/>
                    <a:pt x="1850" y="4010"/>
                  </a:cubicBezTo>
                  <a:cubicBezTo>
                    <a:pt x="1800" y="4030"/>
                    <a:pt x="1724" y="4078"/>
                    <a:pt x="1773" y="4095"/>
                  </a:cubicBezTo>
                  <a:cubicBezTo>
                    <a:pt x="1785" y="4099"/>
                    <a:pt x="1797" y="4101"/>
                    <a:pt x="1809" y="4101"/>
                  </a:cubicBezTo>
                  <a:cubicBezTo>
                    <a:pt x="1849" y="4101"/>
                    <a:pt x="1890" y="4081"/>
                    <a:pt x="1927" y="4062"/>
                  </a:cubicBezTo>
                  <a:cubicBezTo>
                    <a:pt x="2864" y="3579"/>
                    <a:pt x="3745" y="3188"/>
                    <a:pt x="4773" y="2951"/>
                  </a:cubicBezTo>
                  <a:cubicBezTo>
                    <a:pt x="4536" y="2345"/>
                    <a:pt x="4300" y="1740"/>
                    <a:pt x="4063" y="1134"/>
                  </a:cubicBezTo>
                  <a:cubicBezTo>
                    <a:pt x="4039" y="1071"/>
                    <a:pt x="4014" y="1006"/>
                    <a:pt x="3967" y="958"/>
                  </a:cubicBezTo>
                  <a:cubicBezTo>
                    <a:pt x="3916" y="904"/>
                    <a:pt x="3843" y="875"/>
                    <a:pt x="3773" y="849"/>
                  </a:cubicBezTo>
                  <a:cubicBezTo>
                    <a:pt x="2532" y="372"/>
                    <a:pt x="1325" y="13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2932546" y="243352"/>
              <a:ext cx="181574" cy="242262"/>
            </a:xfrm>
            <a:custGeom>
              <a:avLst/>
              <a:gdLst/>
              <a:ahLst/>
              <a:cxnLst/>
              <a:rect l="l" t="t" r="r" b="b"/>
              <a:pathLst>
                <a:path w="2229" h="2974" extrusionOk="0">
                  <a:moveTo>
                    <a:pt x="491" y="1"/>
                  </a:moveTo>
                  <a:cubicBezTo>
                    <a:pt x="319" y="1"/>
                    <a:pt x="150" y="26"/>
                    <a:pt x="0" y="109"/>
                  </a:cubicBezTo>
                  <a:cubicBezTo>
                    <a:pt x="801" y="578"/>
                    <a:pt x="963" y="1398"/>
                    <a:pt x="434" y="2160"/>
                  </a:cubicBezTo>
                  <a:cubicBezTo>
                    <a:pt x="352" y="2276"/>
                    <a:pt x="259" y="2383"/>
                    <a:pt x="189" y="2506"/>
                  </a:cubicBezTo>
                  <a:cubicBezTo>
                    <a:pt x="120" y="2630"/>
                    <a:pt x="76" y="2776"/>
                    <a:pt x="109" y="2914"/>
                  </a:cubicBezTo>
                  <a:cubicBezTo>
                    <a:pt x="112" y="2930"/>
                    <a:pt x="118" y="2946"/>
                    <a:pt x="130" y="2958"/>
                  </a:cubicBezTo>
                  <a:cubicBezTo>
                    <a:pt x="141" y="2969"/>
                    <a:pt x="156" y="2973"/>
                    <a:pt x="171" y="2973"/>
                  </a:cubicBezTo>
                  <a:cubicBezTo>
                    <a:pt x="196" y="2973"/>
                    <a:pt x="222" y="2963"/>
                    <a:pt x="245" y="2953"/>
                  </a:cubicBezTo>
                  <a:cubicBezTo>
                    <a:pt x="871" y="2648"/>
                    <a:pt x="1512" y="2375"/>
                    <a:pt x="2164" y="2130"/>
                  </a:cubicBezTo>
                  <a:cubicBezTo>
                    <a:pt x="2174" y="2127"/>
                    <a:pt x="2184" y="2124"/>
                    <a:pt x="2194" y="2121"/>
                  </a:cubicBezTo>
                  <a:cubicBezTo>
                    <a:pt x="2228" y="2106"/>
                    <a:pt x="1949" y="1298"/>
                    <a:pt x="1930" y="1239"/>
                  </a:cubicBezTo>
                  <a:cubicBezTo>
                    <a:pt x="1800" y="844"/>
                    <a:pt x="1812" y="342"/>
                    <a:pt x="1390" y="152"/>
                  </a:cubicBezTo>
                  <a:cubicBezTo>
                    <a:pt x="1214" y="73"/>
                    <a:pt x="1019" y="46"/>
                    <a:pt x="828" y="24"/>
                  </a:cubicBezTo>
                  <a:cubicBezTo>
                    <a:pt x="717" y="11"/>
                    <a:pt x="603" y="1"/>
                    <a:pt x="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933849" y="972419"/>
              <a:ext cx="226459" cy="226296"/>
            </a:xfrm>
            <a:custGeom>
              <a:avLst/>
              <a:gdLst/>
              <a:ahLst/>
              <a:cxnLst/>
              <a:rect l="l" t="t" r="r" b="b"/>
              <a:pathLst>
                <a:path w="2780" h="2778" extrusionOk="0">
                  <a:moveTo>
                    <a:pt x="1390" y="0"/>
                  </a:moveTo>
                  <a:cubicBezTo>
                    <a:pt x="622" y="0"/>
                    <a:pt x="1" y="622"/>
                    <a:pt x="1" y="1389"/>
                  </a:cubicBezTo>
                  <a:cubicBezTo>
                    <a:pt x="1" y="2155"/>
                    <a:pt x="622" y="2777"/>
                    <a:pt x="1390" y="2777"/>
                  </a:cubicBezTo>
                  <a:cubicBezTo>
                    <a:pt x="2157" y="2777"/>
                    <a:pt x="2780" y="2155"/>
                    <a:pt x="2780" y="1389"/>
                  </a:cubicBezTo>
                  <a:cubicBezTo>
                    <a:pt x="2780" y="622"/>
                    <a:pt x="2157" y="0"/>
                    <a:pt x="13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8" name="Google Shape;628;p39"/>
            <p:cNvGrpSpPr/>
            <p:nvPr/>
          </p:nvGrpSpPr>
          <p:grpSpPr>
            <a:xfrm>
              <a:off x="2975312" y="993192"/>
              <a:ext cx="196807" cy="196400"/>
              <a:chOff x="2975312" y="993192"/>
              <a:chExt cx="196807" cy="196400"/>
            </a:xfrm>
          </p:grpSpPr>
          <p:sp>
            <p:nvSpPr>
              <p:cNvPr id="629" name="Google Shape;629;p39"/>
              <p:cNvSpPr/>
              <p:nvPr/>
            </p:nvSpPr>
            <p:spPr>
              <a:xfrm>
                <a:off x="2975312" y="993192"/>
                <a:ext cx="196807" cy="196400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2411" extrusionOk="0">
                    <a:moveTo>
                      <a:pt x="1207" y="1"/>
                    </a:moveTo>
                    <a:cubicBezTo>
                      <a:pt x="541" y="1"/>
                      <a:pt x="1" y="539"/>
                      <a:pt x="1" y="1204"/>
                    </a:cubicBezTo>
                    <a:cubicBezTo>
                      <a:pt x="0" y="1869"/>
                      <a:pt x="540" y="2410"/>
                      <a:pt x="1206" y="2410"/>
                    </a:cubicBezTo>
                    <a:cubicBezTo>
                      <a:pt x="1207" y="2410"/>
                      <a:pt x="1207" y="2410"/>
                      <a:pt x="1208" y="2410"/>
                    </a:cubicBezTo>
                    <a:cubicBezTo>
                      <a:pt x="1874" y="2410"/>
                      <a:pt x="2414" y="1872"/>
                      <a:pt x="2414" y="1206"/>
                    </a:cubicBezTo>
                    <a:cubicBezTo>
                      <a:pt x="2415" y="541"/>
                      <a:pt x="1875" y="1"/>
                      <a:pt x="1209" y="1"/>
                    </a:cubicBezTo>
                    <a:cubicBezTo>
                      <a:pt x="1209" y="1"/>
                      <a:pt x="1208" y="1"/>
                      <a:pt x="12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9"/>
              <p:cNvSpPr/>
              <p:nvPr/>
            </p:nvSpPr>
            <p:spPr>
              <a:xfrm>
                <a:off x="2975312" y="993192"/>
                <a:ext cx="196807" cy="196400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2411" extrusionOk="0">
                    <a:moveTo>
                      <a:pt x="1207" y="1"/>
                    </a:moveTo>
                    <a:cubicBezTo>
                      <a:pt x="541" y="1"/>
                      <a:pt x="1" y="539"/>
                      <a:pt x="1" y="1204"/>
                    </a:cubicBezTo>
                    <a:cubicBezTo>
                      <a:pt x="0" y="1869"/>
                      <a:pt x="540" y="2410"/>
                      <a:pt x="1206" y="2410"/>
                    </a:cubicBezTo>
                    <a:cubicBezTo>
                      <a:pt x="1207" y="2410"/>
                      <a:pt x="1207" y="2410"/>
                      <a:pt x="1208" y="2410"/>
                    </a:cubicBezTo>
                    <a:cubicBezTo>
                      <a:pt x="1874" y="2410"/>
                      <a:pt x="2414" y="1872"/>
                      <a:pt x="2414" y="1206"/>
                    </a:cubicBezTo>
                    <a:cubicBezTo>
                      <a:pt x="2415" y="541"/>
                      <a:pt x="1875" y="1"/>
                      <a:pt x="1209" y="1"/>
                    </a:cubicBezTo>
                    <a:cubicBezTo>
                      <a:pt x="1209" y="1"/>
                      <a:pt x="1208" y="1"/>
                      <a:pt x="1207" y="1"/>
                    </a:cubicBezTo>
                    <a:close/>
                  </a:path>
                </a:pathLst>
              </a:custGeom>
              <a:solidFill>
                <a:srgbClr val="FFFFFF">
                  <a:alpha val="32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39"/>
            <p:cNvSpPr/>
            <p:nvPr/>
          </p:nvSpPr>
          <p:spPr>
            <a:xfrm>
              <a:off x="1987203" y="182257"/>
              <a:ext cx="632455" cy="966279"/>
            </a:xfrm>
            <a:custGeom>
              <a:avLst/>
              <a:gdLst/>
              <a:ahLst/>
              <a:cxnLst/>
              <a:rect l="l" t="t" r="r" b="b"/>
              <a:pathLst>
                <a:path w="7764" h="11862" extrusionOk="0">
                  <a:moveTo>
                    <a:pt x="6758" y="0"/>
                  </a:moveTo>
                  <a:cubicBezTo>
                    <a:pt x="6259" y="0"/>
                    <a:pt x="5680" y="189"/>
                    <a:pt x="5319" y="297"/>
                  </a:cubicBezTo>
                  <a:cubicBezTo>
                    <a:pt x="3455" y="852"/>
                    <a:pt x="1829" y="2168"/>
                    <a:pt x="902" y="3875"/>
                  </a:cubicBezTo>
                  <a:cubicBezTo>
                    <a:pt x="0" y="5532"/>
                    <a:pt x="222" y="7629"/>
                    <a:pt x="873" y="9399"/>
                  </a:cubicBezTo>
                  <a:cubicBezTo>
                    <a:pt x="1175" y="10217"/>
                    <a:pt x="1558" y="10994"/>
                    <a:pt x="1651" y="11861"/>
                  </a:cubicBezTo>
                  <a:cubicBezTo>
                    <a:pt x="1648" y="11834"/>
                    <a:pt x="4433" y="11704"/>
                    <a:pt x="4685" y="11691"/>
                  </a:cubicBezTo>
                  <a:cubicBezTo>
                    <a:pt x="5207" y="11664"/>
                    <a:pt x="5727" y="11632"/>
                    <a:pt x="6245" y="11572"/>
                  </a:cubicBezTo>
                  <a:cubicBezTo>
                    <a:pt x="6459" y="11547"/>
                    <a:pt x="7302" y="11593"/>
                    <a:pt x="6999" y="11190"/>
                  </a:cubicBezTo>
                  <a:cubicBezTo>
                    <a:pt x="5873" y="9708"/>
                    <a:pt x="5367" y="7770"/>
                    <a:pt x="5623" y="5927"/>
                  </a:cubicBezTo>
                  <a:cubicBezTo>
                    <a:pt x="5734" y="5131"/>
                    <a:pt x="5971" y="4343"/>
                    <a:pt x="6332" y="3624"/>
                  </a:cubicBezTo>
                  <a:cubicBezTo>
                    <a:pt x="6678" y="2939"/>
                    <a:pt x="7196" y="2371"/>
                    <a:pt x="7512" y="1674"/>
                  </a:cubicBezTo>
                  <a:cubicBezTo>
                    <a:pt x="7657" y="1355"/>
                    <a:pt x="7763" y="1000"/>
                    <a:pt x="7694" y="657"/>
                  </a:cubicBezTo>
                  <a:cubicBezTo>
                    <a:pt x="7591" y="153"/>
                    <a:pt x="7207" y="0"/>
                    <a:pt x="6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3166418" y="3065290"/>
              <a:ext cx="593518" cy="672941"/>
            </a:xfrm>
            <a:custGeom>
              <a:avLst/>
              <a:gdLst/>
              <a:ahLst/>
              <a:cxnLst/>
              <a:rect l="l" t="t" r="r" b="b"/>
              <a:pathLst>
                <a:path w="7286" h="8261" extrusionOk="0">
                  <a:moveTo>
                    <a:pt x="4872" y="0"/>
                  </a:moveTo>
                  <a:cubicBezTo>
                    <a:pt x="4418" y="375"/>
                    <a:pt x="3838" y="593"/>
                    <a:pt x="3249" y="612"/>
                  </a:cubicBezTo>
                  <a:cubicBezTo>
                    <a:pt x="3085" y="616"/>
                    <a:pt x="2917" y="607"/>
                    <a:pt x="2761" y="653"/>
                  </a:cubicBezTo>
                  <a:cubicBezTo>
                    <a:pt x="2540" y="718"/>
                    <a:pt x="2368" y="885"/>
                    <a:pt x="2197" y="1038"/>
                  </a:cubicBezTo>
                  <a:cubicBezTo>
                    <a:pt x="1551" y="1619"/>
                    <a:pt x="804" y="2087"/>
                    <a:pt x="1" y="2417"/>
                  </a:cubicBezTo>
                  <a:cubicBezTo>
                    <a:pt x="222" y="2721"/>
                    <a:pt x="446" y="3027"/>
                    <a:pt x="596" y="3371"/>
                  </a:cubicBezTo>
                  <a:cubicBezTo>
                    <a:pt x="747" y="3719"/>
                    <a:pt x="821" y="4099"/>
                    <a:pt x="1007" y="4428"/>
                  </a:cubicBezTo>
                  <a:cubicBezTo>
                    <a:pt x="1181" y="4735"/>
                    <a:pt x="1592" y="5038"/>
                    <a:pt x="1981" y="5038"/>
                  </a:cubicBezTo>
                  <a:cubicBezTo>
                    <a:pt x="2111" y="5038"/>
                    <a:pt x="2239" y="5004"/>
                    <a:pt x="2355" y="4925"/>
                  </a:cubicBezTo>
                  <a:lnTo>
                    <a:pt x="2355" y="4925"/>
                  </a:lnTo>
                  <a:cubicBezTo>
                    <a:pt x="2131" y="5544"/>
                    <a:pt x="1997" y="6261"/>
                    <a:pt x="2313" y="6839"/>
                  </a:cubicBezTo>
                  <a:cubicBezTo>
                    <a:pt x="2529" y="7232"/>
                    <a:pt x="2939" y="7535"/>
                    <a:pt x="3000" y="7980"/>
                  </a:cubicBezTo>
                  <a:cubicBezTo>
                    <a:pt x="3030" y="8204"/>
                    <a:pt x="3114" y="8235"/>
                    <a:pt x="3340" y="8257"/>
                  </a:cubicBezTo>
                  <a:cubicBezTo>
                    <a:pt x="3366" y="8259"/>
                    <a:pt x="3393" y="8260"/>
                    <a:pt x="3419" y="8260"/>
                  </a:cubicBezTo>
                  <a:cubicBezTo>
                    <a:pt x="3618" y="8260"/>
                    <a:pt x="3813" y="8193"/>
                    <a:pt x="4006" y="8140"/>
                  </a:cubicBezTo>
                  <a:cubicBezTo>
                    <a:pt x="4834" y="7912"/>
                    <a:pt x="5709" y="7920"/>
                    <a:pt x="6546" y="7728"/>
                  </a:cubicBezTo>
                  <a:cubicBezTo>
                    <a:pt x="6720" y="7687"/>
                    <a:pt x="6899" y="7635"/>
                    <a:pt x="7031" y="7516"/>
                  </a:cubicBezTo>
                  <a:cubicBezTo>
                    <a:pt x="7240" y="7328"/>
                    <a:pt x="7286" y="7014"/>
                    <a:pt x="7245" y="6736"/>
                  </a:cubicBezTo>
                  <a:cubicBezTo>
                    <a:pt x="7205" y="6458"/>
                    <a:pt x="7094" y="6194"/>
                    <a:pt x="7040" y="5918"/>
                  </a:cubicBezTo>
                  <a:cubicBezTo>
                    <a:pt x="6956" y="5492"/>
                    <a:pt x="7010" y="5047"/>
                    <a:pt x="6923" y="4623"/>
                  </a:cubicBezTo>
                  <a:cubicBezTo>
                    <a:pt x="6835" y="4197"/>
                    <a:pt x="6533" y="3759"/>
                    <a:pt x="6098" y="3735"/>
                  </a:cubicBezTo>
                  <a:cubicBezTo>
                    <a:pt x="6084" y="3734"/>
                    <a:pt x="6071" y="3734"/>
                    <a:pt x="6057" y="3734"/>
                  </a:cubicBezTo>
                  <a:cubicBezTo>
                    <a:pt x="5895" y="3734"/>
                    <a:pt x="5735" y="3786"/>
                    <a:pt x="5572" y="3786"/>
                  </a:cubicBezTo>
                  <a:cubicBezTo>
                    <a:pt x="5562" y="3786"/>
                    <a:pt x="5552" y="3786"/>
                    <a:pt x="5542" y="3785"/>
                  </a:cubicBezTo>
                  <a:cubicBezTo>
                    <a:pt x="5355" y="3779"/>
                    <a:pt x="5144" y="3645"/>
                    <a:pt x="5164" y="3459"/>
                  </a:cubicBezTo>
                  <a:cubicBezTo>
                    <a:pt x="5197" y="3152"/>
                    <a:pt x="5778" y="3326"/>
                    <a:pt x="5834" y="3021"/>
                  </a:cubicBezTo>
                  <a:cubicBezTo>
                    <a:pt x="5864" y="2868"/>
                    <a:pt x="5822" y="2711"/>
                    <a:pt x="5782" y="2560"/>
                  </a:cubicBezTo>
                  <a:cubicBezTo>
                    <a:pt x="5542" y="1664"/>
                    <a:pt x="5136" y="884"/>
                    <a:pt x="4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39"/>
            <p:cNvGrpSpPr/>
            <p:nvPr/>
          </p:nvGrpSpPr>
          <p:grpSpPr>
            <a:xfrm>
              <a:off x="3410064" y="3577347"/>
              <a:ext cx="357284" cy="242343"/>
              <a:chOff x="3410064" y="3577347"/>
              <a:chExt cx="357284" cy="242343"/>
            </a:xfrm>
          </p:grpSpPr>
          <p:sp>
            <p:nvSpPr>
              <p:cNvPr id="634" name="Google Shape;634;p39"/>
              <p:cNvSpPr/>
              <p:nvPr/>
            </p:nvSpPr>
            <p:spPr>
              <a:xfrm>
                <a:off x="3410064" y="3577347"/>
                <a:ext cx="357284" cy="242343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2975" extrusionOk="0">
                    <a:moveTo>
                      <a:pt x="3383" y="0"/>
                    </a:moveTo>
                    <a:cubicBezTo>
                      <a:pt x="2887" y="0"/>
                      <a:pt x="2318" y="251"/>
                      <a:pt x="2161" y="656"/>
                    </a:cubicBezTo>
                    <a:cubicBezTo>
                      <a:pt x="2024" y="546"/>
                      <a:pt x="1848" y="489"/>
                      <a:pt x="1672" y="489"/>
                    </a:cubicBezTo>
                    <a:cubicBezTo>
                      <a:pt x="1552" y="489"/>
                      <a:pt x="1432" y="516"/>
                      <a:pt x="1326" y="570"/>
                    </a:cubicBezTo>
                    <a:cubicBezTo>
                      <a:pt x="1062" y="705"/>
                      <a:pt x="890" y="1003"/>
                      <a:pt x="905" y="1298"/>
                    </a:cubicBezTo>
                    <a:cubicBezTo>
                      <a:pt x="839" y="1175"/>
                      <a:pt x="699" y="1111"/>
                      <a:pt x="558" y="1111"/>
                    </a:cubicBezTo>
                    <a:cubicBezTo>
                      <a:pt x="490" y="1111"/>
                      <a:pt x="422" y="1125"/>
                      <a:pt x="362" y="1156"/>
                    </a:cubicBezTo>
                    <a:cubicBezTo>
                      <a:pt x="176" y="1249"/>
                      <a:pt x="67" y="1452"/>
                      <a:pt x="37" y="1658"/>
                    </a:cubicBezTo>
                    <a:cubicBezTo>
                      <a:pt x="0" y="1921"/>
                      <a:pt x="152" y="1980"/>
                      <a:pt x="291" y="2206"/>
                    </a:cubicBezTo>
                    <a:cubicBezTo>
                      <a:pt x="427" y="2428"/>
                      <a:pt x="640" y="2679"/>
                      <a:pt x="877" y="2679"/>
                    </a:cubicBezTo>
                    <a:cubicBezTo>
                      <a:pt x="917" y="2679"/>
                      <a:pt x="957" y="2672"/>
                      <a:pt x="998" y="2657"/>
                    </a:cubicBezTo>
                    <a:cubicBezTo>
                      <a:pt x="1161" y="2597"/>
                      <a:pt x="1291" y="2408"/>
                      <a:pt x="1450" y="2408"/>
                    </a:cubicBezTo>
                    <a:cubicBezTo>
                      <a:pt x="1468" y="2408"/>
                      <a:pt x="1486" y="2411"/>
                      <a:pt x="1505" y="2416"/>
                    </a:cubicBezTo>
                    <a:cubicBezTo>
                      <a:pt x="1615" y="2446"/>
                      <a:pt x="1673" y="2562"/>
                      <a:pt x="1750" y="2645"/>
                    </a:cubicBezTo>
                    <a:cubicBezTo>
                      <a:pt x="1851" y="2756"/>
                      <a:pt x="2001" y="2813"/>
                      <a:pt x="2150" y="2813"/>
                    </a:cubicBezTo>
                    <a:cubicBezTo>
                      <a:pt x="2267" y="2813"/>
                      <a:pt x="2384" y="2778"/>
                      <a:pt x="2476" y="2705"/>
                    </a:cubicBezTo>
                    <a:cubicBezTo>
                      <a:pt x="2543" y="2652"/>
                      <a:pt x="2600" y="2581"/>
                      <a:pt x="2680" y="2550"/>
                    </a:cubicBezTo>
                    <a:cubicBezTo>
                      <a:pt x="2713" y="2536"/>
                      <a:pt x="2745" y="2530"/>
                      <a:pt x="2777" y="2530"/>
                    </a:cubicBezTo>
                    <a:cubicBezTo>
                      <a:pt x="2988" y="2530"/>
                      <a:pt x="3166" y="2801"/>
                      <a:pt x="3376" y="2918"/>
                    </a:cubicBezTo>
                    <a:cubicBezTo>
                      <a:pt x="3445" y="2957"/>
                      <a:pt x="3523" y="2975"/>
                      <a:pt x="3602" y="2975"/>
                    </a:cubicBezTo>
                    <a:cubicBezTo>
                      <a:pt x="3821" y="2975"/>
                      <a:pt x="4046" y="2836"/>
                      <a:pt x="4112" y="2625"/>
                    </a:cubicBezTo>
                    <a:cubicBezTo>
                      <a:pt x="4188" y="2381"/>
                      <a:pt x="4076" y="2105"/>
                      <a:pt x="4163" y="1865"/>
                    </a:cubicBezTo>
                    <a:cubicBezTo>
                      <a:pt x="4210" y="1739"/>
                      <a:pt x="4307" y="1636"/>
                      <a:pt x="4345" y="1508"/>
                    </a:cubicBezTo>
                    <a:cubicBezTo>
                      <a:pt x="4386" y="1372"/>
                      <a:pt x="4358" y="1225"/>
                      <a:pt x="4320" y="1090"/>
                    </a:cubicBezTo>
                    <a:cubicBezTo>
                      <a:pt x="4217" y="726"/>
                      <a:pt x="4047" y="381"/>
                      <a:pt x="3820" y="80"/>
                    </a:cubicBezTo>
                    <a:lnTo>
                      <a:pt x="3819" y="79"/>
                    </a:lnTo>
                    <a:cubicBezTo>
                      <a:pt x="3691" y="25"/>
                      <a:pt x="3541" y="0"/>
                      <a:pt x="33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9"/>
              <p:cNvSpPr/>
              <p:nvPr/>
            </p:nvSpPr>
            <p:spPr>
              <a:xfrm>
                <a:off x="3410064" y="3577347"/>
                <a:ext cx="357284" cy="242343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2975" extrusionOk="0">
                    <a:moveTo>
                      <a:pt x="3383" y="0"/>
                    </a:moveTo>
                    <a:cubicBezTo>
                      <a:pt x="2887" y="0"/>
                      <a:pt x="2318" y="251"/>
                      <a:pt x="2161" y="656"/>
                    </a:cubicBezTo>
                    <a:cubicBezTo>
                      <a:pt x="2024" y="546"/>
                      <a:pt x="1848" y="489"/>
                      <a:pt x="1672" y="489"/>
                    </a:cubicBezTo>
                    <a:cubicBezTo>
                      <a:pt x="1552" y="489"/>
                      <a:pt x="1432" y="516"/>
                      <a:pt x="1326" y="570"/>
                    </a:cubicBezTo>
                    <a:cubicBezTo>
                      <a:pt x="1062" y="705"/>
                      <a:pt x="890" y="1003"/>
                      <a:pt x="905" y="1298"/>
                    </a:cubicBezTo>
                    <a:cubicBezTo>
                      <a:pt x="839" y="1175"/>
                      <a:pt x="699" y="1111"/>
                      <a:pt x="558" y="1111"/>
                    </a:cubicBezTo>
                    <a:cubicBezTo>
                      <a:pt x="490" y="1111"/>
                      <a:pt x="422" y="1125"/>
                      <a:pt x="362" y="1156"/>
                    </a:cubicBezTo>
                    <a:cubicBezTo>
                      <a:pt x="176" y="1249"/>
                      <a:pt x="67" y="1452"/>
                      <a:pt x="37" y="1658"/>
                    </a:cubicBezTo>
                    <a:cubicBezTo>
                      <a:pt x="0" y="1921"/>
                      <a:pt x="152" y="1980"/>
                      <a:pt x="291" y="2206"/>
                    </a:cubicBezTo>
                    <a:cubicBezTo>
                      <a:pt x="427" y="2428"/>
                      <a:pt x="640" y="2679"/>
                      <a:pt x="877" y="2679"/>
                    </a:cubicBezTo>
                    <a:cubicBezTo>
                      <a:pt x="917" y="2679"/>
                      <a:pt x="957" y="2672"/>
                      <a:pt x="998" y="2657"/>
                    </a:cubicBezTo>
                    <a:cubicBezTo>
                      <a:pt x="1161" y="2597"/>
                      <a:pt x="1291" y="2408"/>
                      <a:pt x="1450" y="2408"/>
                    </a:cubicBezTo>
                    <a:cubicBezTo>
                      <a:pt x="1468" y="2408"/>
                      <a:pt x="1486" y="2411"/>
                      <a:pt x="1505" y="2416"/>
                    </a:cubicBezTo>
                    <a:cubicBezTo>
                      <a:pt x="1615" y="2446"/>
                      <a:pt x="1673" y="2562"/>
                      <a:pt x="1750" y="2645"/>
                    </a:cubicBezTo>
                    <a:cubicBezTo>
                      <a:pt x="1851" y="2756"/>
                      <a:pt x="2001" y="2813"/>
                      <a:pt x="2150" y="2813"/>
                    </a:cubicBezTo>
                    <a:cubicBezTo>
                      <a:pt x="2267" y="2813"/>
                      <a:pt x="2384" y="2778"/>
                      <a:pt x="2476" y="2705"/>
                    </a:cubicBezTo>
                    <a:cubicBezTo>
                      <a:pt x="2543" y="2652"/>
                      <a:pt x="2600" y="2581"/>
                      <a:pt x="2680" y="2550"/>
                    </a:cubicBezTo>
                    <a:cubicBezTo>
                      <a:pt x="2713" y="2536"/>
                      <a:pt x="2745" y="2530"/>
                      <a:pt x="2777" y="2530"/>
                    </a:cubicBezTo>
                    <a:cubicBezTo>
                      <a:pt x="2988" y="2530"/>
                      <a:pt x="3166" y="2801"/>
                      <a:pt x="3376" y="2918"/>
                    </a:cubicBezTo>
                    <a:cubicBezTo>
                      <a:pt x="3445" y="2957"/>
                      <a:pt x="3523" y="2975"/>
                      <a:pt x="3602" y="2975"/>
                    </a:cubicBezTo>
                    <a:cubicBezTo>
                      <a:pt x="3821" y="2975"/>
                      <a:pt x="4046" y="2836"/>
                      <a:pt x="4112" y="2625"/>
                    </a:cubicBezTo>
                    <a:cubicBezTo>
                      <a:pt x="4188" y="2381"/>
                      <a:pt x="4076" y="2105"/>
                      <a:pt x="4163" y="1865"/>
                    </a:cubicBezTo>
                    <a:cubicBezTo>
                      <a:pt x="4210" y="1739"/>
                      <a:pt x="4307" y="1636"/>
                      <a:pt x="4345" y="1508"/>
                    </a:cubicBezTo>
                    <a:cubicBezTo>
                      <a:pt x="4386" y="1372"/>
                      <a:pt x="4358" y="1225"/>
                      <a:pt x="4320" y="1090"/>
                    </a:cubicBezTo>
                    <a:cubicBezTo>
                      <a:pt x="4217" y="726"/>
                      <a:pt x="4047" y="381"/>
                      <a:pt x="3820" y="80"/>
                    </a:cubicBezTo>
                    <a:lnTo>
                      <a:pt x="3819" y="79"/>
                    </a:lnTo>
                    <a:cubicBezTo>
                      <a:pt x="3691" y="25"/>
                      <a:pt x="3541" y="0"/>
                      <a:pt x="3383" y="0"/>
                    </a:cubicBezTo>
                    <a:close/>
                  </a:path>
                </a:pathLst>
              </a:custGeom>
              <a:solidFill>
                <a:srgbClr val="FFFFFF">
                  <a:alpha val="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39"/>
            <p:cNvGrpSpPr/>
            <p:nvPr/>
          </p:nvGrpSpPr>
          <p:grpSpPr>
            <a:xfrm>
              <a:off x="3434665" y="3377200"/>
              <a:ext cx="354188" cy="290731"/>
              <a:chOff x="3434665" y="3377200"/>
              <a:chExt cx="354188" cy="290731"/>
            </a:xfrm>
          </p:grpSpPr>
          <p:sp>
            <p:nvSpPr>
              <p:cNvPr id="637" name="Google Shape;637;p39"/>
              <p:cNvSpPr/>
              <p:nvPr/>
            </p:nvSpPr>
            <p:spPr>
              <a:xfrm>
                <a:off x="3434665" y="3377200"/>
                <a:ext cx="354188" cy="29073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3569" extrusionOk="0">
                    <a:moveTo>
                      <a:pt x="2159" y="0"/>
                    </a:moveTo>
                    <a:cubicBezTo>
                      <a:pt x="1288" y="0"/>
                      <a:pt x="377" y="358"/>
                      <a:pt x="132" y="1039"/>
                    </a:cubicBezTo>
                    <a:cubicBezTo>
                      <a:pt x="0" y="1403"/>
                      <a:pt x="62" y="1830"/>
                      <a:pt x="293" y="2142"/>
                    </a:cubicBezTo>
                    <a:cubicBezTo>
                      <a:pt x="496" y="2419"/>
                      <a:pt x="870" y="2537"/>
                      <a:pt x="1251" y="2537"/>
                    </a:cubicBezTo>
                    <a:cubicBezTo>
                      <a:pt x="1594" y="2537"/>
                      <a:pt x="1942" y="2442"/>
                      <a:pt x="2178" y="2281"/>
                    </a:cubicBezTo>
                    <a:cubicBezTo>
                      <a:pt x="2294" y="2203"/>
                      <a:pt x="2397" y="2106"/>
                      <a:pt x="2522" y="2044"/>
                    </a:cubicBezTo>
                    <a:cubicBezTo>
                      <a:pt x="2591" y="2009"/>
                      <a:pt x="2671" y="1986"/>
                      <a:pt x="2749" y="1986"/>
                    </a:cubicBezTo>
                    <a:cubicBezTo>
                      <a:pt x="2810" y="1986"/>
                      <a:pt x="2869" y="2000"/>
                      <a:pt x="2920" y="2032"/>
                    </a:cubicBezTo>
                    <a:cubicBezTo>
                      <a:pt x="2731" y="2132"/>
                      <a:pt x="2539" y="2235"/>
                      <a:pt x="2384" y="2380"/>
                    </a:cubicBezTo>
                    <a:cubicBezTo>
                      <a:pt x="2354" y="2408"/>
                      <a:pt x="2327" y="2436"/>
                      <a:pt x="2300" y="2468"/>
                    </a:cubicBezTo>
                    <a:cubicBezTo>
                      <a:pt x="2055" y="2757"/>
                      <a:pt x="2046" y="3196"/>
                      <a:pt x="2319" y="3472"/>
                    </a:cubicBezTo>
                    <a:cubicBezTo>
                      <a:pt x="2386" y="3540"/>
                      <a:pt x="2454" y="3568"/>
                      <a:pt x="2521" y="3568"/>
                    </a:cubicBezTo>
                    <a:cubicBezTo>
                      <a:pt x="2798" y="3568"/>
                      <a:pt x="3066" y="3084"/>
                      <a:pt x="3289" y="2934"/>
                    </a:cubicBezTo>
                    <a:cubicBezTo>
                      <a:pt x="3637" y="2698"/>
                      <a:pt x="4348" y="2687"/>
                      <a:pt x="4183" y="2076"/>
                    </a:cubicBezTo>
                    <a:cubicBezTo>
                      <a:pt x="4076" y="1678"/>
                      <a:pt x="3969" y="1279"/>
                      <a:pt x="3861" y="882"/>
                    </a:cubicBezTo>
                    <a:cubicBezTo>
                      <a:pt x="3834" y="782"/>
                      <a:pt x="3806" y="679"/>
                      <a:pt x="3742" y="597"/>
                    </a:cubicBezTo>
                    <a:cubicBezTo>
                      <a:pt x="3423" y="195"/>
                      <a:pt x="2802" y="0"/>
                      <a:pt x="2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9"/>
              <p:cNvSpPr/>
              <p:nvPr/>
            </p:nvSpPr>
            <p:spPr>
              <a:xfrm>
                <a:off x="3434665" y="3377200"/>
                <a:ext cx="354188" cy="290731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3569" extrusionOk="0">
                    <a:moveTo>
                      <a:pt x="2159" y="0"/>
                    </a:moveTo>
                    <a:cubicBezTo>
                      <a:pt x="1288" y="0"/>
                      <a:pt x="377" y="358"/>
                      <a:pt x="132" y="1039"/>
                    </a:cubicBezTo>
                    <a:cubicBezTo>
                      <a:pt x="0" y="1403"/>
                      <a:pt x="62" y="1830"/>
                      <a:pt x="293" y="2142"/>
                    </a:cubicBezTo>
                    <a:cubicBezTo>
                      <a:pt x="496" y="2419"/>
                      <a:pt x="870" y="2537"/>
                      <a:pt x="1251" y="2537"/>
                    </a:cubicBezTo>
                    <a:cubicBezTo>
                      <a:pt x="1594" y="2537"/>
                      <a:pt x="1942" y="2442"/>
                      <a:pt x="2178" y="2281"/>
                    </a:cubicBezTo>
                    <a:cubicBezTo>
                      <a:pt x="2294" y="2203"/>
                      <a:pt x="2397" y="2106"/>
                      <a:pt x="2522" y="2044"/>
                    </a:cubicBezTo>
                    <a:cubicBezTo>
                      <a:pt x="2591" y="2009"/>
                      <a:pt x="2671" y="1986"/>
                      <a:pt x="2749" y="1986"/>
                    </a:cubicBezTo>
                    <a:cubicBezTo>
                      <a:pt x="2810" y="1986"/>
                      <a:pt x="2869" y="2000"/>
                      <a:pt x="2920" y="2032"/>
                    </a:cubicBezTo>
                    <a:cubicBezTo>
                      <a:pt x="2731" y="2132"/>
                      <a:pt x="2539" y="2235"/>
                      <a:pt x="2384" y="2380"/>
                    </a:cubicBezTo>
                    <a:cubicBezTo>
                      <a:pt x="2354" y="2408"/>
                      <a:pt x="2327" y="2436"/>
                      <a:pt x="2300" y="2468"/>
                    </a:cubicBezTo>
                    <a:cubicBezTo>
                      <a:pt x="2055" y="2757"/>
                      <a:pt x="2046" y="3196"/>
                      <a:pt x="2319" y="3472"/>
                    </a:cubicBezTo>
                    <a:cubicBezTo>
                      <a:pt x="2386" y="3540"/>
                      <a:pt x="2454" y="3568"/>
                      <a:pt x="2521" y="3568"/>
                    </a:cubicBezTo>
                    <a:cubicBezTo>
                      <a:pt x="2798" y="3568"/>
                      <a:pt x="3066" y="3084"/>
                      <a:pt x="3289" y="2934"/>
                    </a:cubicBezTo>
                    <a:cubicBezTo>
                      <a:pt x="3637" y="2698"/>
                      <a:pt x="4348" y="2687"/>
                      <a:pt x="4183" y="2076"/>
                    </a:cubicBezTo>
                    <a:cubicBezTo>
                      <a:pt x="4076" y="1678"/>
                      <a:pt x="3969" y="1279"/>
                      <a:pt x="3861" y="882"/>
                    </a:cubicBezTo>
                    <a:cubicBezTo>
                      <a:pt x="3834" y="782"/>
                      <a:pt x="3806" y="679"/>
                      <a:pt x="3742" y="597"/>
                    </a:cubicBezTo>
                    <a:cubicBezTo>
                      <a:pt x="3423" y="195"/>
                      <a:pt x="2802" y="0"/>
                      <a:pt x="2159" y="0"/>
                    </a:cubicBezTo>
                    <a:close/>
                  </a:path>
                </a:pathLst>
              </a:custGeom>
              <a:solidFill>
                <a:srgbClr val="191919">
                  <a:alpha val="26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9" name="Google Shape;639;p39"/>
            <p:cNvSpPr/>
            <p:nvPr/>
          </p:nvSpPr>
          <p:spPr>
            <a:xfrm>
              <a:off x="3692975" y="3619381"/>
              <a:ext cx="150375" cy="142881"/>
            </a:xfrm>
            <a:custGeom>
              <a:avLst/>
              <a:gdLst/>
              <a:ahLst/>
              <a:cxnLst/>
              <a:rect l="l" t="t" r="r" b="b"/>
              <a:pathLst>
                <a:path w="1846" h="1754" extrusionOk="0">
                  <a:moveTo>
                    <a:pt x="658" y="1"/>
                  </a:moveTo>
                  <a:cubicBezTo>
                    <a:pt x="639" y="1"/>
                    <a:pt x="619" y="1"/>
                    <a:pt x="599" y="3"/>
                  </a:cubicBezTo>
                  <a:lnTo>
                    <a:pt x="876" y="84"/>
                  </a:lnTo>
                  <a:cubicBezTo>
                    <a:pt x="689" y="84"/>
                    <a:pt x="496" y="84"/>
                    <a:pt x="323" y="155"/>
                  </a:cubicBezTo>
                  <a:cubicBezTo>
                    <a:pt x="149" y="227"/>
                    <a:pt x="0" y="389"/>
                    <a:pt x="2" y="576"/>
                  </a:cubicBezTo>
                  <a:cubicBezTo>
                    <a:pt x="5" y="718"/>
                    <a:pt x="89" y="844"/>
                    <a:pt x="172" y="960"/>
                  </a:cubicBezTo>
                  <a:cubicBezTo>
                    <a:pt x="270" y="1097"/>
                    <a:pt x="366" y="1235"/>
                    <a:pt x="464" y="1372"/>
                  </a:cubicBezTo>
                  <a:cubicBezTo>
                    <a:pt x="564" y="1514"/>
                    <a:pt x="675" y="1664"/>
                    <a:pt x="839" y="1724"/>
                  </a:cubicBezTo>
                  <a:cubicBezTo>
                    <a:pt x="898" y="1745"/>
                    <a:pt x="960" y="1753"/>
                    <a:pt x="1023" y="1753"/>
                  </a:cubicBezTo>
                  <a:cubicBezTo>
                    <a:pt x="1114" y="1753"/>
                    <a:pt x="1207" y="1736"/>
                    <a:pt x="1297" y="1720"/>
                  </a:cubicBezTo>
                  <a:cubicBezTo>
                    <a:pt x="1491" y="1683"/>
                    <a:pt x="1715" y="1622"/>
                    <a:pt x="1786" y="1439"/>
                  </a:cubicBezTo>
                  <a:cubicBezTo>
                    <a:pt x="1846" y="1289"/>
                    <a:pt x="1775" y="1122"/>
                    <a:pt x="1705" y="977"/>
                  </a:cubicBezTo>
                  <a:cubicBezTo>
                    <a:pt x="1591" y="741"/>
                    <a:pt x="1474" y="500"/>
                    <a:pt x="1295" y="308"/>
                  </a:cubicBezTo>
                  <a:cubicBezTo>
                    <a:pt x="1130" y="132"/>
                    <a:pt x="899" y="1"/>
                    <a:pt x="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3244538" y="2412388"/>
              <a:ext cx="305638" cy="904613"/>
            </a:xfrm>
            <a:custGeom>
              <a:avLst/>
              <a:gdLst/>
              <a:ahLst/>
              <a:cxnLst/>
              <a:rect l="l" t="t" r="r" b="b"/>
              <a:pathLst>
                <a:path w="3752" h="11105" extrusionOk="0">
                  <a:moveTo>
                    <a:pt x="1276" y="0"/>
                  </a:moveTo>
                  <a:cubicBezTo>
                    <a:pt x="1076" y="825"/>
                    <a:pt x="1215" y="1869"/>
                    <a:pt x="1170" y="2731"/>
                  </a:cubicBezTo>
                  <a:cubicBezTo>
                    <a:pt x="1119" y="3679"/>
                    <a:pt x="1042" y="4624"/>
                    <a:pt x="937" y="5567"/>
                  </a:cubicBezTo>
                  <a:cubicBezTo>
                    <a:pt x="830" y="6532"/>
                    <a:pt x="694" y="7496"/>
                    <a:pt x="530" y="8454"/>
                  </a:cubicBezTo>
                  <a:cubicBezTo>
                    <a:pt x="463" y="8846"/>
                    <a:pt x="320" y="10928"/>
                    <a:pt x="1" y="11105"/>
                  </a:cubicBezTo>
                  <a:cubicBezTo>
                    <a:pt x="1127" y="10484"/>
                    <a:pt x="2254" y="9862"/>
                    <a:pt x="3380" y="9241"/>
                  </a:cubicBezTo>
                  <a:cubicBezTo>
                    <a:pt x="3465" y="9194"/>
                    <a:pt x="3552" y="9145"/>
                    <a:pt x="3607" y="9066"/>
                  </a:cubicBezTo>
                  <a:cubicBezTo>
                    <a:pt x="3677" y="8967"/>
                    <a:pt x="3685" y="8839"/>
                    <a:pt x="3689" y="8718"/>
                  </a:cubicBezTo>
                  <a:cubicBezTo>
                    <a:pt x="3727" y="7724"/>
                    <a:pt x="3752" y="6669"/>
                    <a:pt x="3258" y="5806"/>
                  </a:cubicBezTo>
                  <a:cubicBezTo>
                    <a:pt x="3073" y="5483"/>
                    <a:pt x="2822" y="5200"/>
                    <a:pt x="2655" y="4868"/>
                  </a:cubicBezTo>
                  <a:cubicBezTo>
                    <a:pt x="2303" y="4174"/>
                    <a:pt x="2352" y="3356"/>
                    <a:pt x="2282" y="2581"/>
                  </a:cubicBezTo>
                  <a:cubicBezTo>
                    <a:pt x="2228" y="1976"/>
                    <a:pt x="2044" y="107"/>
                    <a:pt x="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1" name="Google Shape;641;p39"/>
            <p:cNvGrpSpPr/>
            <p:nvPr/>
          </p:nvGrpSpPr>
          <p:grpSpPr>
            <a:xfrm>
              <a:off x="3119497" y="1710447"/>
              <a:ext cx="771752" cy="1591077"/>
              <a:chOff x="3119497" y="1710447"/>
              <a:chExt cx="771752" cy="1591077"/>
            </a:xfrm>
          </p:grpSpPr>
          <p:sp>
            <p:nvSpPr>
              <p:cNvPr id="642" name="Google Shape;642;p39"/>
              <p:cNvSpPr/>
              <p:nvPr/>
            </p:nvSpPr>
            <p:spPr>
              <a:xfrm>
                <a:off x="3119497" y="1710447"/>
                <a:ext cx="771752" cy="1591077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19532" extrusionOk="0">
                    <a:moveTo>
                      <a:pt x="55" y="0"/>
                    </a:moveTo>
                    <a:cubicBezTo>
                      <a:pt x="37" y="0"/>
                      <a:pt x="19" y="4"/>
                      <a:pt x="1" y="12"/>
                    </a:cubicBezTo>
                    <a:cubicBezTo>
                      <a:pt x="237" y="606"/>
                      <a:pt x="405" y="1218"/>
                      <a:pt x="623" y="1816"/>
                    </a:cubicBezTo>
                    <a:cubicBezTo>
                      <a:pt x="772" y="2221"/>
                      <a:pt x="1027" y="2545"/>
                      <a:pt x="1189" y="2950"/>
                    </a:cubicBezTo>
                    <a:cubicBezTo>
                      <a:pt x="1603" y="3985"/>
                      <a:pt x="1836" y="5106"/>
                      <a:pt x="1737" y="6223"/>
                    </a:cubicBezTo>
                    <a:cubicBezTo>
                      <a:pt x="1694" y="6690"/>
                      <a:pt x="1451" y="7284"/>
                      <a:pt x="1522" y="7744"/>
                    </a:cubicBezTo>
                    <a:cubicBezTo>
                      <a:pt x="1586" y="8157"/>
                      <a:pt x="1980" y="8581"/>
                      <a:pt x="2185" y="8937"/>
                    </a:cubicBezTo>
                    <a:cubicBezTo>
                      <a:pt x="2836" y="10059"/>
                      <a:pt x="3464" y="11200"/>
                      <a:pt x="3974" y="12393"/>
                    </a:cubicBezTo>
                    <a:cubicBezTo>
                      <a:pt x="4946" y="14669"/>
                      <a:pt x="5848" y="16979"/>
                      <a:pt x="6786" y="19269"/>
                    </a:cubicBezTo>
                    <a:cubicBezTo>
                      <a:pt x="6823" y="19358"/>
                      <a:pt x="6864" y="19454"/>
                      <a:pt x="6949" y="19501"/>
                    </a:cubicBezTo>
                    <a:cubicBezTo>
                      <a:pt x="6989" y="19523"/>
                      <a:pt x="7032" y="19532"/>
                      <a:pt x="7077" y="19532"/>
                    </a:cubicBezTo>
                    <a:cubicBezTo>
                      <a:pt x="7148" y="19532"/>
                      <a:pt x="7222" y="19511"/>
                      <a:pt x="7290" y="19488"/>
                    </a:cubicBezTo>
                    <a:cubicBezTo>
                      <a:pt x="8027" y="19243"/>
                      <a:pt x="8731" y="18897"/>
                      <a:pt x="9374" y="18464"/>
                    </a:cubicBezTo>
                    <a:cubicBezTo>
                      <a:pt x="9474" y="18397"/>
                      <a:pt x="9152" y="17555"/>
                      <a:pt x="8682" y="16468"/>
                    </a:cubicBezTo>
                    <a:lnTo>
                      <a:pt x="8682" y="16469"/>
                    </a:lnTo>
                    <a:cubicBezTo>
                      <a:pt x="7830" y="14499"/>
                      <a:pt x="6492" y="11723"/>
                      <a:pt x="6305" y="11302"/>
                    </a:cubicBezTo>
                    <a:cubicBezTo>
                      <a:pt x="5393" y="9247"/>
                      <a:pt x="4524" y="7084"/>
                      <a:pt x="3365" y="5155"/>
                    </a:cubicBezTo>
                    <a:cubicBezTo>
                      <a:pt x="2824" y="4255"/>
                      <a:pt x="2431" y="3276"/>
                      <a:pt x="1927" y="2356"/>
                    </a:cubicBezTo>
                    <a:cubicBezTo>
                      <a:pt x="1484" y="1546"/>
                      <a:pt x="864" y="824"/>
                      <a:pt x="262" y="131"/>
                    </a:cubicBezTo>
                    <a:cubicBezTo>
                      <a:pt x="207" y="68"/>
                      <a:pt x="131" y="0"/>
                      <a:pt x="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9"/>
              <p:cNvSpPr/>
              <p:nvPr/>
            </p:nvSpPr>
            <p:spPr>
              <a:xfrm>
                <a:off x="3119497" y="1710447"/>
                <a:ext cx="771752" cy="1591077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19532" extrusionOk="0">
                    <a:moveTo>
                      <a:pt x="55" y="0"/>
                    </a:moveTo>
                    <a:cubicBezTo>
                      <a:pt x="37" y="0"/>
                      <a:pt x="19" y="4"/>
                      <a:pt x="1" y="12"/>
                    </a:cubicBezTo>
                    <a:cubicBezTo>
                      <a:pt x="237" y="606"/>
                      <a:pt x="405" y="1218"/>
                      <a:pt x="623" y="1816"/>
                    </a:cubicBezTo>
                    <a:cubicBezTo>
                      <a:pt x="772" y="2221"/>
                      <a:pt x="1027" y="2545"/>
                      <a:pt x="1189" y="2950"/>
                    </a:cubicBezTo>
                    <a:cubicBezTo>
                      <a:pt x="1603" y="3985"/>
                      <a:pt x="1836" y="5106"/>
                      <a:pt x="1737" y="6223"/>
                    </a:cubicBezTo>
                    <a:cubicBezTo>
                      <a:pt x="1694" y="6690"/>
                      <a:pt x="1451" y="7284"/>
                      <a:pt x="1522" y="7744"/>
                    </a:cubicBezTo>
                    <a:cubicBezTo>
                      <a:pt x="1586" y="8157"/>
                      <a:pt x="1980" y="8581"/>
                      <a:pt x="2185" y="8937"/>
                    </a:cubicBezTo>
                    <a:cubicBezTo>
                      <a:pt x="2836" y="10059"/>
                      <a:pt x="3464" y="11200"/>
                      <a:pt x="3974" y="12393"/>
                    </a:cubicBezTo>
                    <a:cubicBezTo>
                      <a:pt x="4946" y="14669"/>
                      <a:pt x="5848" y="16979"/>
                      <a:pt x="6786" y="19269"/>
                    </a:cubicBezTo>
                    <a:cubicBezTo>
                      <a:pt x="6823" y="19358"/>
                      <a:pt x="6864" y="19454"/>
                      <a:pt x="6949" y="19501"/>
                    </a:cubicBezTo>
                    <a:cubicBezTo>
                      <a:pt x="6989" y="19523"/>
                      <a:pt x="7032" y="19532"/>
                      <a:pt x="7077" y="19532"/>
                    </a:cubicBezTo>
                    <a:cubicBezTo>
                      <a:pt x="7148" y="19532"/>
                      <a:pt x="7222" y="19511"/>
                      <a:pt x="7290" y="19488"/>
                    </a:cubicBezTo>
                    <a:cubicBezTo>
                      <a:pt x="8027" y="19243"/>
                      <a:pt x="8731" y="18897"/>
                      <a:pt x="9374" y="18464"/>
                    </a:cubicBezTo>
                    <a:cubicBezTo>
                      <a:pt x="9474" y="18397"/>
                      <a:pt x="9152" y="17555"/>
                      <a:pt x="8682" y="16468"/>
                    </a:cubicBezTo>
                    <a:lnTo>
                      <a:pt x="8682" y="16469"/>
                    </a:lnTo>
                    <a:cubicBezTo>
                      <a:pt x="7830" y="14499"/>
                      <a:pt x="6492" y="11723"/>
                      <a:pt x="6305" y="11302"/>
                    </a:cubicBezTo>
                    <a:cubicBezTo>
                      <a:pt x="5393" y="9247"/>
                      <a:pt x="4524" y="7084"/>
                      <a:pt x="3365" y="5155"/>
                    </a:cubicBezTo>
                    <a:cubicBezTo>
                      <a:pt x="2824" y="4255"/>
                      <a:pt x="2431" y="3276"/>
                      <a:pt x="1927" y="2356"/>
                    </a:cubicBezTo>
                    <a:cubicBezTo>
                      <a:pt x="1484" y="1546"/>
                      <a:pt x="864" y="824"/>
                      <a:pt x="262" y="131"/>
                    </a:cubicBezTo>
                    <a:cubicBezTo>
                      <a:pt x="207" y="68"/>
                      <a:pt x="131" y="0"/>
                      <a:pt x="55" y="0"/>
                    </a:cubicBezTo>
                    <a:close/>
                  </a:path>
                </a:pathLst>
              </a:custGeom>
              <a:solidFill>
                <a:srgbClr val="FFFFFF">
                  <a:alpha val="6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39"/>
            <p:cNvGrpSpPr/>
            <p:nvPr/>
          </p:nvGrpSpPr>
          <p:grpSpPr>
            <a:xfrm>
              <a:off x="3568178" y="3067245"/>
              <a:ext cx="753994" cy="1186139"/>
              <a:chOff x="3568178" y="3067245"/>
              <a:chExt cx="753994" cy="1186139"/>
            </a:xfrm>
          </p:grpSpPr>
          <p:sp>
            <p:nvSpPr>
              <p:cNvPr id="645" name="Google Shape;645;p39"/>
              <p:cNvSpPr/>
              <p:nvPr/>
            </p:nvSpPr>
            <p:spPr>
              <a:xfrm>
                <a:off x="3568178" y="3067245"/>
                <a:ext cx="753994" cy="1186139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14561" extrusionOk="0">
                    <a:moveTo>
                      <a:pt x="3675" y="0"/>
                    </a:moveTo>
                    <a:lnTo>
                      <a:pt x="1" y="1349"/>
                    </a:lnTo>
                    <a:lnTo>
                      <a:pt x="871" y="3498"/>
                    </a:lnTo>
                    <a:lnTo>
                      <a:pt x="1797" y="3283"/>
                    </a:lnTo>
                    <a:lnTo>
                      <a:pt x="2191" y="4112"/>
                    </a:lnTo>
                    <a:lnTo>
                      <a:pt x="1551" y="4597"/>
                    </a:lnTo>
                    <a:lnTo>
                      <a:pt x="2660" y="7218"/>
                    </a:lnTo>
                    <a:lnTo>
                      <a:pt x="3247" y="7256"/>
                    </a:lnTo>
                    <a:lnTo>
                      <a:pt x="3579" y="8058"/>
                    </a:lnTo>
                    <a:lnTo>
                      <a:pt x="3188" y="8506"/>
                    </a:lnTo>
                    <a:lnTo>
                      <a:pt x="3804" y="9949"/>
                    </a:lnTo>
                    <a:lnTo>
                      <a:pt x="4613" y="9949"/>
                    </a:lnTo>
                    <a:lnTo>
                      <a:pt x="5124" y="10996"/>
                    </a:lnTo>
                    <a:lnTo>
                      <a:pt x="4726" y="11746"/>
                    </a:lnTo>
                    <a:lnTo>
                      <a:pt x="5867" y="14560"/>
                    </a:lnTo>
                    <a:lnTo>
                      <a:pt x="9255" y="13137"/>
                    </a:lnTo>
                    <a:lnTo>
                      <a:pt x="7938" y="10293"/>
                    </a:lnTo>
                    <a:lnTo>
                      <a:pt x="7029" y="10293"/>
                    </a:lnTo>
                    <a:lnTo>
                      <a:pt x="6531" y="9063"/>
                    </a:lnTo>
                    <a:lnTo>
                      <a:pt x="7097" y="8591"/>
                    </a:lnTo>
                    <a:lnTo>
                      <a:pt x="6449" y="7135"/>
                    </a:lnTo>
                    <a:lnTo>
                      <a:pt x="5856" y="7130"/>
                    </a:lnTo>
                    <a:lnTo>
                      <a:pt x="5505" y="6398"/>
                    </a:lnTo>
                    <a:lnTo>
                      <a:pt x="6024" y="5966"/>
                    </a:lnTo>
                    <a:lnTo>
                      <a:pt x="4951" y="3353"/>
                    </a:lnTo>
                    <a:lnTo>
                      <a:pt x="4097" y="3469"/>
                    </a:lnTo>
                    <a:lnTo>
                      <a:pt x="3703" y="2582"/>
                    </a:lnTo>
                    <a:lnTo>
                      <a:pt x="4449" y="2063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9"/>
              <p:cNvSpPr/>
              <p:nvPr/>
            </p:nvSpPr>
            <p:spPr>
              <a:xfrm>
                <a:off x="3568178" y="3067245"/>
                <a:ext cx="753994" cy="1186139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14561" extrusionOk="0">
                    <a:moveTo>
                      <a:pt x="3675" y="0"/>
                    </a:moveTo>
                    <a:lnTo>
                      <a:pt x="1" y="1349"/>
                    </a:lnTo>
                    <a:lnTo>
                      <a:pt x="871" y="3498"/>
                    </a:lnTo>
                    <a:lnTo>
                      <a:pt x="1797" y="3283"/>
                    </a:lnTo>
                    <a:lnTo>
                      <a:pt x="2191" y="4112"/>
                    </a:lnTo>
                    <a:lnTo>
                      <a:pt x="1551" y="4597"/>
                    </a:lnTo>
                    <a:lnTo>
                      <a:pt x="2660" y="7218"/>
                    </a:lnTo>
                    <a:lnTo>
                      <a:pt x="3247" y="7256"/>
                    </a:lnTo>
                    <a:lnTo>
                      <a:pt x="3579" y="8058"/>
                    </a:lnTo>
                    <a:lnTo>
                      <a:pt x="3188" y="8506"/>
                    </a:lnTo>
                    <a:lnTo>
                      <a:pt x="3804" y="9949"/>
                    </a:lnTo>
                    <a:lnTo>
                      <a:pt x="4613" y="9949"/>
                    </a:lnTo>
                    <a:lnTo>
                      <a:pt x="5124" y="10996"/>
                    </a:lnTo>
                    <a:lnTo>
                      <a:pt x="4726" y="11746"/>
                    </a:lnTo>
                    <a:lnTo>
                      <a:pt x="5867" y="14560"/>
                    </a:lnTo>
                    <a:lnTo>
                      <a:pt x="9255" y="13137"/>
                    </a:lnTo>
                    <a:lnTo>
                      <a:pt x="7938" y="10293"/>
                    </a:lnTo>
                    <a:lnTo>
                      <a:pt x="7029" y="10293"/>
                    </a:lnTo>
                    <a:lnTo>
                      <a:pt x="6531" y="9063"/>
                    </a:lnTo>
                    <a:lnTo>
                      <a:pt x="7097" y="8591"/>
                    </a:lnTo>
                    <a:lnTo>
                      <a:pt x="6449" y="7135"/>
                    </a:lnTo>
                    <a:lnTo>
                      <a:pt x="5856" y="7130"/>
                    </a:lnTo>
                    <a:lnTo>
                      <a:pt x="5505" y="6398"/>
                    </a:lnTo>
                    <a:lnTo>
                      <a:pt x="6024" y="5966"/>
                    </a:lnTo>
                    <a:lnTo>
                      <a:pt x="4951" y="3353"/>
                    </a:lnTo>
                    <a:lnTo>
                      <a:pt x="4097" y="3469"/>
                    </a:lnTo>
                    <a:lnTo>
                      <a:pt x="3703" y="2582"/>
                    </a:lnTo>
                    <a:lnTo>
                      <a:pt x="4449" y="2063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32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7" name="Google Shape;647;p39"/>
            <p:cNvSpPr/>
            <p:nvPr/>
          </p:nvSpPr>
          <p:spPr>
            <a:xfrm>
              <a:off x="3572088" y="3128503"/>
              <a:ext cx="610054" cy="1125370"/>
            </a:xfrm>
            <a:custGeom>
              <a:avLst/>
              <a:gdLst/>
              <a:ahLst/>
              <a:cxnLst/>
              <a:rect l="l" t="t" r="r" b="b"/>
              <a:pathLst>
                <a:path w="7489" h="13815" extrusionOk="0">
                  <a:moveTo>
                    <a:pt x="4540" y="5938"/>
                  </a:moveTo>
                  <a:cubicBezTo>
                    <a:pt x="4513" y="5948"/>
                    <a:pt x="4477" y="5960"/>
                    <a:pt x="4435" y="5974"/>
                  </a:cubicBezTo>
                  <a:lnTo>
                    <a:pt x="4435" y="5974"/>
                  </a:lnTo>
                  <a:cubicBezTo>
                    <a:pt x="4469" y="5964"/>
                    <a:pt x="4504" y="5951"/>
                    <a:pt x="4540" y="5938"/>
                  </a:cubicBezTo>
                  <a:close/>
                  <a:moveTo>
                    <a:pt x="1522" y="1"/>
                  </a:moveTo>
                  <a:cubicBezTo>
                    <a:pt x="1498" y="1"/>
                    <a:pt x="1475" y="10"/>
                    <a:pt x="1453" y="20"/>
                  </a:cubicBezTo>
                  <a:cubicBezTo>
                    <a:pt x="984" y="215"/>
                    <a:pt x="482" y="504"/>
                    <a:pt x="0" y="633"/>
                  </a:cubicBezTo>
                  <a:cubicBezTo>
                    <a:pt x="6" y="650"/>
                    <a:pt x="11" y="666"/>
                    <a:pt x="16" y="682"/>
                  </a:cubicBezTo>
                  <a:lnTo>
                    <a:pt x="17" y="682"/>
                  </a:lnTo>
                  <a:cubicBezTo>
                    <a:pt x="231" y="1346"/>
                    <a:pt x="523" y="1987"/>
                    <a:pt x="781" y="2635"/>
                  </a:cubicBezTo>
                  <a:cubicBezTo>
                    <a:pt x="790" y="2658"/>
                    <a:pt x="800" y="2682"/>
                    <a:pt x="822" y="2694"/>
                  </a:cubicBezTo>
                  <a:cubicBezTo>
                    <a:pt x="831" y="2699"/>
                    <a:pt x="841" y="2702"/>
                    <a:pt x="852" y="2702"/>
                  </a:cubicBezTo>
                  <a:cubicBezTo>
                    <a:pt x="870" y="2702"/>
                    <a:pt x="889" y="2696"/>
                    <a:pt x="906" y="2690"/>
                  </a:cubicBezTo>
                  <a:cubicBezTo>
                    <a:pt x="1037" y="2647"/>
                    <a:pt x="1168" y="2604"/>
                    <a:pt x="1299" y="2561"/>
                  </a:cubicBezTo>
                  <a:cubicBezTo>
                    <a:pt x="1383" y="2533"/>
                    <a:pt x="1470" y="2505"/>
                    <a:pt x="1557" y="2505"/>
                  </a:cubicBezTo>
                  <a:cubicBezTo>
                    <a:pt x="1583" y="2505"/>
                    <a:pt x="1609" y="2508"/>
                    <a:pt x="1635" y="2514"/>
                  </a:cubicBezTo>
                  <a:cubicBezTo>
                    <a:pt x="1769" y="2544"/>
                    <a:pt x="2190" y="3324"/>
                    <a:pt x="2143" y="3360"/>
                  </a:cubicBezTo>
                  <a:lnTo>
                    <a:pt x="1503" y="3845"/>
                  </a:lnTo>
                  <a:lnTo>
                    <a:pt x="2612" y="6466"/>
                  </a:lnTo>
                  <a:lnTo>
                    <a:pt x="3199" y="6504"/>
                  </a:lnTo>
                  <a:lnTo>
                    <a:pt x="3531" y="7306"/>
                  </a:lnTo>
                  <a:lnTo>
                    <a:pt x="3140" y="7754"/>
                  </a:lnTo>
                  <a:lnTo>
                    <a:pt x="3756" y="9197"/>
                  </a:lnTo>
                  <a:lnTo>
                    <a:pt x="4565" y="9197"/>
                  </a:lnTo>
                  <a:lnTo>
                    <a:pt x="5076" y="10244"/>
                  </a:lnTo>
                  <a:lnTo>
                    <a:pt x="4678" y="10994"/>
                  </a:lnTo>
                  <a:cubicBezTo>
                    <a:pt x="4678" y="10994"/>
                    <a:pt x="5818" y="13806"/>
                    <a:pt x="5819" y="13808"/>
                  </a:cubicBezTo>
                  <a:cubicBezTo>
                    <a:pt x="5821" y="13813"/>
                    <a:pt x="5826" y="13815"/>
                    <a:pt x="5835" y="13815"/>
                  </a:cubicBezTo>
                  <a:cubicBezTo>
                    <a:pt x="5928" y="13815"/>
                    <a:pt x="6375" y="13590"/>
                    <a:pt x="6411" y="13571"/>
                  </a:cubicBezTo>
                  <a:cubicBezTo>
                    <a:pt x="6600" y="13471"/>
                    <a:pt x="6756" y="13336"/>
                    <a:pt x="6939" y="13225"/>
                  </a:cubicBezTo>
                  <a:cubicBezTo>
                    <a:pt x="6978" y="13201"/>
                    <a:pt x="7018" y="13175"/>
                    <a:pt x="7040" y="13136"/>
                  </a:cubicBezTo>
                  <a:cubicBezTo>
                    <a:pt x="7078" y="13068"/>
                    <a:pt x="7050" y="12983"/>
                    <a:pt x="7019" y="12911"/>
                  </a:cubicBezTo>
                  <a:lnTo>
                    <a:pt x="6496" y="11624"/>
                  </a:lnTo>
                  <a:cubicBezTo>
                    <a:pt x="6392" y="11371"/>
                    <a:pt x="6071" y="10867"/>
                    <a:pt x="6088" y="10587"/>
                  </a:cubicBezTo>
                  <a:cubicBezTo>
                    <a:pt x="6095" y="10476"/>
                    <a:pt x="6204" y="10403"/>
                    <a:pt x="6302" y="10348"/>
                  </a:cubicBezTo>
                  <a:cubicBezTo>
                    <a:pt x="6698" y="10128"/>
                    <a:pt x="7093" y="9909"/>
                    <a:pt x="7489" y="9688"/>
                  </a:cubicBezTo>
                  <a:lnTo>
                    <a:pt x="7489" y="9688"/>
                  </a:lnTo>
                  <a:cubicBezTo>
                    <a:pt x="7033" y="9792"/>
                    <a:pt x="6581" y="9915"/>
                    <a:pt x="6137" y="10057"/>
                  </a:cubicBezTo>
                  <a:cubicBezTo>
                    <a:pt x="5936" y="10122"/>
                    <a:pt x="5793" y="10198"/>
                    <a:pt x="5674" y="10198"/>
                  </a:cubicBezTo>
                  <a:cubicBezTo>
                    <a:pt x="5569" y="10198"/>
                    <a:pt x="5482" y="10137"/>
                    <a:pt x="5391" y="9953"/>
                  </a:cubicBezTo>
                  <a:cubicBezTo>
                    <a:pt x="5323" y="9816"/>
                    <a:pt x="4942" y="9079"/>
                    <a:pt x="5008" y="8999"/>
                  </a:cubicBezTo>
                  <a:cubicBezTo>
                    <a:pt x="5055" y="8944"/>
                    <a:pt x="5125" y="8918"/>
                    <a:pt x="5192" y="8891"/>
                  </a:cubicBezTo>
                  <a:cubicBezTo>
                    <a:pt x="5504" y="8766"/>
                    <a:pt x="5800" y="8603"/>
                    <a:pt x="6072" y="8406"/>
                  </a:cubicBezTo>
                  <a:cubicBezTo>
                    <a:pt x="5773" y="8406"/>
                    <a:pt x="5443" y="8725"/>
                    <a:pt x="5121" y="8725"/>
                  </a:cubicBezTo>
                  <a:cubicBezTo>
                    <a:pt x="5069" y="8725"/>
                    <a:pt x="5017" y="8717"/>
                    <a:pt x="4965" y="8697"/>
                  </a:cubicBezTo>
                  <a:cubicBezTo>
                    <a:pt x="4628" y="8571"/>
                    <a:pt x="4377" y="7693"/>
                    <a:pt x="4218" y="7371"/>
                  </a:cubicBezTo>
                  <a:cubicBezTo>
                    <a:pt x="4205" y="7344"/>
                    <a:pt x="4190" y="7314"/>
                    <a:pt x="4197" y="7285"/>
                  </a:cubicBezTo>
                  <a:cubicBezTo>
                    <a:pt x="4205" y="7245"/>
                    <a:pt x="4246" y="7220"/>
                    <a:pt x="4282" y="7201"/>
                  </a:cubicBezTo>
                  <a:cubicBezTo>
                    <a:pt x="4476" y="7100"/>
                    <a:pt x="4669" y="7000"/>
                    <a:pt x="4864" y="6899"/>
                  </a:cubicBezTo>
                  <a:lnTo>
                    <a:pt x="4864" y="6899"/>
                  </a:lnTo>
                  <a:cubicBezTo>
                    <a:pt x="4575" y="6935"/>
                    <a:pt x="4287" y="6970"/>
                    <a:pt x="3998" y="7006"/>
                  </a:cubicBezTo>
                  <a:cubicBezTo>
                    <a:pt x="3926" y="6822"/>
                    <a:pt x="3711" y="6496"/>
                    <a:pt x="3800" y="6307"/>
                  </a:cubicBezTo>
                  <a:cubicBezTo>
                    <a:pt x="3868" y="6165"/>
                    <a:pt x="4223" y="6046"/>
                    <a:pt x="4435" y="5974"/>
                  </a:cubicBezTo>
                  <a:lnTo>
                    <a:pt x="4435" y="5974"/>
                  </a:lnTo>
                  <a:cubicBezTo>
                    <a:pt x="4326" y="6009"/>
                    <a:pt x="4227" y="6028"/>
                    <a:pt x="4138" y="6028"/>
                  </a:cubicBezTo>
                  <a:cubicBezTo>
                    <a:pt x="3932" y="6028"/>
                    <a:pt x="3773" y="5926"/>
                    <a:pt x="3630" y="5673"/>
                  </a:cubicBezTo>
                  <a:cubicBezTo>
                    <a:pt x="3357" y="5192"/>
                    <a:pt x="3143" y="4667"/>
                    <a:pt x="2960" y="4147"/>
                  </a:cubicBezTo>
                  <a:cubicBezTo>
                    <a:pt x="2876" y="3912"/>
                    <a:pt x="2689" y="3565"/>
                    <a:pt x="2668" y="3326"/>
                  </a:cubicBezTo>
                  <a:cubicBezTo>
                    <a:pt x="2643" y="3052"/>
                    <a:pt x="2771" y="3049"/>
                    <a:pt x="3006" y="2883"/>
                  </a:cubicBezTo>
                  <a:lnTo>
                    <a:pt x="3006" y="2883"/>
                  </a:lnTo>
                  <a:cubicBezTo>
                    <a:pt x="2945" y="2904"/>
                    <a:pt x="2882" y="2914"/>
                    <a:pt x="2819" y="2914"/>
                  </a:cubicBezTo>
                  <a:cubicBezTo>
                    <a:pt x="2511" y="2914"/>
                    <a:pt x="2202" y="2684"/>
                    <a:pt x="2148" y="2376"/>
                  </a:cubicBezTo>
                  <a:cubicBezTo>
                    <a:pt x="2131" y="2276"/>
                    <a:pt x="2146" y="2155"/>
                    <a:pt x="2231" y="2099"/>
                  </a:cubicBezTo>
                  <a:cubicBezTo>
                    <a:pt x="2285" y="2064"/>
                    <a:pt x="2365" y="2053"/>
                    <a:pt x="2383" y="1991"/>
                  </a:cubicBezTo>
                  <a:cubicBezTo>
                    <a:pt x="2392" y="1959"/>
                    <a:pt x="2379" y="1924"/>
                    <a:pt x="2366" y="1892"/>
                  </a:cubicBezTo>
                  <a:cubicBezTo>
                    <a:pt x="2118" y="1295"/>
                    <a:pt x="1870" y="696"/>
                    <a:pt x="1621" y="99"/>
                  </a:cubicBezTo>
                  <a:cubicBezTo>
                    <a:pt x="1605" y="59"/>
                    <a:pt x="1583" y="14"/>
                    <a:pt x="1542" y="3"/>
                  </a:cubicBezTo>
                  <a:cubicBezTo>
                    <a:pt x="1535" y="2"/>
                    <a:pt x="1529" y="1"/>
                    <a:pt x="1522" y="1"/>
                  </a:cubicBezTo>
                  <a:close/>
                </a:path>
              </a:pathLst>
            </a:custGeom>
            <a:solidFill>
              <a:srgbClr val="FFFFFF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858906" y="1596973"/>
              <a:ext cx="568835" cy="1727115"/>
            </a:xfrm>
            <a:custGeom>
              <a:avLst/>
              <a:gdLst/>
              <a:ahLst/>
              <a:cxnLst/>
              <a:rect l="l" t="t" r="r" b="b"/>
              <a:pathLst>
                <a:path w="6983" h="21202" extrusionOk="0">
                  <a:moveTo>
                    <a:pt x="1178" y="0"/>
                  </a:moveTo>
                  <a:cubicBezTo>
                    <a:pt x="850" y="0"/>
                    <a:pt x="480" y="150"/>
                    <a:pt x="307" y="397"/>
                  </a:cubicBezTo>
                  <a:cubicBezTo>
                    <a:pt x="1" y="833"/>
                    <a:pt x="311" y="1386"/>
                    <a:pt x="548" y="1774"/>
                  </a:cubicBezTo>
                  <a:cubicBezTo>
                    <a:pt x="2665" y="5235"/>
                    <a:pt x="4760" y="10102"/>
                    <a:pt x="4219" y="14245"/>
                  </a:cubicBezTo>
                  <a:cubicBezTo>
                    <a:pt x="3936" y="16409"/>
                    <a:pt x="3544" y="18605"/>
                    <a:pt x="2499" y="20522"/>
                  </a:cubicBezTo>
                  <a:cubicBezTo>
                    <a:pt x="2410" y="20687"/>
                    <a:pt x="2318" y="20897"/>
                    <a:pt x="2429" y="21048"/>
                  </a:cubicBezTo>
                  <a:cubicBezTo>
                    <a:pt x="2512" y="21159"/>
                    <a:pt x="2670" y="21178"/>
                    <a:pt x="2809" y="21188"/>
                  </a:cubicBezTo>
                  <a:cubicBezTo>
                    <a:pt x="2949" y="21197"/>
                    <a:pt x="3082" y="21202"/>
                    <a:pt x="3209" y="21202"/>
                  </a:cubicBezTo>
                  <a:cubicBezTo>
                    <a:pt x="3689" y="21202"/>
                    <a:pt x="4076" y="21134"/>
                    <a:pt x="4410" y="20992"/>
                  </a:cubicBezTo>
                  <a:cubicBezTo>
                    <a:pt x="5050" y="20719"/>
                    <a:pt x="5497" y="20175"/>
                    <a:pt x="6045" y="19306"/>
                  </a:cubicBezTo>
                  <a:cubicBezTo>
                    <a:pt x="6264" y="18959"/>
                    <a:pt x="6485" y="18609"/>
                    <a:pt x="6635" y="18226"/>
                  </a:cubicBezTo>
                  <a:cubicBezTo>
                    <a:pt x="6982" y="17339"/>
                    <a:pt x="6926" y="16345"/>
                    <a:pt x="6750" y="15409"/>
                  </a:cubicBezTo>
                  <a:cubicBezTo>
                    <a:pt x="6552" y="14357"/>
                    <a:pt x="6176" y="13320"/>
                    <a:pt x="6230" y="12256"/>
                  </a:cubicBezTo>
                  <a:cubicBezTo>
                    <a:pt x="6281" y="11251"/>
                    <a:pt x="6294" y="10307"/>
                    <a:pt x="6105" y="9253"/>
                  </a:cubicBezTo>
                  <a:cubicBezTo>
                    <a:pt x="5877" y="7982"/>
                    <a:pt x="5292" y="6690"/>
                    <a:pt x="5181" y="5419"/>
                  </a:cubicBezTo>
                  <a:cubicBezTo>
                    <a:pt x="5079" y="4257"/>
                    <a:pt x="4370" y="3171"/>
                    <a:pt x="3690" y="2265"/>
                  </a:cubicBezTo>
                  <a:cubicBezTo>
                    <a:pt x="3097" y="1474"/>
                    <a:pt x="2446" y="387"/>
                    <a:pt x="1462" y="44"/>
                  </a:cubicBezTo>
                  <a:cubicBezTo>
                    <a:pt x="1376" y="14"/>
                    <a:pt x="1279" y="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879024" y="1190651"/>
              <a:ext cx="1403637" cy="2135637"/>
            </a:xfrm>
            <a:custGeom>
              <a:avLst/>
              <a:gdLst/>
              <a:ahLst/>
              <a:cxnLst/>
              <a:rect l="l" t="t" r="r" b="b"/>
              <a:pathLst>
                <a:path w="17231" h="26217" extrusionOk="0">
                  <a:moveTo>
                    <a:pt x="3811" y="31"/>
                  </a:moveTo>
                  <a:cubicBezTo>
                    <a:pt x="3589" y="31"/>
                    <a:pt x="3361" y="53"/>
                    <a:pt x="3188" y="186"/>
                  </a:cubicBezTo>
                  <a:cubicBezTo>
                    <a:pt x="2898" y="409"/>
                    <a:pt x="2891" y="833"/>
                    <a:pt x="2891" y="1199"/>
                  </a:cubicBezTo>
                  <a:cubicBezTo>
                    <a:pt x="2892" y="1618"/>
                    <a:pt x="2870" y="2038"/>
                    <a:pt x="2822" y="2455"/>
                  </a:cubicBezTo>
                  <a:cubicBezTo>
                    <a:pt x="2812" y="2546"/>
                    <a:pt x="2800" y="2639"/>
                    <a:pt x="2750" y="2715"/>
                  </a:cubicBezTo>
                  <a:cubicBezTo>
                    <a:pt x="2677" y="2828"/>
                    <a:pt x="2541" y="2878"/>
                    <a:pt x="2431" y="2955"/>
                  </a:cubicBezTo>
                  <a:cubicBezTo>
                    <a:pt x="2320" y="3031"/>
                    <a:pt x="2226" y="3178"/>
                    <a:pt x="2294" y="3294"/>
                  </a:cubicBezTo>
                  <a:cubicBezTo>
                    <a:pt x="2318" y="3336"/>
                    <a:pt x="2360" y="3367"/>
                    <a:pt x="2382" y="3410"/>
                  </a:cubicBezTo>
                  <a:cubicBezTo>
                    <a:pt x="2405" y="3454"/>
                    <a:pt x="2389" y="3523"/>
                    <a:pt x="2341" y="3528"/>
                  </a:cubicBezTo>
                  <a:cubicBezTo>
                    <a:pt x="924" y="4730"/>
                    <a:pt x="854" y="6625"/>
                    <a:pt x="731" y="8477"/>
                  </a:cubicBezTo>
                  <a:cubicBezTo>
                    <a:pt x="495" y="11985"/>
                    <a:pt x="260" y="15494"/>
                    <a:pt x="26" y="19001"/>
                  </a:cubicBezTo>
                  <a:cubicBezTo>
                    <a:pt x="11" y="19208"/>
                    <a:pt x="1" y="19430"/>
                    <a:pt x="108" y="19607"/>
                  </a:cubicBezTo>
                  <a:cubicBezTo>
                    <a:pt x="204" y="19764"/>
                    <a:pt x="374" y="19856"/>
                    <a:pt x="536" y="19941"/>
                  </a:cubicBezTo>
                  <a:cubicBezTo>
                    <a:pt x="2825" y="21143"/>
                    <a:pt x="5114" y="22344"/>
                    <a:pt x="7404" y="23546"/>
                  </a:cubicBezTo>
                  <a:cubicBezTo>
                    <a:pt x="8618" y="24183"/>
                    <a:pt x="9838" y="24823"/>
                    <a:pt x="11134" y="25272"/>
                  </a:cubicBezTo>
                  <a:cubicBezTo>
                    <a:pt x="11883" y="25530"/>
                    <a:pt x="12653" y="25723"/>
                    <a:pt x="13435" y="25849"/>
                  </a:cubicBezTo>
                  <a:cubicBezTo>
                    <a:pt x="14201" y="25976"/>
                    <a:pt x="14943" y="26120"/>
                    <a:pt x="15720" y="26209"/>
                  </a:cubicBezTo>
                  <a:cubicBezTo>
                    <a:pt x="15750" y="26213"/>
                    <a:pt x="15782" y="26216"/>
                    <a:pt x="15812" y="26216"/>
                  </a:cubicBezTo>
                  <a:cubicBezTo>
                    <a:pt x="15858" y="26216"/>
                    <a:pt x="15902" y="26209"/>
                    <a:pt x="15940" y="26184"/>
                  </a:cubicBezTo>
                  <a:cubicBezTo>
                    <a:pt x="16006" y="26143"/>
                    <a:pt x="16033" y="26064"/>
                    <a:pt x="16056" y="25991"/>
                  </a:cubicBezTo>
                  <a:cubicBezTo>
                    <a:pt x="16141" y="25716"/>
                    <a:pt x="16223" y="25438"/>
                    <a:pt x="16300" y="25158"/>
                  </a:cubicBezTo>
                  <a:lnTo>
                    <a:pt x="16299" y="25158"/>
                  </a:lnTo>
                  <a:cubicBezTo>
                    <a:pt x="16933" y="22834"/>
                    <a:pt x="17231" y="20352"/>
                    <a:pt x="17030" y="17975"/>
                  </a:cubicBezTo>
                  <a:cubicBezTo>
                    <a:pt x="16963" y="17175"/>
                    <a:pt x="16647" y="16532"/>
                    <a:pt x="16632" y="15721"/>
                  </a:cubicBezTo>
                  <a:cubicBezTo>
                    <a:pt x="16619" y="15007"/>
                    <a:pt x="16549" y="14293"/>
                    <a:pt x="16421" y="13592"/>
                  </a:cubicBezTo>
                  <a:cubicBezTo>
                    <a:pt x="16268" y="12757"/>
                    <a:pt x="16035" y="11936"/>
                    <a:pt x="15689" y="11160"/>
                  </a:cubicBezTo>
                  <a:cubicBezTo>
                    <a:pt x="15305" y="10297"/>
                    <a:pt x="15316" y="9340"/>
                    <a:pt x="14895" y="8494"/>
                  </a:cubicBezTo>
                  <a:cubicBezTo>
                    <a:pt x="14813" y="8327"/>
                    <a:pt x="14666" y="8143"/>
                    <a:pt x="14494" y="8143"/>
                  </a:cubicBezTo>
                  <a:cubicBezTo>
                    <a:pt x="14470" y="8143"/>
                    <a:pt x="14445" y="8146"/>
                    <a:pt x="14420" y="8154"/>
                  </a:cubicBezTo>
                  <a:cubicBezTo>
                    <a:pt x="14355" y="8174"/>
                    <a:pt x="14301" y="8220"/>
                    <a:pt x="14235" y="8228"/>
                  </a:cubicBezTo>
                  <a:cubicBezTo>
                    <a:pt x="14227" y="8229"/>
                    <a:pt x="14220" y="8230"/>
                    <a:pt x="14213" y="8230"/>
                  </a:cubicBezTo>
                  <a:cubicBezTo>
                    <a:pt x="14083" y="8230"/>
                    <a:pt x="13994" y="8084"/>
                    <a:pt x="13940" y="7960"/>
                  </a:cubicBezTo>
                  <a:cubicBezTo>
                    <a:pt x="13895" y="7856"/>
                    <a:pt x="13861" y="7708"/>
                    <a:pt x="13959" y="7649"/>
                  </a:cubicBezTo>
                  <a:cubicBezTo>
                    <a:pt x="13996" y="7627"/>
                    <a:pt x="14041" y="7626"/>
                    <a:pt x="14081" y="7609"/>
                  </a:cubicBezTo>
                  <a:cubicBezTo>
                    <a:pt x="14208" y="7556"/>
                    <a:pt x="14209" y="7379"/>
                    <a:pt x="14188" y="7243"/>
                  </a:cubicBezTo>
                  <a:cubicBezTo>
                    <a:pt x="14139" y="6915"/>
                    <a:pt x="14091" y="6587"/>
                    <a:pt x="14043" y="6259"/>
                  </a:cubicBezTo>
                  <a:cubicBezTo>
                    <a:pt x="13960" y="5704"/>
                    <a:pt x="13265" y="6007"/>
                    <a:pt x="12988" y="5693"/>
                  </a:cubicBezTo>
                  <a:cubicBezTo>
                    <a:pt x="12475" y="5180"/>
                    <a:pt x="13845" y="2827"/>
                    <a:pt x="14068" y="2335"/>
                  </a:cubicBezTo>
                  <a:cubicBezTo>
                    <a:pt x="14121" y="2216"/>
                    <a:pt x="14174" y="2084"/>
                    <a:pt x="14128" y="1962"/>
                  </a:cubicBezTo>
                  <a:cubicBezTo>
                    <a:pt x="14076" y="1823"/>
                    <a:pt x="13915" y="1762"/>
                    <a:pt x="13773" y="1718"/>
                  </a:cubicBezTo>
                  <a:cubicBezTo>
                    <a:pt x="12223" y="1231"/>
                    <a:pt x="10525" y="442"/>
                    <a:pt x="8924" y="222"/>
                  </a:cubicBezTo>
                  <a:cubicBezTo>
                    <a:pt x="7324" y="0"/>
                    <a:pt x="5550" y="61"/>
                    <a:pt x="3922" y="33"/>
                  </a:cubicBezTo>
                  <a:cubicBezTo>
                    <a:pt x="3886" y="32"/>
                    <a:pt x="3849" y="31"/>
                    <a:pt x="3811" y="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1879024" y="1190651"/>
              <a:ext cx="1367795" cy="2123092"/>
            </a:xfrm>
            <a:custGeom>
              <a:avLst/>
              <a:gdLst/>
              <a:ahLst/>
              <a:cxnLst/>
              <a:rect l="l" t="t" r="r" b="b"/>
              <a:pathLst>
                <a:path w="16791" h="26063" extrusionOk="0">
                  <a:moveTo>
                    <a:pt x="3819" y="31"/>
                  </a:moveTo>
                  <a:cubicBezTo>
                    <a:pt x="3594" y="31"/>
                    <a:pt x="3362" y="50"/>
                    <a:pt x="3187" y="186"/>
                  </a:cubicBezTo>
                  <a:cubicBezTo>
                    <a:pt x="2898" y="409"/>
                    <a:pt x="2890" y="832"/>
                    <a:pt x="2891" y="1197"/>
                  </a:cubicBezTo>
                  <a:cubicBezTo>
                    <a:pt x="2892" y="1618"/>
                    <a:pt x="2868" y="2037"/>
                    <a:pt x="2822" y="2454"/>
                  </a:cubicBezTo>
                  <a:cubicBezTo>
                    <a:pt x="2811" y="2544"/>
                    <a:pt x="2799" y="2638"/>
                    <a:pt x="2750" y="2714"/>
                  </a:cubicBezTo>
                  <a:cubicBezTo>
                    <a:pt x="2676" y="2827"/>
                    <a:pt x="2540" y="2878"/>
                    <a:pt x="2430" y="2954"/>
                  </a:cubicBezTo>
                  <a:cubicBezTo>
                    <a:pt x="2319" y="3031"/>
                    <a:pt x="2225" y="3178"/>
                    <a:pt x="2293" y="3294"/>
                  </a:cubicBezTo>
                  <a:cubicBezTo>
                    <a:pt x="2318" y="3336"/>
                    <a:pt x="2360" y="3367"/>
                    <a:pt x="2382" y="3410"/>
                  </a:cubicBezTo>
                  <a:cubicBezTo>
                    <a:pt x="2404" y="3454"/>
                    <a:pt x="2389" y="3523"/>
                    <a:pt x="2341" y="3528"/>
                  </a:cubicBezTo>
                  <a:cubicBezTo>
                    <a:pt x="924" y="4730"/>
                    <a:pt x="854" y="6624"/>
                    <a:pt x="729" y="8477"/>
                  </a:cubicBezTo>
                  <a:cubicBezTo>
                    <a:pt x="495" y="11985"/>
                    <a:pt x="259" y="15494"/>
                    <a:pt x="24" y="19001"/>
                  </a:cubicBezTo>
                  <a:cubicBezTo>
                    <a:pt x="10" y="19208"/>
                    <a:pt x="1" y="19430"/>
                    <a:pt x="108" y="19607"/>
                  </a:cubicBezTo>
                  <a:cubicBezTo>
                    <a:pt x="203" y="19763"/>
                    <a:pt x="373" y="19856"/>
                    <a:pt x="535" y="19941"/>
                  </a:cubicBezTo>
                  <a:cubicBezTo>
                    <a:pt x="2316" y="20875"/>
                    <a:pt x="4095" y="21810"/>
                    <a:pt x="5874" y="22744"/>
                  </a:cubicBezTo>
                  <a:cubicBezTo>
                    <a:pt x="6237" y="22744"/>
                    <a:pt x="6946" y="23371"/>
                    <a:pt x="7226" y="23597"/>
                  </a:cubicBezTo>
                  <a:cubicBezTo>
                    <a:pt x="7578" y="23878"/>
                    <a:pt x="7866" y="24057"/>
                    <a:pt x="8294" y="24237"/>
                  </a:cubicBezTo>
                  <a:cubicBezTo>
                    <a:pt x="9503" y="24746"/>
                    <a:pt x="11579" y="26063"/>
                    <a:pt x="13218" y="26063"/>
                  </a:cubicBezTo>
                  <a:cubicBezTo>
                    <a:pt x="13715" y="26063"/>
                    <a:pt x="14172" y="25941"/>
                    <a:pt x="14552" y="25639"/>
                  </a:cubicBezTo>
                  <a:cubicBezTo>
                    <a:pt x="14879" y="25379"/>
                    <a:pt x="15092" y="24929"/>
                    <a:pt x="14947" y="24537"/>
                  </a:cubicBezTo>
                  <a:lnTo>
                    <a:pt x="14947" y="24537"/>
                  </a:lnTo>
                  <a:cubicBezTo>
                    <a:pt x="14779" y="24552"/>
                    <a:pt x="14630" y="24628"/>
                    <a:pt x="14484" y="24713"/>
                  </a:cubicBezTo>
                  <a:lnTo>
                    <a:pt x="14484" y="24715"/>
                  </a:lnTo>
                  <a:cubicBezTo>
                    <a:pt x="14355" y="24790"/>
                    <a:pt x="14229" y="24872"/>
                    <a:pt x="14095" y="24929"/>
                  </a:cubicBezTo>
                  <a:cubicBezTo>
                    <a:pt x="14015" y="24961"/>
                    <a:pt x="13924" y="24978"/>
                    <a:pt x="13834" y="24978"/>
                  </a:cubicBezTo>
                  <a:cubicBezTo>
                    <a:pt x="13592" y="24978"/>
                    <a:pt x="13355" y="24861"/>
                    <a:pt x="13351" y="24633"/>
                  </a:cubicBezTo>
                  <a:cubicBezTo>
                    <a:pt x="13347" y="24444"/>
                    <a:pt x="13511" y="24298"/>
                    <a:pt x="13660" y="24182"/>
                  </a:cubicBezTo>
                  <a:cubicBezTo>
                    <a:pt x="14217" y="23748"/>
                    <a:pt x="14775" y="23313"/>
                    <a:pt x="15331" y="22880"/>
                  </a:cubicBezTo>
                  <a:cubicBezTo>
                    <a:pt x="15700" y="22592"/>
                    <a:pt x="16077" y="22295"/>
                    <a:pt x="16317" y="21894"/>
                  </a:cubicBezTo>
                  <a:cubicBezTo>
                    <a:pt x="16617" y="21397"/>
                    <a:pt x="16673" y="20794"/>
                    <a:pt x="16712" y="20214"/>
                  </a:cubicBezTo>
                  <a:cubicBezTo>
                    <a:pt x="16765" y="19430"/>
                    <a:pt x="16791" y="18594"/>
                    <a:pt x="16401" y="17911"/>
                  </a:cubicBezTo>
                  <a:cubicBezTo>
                    <a:pt x="15263" y="19173"/>
                    <a:pt x="14050" y="20369"/>
                    <a:pt x="12774" y="21494"/>
                  </a:cubicBezTo>
                  <a:cubicBezTo>
                    <a:pt x="12390" y="21831"/>
                    <a:pt x="11997" y="22165"/>
                    <a:pt x="11557" y="22427"/>
                  </a:cubicBezTo>
                  <a:cubicBezTo>
                    <a:pt x="10480" y="23065"/>
                    <a:pt x="9197" y="23233"/>
                    <a:pt x="7956" y="23387"/>
                  </a:cubicBezTo>
                  <a:cubicBezTo>
                    <a:pt x="8826" y="22941"/>
                    <a:pt x="9697" y="22494"/>
                    <a:pt x="10568" y="22047"/>
                  </a:cubicBezTo>
                  <a:cubicBezTo>
                    <a:pt x="10986" y="21832"/>
                    <a:pt x="11407" y="21616"/>
                    <a:pt x="11769" y="21319"/>
                  </a:cubicBezTo>
                  <a:cubicBezTo>
                    <a:pt x="12135" y="21017"/>
                    <a:pt x="12430" y="20641"/>
                    <a:pt x="12724" y="20268"/>
                  </a:cubicBezTo>
                  <a:cubicBezTo>
                    <a:pt x="13386" y="19422"/>
                    <a:pt x="14289" y="18565"/>
                    <a:pt x="14813" y="17647"/>
                  </a:cubicBezTo>
                  <a:cubicBezTo>
                    <a:pt x="15326" y="16751"/>
                    <a:pt x="15443" y="15518"/>
                    <a:pt x="15422" y="14507"/>
                  </a:cubicBezTo>
                  <a:cubicBezTo>
                    <a:pt x="15398" y="13360"/>
                    <a:pt x="15169" y="12228"/>
                    <a:pt x="14941" y="11104"/>
                  </a:cubicBezTo>
                  <a:cubicBezTo>
                    <a:pt x="14701" y="11987"/>
                    <a:pt x="14461" y="12869"/>
                    <a:pt x="14221" y="13752"/>
                  </a:cubicBezTo>
                  <a:cubicBezTo>
                    <a:pt x="14045" y="14400"/>
                    <a:pt x="13970" y="15273"/>
                    <a:pt x="13524" y="15801"/>
                  </a:cubicBezTo>
                  <a:cubicBezTo>
                    <a:pt x="13361" y="15993"/>
                    <a:pt x="13141" y="16125"/>
                    <a:pt x="12924" y="16253"/>
                  </a:cubicBezTo>
                  <a:cubicBezTo>
                    <a:pt x="11699" y="16978"/>
                    <a:pt x="10475" y="17701"/>
                    <a:pt x="9252" y="18426"/>
                  </a:cubicBezTo>
                  <a:cubicBezTo>
                    <a:pt x="9368" y="17938"/>
                    <a:pt x="9709" y="17539"/>
                    <a:pt x="10052" y="17174"/>
                  </a:cubicBezTo>
                  <a:cubicBezTo>
                    <a:pt x="11029" y="16139"/>
                    <a:pt x="12120" y="15211"/>
                    <a:pt x="13297" y="14413"/>
                  </a:cubicBezTo>
                  <a:cubicBezTo>
                    <a:pt x="13379" y="14357"/>
                    <a:pt x="13465" y="14299"/>
                    <a:pt x="13505" y="14210"/>
                  </a:cubicBezTo>
                  <a:cubicBezTo>
                    <a:pt x="13594" y="14011"/>
                    <a:pt x="13415" y="13795"/>
                    <a:pt x="13229" y="13682"/>
                  </a:cubicBezTo>
                  <a:cubicBezTo>
                    <a:pt x="13043" y="13569"/>
                    <a:pt x="12817" y="13474"/>
                    <a:pt x="12738" y="13272"/>
                  </a:cubicBezTo>
                  <a:cubicBezTo>
                    <a:pt x="13168" y="12921"/>
                    <a:pt x="13548" y="12510"/>
                    <a:pt x="13862" y="12053"/>
                  </a:cubicBezTo>
                  <a:cubicBezTo>
                    <a:pt x="13992" y="11865"/>
                    <a:pt x="14114" y="11657"/>
                    <a:pt x="14113" y="11430"/>
                  </a:cubicBezTo>
                  <a:cubicBezTo>
                    <a:pt x="14112" y="11241"/>
                    <a:pt x="14026" y="11064"/>
                    <a:pt x="13940" y="10895"/>
                  </a:cubicBezTo>
                  <a:cubicBezTo>
                    <a:pt x="13766" y="10553"/>
                    <a:pt x="13584" y="10214"/>
                    <a:pt x="13396" y="9879"/>
                  </a:cubicBezTo>
                  <a:cubicBezTo>
                    <a:pt x="13022" y="9213"/>
                    <a:pt x="12458" y="8475"/>
                    <a:pt x="11719" y="8475"/>
                  </a:cubicBezTo>
                  <a:cubicBezTo>
                    <a:pt x="11674" y="8475"/>
                    <a:pt x="11629" y="8478"/>
                    <a:pt x="11583" y="8484"/>
                  </a:cubicBezTo>
                  <a:cubicBezTo>
                    <a:pt x="11747" y="8319"/>
                    <a:pt x="11952" y="8199"/>
                    <a:pt x="12175" y="8136"/>
                  </a:cubicBezTo>
                  <a:cubicBezTo>
                    <a:pt x="12182" y="7905"/>
                    <a:pt x="12118" y="7672"/>
                    <a:pt x="11993" y="7478"/>
                  </a:cubicBezTo>
                  <a:cubicBezTo>
                    <a:pt x="12145" y="7347"/>
                    <a:pt x="12296" y="7216"/>
                    <a:pt x="12448" y="7085"/>
                  </a:cubicBezTo>
                  <a:cubicBezTo>
                    <a:pt x="12360" y="6783"/>
                    <a:pt x="12251" y="6488"/>
                    <a:pt x="12124" y="6201"/>
                  </a:cubicBezTo>
                  <a:cubicBezTo>
                    <a:pt x="12072" y="6084"/>
                    <a:pt x="12015" y="5965"/>
                    <a:pt x="11923" y="5875"/>
                  </a:cubicBezTo>
                  <a:cubicBezTo>
                    <a:pt x="11817" y="5769"/>
                    <a:pt x="11671" y="5712"/>
                    <a:pt x="11531" y="5657"/>
                  </a:cubicBezTo>
                  <a:cubicBezTo>
                    <a:pt x="9810" y="4983"/>
                    <a:pt x="8112" y="4251"/>
                    <a:pt x="6440" y="3465"/>
                  </a:cubicBezTo>
                  <a:lnTo>
                    <a:pt x="6440" y="3465"/>
                  </a:lnTo>
                  <a:cubicBezTo>
                    <a:pt x="7966" y="3693"/>
                    <a:pt x="9315" y="4543"/>
                    <a:pt x="10756" y="5089"/>
                  </a:cubicBezTo>
                  <a:cubicBezTo>
                    <a:pt x="10870" y="5132"/>
                    <a:pt x="10997" y="5171"/>
                    <a:pt x="11117" y="5171"/>
                  </a:cubicBezTo>
                  <a:cubicBezTo>
                    <a:pt x="11202" y="5171"/>
                    <a:pt x="11283" y="5151"/>
                    <a:pt x="11352" y="5098"/>
                  </a:cubicBezTo>
                  <a:cubicBezTo>
                    <a:pt x="11448" y="5026"/>
                    <a:pt x="11502" y="4898"/>
                    <a:pt x="11612" y="4850"/>
                  </a:cubicBezTo>
                  <a:cubicBezTo>
                    <a:pt x="11645" y="4835"/>
                    <a:pt x="11680" y="4829"/>
                    <a:pt x="11715" y="4829"/>
                  </a:cubicBezTo>
                  <a:cubicBezTo>
                    <a:pt x="11877" y="4829"/>
                    <a:pt x="12057" y="4956"/>
                    <a:pt x="12210" y="4956"/>
                  </a:cubicBezTo>
                  <a:cubicBezTo>
                    <a:pt x="12257" y="4956"/>
                    <a:pt x="12301" y="4944"/>
                    <a:pt x="12341" y="4914"/>
                  </a:cubicBezTo>
                  <a:cubicBezTo>
                    <a:pt x="12392" y="4876"/>
                    <a:pt x="12421" y="4817"/>
                    <a:pt x="12447" y="4760"/>
                  </a:cubicBezTo>
                  <a:cubicBezTo>
                    <a:pt x="12789" y="4033"/>
                    <a:pt x="13110" y="3296"/>
                    <a:pt x="13409" y="2551"/>
                  </a:cubicBezTo>
                  <a:cubicBezTo>
                    <a:pt x="13477" y="2384"/>
                    <a:pt x="13544" y="2207"/>
                    <a:pt x="13519" y="2028"/>
                  </a:cubicBezTo>
                  <a:cubicBezTo>
                    <a:pt x="13426" y="1346"/>
                    <a:pt x="12087" y="1125"/>
                    <a:pt x="11572" y="942"/>
                  </a:cubicBezTo>
                  <a:cubicBezTo>
                    <a:pt x="10711" y="638"/>
                    <a:pt x="9832" y="347"/>
                    <a:pt x="8923" y="222"/>
                  </a:cubicBezTo>
                  <a:cubicBezTo>
                    <a:pt x="7322" y="0"/>
                    <a:pt x="5548" y="61"/>
                    <a:pt x="3922" y="32"/>
                  </a:cubicBezTo>
                  <a:cubicBezTo>
                    <a:pt x="3888" y="31"/>
                    <a:pt x="3854" y="31"/>
                    <a:pt x="3819" y="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2059539" y="1390391"/>
              <a:ext cx="743160" cy="1417567"/>
            </a:xfrm>
            <a:custGeom>
              <a:avLst/>
              <a:gdLst/>
              <a:ahLst/>
              <a:cxnLst/>
              <a:rect l="l" t="t" r="r" b="b"/>
              <a:pathLst>
                <a:path w="9123" h="17402" extrusionOk="0">
                  <a:moveTo>
                    <a:pt x="2945" y="1"/>
                  </a:moveTo>
                  <a:cubicBezTo>
                    <a:pt x="2609" y="1"/>
                    <a:pt x="2273" y="21"/>
                    <a:pt x="1940" y="58"/>
                  </a:cubicBezTo>
                  <a:cubicBezTo>
                    <a:pt x="1189" y="140"/>
                    <a:pt x="355" y="372"/>
                    <a:pt x="1" y="1038"/>
                  </a:cubicBezTo>
                  <a:cubicBezTo>
                    <a:pt x="537" y="758"/>
                    <a:pt x="1192" y="614"/>
                    <a:pt x="1857" y="614"/>
                  </a:cubicBezTo>
                  <a:cubicBezTo>
                    <a:pt x="3107" y="614"/>
                    <a:pt x="4390" y="1124"/>
                    <a:pt x="4979" y="2212"/>
                  </a:cubicBezTo>
                  <a:cubicBezTo>
                    <a:pt x="5295" y="2796"/>
                    <a:pt x="5323" y="3489"/>
                    <a:pt x="5343" y="4153"/>
                  </a:cubicBezTo>
                  <a:cubicBezTo>
                    <a:pt x="5403" y="6104"/>
                    <a:pt x="5393" y="8259"/>
                    <a:pt x="4112" y="9733"/>
                  </a:cubicBezTo>
                  <a:cubicBezTo>
                    <a:pt x="4213" y="12432"/>
                    <a:pt x="4179" y="14874"/>
                    <a:pt x="3224" y="17401"/>
                  </a:cubicBezTo>
                  <a:cubicBezTo>
                    <a:pt x="5644" y="15696"/>
                    <a:pt x="7430" y="13112"/>
                    <a:pt x="8169" y="10248"/>
                  </a:cubicBezTo>
                  <a:cubicBezTo>
                    <a:pt x="8906" y="7383"/>
                    <a:pt x="9123" y="4294"/>
                    <a:pt x="7356" y="1920"/>
                  </a:cubicBezTo>
                  <a:cubicBezTo>
                    <a:pt x="6760" y="1119"/>
                    <a:pt x="5868" y="563"/>
                    <a:pt x="4911" y="273"/>
                  </a:cubicBezTo>
                  <a:cubicBezTo>
                    <a:pt x="4275" y="81"/>
                    <a:pt x="3611" y="1"/>
                    <a:pt x="2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" name="Google Shape;652;p39"/>
            <p:cNvGrpSpPr/>
            <p:nvPr/>
          </p:nvGrpSpPr>
          <p:grpSpPr>
            <a:xfrm>
              <a:off x="2354750" y="2020239"/>
              <a:ext cx="356632" cy="671475"/>
              <a:chOff x="2354750" y="2020239"/>
              <a:chExt cx="356632" cy="671475"/>
            </a:xfrm>
          </p:grpSpPr>
          <p:sp>
            <p:nvSpPr>
              <p:cNvPr id="653" name="Google Shape;653;p39"/>
              <p:cNvSpPr/>
              <p:nvPr/>
            </p:nvSpPr>
            <p:spPr>
              <a:xfrm>
                <a:off x="2354750" y="2020239"/>
                <a:ext cx="356632" cy="671475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8243" extrusionOk="0">
                    <a:moveTo>
                      <a:pt x="3173" y="3996"/>
                    </a:moveTo>
                    <a:cubicBezTo>
                      <a:pt x="3173" y="3996"/>
                      <a:pt x="3173" y="3996"/>
                      <a:pt x="3173" y="3996"/>
                    </a:cubicBezTo>
                    <a:lnTo>
                      <a:pt x="3173" y="3996"/>
                    </a:lnTo>
                    <a:cubicBezTo>
                      <a:pt x="3173" y="3996"/>
                      <a:pt x="3173" y="3996"/>
                      <a:pt x="3173" y="3996"/>
                    </a:cubicBezTo>
                    <a:close/>
                    <a:moveTo>
                      <a:pt x="2081" y="0"/>
                    </a:moveTo>
                    <a:cubicBezTo>
                      <a:pt x="2038" y="0"/>
                      <a:pt x="1997" y="6"/>
                      <a:pt x="1957" y="20"/>
                    </a:cubicBezTo>
                    <a:cubicBezTo>
                      <a:pt x="1795" y="78"/>
                      <a:pt x="1725" y="246"/>
                      <a:pt x="1685" y="421"/>
                    </a:cubicBezTo>
                    <a:cubicBezTo>
                      <a:pt x="1671" y="475"/>
                      <a:pt x="1662" y="532"/>
                      <a:pt x="1653" y="585"/>
                    </a:cubicBezTo>
                    <a:cubicBezTo>
                      <a:pt x="1485" y="1624"/>
                      <a:pt x="950" y="2516"/>
                      <a:pt x="606" y="3495"/>
                    </a:cubicBezTo>
                    <a:cubicBezTo>
                      <a:pt x="318" y="4318"/>
                      <a:pt x="507" y="5293"/>
                      <a:pt x="389" y="6154"/>
                    </a:cubicBezTo>
                    <a:cubicBezTo>
                      <a:pt x="338" y="6527"/>
                      <a:pt x="296" y="8016"/>
                      <a:pt x="1" y="8242"/>
                    </a:cubicBezTo>
                    <a:lnTo>
                      <a:pt x="1" y="8242"/>
                    </a:lnTo>
                    <a:cubicBezTo>
                      <a:pt x="331" y="7990"/>
                      <a:pt x="1328" y="7483"/>
                      <a:pt x="1405" y="7050"/>
                    </a:cubicBezTo>
                    <a:cubicBezTo>
                      <a:pt x="1515" y="6433"/>
                      <a:pt x="407" y="6428"/>
                      <a:pt x="554" y="5907"/>
                    </a:cubicBezTo>
                    <a:lnTo>
                      <a:pt x="554" y="5907"/>
                    </a:lnTo>
                    <a:cubicBezTo>
                      <a:pt x="1021" y="6036"/>
                      <a:pt x="1473" y="6221"/>
                      <a:pt x="1896" y="6456"/>
                    </a:cubicBezTo>
                    <a:cubicBezTo>
                      <a:pt x="2322" y="5636"/>
                      <a:pt x="2748" y="4817"/>
                      <a:pt x="3173" y="3996"/>
                    </a:cubicBezTo>
                    <a:lnTo>
                      <a:pt x="3173" y="3996"/>
                    </a:lnTo>
                    <a:cubicBezTo>
                      <a:pt x="3163" y="4014"/>
                      <a:pt x="3152" y="4023"/>
                      <a:pt x="3138" y="4023"/>
                    </a:cubicBezTo>
                    <a:cubicBezTo>
                      <a:pt x="3031" y="4023"/>
                      <a:pt x="2812" y="3498"/>
                      <a:pt x="2802" y="3450"/>
                    </a:cubicBezTo>
                    <a:lnTo>
                      <a:pt x="2802" y="3450"/>
                    </a:lnTo>
                    <a:cubicBezTo>
                      <a:pt x="3013" y="3466"/>
                      <a:pt x="3223" y="3481"/>
                      <a:pt x="3434" y="3498"/>
                    </a:cubicBezTo>
                    <a:cubicBezTo>
                      <a:pt x="3449" y="3499"/>
                      <a:pt x="3464" y="3500"/>
                      <a:pt x="3479" y="3500"/>
                    </a:cubicBezTo>
                    <a:cubicBezTo>
                      <a:pt x="3506" y="3500"/>
                      <a:pt x="3532" y="3497"/>
                      <a:pt x="3555" y="3486"/>
                    </a:cubicBezTo>
                    <a:cubicBezTo>
                      <a:pt x="3612" y="3459"/>
                      <a:pt x="3637" y="3394"/>
                      <a:pt x="3656" y="3336"/>
                    </a:cubicBezTo>
                    <a:cubicBezTo>
                      <a:pt x="3923" y="2547"/>
                      <a:pt x="4151" y="1745"/>
                      <a:pt x="4335" y="935"/>
                    </a:cubicBezTo>
                    <a:cubicBezTo>
                      <a:pt x="4357" y="843"/>
                      <a:pt x="4378" y="744"/>
                      <a:pt x="4345" y="656"/>
                    </a:cubicBezTo>
                    <a:cubicBezTo>
                      <a:pt x="4287" y="502"/>
                      <a:pt x="4103" y="445"/>
                      <a:pt x="3943" y="408"/>
                    </a:cubicBezTo>
                    <a:cubicBezTo>
                      <a:pt x="3393" y="283"/>
                      <a:pt x="2844" y="157"/>
                      <a:pt x="2294" y="32"/>
                    </a:cubicBezTo>
                    <a:cubicBezTo>
                      <a:pt x="2224" y="16"/>
                      <a:pt x="2151" y="0"/>
                      <a:pt x="2081" y="0"/>
                    </a:cubicBezTo>
                    <a:close/>
                    <a:moveTo>
                      <a:pt x="1" y="8242"/>
                    </a:moveTo>
                    <a:lnTo>
                      <a:pt x="1" y="8242"/>
                    </a:lnTo>
                    <a:cubicBezTo>
                      <a:pt x="1" y="8242"/>
                      <a:pt x="1" y="8243"/>
                      <a:pt x="1" y="8243"/>
                    </a:cubicBezTo>
                    <a:cubicBezTo>
                      <a:pt x="1" y="8243"/>
                      <a:pt x="1" y="8242"/>
                      <a:pt x="1" y="82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9"/>
              <p:cNvSpPr/>
              <p:nvPr/>
            </p:nvSpPr>
            <p:spPr>
              <a:xfrm>
                <a:off x="2354750" y="2020239"/>
                <a:ext cx="356632" cy="671475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8243" extrusionOk="0">
                    <a:moveTo>
                      <a:pt x="3173" y="3996"/>
                    </a:moveTo>
                    <a:cubicBezTo>
                      <a:pt x="3173" y="3996"/>
                      <a:pt x="3173" y="3996"/>
                      <a:pt x="3173" y="3996"/>
                    </a:cubicBezTo>
                    <a:lnTo>
                      <a:pt x="3173" y="3996"/>
                    </a:lnTo>
                    <a:cubicBezTo>
                      <a:pt x="3173" y="3996"/>
                      <a:pt x="3173" y="3996"/>
                      <a:pt x="3173" y="3996"/>
                    </a:cubicBezTo>
                    <a:close/>
                    <a:moveTo>
                      <a:pt x="2081" y="0"/>
                    </a:moveTo>
                    <a:cubicBezTo>
                      <a:pt x="2038" y="0"/>
                      <a:pt x="1997" y="6"/>
                      <a:pt x="1957" y="20"/>
                    </a:cubicBezTo>
                    <a:cubicBezTo>
                      <a:pt x="1795" y="78"/>
                      <a:pt x="1725" y="246"/>
                      <a:pt x="1685" y="421"/>
                    </a:cubicBezTo>
                    <a:cubicBezTo>
                      <a:pt x="1671" y="475"/>
                      <a:pt x="1662" y="532"/>
                      <a:pt x="1653" y="585"/>
                    </a:cubicBezTo>
                    <a:cubicBezTo>
                      <a:pt x="1485" y="1624"/>
                      <a:pt x="950" y="2516"/>
                      <a:pt x="606" y="3495"/>
                    </a:cubicBezTo>
                    <a:cubicBezTo>
                      <a:pt x="318" y="4318"/>
                      <a:pt x="507" y="5293"/>
                      <a:pt x="389" y="6154"/>
                    </a:cubicBezTo>
                    <a:cubicBezTo>
                      <a:pt x="338" y="6527"/>
                      <a:pt x="296" y="8016"/>
                      <a:pt x="1" y="8242"/>
                    </a:cubicBezTo>
                    <a:lnTo>
                      <a:pt x="1" y="8242"/>
                    </a:lnTo>
                    <a:cubicBezTo>
                      <a:pt x="331" y="7990"/>
                      <a:pt x="1328" y="7483"/>
                      <a:pt x="1405" y="7050"/>
                    </a:cubicBezTo>
                    <a:cubicBezTo>
                      <a:pt x="1515" y="6433"/>
                      <a:pt x="407" y="6428"/>
                      <a:pt x="554" y="5907"/>
                    </a:cubicBezTo>
                    <a:lnTo>
                      <a:pt x="554" y="5907"/>
                    </a:lnTo>
                    <a:cubicBezTo>
                      <a:pt x="1021" y="6036"/>
                      <a:pt x="1473" y="6221"/>
                      <a:pt x="1896" y="6456"/>
                    </a:cubicBezTo>
                    <a:cubicBezTo>
                      <a:pt x="2322" y="5636"/>
                      <a:pt x="2748" y="4817"/>
                      <a:pt x="3173" y="3996"/>
                    </a:cubicBezTo>
                    <a:lnTo>
                      <a:pt x="3173" y="3996"/>
                    </a:lnTo>
                    <a:cubicBezTo>
                      <a:pt x="3163" y="4014"/>
                      <a:pt x="3152" y="4023"/>
                      <a:pt x="3138" y="4023"/>
                    </a:cubicBezTo>
                    <a:cubicBezTo>
                      <a:pt x="3031" y="4023"/>
                      <a:pt x="2812" y="3498"/>
                      <a:pt x="2802" y="3450"/>
                    </a:cubicBezTo>
                    <a:lnTo>
                      <a:pt x="2802" y="3450"/>
                    </a:lnTo>
                    <a:cubicBezTo>
                      <a:pt x="3013" y="3466"/>
                      <a:pt x="3223" y="3481"/>
                      <a:pt x="3434" y="3498"/>
                    </a:cubicBezTo>
                    <a:cubicBezTo>
                      <a:pt x="3449" y="3499"/>
                      <a:pt x="3464" y="3500"/>
                      <a:pt x="3479" y="3500"/>
                    </a:cubicBezTo>
                    <a:cubicBezTo>
                      <a:pt x="3506" y="3500"/>
                      <a:pt x="3532" y="3497"/>
                      <a:pt x="3555" y="3486"/>
                    </a:cubicBezTo>
                    <a:cubicBezTo>
                      <a:pt x="3612" y="3459"/>
                      <a:pt x="3637" y="3394"/>
                      <a:pt x="3656" y="3336"/>
                    </a:cubicBezTo>
                    <a:cubicBezTo>
                      <a:pt x="3923" y="2547"/>
                      <a:pt x="4151" y="1745"/>
                      <a:pt x="4335" y="935"/>
                    </a:cubicBezTo>
                    <a:cubicBezTo>
                      <a:pt x="4357" y="843"/>
                      <a:pt x="4378" y="744"/>
                      <a:pt x="4345" y="656"/>
                    </a:cubicBezTo>
                    <a:cubicBezTo>
                      <a:pt x="4287" y="502"/>
                      <a:pt x="4103" y="445"/>
                      <a:pt x="3943" y="408"/>
                    </a:cubicBezTo>
                    <a:cubicBezTo>
                      <a:pt x="3393" y="283"/>
                      <a:pt x="2844" y="157"/>
                      <a:pt x="2294" y="32"/>
                    </a:cubicBezTo>
                    <a:cubicBezTo>
                      <a:pt x="2224" y="16"/>
                      <a:pt x="2151" y="0"/>
                      <a:pt x="2081" y="0"/>
                    </a:cubicBezTo>
                    <a:close/>
                    <a:moveTo>
                      <a:pt x="1" y="8242"/>
                    </a:moveTo>
                    <a:lnTo>
                      <a:pt x="1" y="8242"/>
                    </a:lnTo>
                    <a:cubicBezTo>
                      <a:pt x="1" y="8242"/>
                      <a:pt x="1" y="8243"/>
                      <a:pt x="1" y="8243"/>
                    </a:cubicBezTo>
                    <a:cubicBezTo>
                      <a:pt x="1" y="8243"/>
                      <a:pt x="1" y="8242"/>
                      <a:pt x="1" y="8242"/>
                    </a:cubicBezTo>
                    <a:close/>
                  </a:path>
                </a:pathLst>
              </a:custGeom>
              <a:solidFill>
                <a:srgbClr val="191919">
                  <a:alpha val="26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5" name="Google Shape;655;p39"/>
            <p:cNvSpPr/>
            <p:nvPr/>
          </p:nvSpPr>
          <p:spPr>
            <a:xfrm>
              <a:off x="2507406" y="1716719"/>
              <a:ext cx="260509" cy="99707"/>
            </a:xfrm>
            <a:custGeom>
              <a:avLst/>
              <a:gdLst/>
              <a:ahLst/>
              <a:cxnLst/>
              <a:rect l="l" t="t" r="r" b="b"/>
              <a:pathLst>
                <a:path w="3198" h="1224" extrusionOk="0">
                  <a:moveTo>
                    <a:pt x="106" y="0"/>
                  </a:moveTo>
                  <a:cubicBezTo>
                    <a:pt x="0" y="0"/>
                    <a:pt x="25" y="555"/>
                    <a:pt x="76" y="626"/>
                  </a:cubicBezTo>
                  <a:cubicBezTo>
                    <a:pt x="177" y="770"/>
                    <a:pt x="569" y="764"/>
                    <a:pt x="726" y="796"/>
                  </a:cubicBezTo>
                  <a:cubicBezTo>
                    <a:pt x="1469" y="946"/>
                    <a:pt x="2205" y="1111"/>
                    <a:pt x="2957" y="1218"/>
                  </a:cubicBezTo>
                  <a:cubicBezTo>
                    <a:pt x="2976" y="1221"/>
                    <a:pt x="2996" y="1223"/>
                    <a:pt x="3016" y="1223"/>
                  </a:cubicBezTo>
                  <a:cubicBezTo>
                    <a:pt x="3052" y="1223"/>
                    <a:pt x="3087" y="1216"/>
                    <a:pt x="3110" y="1190"/>
                  </a:cubicBezTo>
                  <a:cubicBezTo>
                    <a:pt x="3136" y="1160"/>
                    <a:pt x="3137" y="1115"/>
                    <a:pt x="3136" y="1075"/>
                  </a:cubicBezTo>
                  <a:cubicBezTo>
                    <a:pt x="3130" y="764"/>
                    <a:pt x="3198" y="584"/>
                    <a:pt x="2856" y="519"/>
                  </a:cubicBezTo>
                  <a:cubicBezTo>
                    <a:pt x="1941" y="346"/>
                    <a:pt x="1026" y="173"/>
                    <a:pt x="111" y="1"/>
                  </a:cubicBezTo>
                  <a:cubicBezTo>
                    <a:pt x="109" y="0"/>
                    <a:pt x="108" y="0"/>
                    <a:pt x="1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2581372" y="2206538"/>
              <a:ext cx="648259" cy="325188"/>
            </a:xfrm>
            <a:custGeom>
              <a:avLst/>
              <a:gdLst/>
              <a:ahLst/>
              <a:cxnLst/>
              <a:rect l="l" t="t" r="r" b="b"/>
              <a:pathLst>
                <a:path w="7958" h="3992" extrusionOk="0">
                  <a:moveTo>
                    <a:pt x="4359" y="0"/>
                  </a:moveTo>
                  <a:cubicBezTo>
                    <a:pt x="4336" y="0"/>
                    <a:pt x="4313" y="0"/>
                    <a:pt x="4290" y="0"/>
                  </a:cubicBezTo>
                  <a:cubicBezTo>
                    <a:pt x="3926" y="4"/>
                    <a:pt x="1706" y="88"/>
                    <a:pt x="1588" y="502"/>
                  </a:cubicBezTo>
                  <a:cubicBezTo>
                    <a:pt x="1218" y="1796"/>
                    <a:pt x="641" y="2808"/>
                    <a:pt x="1" y="3992"/>
                  </a:cubicBezTo>
                  <a:cubicBezTo>
                    <a:pt x="1244" y="3702"/>
                    <a:pt x="2492" y="3413"/>
                    <a:pt x="3765" y="3320"/>
                  </a:cubicBezTo>
                  <a:cubicBezTo>
                    <a:pt x="4013" y="3303"/>
                    <a:pt x="4263" y="3296"/>
                    <a:pt x="4512" y="3296"/>
                  </a:cubicBezTo>
                  <a:cubicBezTo>
                    <a:pt x="4998" y="3296"/>
                    <a:pt x="5485" y="3322"/>
                    <a:pt x="5964" y="3346"/>
                  </a:cubicBezTo>
                  <a:cubicBezTo>
                    <a:pt x="6181" y="3357"/>
                    <a:pt x="7926" y="3596"/>
                    <a:pt x="7905" y="3896"/>
                  </a:cubicBezTo>
                  <a:cubicBezTo>
                    <a:pt x="7957" y="3147"/>
                    <a:pt x="7888" y="2389"/>
                    <a:pt x="7701" y="1662"/>
                  </a:cubicBezTo>
                  <a:cubicBezTo>
                    <a:pt x="7608" y="1301"/>
                    <a:pt x="7487" y="949"/>
                    <a:pt x="7366" y="598"/>
                  </a:cubicBezTo>
                  <a:cubicBezTo>
                    <a:pt x="7346" y="536"/>
                    <a:pt x="7322" y="471"/>
                    <a:pt x="7271" y="430"/>
                  </a:cubicBezTo>
                  <a:cubicBezTo>
                    <a:pt x="7230" y="397"/>
                    <a:pt x="7178" y="384"/>
                    <a:pt x="7127" y="372"/>
                  </a:cubicBezTo>
                  <a:cubicBezTo>
                    <a:pt x="7014" y="346"/>
                    <a:pt x="6901" y="321"/>
                    <a:pt x="6787" y="297"/>
                  </a:cubicBezTo>
                  <a:cubicBezTo>
                    <a:pt x="5993" y="127"/>
                    <a:pt x="5164" y="0"/>
                    <a:pt x="43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2627152" y="2283762"/>
              <a:ext cx="593273" cy="159825"/>
            </a:xfrm>
            <a:custGeom>
              <a:avLst/>
              <a:gdLst/>
              <a:ahLst/>
              <a:cxnLst/>
              <a:rect l="l" t="t" r="r" b="b"/>
              <a:pathLst>
                <a:path w="7283" h="1962" extrusionOk="0">
                  <a:moveTo>
                    <a:pt x="3849" y="1"/>
                  </a:moveTo>
                  <a:cubicBezTo>
                    <a:pt x="2976" y="1"/>
                    <a:pt x="2103" y="111"/>
                    <a:pt x="1258" y="331"/>
                  </a:cubicBezTo>
                  <a:cubicBezTo>
                    <a:pt x="1049" y="387"/>
                    <a:pt x="830" y="454"/>
                    <a:pt x="681" y="610"/>
                  </a:cubicBezTo>
                  <a:cubicBezTo>
                    <a:pt x="581" y="716"/>
                    <a:pt x="520" y="851"/>
                    <a:pt x="462" y="985"/>
                  </a:cubicBezTo>
                  <a:cubicBezTo>
                    <a:pt x="287" y="1384"/>
                    <a:pt x="174" y="1563"/>
                    <a:pt x="0" y="1962"/>
                  </a:cubicBezTo>
                  <a:cubicBezTo>
                    <a:pt x="237" y="1800"/>
                    <a:pt x="499" y="1676"/>
                    <a:pt x="774" y="1595"/>
                  </a:cubicBezTo>
                  <a:cubicBezTo>
                    <a:pt x="978" y="1535"/>
                    <a:pt x="1189" y="1498"/>
                    <a:pt x="1399" y="1462"/>
                  </a:cubicBezTo>
                  <a:cubicBezTo>
                    <a:pt x="2445" y="1283"/>
                    <a:pt x="3470" y="1165"/>
                    <a:pt x="4529" y="1126"/>
                  </a:cubicBezTo>
                  <a:cubicBezTo>
                    <a:pt x="4546" y="1126"/>
                    <a:pt x="4570" y="1125"/>
                    <a:pt x="4600" y="1125"/>
                  </a:cubicBezTo>
                  <a:cubicBezTo>
                    <a:pt x="5099" y="1125"/>
                    <a:pt x="7282" y="1215"/>
                    <a:pt x="7272" y="1538"/>
                  </a:cubicBezTo>
                  <a:cubicBezTo>
                    <a:pt x="7282" y="1205"/>
                    <a:pt x="7240" y="869"/>
                    <a:pt x="7147" y="547"/>
                  </a:cubicBezTo>
                  <a:cubicBezTo>
                    <a:pt x="7128" y="477"/>
                    <a:pt x="7103" y="404"/>
                    <a:pt x="7050" y="354"/>
                  </a:cubicBezTo>
                  <a:cubicBezTo>
                    <a:pt x="7003" y="310"/>
                    <a:pt x="6940" y="290"/>
                    <a:pt x="6878" y="271"/>
                  </a:cubicBezTo>
                  <a:cubicBezTo>
                    <a:pt x="6038" y="24"/>
                    <a:pt x="4993" y="27"/>
                    <a:pt x="4119" y="4"/>
                  </a:cubicBezTo>
                  <a:cubicBezTo>
                    <a:pt x="4029" y="2"/>
                    <a:pt x="3939" y="1"/>
                    <a:pt x="3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3211465" y="2241648"/>
              <a:ext cx="171799" cy="319405"/>
            </a:xfrm>
            <a:custGeom>
              <a:avLst/>
              <a:gdLst/>
              <a:ahLst/>
              <a:cxnLst/>
              <a:rect l="l" t="t" r="r" b="b"/>
              <a:pathLst>
                <a:path w="2109" h="3921" extrusionOk="0">
                  <a:moveTo>
                    <a:pt x="1" y="1"/>
                  </a:moveTo>
                  <a:lnTo>
                    <a:pt x="1" y="1"/>
                  </a:lnTo>
                  <a:cubicBezTo>
                    <a:pt x="332" y="1227"/>
                    <a:pt x="434" y="2561"/>
                    <a:pt x="402" y="3833"/>
                  </a:cubicBezTo>
                  <a:cubicBezTo>
                    <a:pt x="553" y="3691"/>
                    <a:pt x="764" y="3630"/>
                    <a:pt x="974" y="3630"/>
                  </a:cubicBezTo>
                  <a:cubicBezTo>
                    <a:pt x="1024" y="3630"/>
                    <a:pt x="1074" y="3633"/>
                    <a:pt x="1124" y="3640"/>
                  </a:cubicBezTo>
                  <a:cubicBezTo>
                    <a:pt x="1456" y="3686"/>
                    <a:pt x="1792" y="3844"/>
                    <a:pt x="2108" y="3920"/>
                  </a:cubicBezTo>
                  <a:cubicBezTo>
                    <a:pt x="2049" y="3906"/>
                    <a:pt x="1908" y="1194"/>
                    <a:pt x="1823" y="908"/>
                  </a:cubicBezTo>
                  <a:cubicBezTo>
                    <a:pt x="1805" y="845"/>
                    <a:pt x="1782" y="789"/>
                    <a:pt x="1754" y="741"/>
                  </a:cubicBezTo>
                  <a:cubicBezTo>
                    <a:pt x="1436" y="178"/>
                    <a:pt x="539" y="388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3230934" y="2318953"/>
              <a:ext cx="150375" cy="136608"/>
            </a:xfrm>
            <a:custGeom>
              <a:avLst/>
              <a:gdLst/>
              <a:ahLst/>
              <a:cxnLst/>
              <a:rect l="l" t="t" r="r" b="b"/>
              <a:pathLst>
                <a:path w="1846" h="1677" extrusionOk="0">
                  <a:moveTo>
                    <a:pt x="54" y="1"/>
                  </a:moveTo>
                  <a:cubicBezTo>
                    <a:pt x="36" y="1"/>
                    <a:pt x="18" y="1"/>
                    <a:pt x="1" y="1"/>
                  </a:cubicBezTo>
                  <a:cubicBezTo>
                    <a:pt x="32" y="414"/>
                    <a:pt x="64" y="827"/>
                    <a:pt x="95" y="1239"/>
                  </a:cubicBezTo>
                  <a:cubicBezTo>
                    <a:pt x="158" y="1220"/>
                    <a:pt x="282" y="1209"/>
                    <a:pt x="436" y="1209"/>
                  </a:cubicBezTo>
                  <a:cubicBezTo>
                    <a:pt x="958" y="1209"/>
                    <a:pt x="1828" y="1332"/>
                    <a:pt x="1845" y="1676"/>
                  </a:cubicBezTo>
                  <a:cubicBezTo>
                    <a:pt x="1822" y="1241"/>
                    <a:pt x="1804" y="779"/>
                    <a:pt x="1563" y="461"/>
                  </a:cubicBezTo>
                  <a:cubicBezTo>
                    <a:pt x="1475" y="346"/>
                    <a:pt x="1358" y="249"/>
                    <a:pt x="1202" y="179"/>
                  </a:cubicBezTo>
                  <a:cubicBezTo>
                    <a:pt x="923" y="55"/>
                    <a:pt x="381" y="1"/>
                    <a:pt x="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1940607" y="4183328"/>
              <a:ext cx="1337981" cy="691270"/>
            </a:xfrm>
            <a:custGeom>
              <a:avLst/>
              <a:gdLst/>
              <a:ahLst/>
              <a:cxnLst/>
              <a:rect l="l" t="t" r="r" b="b"/>
              <a:pathLst>
                <a:path w="16425" h="8486" extrusionOk="0">
                  <a:moveTo>
                    <a:pt x="1" y="7766"/>
                  </a:moveTo>
                  <a:cubicBezTo>
                    <a:pt x="1" y="7766"/>
                    <a:pt x="1" y="7766"/>
                    <a:pt x="1" y="7766"/>
                  </a:cubicBezTo>
                  <a:cubicBezTo>
                    <a:pt x="1" y="7766"/>
                    <a:pt x="1" y="7766"/>
                    <a:pt x="1" y="7766"/>
                  </a:cubicBezTo>
                  <a:close/>
                  <a:moveTo>
                    <a:pt x="4448" y="1"/>
                  </a:moveTo>
                  <a:cubicBezTo>
                    <a:pt x="3740" y="1"/>
                    <a:pt x="3031" y="176"/>
                    <a:pt x="2410" y="518"/>
                  </a:cubicBezTo>
                  <a:cubicBezTo>
                    <a:pt x="2272" y="593"/>
                    <a:pt x="2136" y="680"/>
                    <a:pt x="2043" y="806"/>
                  </a:cubicBezTo>
                  <a:cubicBezTo>
                    <a:pt x="1867" y="1047"/>
                    <a:pt x="1885" y="1373"/>
                    <a:pt x="1883" y="1672"/>
                  </a:cubicBezTo>
                  <a:cubicBezTo>
                    <a:pt x="1876" y="2397"/>
                    <a:pt x="1692" y="3119"/>
                    <a:pt x="1351" y="3758"/>
                  </a:cubicBezTo>
                  <a:cubicBezTo>
                    <a:pt x="1035" y="4351"/>
                    <a:pt x="571" y="4940"/>
                    <a:pt x="648" y="5607"/>
                  </a:cubicBezTo>
                  <a:cubicBezTo>
                    <a:pt x="680" y="5888"/>
                    <a:pt x="810" y="6151"/>
                    <a:pt x="845" y="6432"/>
                  </a:cubicBezTo>
                  <a:cubicBezTo>
                    <a:pt x="914" y="6998"/>
                    <a:pt x="542" y="7587"/>
                    <a:pt x="1" y="7766"/>
                  </a:cubicBezTo>
                  <a:lnTo>
                    <a:pt x="1" y="7766"/>
                  </a:lnTo>
                  <a:cubicBezTo>
                    <a:pt x="230" y="7691"/>
                    <a:pt x="511" y="7662"/>
                    <a:pt x="819" y="7662"/>
                  </a:cubicBezTo>
                  <a:cubicBezTo>
                    <a:pt x="1764" y="7662"/>
                    <a:pt x="2969" y="7931"/>
                    <a:pt x="3720" y="7958"/>
                  </a:cubicBezTo>
                  <a:cubicBezTo>
                    <a:pt x="4957" y="7999"/>
                    <a:pt x="6195" y="8021"/>
                    <a:pt x="7432" y="8024"/>
                  </a:cubicBezTo>
                  <a:cubicBezTo>
                    <a:pt x="9783" y="8032"/>
                    <a:pt x="12151" y="8074"/>
                    <a:pt x="14476" y="8486"/>
                  </a:cubicBezTo>
                  <a:cubicBezTo>
                    <a:pt x="14422" y="8297"/>
                    <a:pt x="14415" y="8096"/>
                    <a:pt x="14452" y="7902"/>
                  </a:cubicBezTo>
                  <a:cubicBezTo>
                    <a:pt x="14485" y="7737"/>
                    <a:pt x="14549" y="7579"/>
                    <a:pt x="14642" y="7441"/>
                  </a:cubicBezTo>
                  <a:cubicBezTo>
                    <a:pt x="14764" y="7261"/>
                    <a:pt x="14930" y="7115"/>
                    <a:pt x="15037" y="6927"/>
                  </a:cubicBezTo>
                  <a:cubicBezTo>
                    <a:pt x="15341" y="6385"/>
                    <a:pt x="15053" y="5699"/>
                    <a:pt x="15169" y="5088"/>
                  </a:cubicBezTo>
                  <a:cubicBezTo>
                    <a:pt x="15432" y="3706"/>
                    <a:pt x="16411" y="2849"/>
                    <a:pt x="16425" y="1331"/>
                  </a:cubicBezTo>
                  <a:cubicBezTo>
                    <a:pt x="15480" y="1097"/>
                    <a:pt x="14450" y="1013"/>
                    <a:pt x="13416" y="1013"/>
                  </a:cubicBezTo>
                  <a:cubicBezTo>
                    <a:pt x="12358" y="1013"/>
                    <a:pt x="11295" y="1101"/>
                    <a:pt x="10311" y="1206"/>
                  </a:cubicBezTo>
                  <a:cubicBezTo>
                    <a:pt x="9875" y="1253"/>
                    <a:pt x="9435" y="1310"/>
                    <a:pt x="8998" y="1310"/>
                  </a:cubicBezTo>
                  <a:cubicBezTo>
                    <a:pt x="8752" y="1310"/>
                    <a:pt x="8508" y="1292"/>
                    <a:pt x="8266" y="1243"/>
                  </a:cubicBezTo>
                  <a:cubicBezTo>
                    <a:pt x="7390" y="1067"/>
                    <a:pt x="6641" y="511"/>
                    <a:pt x="5796" y="222"/>
                  </a:cubicBezTo>
                  <a:cubicBezTo>
                    <a:pt x="5363" y="74"/>
                    <a:pt x="4906" y="1"/>
                    <a:pt x="4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1761884" y="4198480"/>
              <a:ext cx="1327717" cy="662677"/>
            </a:xfrm>
            <a:custGeom>
              <a:avLst/>
              <a:gdLst/>
              <a:ahLst/>
              <a:cxnLst/>
              <a:rect l="l" t="t" r="r" b="b"/>
              <a:pathLst>
                <a:path w="16299" h="8135" extrusionOk="0">
                  <a:moveTo>
                    <a:pt x="4447" y="1"/>
                  </a:moveTo>
                  <a:cubicBezTo>
                    <a:pt x="3739" y="1"/>
                    <a:pt x="3030" y="175"/>
                    <a:pt x="2410" y="517"/>
                  </a:cubicBezTo>
                  <a:cubicBezTo>
                    <a:pt x="2272" y="593"/>
                    <a:pt x="2136" y="680"/>
                    <a:pt x="2043" y="806"/>
                  </a:cubicBezTo>
                  <a:cubicBezTo>
                    <a:pt x="1867" y="1047"/>
                    <a:pt x="1885" y="1373"/>
                    <a:pt x="1883" y="1672"/>
                  </a:cubicBezTo>
                  <a:cubicBezTo>
                    <a:pt x="1875" y="2396"/>
                    <a:pt x="1692" y="3118"/>
                    <a:pt x="1351" y="3758"/>
                  </a:cubicBezTo>
                  <a:cubicBezTo>
                    <a:pt x="1034" y="4351"/>
                    <a:pt x="571" y="4940"/>
                    <a:pt x="648" y="5607"/>
                  </a:cubicBezTo>
                  <a:cubicBezTo>
                    <a:pt x="679" y="5888"/>
                    <a:pt x="810" y="6151"/>
                    <a:pt x="844" y="6432"/>
                  </a:cubicBezTo>
                  <a:cubicBezTo>
                    <a:pt x="914" y="6998"/>
                    <a:pt x="541" y="7586"/>
                    <a:pt x="0" y="7766"/>
                  </a:cubicBezTo>
                  <a:cubicBezTo>
                    <a:pt x="269" y="7677"/>
                    <a:pt x="600" y="7643"/>
                    <a:pt x="963" y="7643"/>
                  </a:cubicBezTo>
                  <a:cubicBezTo>
                    <a:pt x="2059" y="7643"/>
                    <a:pt x="3451" y="7951"/>
                    <a:pt x="4323" y="7976"/>
                  </a:cubicBezTo>
                  <a:cubicBezTo>
                    <a:pt x="5470" y="8009"/>
                    <a:pt x="6618" y="8024"/>
                    <a:pt x="7766" y="8024"/>
                  </a:cubicBezTo>
                  <a:cubicBezTo>
                    <a:pt x="8056" y="8024"/>
                    <a:pt x="8346" y="8023"/>
                    <a:pt x="8637" y="8022"/>
                  </a:cubicBezTo>
                  <a:cubicBezTo>
                    <a:pt x="8661" y="8021"/>
                    <a:pt x="8685" y="8021"/>
                    <a:pt x="8710" y="8021"/>
                  </a:cubicBezTo>
                  <a:cubicBezTo>
                    <a:pt x="9673" y="8021"/>
                    <a:pt x="10586" y="8135"/>
                    <a:pt x="11475" y="8135"/>
                  </a:cubicBezTo>
                  <a:cubicBezTo>
                    <a:pt x="12367" y="8135"/>
                    <a:pt x="13236" y="8021"/>
                    <a:pt x="14107" y="7563"/>
                  </a:cubicBezTo>
                  <a:lnTo>
                    <a:pt x="14109" y="7563"/>
                  </a:lnTo>
                  <a:cubicBezTo>
                    <a:pt x="14162" y="7535"/>
                    <a:pt x="14215" y="7506"/>
                    <a:pt x="14268" y="7475"/>
                  </a:cubicBezTo>
                  <a:cubicBezTo>
                    <a:pt x="14340" y="7434"/>
                    <a:pt x="14414" y="7390"/>
                    <a:pt x="14465" y="7325"/>
                  </a:cubicBezTo>
                  <a:cubicBezTo>
                    <a:pt x="14535" y="7236"/>
                    <a:pt x="14556" y="7119"/>
                    <a:pt x="14564" y="7006"/>
                  </a:cubicBezTo>
                  <a:cubicBezTo>
                    <a:pt x="14606" y="6407"/>
                    <a:pt x="14361" y="5734"/>
                    <a:pt x="14710" y="5245"/>
                  </a:cubicBezTo>
                  <a:cubicBezTo>
                    <a:pt x="14860" y="5036"/>
                    <a:pt x="15095" y="4906"/>
                    <a:pt x="15272" y="4721"/>
                  </a:cubicBezTo>
                  <a:cubicBezTo>
                    <a:pt x="15685" y="4290"/>
                    <a:pt x="16299" y="2567"/>
                    <a:pt x="16257" y="1989"/>
                  </a:cubicBezTo>
                  <a:cubicBezTo>
                    <a:pt x="16200" y="1155"/>
                    <a:pt x="15713" y="1203"/>
                    <a:pt x="15013" y="1148"/>
                  </a:cubicBezTo>
                  <a:cubicBezTo>
                    <a:pt x="14329" y="1094"/>
                    <a:pt x="13643" y="1067"/>
                    <a:pt x="12957" y="1067"/>
                  </a:cubicBezTo>
                  <a:cubicBezTo>
                    <a:pt x="12073" y="1067"/>
                    <a:pt x="11190" y="1112"/>
                    <a:pt x="10311" y="1206"/>
                  </a:cubicBezTo>
                  <a:cubicBezTo>
                    <a:pt x="9874" y="1252"/>
                    <a:pt x="9433" y="1309"/>
                    <a:pt x="8996" y="1309"/>
                  </a:cubicBezTo>
                  <a:cubicBezTo>
                    <a:pt x="8750" y="1309"/>
                    <a:pt x="8506" y="1291"/>
                    <a:pt x="8265" y="1243"/>
                  </a:cubicBezTo>
                  <a:cubicBezTo>
                    <a:pt x="7390" y="1067"/>
                    <a:pt x="6641" y="511"/>
                    <a:pt x="5796" y="222"/>
                  </a:cubicBezTo>
                  <a:cubicBezTo>
                    <a:pt x="5363" y="74"/>
                    <a:pt x="4905" y="1"/>
                    <a:pt x="4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1761884" y="4198480"/>
              <a:ext cx="1045865" cy="665935"/>
            </a:xfrm>
            <a:custGeom>
              <a:avLst/>
              <a:gdLst/>
              <a:ahLst/>
              <a:cxnLst/>
              <a:rect l="l" t="t" r="r" b="b"/>
              <a:pathLst>
                <a:path w="12839" h="8175" extrusionOk="0">
                  <a:moveTo>
                    <a:pt x="4447" y="1"/>
                  </a:moveTo>
                  <a:cubicBezTo>
                    <a:pt x="3739" y="1"/>
                    <a:pt x="3030" y="175"/>
                    <a:pt x="2410" y="517"/>
                  </a:cubicBezTo>
                  <a:cubicBezTo>
                    <a:pt x="2272" y="593"/>
                    <a:pt x="2136" y="680"/>
                    <a:pt x="2043" y="806"/>
                  </a:cubicBezTo>
                  <a:cubicBezTo>
                    <a:pt x="1867" y="1047"/>
                    <a:pt x="1885" y="1373"/>
                    <a:pt x="1883" y="1672"/>
                  </a:cubicBezTo>
                  <a:cubicBezTo>
                    <a:pt x="1876" y="2396"/>
                    <a:pt x="1692" y="3118"/>
                    <a:pt x="1351" y="3758"/>
                  </a:cubicBezTo>
                  <a:cubicBezTo>
                    <a:pt x="1034" y="4351"/>
                    <a:pt x="571" y="4940"/>
                    <a:pt x="648" y="5607"/>
                  </a:cubicBezTo>
                  <a:cubicBezTo>
                    <a:pt x="680" y="5888"/>
                    <a:pt x="810" y="6151"/>
                    <a:pt x="844" y="6432"/>
                  </a:cubicBezTo>
                  <a:cubicBezTo>
                    <a:pt x="914" y="6998"/>
                    <a:pt x="541" y="7586"/>
                    <a:pt x="0" y="7766"/>
                  </a:cubicBezTo>
                  <a:cubicBezTo>
                    <a:pt x="269" y="7677"/>
                    <a:pt x="600" y="7643"/>
                    <a:pt x="963" y="7643"/>
                  </a:cubicBezTo>
                  <a:cubicBezTo>
                    <a:pt x="2059" y="7643"/>
                    <a:pt x="3451" y="7951"/>
                    <a:pt x="4323" y="7976"/>
                  </a:cubicBezTo>
                  <a:cubicBezTo>
                    <a:pt x="5255" y="8002"/>
                    <a:pt x="6308" y="8174"/>
                    <a:pt x="7311" y="8174"/>
                  </a:cubicBezTo>
                  <a:cubicBezTo>
                    <a:pt x="8338" y="8174"/>
                    <a:pt x="9313" y="7994"/>
                    <a:pt x="10054" y="7293"/>
                  </a:cubicBezTo>
                  <a:lnTo>
                    <a:pt x="10054" y="7291"/>
                  </a:lnTo>
                  <a:cubicBezTo>
                    <a:pt x="10187" y="7165"/>
                    <a:pt x="10313" y="7023"/>
                    <a:pt x="10430" y="6861"/>
                  </a:cubicBezTo>
                  <a:cubicBezTo>
                    <a:pt x="10473" y="6802"/>
                    <a:pt x="10516" y="6733"/>
                    <a:pt x="10509" y="6659"/>
                  </a:cubicBezTo>
                  <a:cubicBezTo>
                    <a:pt x="10500" y="6559"/>
                    <a:pt x="10403" y="6494"/>
                    <a:pt x="10315" y="6445"/>
                  </a:cubicBezTo>
                  <a:cubicBezTo>
                    <a:pt x="9876" y="6201"/>
                    <a:pt x="9402" y="6020"/>
                    <a:pt x="8914" y="5910"/>
                  </a:cubicBezTo>
                  <a:cubicBezTo>
                    <a:pt x="9338" y="5464"/>
                    <a:pt x="9946" y="5252"/>
                    <a:pt x="10479" y="4943"/>
                  </a:cubicBezTo>
                  <a:cubicBezTo>
                    <a:pt x="11200" y="4525"/>
                    <a:pt x="12839" y="3096"/>
                    <a:pt x="12572" y="2117"/>
                  </a:cubicBezTo>
                  <a:cubicBezTo>
                    <a:pt x="12375" y="1386"/>
                    <a:pt x="10877" y="1187"/>
                    <a:pt x="10199" y="1157"/>
                  </a:cubicBezTo>
                  <a:cubicBezTo>
                    <a:pt x="10164" y="1155"/>
                    <a:pt x="10129" y="1155"/>
                    <a:pt x="10094" y="1155"/>
                  </a:cubicBezTo>
                  <a:cubicBezTo>
                    <a:pt x="9625" y="1155"/>
                    <a:pt x="9178" y="1284"/>
                    <a:pt x="8701" y="1284"/>
                  </a:cubicBezTo>
                  <a:cubicBezTo>
                    <a:pt x="8559" y="1284"/>
                    <a:pt x="8414" y="1273"/>
                    <a:pt x="8265" y="1243"/>
                  </a:cubicBezTo>
                  <a:cubicBezTo>
                    <a:pt x="7391" y="1067"/>
                    <a:pt x="6641" y="511"/>
                    <a:pt x="5796" y="222"/>
                  </a:cubicBezTo>
                  <a:cubicBezTo>
                    <a:pt x="5363" y="74"/>
                    <a:pt x="4905" y="1"/>
                    <a:pt x="44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1925374" y="3098851"/>
              <a:ext cx="1391581" cy="1319652"/>
            </a:xfrm>
            <a:custGeom>
              <a:avLst/>
              <a:gdLst/>
              <a:ahLst/>
              <a:cxnLst/>
              <a:rect l="l" t="t" r="r" b="b"/>
              <a:pathLst>
                <a:path w="17083" h="16200" extrusionOk="0">
                  <a:moveTo>
                    <a:pt x="3165" y="1"/>
                  </a:moveTo>
                  <a:cubicBezTo>
                    <a:pt x="2956" y="1"/>
                    <a:pt x="2753" y="60"/>
                    <a:pt x="2561" y="206"/>
                  </a:cubicBezTo>
                  <a:cubicBezTo>
                    <a:pt x="687" y="4823"/>
                    <a:pt x="90" y="9678"/>
                    <a:pt x="1" y="14659"/>
                  </a:cubicBezTo>
                  <a:cubicBezTo>
                    <a:pt x="513" y="14498"/>
                    <a:pt x="1050" y="14417"/>
                    <a:pt x="1587" y="14417"/>
                  </a:cubicBezTo>
                  <a:cubicBezTo>
                    <a:pt x="2202" y="14417"/>
                    <a:pt x="2818" y="14523"/>
                    <a:pt x="3396" y="14734"/>
                  </a:cubicBezTo>
                  <a:cubicBezTo>
                    <a:pt x="4463" y="15125"/>
                    <a:pt x="5463" y="15871"/>
                    <a:pt x="6586" y="15871"/>
                  </a:cubicBezTo>
                  <a:cubicBezTo>
                    <a:pt x="6641" y="15871"/>
                    <a:pt x="6696" y="15869"/>
                    <a:pt x="6751" y="15865"/>
                  </a:cubicBezTo>
                  <a:cubicBezTo>
                    <a:pt x="7404" y="15822"/>
                    <a:pt x="8006" y="15513"/>
                    <a:pt x="8630" y="15314"/>
                  </a:cubicBezTo>
                  <a:cubicBezTo>
                    <a:pt x="9296" y="15103"/>
                    <a:pt x="10001" y="15012"/>
                    <a:pt x="10706" y="15012"/>
                  </a:cubicBezTo>
                  <a:cubicBezTo>
                    <a:pt x="11295" y="15012"/>
                    <a:pt x="11884" y="15075"/>
                    <a:pt x="12452" y="15184"/>
                  </a:cubicBezTo>
                  <a:cubicBezTo>
                    <a:pt x="13086" y="15304"/>
                    <a:pt x="13679" y="15507"/>
                    <a:pt x="14276" y="15740"/>
                  </a:cubicBezTo>
                  <a:cubicBezTo>
                    <a:pt x="14569" y="15854"/>
                    <a:pt x="15116" y="16200"/>
                    <a:pt x="15506" y="16200"/>
                  </a:cubicBezTo>
                  <a:cubicBezTo>
                    <a:pt x="15596" y="16200"/>
                    <a:pt x="15677" y="16181"/>
                    <a:pt x="15745" y="16138"/>
                  </a:cubicBezTo>
                  <a:cubicBezTo>
                    <a:pt x="15842" y="16076"/>
                    <a:pt x="15909" y="15973"/>
                    <a:pt x="16010" y="15919"/>
                  </a:cubicBezTo>
                  <a:cubicBezTo>
                    <a:pt x="16087" y="15879"/>
                    <a:pt x="16174" y="15870"/>
                    <a:pt x="16265" y="15870"/>
                  </a:cubicBezTo>
                  <a:cubicBezTo>
                    <a:pt x="16338" y="15870"/>
                    <a:pt x="16413" y="15876"/>
                    <a:pt x="16484" y="15876"/>
                  </a:cubicBezTo>
                  <a:cubicBezTo>
                    <a:pt x="16602" y="15876"/>
                    <a:pt x="16711" y="15860"/>
                    <a:pt x="16789" y="15776"/>
                  </a:cubicBezTo>
                  <a:cubicBezTo>
                    <a:pt x="16865" y="15694"/>
                    <a:pt x="16879" y="15576"/>
                    <a:pt x="16890" y="15465"/>
                  </a:cubicBezTo>
                  <a:cubicBezTo>
                    <a:pt x="16940" y="14964"/>
                    <a:pt x="16990" y="14464"/>
                    <a:pt x="17040" y="13963"/>
                  </a:cubicBezTo>
                  <a:cubicBezTo>
                    <a:pt x="17062" y="13747"/>
                    <a:pt x="17082" y="13525"/>
                    <a:pt x="17038" y="13312"/>
                  </a:cubicBezTo>
                  <a:cubicBezTo>
                    <a:pt x="17003" y="13151"/>
                    <a:pt x="16932" y="13001"/>
                    <a:pt x="16881" y="12845"/>
                  </a:cubicBezTo>
                  <a:cubicBezTo>
                    <a:pt x="16541" y="11805"/>
                    <a:pt x="16764" y="10537"/>
                    <a:pt x="16760" y="9464"/>
                  </a:cubicBezTo>
                  <a:cubicBezTo>
                    <a:pt x="16751" y="7670"/>
                    <a:pt x="16179" y="5932"/>
                    <a:pt x="15613" y="4228"/>
                  </a:cubicBezTo>
                  <a:cubicBezTo>
                    <a:pt x="15539" y="4008"/>
                    <a:pt x="15366" y="3934"/>
                    <a:pt x="15145" y="3934"/>
                  </a:cubicBezTo>
                  <a:cubicBezTo>
                    <a:pt x="14736" y="3934"/>
                    <a:pt x="14160" y="4186"/>
                    <a:pt x="13732" y="4230"/>
                  </a:cubicBezTo>
                  <a:cubicBezTo>
                    <a:pt x="13610" y="4243"/>
                    <a:pt x="13487" y="4249"/>
                    <a:pt x="13365" y="4249"/>
                  </a:cubicBezTo>
                  <a:cubicBezTo>
                    <a:pt x="12488" y="4249"/>
                    <a:pt x="11624" y="3946"/>
                    <a:pt x="10800" y="3622"/>
                  </a:cubicBezTo>
                  <a:cubicBezTo>
                    <a:pt x="8538" y="2733"/>
                    <a:pt x="6352" y="1653"/>
                    <a:pt x="4271" y="400"/>
                  </a:cubicBezTo>
                  <a:cubicBezTo>
                    <a:pt x="3911" y="182"/>
                    <a:pt x="3530" y="1"/>
                    <a:pt x="3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1925374" y="3098851"/>
              <a:ext cx="1091564" cy="1292852"/>
            </a:xfrm>
            <a:custGeom>
              <a:avLst/>
              <a:gdLst/>
              <a:ahLst/>
              <a:cxnLst/>
              <a:rect l="l" t="t" r="r" b="b"/>
              <a:pathLst>
                <a:path w="13400" h="15871" extrusionOk="0">
                  <a:moveTo>
                    <a:pt x="3164" y="1"/>
                  </a:moveTo>
                  <a:cubicBezTo>
                    <a:pt x="2956" y="1"/>
                    <a:pt x="2752" y="60"/>
                    <a:pt x="2561" y="206"/>
                  </a:cubicBezTo>
                  <a:cubicBezTo>
                    <a:pt x="687" y="4823"/>
                    <a:pt x="90" y="9678"/>
                    <a:pt x="1" y="14659"/>
                  </a:cubicBezTo>
                  <a:cubicBezTo>
                    <a:pt x="513" y="14498"/>
                    <a:pt x="1049" y="14418"/>
                    <a:pt x="1586" y="14418"/>
                  </a:cubicBezTo>
                  <a:cubicBezTo>
                    <a:pt x="2202" y="14418"/>
                    <a:pt x="2817" y="14523"/>
                    <a:pt x="3396" y="14734"/>
                  </a:cubicBezTo>
                  <a:cubicBezTo>
                    <a:pt x="4463" y="15125"/>
                    <a:pt x="5463" y="15871"/>
                    <a:pt x="6586" y="15871"/>
                  </a:cubicBezTo>
                  <a:cubicBezTo>
                    <a:pt x="6641" y="15871"/>
                    <a:pt x="6696" y="15869"/>
                    <a:pt x="6751" y="15865"/>
                  </a:cubicBezTo>
                  <a:cubicBezTo>
                    <a:pt x="7581" y="15810"/>
                    <a:pt x="8303" y="15367"/>
                    <a:pt x="9120" y="15278"/>
                  </a:cubicBezTo>
                  <a:cubicBezTo>
                    <a:pt x="9429" y="15245"/>
                    <a:pt x="9745" y="15233"/>
                    <a:pt x="10065" y="15233"/>
                  </a:cubicBezTo>
                  <a:cubicBezTo>
                    <a:pt x="10720" y="15233"/>
                    <a:pt x="11388" y="15283"/>
                    <a:pt x="12025" y="15296"/>
                  </a:cubicBezTo>
                  <a:cubicBezTo>
                    <a:pt x="11783" y="14524"/>
                    <a:pt x="12147" y="13609"/>
                    <a:pt x="12853" y="13213"/>
                  </a:cubicBezTo>
                  <a:cubicBezTo>
                    <a:pt x="13061" y="13097"/>
                    <a:pt x="13319" y="12992"/>
                    <a:pt x="13375" y="12760"/>
                  </a:cubicBezTo>
                  <a:cubicBezTo>
                    <a:pt x="13400" y="12657"/>
                    <a:pt x="13377" y="12551"/>
                    <a:pt x="13354" y="12447"/>
                  </a:cubicBezTo>
                  <a:cubicBezTo>
                    <a:pt x="13216" y="11824"/>
                    <a:pt x="13078" y="11200"/>
                    <a:pt x="12940" y="10577"/>
                  </a:cubicBezTo>
                  <a:cubicBezTo>
                    <a:pt x="12882" y="10314"/>
                    <a:pt x="12818" y="10040"/>
                    <a:pt x="12647" y="9833"/>
                  </a:cubicBezTo>
                  <a:cubicBezTo>
                    <a:pt x="12526" y="9688"/>
                    <a:pt x="12336" y="9587"/>
                    <a:pt x="12154" y="9587"/>
                  </a:cubicBezTo>
                  <a:cubicBezTo>
                    <a:pt x="12075" y="9587"/>
                    <a:pt x="11997" y="9606"/>
                    <a:pt x="11928" y="9648"/>
                  </a:cubicBezTo>
                  <a:cubicBezTo>
                    <a:pt x="11813" y="10413"/>
                    <a:pt x="11464" y="11141"/>
                    <a:pt x="10938" y="11708"/>
                  </a:cubicBezTo>
                  <a:cubicBezTo>
                    <a:pt x="11445" y="9982"/>
                    <a:pt x="11343" y="8345"/>
                    <a:pt x="11481" y="6591"/>
                  </a:cubicBezTo>
                  <a:lnTo>
                    <a:pt x="11481" y="6591"/>
                  </a:lnTo>
                  <a:cubicBezTo>
                    <a:pt x="11479" y="6594"/>
                    <a:pt x="11477" y="6597"/>
                    <a:pt x="11475" y="6600"/>
                  </a:cubicBezTo>
                  <a:cubicBezTo>
                    <a:pt x="10832" y="7566"/>
                    <a:pt x="10263" y="8594"/>
                    <a:pt x="9665" y="9590"/>
                  </a:cubicBezTo>
                  <a:cubicBezTo>
                    <a:pt x="9051" y="10611"/>
                    <a:pt x="8358" y="11701"/>
                    <a:pt x="7243" y="12124"/>
                  </a:cubicBezTo>
                  <a:cubicBezTo>
                    <a:pt x="8290" y="10235"/>
                    <a:pt x="9104" y="8219"/>
                    <a:pt x="9667" y="6136"/>
                  </a:cubicBezTo>
                  <a:cubicBezTo>
                    <a:pt x="9840" y="5494"/>
                    <a:pt x="10451" y="4026"/>
                    <a:pt x="10131" y="3423"/>
                  </a:cubicBezTo>
                  <a:cubicBezTo>
                    <a:pt x="9805" y="2809"/>
                    <a:pt x="8583" y="2682"/>
                    <a:pt x="8015" y="2414"/>
                  </a:cubicBezTo>
                  <a:cubicBezTo>
                    <a:pt x="6734" y="1807"/>
                    <a:pt x="5485" y="1131"/>
                    <a:pt x="4271" y="400"/>
                  </a:cubicBezTo>
                  <a:cubicBezTo>
                    <a:pt x="3910" y="183"/>
                    <a:pt x="3529" y="1"/>
                    <a:pt x="3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1907535" y="4043706"/>
              <a:ext cx="1367713" cy="359809"/>
            </a:xfrm>
            <a:custGeom>
              <a:avLst/>
              <a:gdLst/>
              <a:ahLst/>
              <a:cxnLst/>
              <a:rect l="l" t="t" r="r" b="b"/>
              <a:pathLst>
                <a:path w="16790" h="4417" extrusionOk="0">
                  <a:moveTo>
                    <a:pt x="1521" y="1"/>
                  </a:moveTo>
                  <a:cubicBezTo>
                    <a:pt x="1104" y="1"/>
                    <a:pt x="692" y="84"/>
                    <a:pt x="291" y="316"/>
                  </a:cubicBezTo>
                  <a:cubicBezTo>
                    <a:pt x="294" y="1184"/>
                    <a:pt x="0" y="2096"/>
                    <a:pt x="3" y="2963"/>
                  </a:cubicBezTo>
                  <a:cubicBezTo>
                    <a:pt x="597" y="2707"/>
                    <a:pt x="1244" y="2580"/>
                    <a:pt x="1892" y="2580"/>
                  </a:cubicBezTo>
                  <a:cubicBezTo>
                    <a:pt x="2722" y="2580"/>
                    <a:pt x="3553" y="2789"/>
                    <a:pt x="4275" y="3199"/>
                  </a:cubicBezTo>
                  <a:cubicBezTo>
                    <a:pt x="5079" y="3657"/>
                    <a:pt x="5963" y="4321"/>
                    <a:pt x="6922" y="4321"/>
                  </a:cubicBezTo>
                  <a:cubicBezTo>
                    <a:pt x="7084" y="4321"/>
                    <a:pt x="7248" y="4302"/>
                    <a:pt x="7415" y="4260"/>
                  </a:cubicBezTo>
                  <a:cubicBezTo>
                    <a:pt x="8677" y="3941"/>
                    <a:pt x="9456" y="3525"/>
                    <a:pt x="10734" y="3525"/>
                  </a:cubicBezTo>
                  <a:cubicBezTo>
                    <a:pt x="10848" y="3525"/>
                    <a:pt x="10967" y="3528"/>
                    <a:pt x="11090" y="3535"/>
                  </a:cubicBezTo>
                  <a:cubicBezTo>
                    <a:pt x="12090" y="3591"/>
                    <a:pt x="13094" y="3761"/>
                    <a:pt x="14054" y="4052"/>
                  </a:cubicBezTo>
                  <a:cubicBezTo>
                    <a:pt x="14539" y="4200"/>
                    <a:pt x="15023" y="4412"/>
                    <a:pt x="15538" y="4415"/>
                  </a:cubicBezTo>
                  <a:cubicBezTo>
                    <a:pt x="15635" y="4415"/>
                    <a:pt x="15727" y="4417"/>
                    <a:pt x="15815" y="4417"/>
                  </a:cubicBezTo>
                  <a:cubicBezTo>
                    <a:pt x="16412" y="4417"/>
                    <a:pt x="16789" y="4357"/>
                    <a:pt x="16685" y="3556"/>
                  </a:cubicBezTo>
                  <a:cubicBezTo>
                    <a:pt x="16602" y="2907"/>
                    <a:pt x="16567" y="2231"/>
                    <a:pt x="16790" y="1616"/>
                  </a:cubicBezTo>
                  <a:cubicBezTo>
                    <a:pt x="16148" y="1552"/>
                    <a:pt x="15544" y="1493"/>
                    <a:pt x="14921" y="1325"/>
                  </a:cubicBezTo>
                  <a:cubicBezTo>
                    <a:pt x="14428" y="1193"/>
                    <a:pt x="13929" y="1047"/>
                    <a:pt x="13419" y="1047"/>
                  </a:cubicBezTo>
                  <a:cubicBezTo>
                    <a:pt x="13283" y="1047"/>
                    <a:pt x="13147" y="1057"/>
                    <a:pt x="13009" y="1081"/>
                  </a:cubicBezTo>
                  <a:cubicBezTo>
                    <a:pt x="12234" y="1214"/>
                    <a:pt x="11461" y="1469"/>
                    <a:pt x="10676" y="1533"/>
                  </a:cubicBezTo>
                  <a:cubicBezTo>
                    <a:pt x="10423" y="1553"/>
                    <a:pt x="10172" y="1564"/>
                    <a:pt x="9922" y="1564"/>
                  </a:cubicBezTo>
                  <a:cubicBezTo>
                    <a:pt x="9248" y="1564"/>
                    <a:pt x="8582" y="1489"/>
                    <a:pt x="7914" y="1343"/>
                  </a:cubicBezTo>
                  <a:cubicBezTo>
                    <a:pt x="6456" y="1022"/>
                    <a:pt x="4986" y="735"/>
                    <a:pt x="3535" y="380"/>
                  </a:cubicBezTo>
                  <a:cubicBezTo>
                    <a:pt x="2873" y="217"/>
                    <a:pt x="2191" y="1"/>
                    <a:pt x="1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1907453" y="4043706"/>
              <a:ext cx="1102480" cy="352070"/>
            </a:xfrm>
            <a:custGeom>
              <a:avLst/>
              <a:gdLst/>
              <a:ahLst/>
              <a:cxnLst/>
              <a:rect l="l" t="t" r="r" b="b"/>
              <a:pathLst>
                <a:path w="13534" h="4322" extrusionOk="0">
                  <a:moveTo>
                    <a:pt x="1522" y="1"/>
                  </a:moveTo>
                  <a:cubicBezTo>
                    <a:pt x="1105" y="1"/>
                    <a:pt x="693" y="84"/>
                    <a:pt x="292" y="316"/>
                  </a:cubicBezTo>
                  <a:cubicBezTo>
                    <a:pt x="295" y="1184"/>
                    <a:pt x="0" y="2096"/>
                    <a:pt x="4" y="2963"/>
                  </a:cubicBezTo>
                  <a:cubicBezTo>
                    <a:pt x="598" y="2707"/>
                    <a:pt x="1245" y="2580"/>
                    <a:pt x="1893" y="2580"/>
                  </a:cubicBezTo>
                  <a:cubicBezTo>
                    <a:pt x="2723" y="2580"/>
                    <a:pt x="3554" y="2789"/>
                    <a:pt x="4275" y="3199"/>
                  </a:cubicBezTo>
                  <a:cubicBezTo>
                    <a:pt x="5080" y="3658"/>
                    <a:pt x="5965" y="4321"/>
                    <a:pt x="6924" y="4321"/>
                  </a:cubicBezTo>
                  <a:cubicBezTo>
                    <a:pt x="7086" y="4321"/>
                    <a:pt x="7250" y="4302"/>
                    <a:pt x="7416" y="4261"/>
                  </a:cubicBezTo>
                  <a:cubicBezTo>
                    <a:pt x="8226" y="4055"/>
                    <a:pt x="9030" y="3687"/>
                    <a:pt x="9864" y="3594"/>
                  </a:cubicBezTo>
                  <a:cubicBezTo>
                    <a:pt x="10706" y="3499"/>
                    <a:pt x="11387" y="3687"/>
                    <a:pt x="12131" y="3135"/>
                  </a:cubicBezTo>
                  <a:cubicBezTo>
                    <a:pt x="12195" y="3087"/>
                    <a:pt x="12260" y="3034"/>
                    <a:pt x="12289" y="2960"/>
                  </a:cubicBezTo>
                  <a:cubicBezTo>
                    <a:pt x="12362" y="2777"/>
                    <a:pt x="12186" y="2588"/>
                    <a:pt x="12008" y="2502"/>
                  </a:cubicBezTo>
                  <a:cubicBezTo>
                    <a:pt x="11829" y="2416"/>
                    <a:pt x="11618" y="2363"/>
                    <a:pt x="11509" y="2197"/>
                  </a:cubicBezTo>
                  <a:lnTo>
                    <a:pt x="12808" y="1557"/>
                  </a:lnTo>
                  <a:cubicBezTo>
                    <a:pt x="13534" y="1199"/>
                    <a:pt x="12990" y="1159"/>
                    <a:pt x="12659" y="1159"/>
                  </a:cubicBezTo>
                  <a:cubicBezTo>
                    <a:pt x="12604" y="1159"/>
                    <a:pt x="12555" y="1160"/>
                    <a:pt x="12518" y="1161"/>
                  </a:cubicBezTo>
                  <a:cubicBezTo>
                    <a:pt x="11923" y="1178"/>
                    <a:pt x="11287" y="1483"/>
                    <a:pt x="10677" y="1533"/>
                  </a:cubicBezTo>
                  <a:cubicBezTo>
                    <a:pt x="10424" y="1553"/>
                    <a:pt x="10173" y="1564"/>
                    <a:pt x="9923" y="1564"/>
                  </a:cubicBezTo>
                  <a:cubicBezTo>
                    <a:pt x="9249" y="1564"/>
                    <a:pt x="8583" y="1489"/>
                    <a:pt x="7915" y="1343"/>
                  </a:cubicBezTo>
                  <a:cubicBezTo>
                    <a:pt x="6457" y="1022"/>
                    <a:pt x="4987" y="735"/>
                    <a:pt x="3536" y="380"/>
                  </a:cubicBezTo>
                  <a:cubicBezTo>
                    <a:pt x="2874" y="217"/>
                    <a:pt x="2192" y="1"/>
                    <a:pt x="1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2165763" y="2969656"/>
              <a:ext cx="1149238" cy="508962"/>
            </a:xfrm>
            <a:custGeom>
              <a:avLst/>
              <a:gdLst/>
              <a:ahLst/>
              <a:cxnLst/>
              <a:rect l="l" t="t" r="r" b="b"/>
              <a:pathLst>
                <a:path w="14108" h="6248" extrusionOk="0">
                  <a:moveTo>
                    <a:pt x="1056" y="0"/>
                  </a:moveTo>
                  <a:cubicBezTo>
                    <a:pt x="602" y="797"/>
                    <a:pt x="63" y="1536"/>
                    <a:pt x="0" y="2451"/>
                  </a:cubicBezTo>
                  <a:cubicBezTo>
                    <a:pt x="2286" y="3167"/>
                    <a:pt x="4271" y="4627"/>
                    <a:pt x="6516" y="5460"/>
                  </a:cubicBezTo>
                  <a:cubicBezTo>
                    <a:pt x="7925" y="5982"/>
                    <a:pt x="9427" y="6248"/>
                    <a:pt x="10929" y="6248"/>
                  </a:cubicBezTo>
                  <a:cubicBezTo>
                    <a:pt x="11612" y="6248"/>
                    <a:pt x="12294" y="6193"/>
                    <a:pt x="12968" y="6082"/>
                  </a:cubicBezTo>
                  <a:cubicBezTo>
                    <a:pt x="13171" y="6049"/>
                    <a:pt x="13385" y="6004"/>
                    <a:pt x="13530" y="5858"/>
                  </a:cubicBezTo>
                  <a:cubicBezTo>
                    <a:pt x="13658" y="5729"/>
                    <a:pt x="13707" y="5545"/>
                    <a:pt x="13751" y="5369"/>
                  </a:cubicBezTo>
                  <a:cubicBezTo>
                    <a:pt x="13921" y="4697"/>
                    <a:pt x="13938" y="4178"/>
                    <a:pt x="14107" y="3507"/>
                  </a:cubicBezTo>
                  <a:lnTo>
                    <a:pt x="14107" y="3507"/>
                  </a:lnTo>
                  <a:cubicBezTo>
                    <a:pt x="13214" y="3946"/>
                    <a:pt x="12221" y="4134"/>
                    <a:pt x="11221" y="4134"/>
                  </a:cubicBezTo>
                  <a:cubicBezTo>
                    <a:pt x="10659" y="4134"/>
                    <a:pt x="10095" y="4074"/>
                    <a:pt x="9546" y="3967"/>
                  </a:cubicBezTo>
                  <a:cubicBezTo>
                    <a:pt x="8019" y="3670"/>
                    <a:pt x="6583" y="3024"/>
                    <a:pt x="5194" y="2324"/>
                  </a:cubicBezTo>
                  <a:cubicBezTo>
                    <a:pt x="3782" y="1611"/>
                    <a:pt x="2400" y="835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2183277" y="2989125"/>
              <a:ext cx="721084" cy="424732"/>
            </a:xfrm>
            <a:custGeom>
              <a:avLst/>
              <a:gdLst/>
              <a:ahLst/>
              <a:cxnLst/>
              <a:rect l="l" t="t" r="r" b="b"/>
              <a:pathLst>
                <a:path w="8852" h="5214" extrusionOk="0">
                  <a:moveTo>
                    <a:pt x="719" y="1"/>
                  </a:moveTo>
                  <a:cubicBezTo>
                    <a:pt x="671" y="1"/>
                    <a:pt x="591" y="89"/>
                    <a:pt x="504" y="211"/>
                  </a:cubicBezTo>
                  <a:cubicBezTo>
                    <a:pt x="324" y="465"/>
                    <a:pt x="116" y="866"/>
                    <a:pt x="96" y="926"/>
                  </a:cubicBezTo>
                  <a:cubicBezTo>
                    <a:pt x="0" y="1211"/>
                    <a:pt x="9" y="1550"/>
                    <a:pt x="194" y="1788"/>
                  </a:cubicBezTo>
                  <a:cubicBezTo>
                    <a:pt x="296" y="1921"/>
                    <a:pt x="443" y="2012"/>
                    <a:pt x="587" y="2098"/>
                  </a:cubicBezTo>
                  <a:cubicBezTo>
                    <a:pt x="1696" y="2765"/>
                    <a:pt x="2842" y="3370"/>
                    <a:pt x="4017" y="3912"/>
                  </a:cubicBezTo>
                  <a:cubicBezTo>
                    <a:pt x="5062" y="4394"/>
                    <a:pt x="6075" y="5017"/>
                    <a:pt x="7226" y="5213"/>
                  </a:cubicBezTo>
                  <a:cubicBezTo>
                    <a:pt x="6883" y="4941"/>
                    <a:pt x="6540" y="4668"/>
                    <a:pt x="6198" y="4395"/>
                  </a:cubicBezTo>
                  <a:lnTo>
                    <a:pt x="6198" y="4395"/>
                  </a:lnTo>
                  <a:cubicBezTo>
                    <a:pt x="6249" y="4397"/>
                    <a:pt x="6300" y="4397"/>
                    <a:pt x="6351" y="4397"/>
                  </a:cubicBezTo>
                  <a:cubicBezTo>
                    <a:pt x="6833" y="4397"/>
                    <a:pt x="7317" y="4341"/>
                    <a:pt x="7787" y="4230"/>
                  </a:cubicBezTo>
                  <a:cubicBezTo>
                    <a:pt x="7945" y="4193"/>
                    <a:pt x="8103" y="4149"/>
                    <a:pt x="8234" y="4052"/>
                  </a:cubicBezTo>
                  <a:cubicBezTo>
                    <a:pt x="8852" y="3594"/>
                    <a:pt x="7559" y="3424"/>
                    <a:pt x="7246" y="3308"/>
                  </a:cubicBezTo>
                  <a:cubicBezTo>
                    <a:pt x="6637" y="3081"/>
                    <a:pt x="6047" y="2806"/>
                    <a:pt x="5462" y="2525"/>
                  </a:cubicBezTo>
                  <a:cubicBezTo>
                    <a:pt x="3855" y="1749"/>
                    <a:pt x="2277" y="908"/>
                    <a:pt x="737" y="5"/>
                  </a:cubicBezTo>
                  <a:cubicBezTo>
                    <a:pt x="732" y="2"/>
                    <a:pt x="726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117786" y="3425587"/>
              <a:ext cx="442002" cy="936057"/>
            </a:xfrm>
            <a:custGeom>
              <a:avLst/>
              <a:gdLst/>
              <a:ahLst/>
              <a:cxnLst/>
              <a:rect l="l" t="t" r="r" b="b"/>
              <a:pathLst>
                <a:path w="5426" h="11491" extrusionOk="0">
                  <a:moveTo>
                    <a:pt x="1417" y="1"/>
                  </a:moveTo>
                  <a:lnTo>
                    <a:pt x="0" y="459"/>
                  </a:lnTo>
                  <a:cubicBezTo>
                    <a:pt x="1108" y="4056"/>
                    <a:pt x="1922" y="7816"/>
                    <a:pt x="3460" y="11261"/>
                  </a:cubicBezTo>
                  <a:cubicBezTo>
                    <a:pt x="3494" y="11336"/>
                    <a:pt x="3532" y="11416"/>
                    <a:pt x="3603" y="11458"/>
                  </a:cubicBezTo>
                  <a:cubicBezTo>
                    <a:pt x="3646" y="11483"/>
                    <a:pt x="3694" y="11491"/>
                    <a:pt x="3743" y="11491"/>
                  </a:cubicBezTo>
                  <a:cubicBezTo>
                    <a:pt x="3781" y="11491"/>
                    <a:pt x="3819" y="11486"/>
                    <a:pt x="3857" y="11480"/>
                  </a:cubicBezTo>
                  <a:cubicBezTo>
                    <a:pt x="4417" y="11398"/>
                    <a:pt x="4959" y="11184"/>
                    <a:pt x="5425" y="10860"/>
                  </a:cubicBezTo>
                  <a:cubicBezTo>
                    <a:pt x="3540" y="7427"/>
                    <a:pt x="2842" y="3613"/>
                    <a:pt x="1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0" name="Google Shape;670;p39"/>
            <p:cNvGrpSpPr/>
            <p:nvPr/>
          </p:nvGrpSpPr>
          <p:grpSpPr>
            <a:xfrm>
              <a:off x="1858659" y="4350891"/>
              <a:ext cx="446482" cy="523951"/>
              <a:chOff x="1858659" y="4350891"/>
              <a:chExt cx="446482" cy="523951"/>
            </a:xfrm>
          </p:grpSpPr>
          <p:sp>
            <p:nvSpPr>
              <p:cNvPr id="671" name="Google Shape;671;p39"/>
              <p:cNvSpPr/>
              <p:nvPr/>
            </p:nvSpPr>
            <p:spPr>
              <a:xfrm>
                <a:off x="1858659" y="4350891"/>
                <a:ext cx="446482" cy="523951"/>
              </a:xfrm>
              <a:custGeom>
                <a:avLst/>
                <a:gdLst/>
                <a:ahLst/>
                <a:cxnLst/>
                <a:rect l="l" t="t" r="r" b="b"/>
                <a:pathLst>
                  <a:path w="5481" h="6432" extrusionOk="0">
                    <a:moveTo>
                      <a:pt x="2538" y="1"/>
                    </a:moveTo>
                    <a:cubicBezTo>
                      <a:pt x="2799" y="763"/>
                      <a:pt x="2744" y="1606"/>
                      <a:pt x="2517" y="2379"/>
                    </a:cubicBezTo>
                    <a:cubicBezTo>
                      <a:pt x="2290" y="3151"/>
                      <a:pt x="1899" y="3865"/>
                      <a:pt x="1488" y="4558"/>
                    </a:cubicBezTo>
                    <a:cubicBezTo>
                      <a:pt x="1110" y="5198"/>
                      <a:pt x="675" y="5860"/>
                      <a:pt x="1" y="6174"/>
                    </a:cubicBezTo>
                    <a:lnTo>
                      <a:pt x="3529" y="6432"/>
                    </a:lnTo>
                    <a:cubicBezTo>
                      <a:pt x="4619" y="5485"/>
                      <a:pt x="5053" y="4001"/>
                      <a:pt x="5331" y="2585"/>
                    </a:cubicBezTo>
                    <a:cubicBezTo>
                      <a:pt x="5412" y="2178"/>
                      <a:pt x="5480" y="1739"/>
                      <a:pt x="5307" y="1361"/>
                    </a:cubicBezTo>
                    <a:cubicBezTo>
                      <a:pt x="5193" y="1109"/>
                      <a:pt x="4983" y="913"/>
                      <a:pt x="4761" y="747"/>
                    </a:cubicBezTo>
                    <a:cubicBezTo>
                      <a:pt x="4056" y="218"/>
                      <a:pt x="3420" y="15"/>
                      <a:pt x="25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9"/>
              <p:cNvSpPr/>
              <p:nvPr/>
            </p:nvSpPr>
            <p:spPr>
              <a:xfrm>
                <a:off x="1858659" y="4350891"/>
                <a:ext cx="446482" cy="523951"/>
              </a:xfrm>
              <a:custGeom>
                <a:avLst/>
                <a:gdLst/>
                <a:ahLst/>
                <a:cxnLst/>
                <a:rect l="l" t="t" r="r" b="b"/>
                <a:pathLst>
                  <a:path w="5481" h="6432" extrusionOk="0">
                    <a:moveTo>
                      <a:pt x="2538" y="1"/>
                    </a:moveTo>
                    <a:cubicBezTo>
                      <a:pt x="2799" y="763"/>
                      <a:pt x="2744" y="1606"/>
                      <a:pt x="2517" y="2379"/>
                    </a:cubicBezTo>
                    <a:cubicBezTo>
                      <a:pt x="2290" y="3151"/>
                      <a:pt x="1899" y="3865"/>
                      <a:pt x="1488" y="4558"/>
                    </a:cubicBezTo>
                    <a:cubicBezTo>
                      <a:pt x="1110" y="5198"/>
                      <a:pt x="675" y="5860"/>
                      <a:pt x="1" y="6174"/>
                    </a:cubicBezTo>
                    <a:lnTo>
                      <a:pt x="3529" y="6432"/>
                    </a:lnTo>
                    <a:cubicBezTo>
                      <a:pt x="4619" y="5485"/>
                      <a:pt x="5053" y="4001"/>
                      <a:pt x="5331" y="2585"/>
                    </a:cubicBezTo>
                    <a:cubicBezTo>
                      <a:pt x="5412" y="2178"/>
                      <a:pt x="5480" y="1739"/>
                      <a:pt x="5307" y="1361"/>
                    </a:cubicBezTo>
                    <a:cubicBezTo>
                      <a:pt x="5193" y="1109"/>
                      <a:pt x="4983" y="913"/>
                      <a:pt x="4761" y="747"/>
                    </a:cubicBezTo>
                    <a:cubicBezTo>
                      <a:pt x="4056" y="218"/>
                      <a:pt x="3420" y="15"/>
                      <a:pt x="2538" y="1"/>
                    </a:cubicBezTo>
                    <a:close/>
                  </a:path>
                </a:pathLst>
              </a:custGeom>
              <a:solidFill>
                <a:srgbClr val="FFFFFF">
                  <a:alpha val="6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3" name="Google Shape;673;p39"/>
            <p:cNvSpPr/>
            <p:nvPr/>
          </p:nvSpPr>
          <p:spPr>
            <a:xfrm>
              <a:off x="1701034" y="3787514"/>
              <a:ext cx="663736" cy="862091"/>
            </a:xfrm>
            <a:custGeom>
              <a:avLst/>
              <a:gdLst/>
              <a:ahLst/>
              <a:cxnLst/>
              <a:rect l="l" t="t" r="r" b="b"/>
              <a:pathLst>
                <a:path w="8148" h="10583" extrusionOk="0">
                  <a:moveTo>
                    <a:pt x="591" y="1"/>
                  </a:moveTo>
                  <a:cubicBezTo>
                    <a:pt x="528" y="1"/>
                    <a:pt x="464" y="8"/>
                    <a:pt x="412" y="43"/>
                  </a:cubicBezTo>
                  <a:cubicBezTo>
                    <a:pt x="330" y="100"/>
                    <a:pt x="305" y="206"/>
                    <a:pt x="286" y="303"/>
                  </a:cubicBezTo>
                  <a:cubicBezTo>
                    <a:pt x="136" y="1059"/>
                    <a:pt x="1" y="1904"/>
                    <a:pt x="424" y="2549"/>
                  </a:cubicBezTo>
                  <a:cubicBezTo>
                    <a:pt x="634" y="2869"/>
                    <a:pt x="978" y="3132"/>
                    <a:pt x="1025" y="3512"/>
                  </a:cubicBezTo>
                  <a:cubicBezTo>
                    <a:pt x="1083" y="3973"/>
                    <a:pt x="672" y="4411"/>
                    <a:pt x="774" y="4864"/>
                  </a:cubicBezTo>
                  <a:cubicBezTo>
                    <a:pt x="816" y="5046"/>
                    <a:pt x="935" y="5200"/>
                    <a:pt x="1044" y="5353"/>
                  </a:cubicBezTo>
                  <a:cubicBezTo>
                    <a:pt x="1576" y="6112"/>
                    <a:pt x="2035" y="6936"/>
                    <a:pt x="2006" y="7891"/>
                  </a:cubicBezTo>
                  <a:cubicBezTo>
                    <a:pt x="2003" y="8035"/>
                    <a:pt x="1991" y="8188"/>
                    <a:pt x="2063" y="8313"/>
                  </a:cubicBezTo>
                  <a:cubicBezTo>
                    <a:pt x="2151" y="8465"/>
                    <a:pt x="2334" y="8528"/>
                    <a:pt x="2468" y="8642"/>
                  </a:cubicBezTo>
                  <a:cubicBezTo>
                    <a:pt x="2724" y="8862"/>
                    <a:pt x="2804" y="9239"/>
                    <a:pt x="2964" y="9522"/>
                  </a:cubicBezTo>
                  <a:cubicBezTo>
                    <a:pt x="3158" y="9860"/>
                    <a:pt x="3401" y="10220"/>
                    <a:pt x="3675" y="10503"/>
                  </a:cubicBezTo>
                  <a:cubicBezTo>
                    <a:pt x="3713" y="10542"/>
                    <a:pt x="3763" y="10583"/>
                    <a:pt x="3815" y="10583"/>
                  </a:cubicBezTo>
                  <a:cubicBezTo>
                    <a:pt x="3824" y="10583"/>
                    <a:pt x="3833" y="10582"/>
                    <a:pt x="3842" y="10579"/>
                  </a:cubicBezTo>
                  <a:cubicBezTo>
                    <a:pt x="3886" y="10565"/>
                    <a:pt x="3912" y="10521"/>
                    <a:pt x="3933" y="10481"/>
                  </a:cubicBezTo>
                  <a:cubicBezTo>
                    <a:pt x="4101" y="10177"/>
                    <a:pt x="5259" y="7009"/>
                    <a:pt x="4465" y="7009"/>
                  </a:cubicBezTo>
                  <a:cubicBezTo>
                    <a:pt x="4454" y="7009"/>
                    <a:pt x="4442" y="7010"/>
                    <a:pt x="4430" y="7011"/>
                  </a:cubicBezTo>
                  <a:cubicBezTo>
                    <a:pt x="4509" y="7003"/>
                    <a:pt x="4589" y="6998"/>
                    <a:pt x="4669" y="6998"/>
                  </a:cubicBezTo>
                  <a:cubicBezTo>
                    <a:pt x="5349" y="6998"/>
                    <a:pt x="6026" y="7307"/>
                    <a:pt x="6464" y="7828"/>
                  </a:cubicBezTo>
                  <a:cubicBezTo>
                    <a:pt x="6714" y="8127"/>
                    <a:pt x="6901" y="8501"/>
                    <a:pt x="7241" y="8693"/>
                  </a:cubicBezTo>
                  <a:cubicBezTo>
                    <a:pt x="7341" y="8750"/>
                    <a:pt x="7460" y="8777"/>
                    <a:pt x="7578" y="8777"/>
                  </a:cubicBezTo>
                  <a:cubicBezTo>
                    <a:pt x="7863" y="8777"/>
                    <a:pt x="8145" y="8620"/>
                    <a:pt x="8147" y="8344"/>
                  </a:cubicBezTo>
                  <a:cubicBezTo>
                    <a:pt x="8147" y="8243"/>
                    <a:pt x="8110" y="8146"/>
                    <a:pt x="8075" y="8053"/>
                  </a:cubicBezTo>
                  <a:cubicBezTo>
                    <a:pt x="7774" y="7282"/>
                    <a:pt x="7473" y="6510"/>
                    <a:pt x="7173" y="5739"/>
                  </a:cubicBezTo>
                  <a:cubicBezTo>
                    <a:pt x="7091" y="5532"/>
                    <a:pt x="6999" y="5310"/>
                    <a:pt x="6809" y="5194"/>
                  </a:cubicBezTo>
                  <a:cubicBezTo>
                    <a:pt x="6602" y="5067"/>
                    <a:pt x="6291" y="5075"/>
                    <a:pt x="6176" y="4860"/>
                  </a:cubicBezTo>
                  <a:cubicBezTo>
                    <a:pt x="6110" y="4740"/>
                    <a:pt x="6137" y="4592"/>
                    <a:pt x="6147" y="4455"/>
                  </a:cubicBezTo>
                  <a:cubicBezTo>
                    <a:pt x="6185" y="3950"/>
                    <a:pt x="5964" y="3431"/>
                    <a:pt x="5573" y="3109"/>
                  </a:cubicBezTo>
                  <a:lnTo>
                    <a:pt x="5573" y="3109"/>
                  </a:lnTo>
                  <a:cubicBezTo>
                    <a:pt x="5608" y="3138"/>
                    <a:pt x="5646" y="3152"/>
                    <a:pt x="5686" y="3152"/>
                  </a:cubicBezTo>
                  <a:cubicBezTo>
                    <a:pt x="6207" y="3152"/>
                    <a:pt x="7043" y="820"/>
                    <a:pt x="6302" y="216"/>
                  </a:cubicBezTo>
                  <a:cubicBezTo>
                    <a:pt x="6127" y="74"/>
                    <a:pt x="5708" y="34"/>
                    <a:pt x="5239" y="34"/>
                  </a:cubicBezTo>
                  <a:cubicBezTo>
                    <a:pt x="4622" y="34"/>
                    <a:pt x="3916" y="103"/>
                    <a:pt x="3557" y="103"/>
                  </a:cubicBezTo>
                  <a:cubicBezTo>
                    <a:pt x="3531" y="103"/>
                    <a:pt x="3507" y="103"/>
                    <a:pt x="3485" y="102"/>
                  </a:cubicBezTo>
                  <a:cubicBezTo>
                    <a:pt x="2539" y="68"/>
                    <a:pt x="1593" y="35"/>
                    <a:pt x="647" y="2"/>
                  </a:cubicBezTo>
                  <a:cubicBezTo>
                    <a:pt x="629" y="1"/>
                    <a:pt x="610" y="1"/>
                    <a:pt x="5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1701034" y="3786048"/>
              <a:ext cx="580973" cy="863557"/>
            </a:xfrm>
            <a:custGeom>
              <a:avLst/>
              <a:gdLst/>
              <a:ahLst/>
              <a:cxnLst/>
              <a:rect l="l" t="t" r="r" b="b"/>
              <a:pathLst>
                <a:path w="7132" h="10601" extrusionOk="0">
                  <a:moveTo>
                    <a:pt x="1934" y="1"/>
                  </a:moveTo>
                  <a:cubicBezTo>
                    <a:pt x="1601" y="1"/>
                    <a:pt x="1246" y="23"/>
                    <a:pt x="891" y="23"/>
                  </a:cubicBezTo>
                  <a:cubicBezTo>
                    <a:pt x="809" y="23"/>
                    <a:pt x="728" y="22"/>
                    <a:pt x="647" y="19"/>
                  </a:cubicBezTo>
                  <a:cubicBezTo>
                    <a:pt x="631" y="19"/>
                    <a:pt x="615" y="18"/>
                    <a:pt x="599" y="18"/>
                  </a:cubicBezTo>
                  <a:cubicBezTo>
                    <a:pt x="533" y="18"/>
                    <a:pt x="466" y="25"/>
                    <a:pt x="412" y="61"/>
                  </a:cubicBezTo>
                  <a:cubicBezTo>
                    <a:pt x="330" y="117"/>
                    <a:pt x="304" y="224"/>
                    <a:pt x="286" y="321"/>
                  </a:cubicBezTo>
                  <a:cubicBezTo>
                    <a:pt x="135" y="1077"/>
                    <a:pt x="1" y="1922"/>
                    <a:pt x="424" y="2567"/>
                  </a:cubicBezTo>
                  <a:cubicBezTo>
                    <a:pt x="633" y="2887"/>
                    <a:pt x="978" y="3150"/>
                    <a:pt x="1024" y="3530"/>
                  </a:cubicBezTo>
                  <a:cubicBezTo>
                    <a:pt x="1082" y="3991"/>
                    <a:pt x="672" y="4429"/>
                    <a:pt x="774" y="4882"/>
                  </a:cubicBezTo>
                  <a:cubicBezTo>
                    <a:pt x="815" y="5064"/>
                    <a:pt x="935" y="5218"/>
                    <a:pt x="1043" y="5371"/>
                  </a:cubicBezTo>
                  <a:cubicBezTo>
                    <a:pt x="1576" y="6130"/>
                    <a:pt x="2033" y="6954"/>
                    <a:pt x="2006" y="7909"/>
                  </a:cubicBezTo>
                  <a:cubicBezTo>
                    <a:pt x="2002" y="8053"/>
                    <a:pt x="1990" y="8206"/>
                    <a:pt x="2063" y="8331"/>
                  </a:cubicBezTo>
                  <a:cubicBezTo>
                    <a:pt x="2150" y="8483"/>
                    <a:pt x="2334" y="8546"/>
                    <a:pt x="2468" y="8660"/>
                  </a:cubicBezTo>
                  <a:cubicBezTo>
                    <a:pt x="2724" y="8879"/>
                    <a:pt x="2804" y="9257"/>
                    <a:pt x="2964" y="9540"/>
                  </a:cubicBezTo>
                  <a:cubicBezTo>
                    <a:pt x="3157" y="9878"/>
                    <a:pt x="3401" y="10238"/>
                    <a:pt x="3675" y="10521"/>
                  </a:cubicBezTo>
                  <a:cubicBezTo>
                    <a:pt x="3713" y="10559"/>
                    <a:pt x="3762" y="10600"/>
                    <a:pt x="3813" y="10600"/>
                  </a:cubicBezTo>
                  <a:cubicBezTo>
                    <a:pt x="3822" y="10600"/>
                    <a:pt x="3832" y="10599"/>
                    <a:pt x="3841" y="10596"/>
                  </a:cubicBezTo>
                  <a:cubicBezTo>
                    <a:pt x="3886" y="10583"/>
                    <a:pt x="3912" y="10539"/>
                    <a:pt x="3933" y="10499"/>
                  </a:cubicBezTo>
                  <a:cubicBezTo>
                    <a:pt x="4099" y="10195"/>
                    <a:pt x="5259" y="7027"/>
                    <a:pt x="4465" y="7027"/>
                  </a:cubicBezTo>
                  <a:cubicBezTo>
                    <a:pt x="4453" y="7027"/>
                    <a:pt x="4442" y="7028"/>
                    <a:pt x="4429" y="7029"/>
                  </a:cubicBezTo>
                  <a:lnTo>
                    <a:pt x="4429" y="7029"/>
                  </a:lnTo>
                  <a:cubicBezTo>
                    <a:pt x="4494" y="7022"/>
                    <a:pt x="4560" y="7019"/>
                    <a:pt x="4626" y="7019"/>
                  </a:cubicBezTo>
                  <a:cubicBezTo>
                    <a:pt x="5465" y="7019"/>
                    <a:pt x="6387" y="7557"/>
                    <a:pt x="7093" y="7934"/>
                  </a:cubicBezTo>
                  <a:cubicBezTo>
                    <a:pt x="7132" y="7567"/>
                    <a:pt x="6990" y="7199"/>
                    <a:pt x="6723" y="6938"/>
                  </a:cubicBezTo>
                  <a:lnTo>
                    <a:pt x="6723" y="6938"/>
                  </a:lnTo>
                  <a:cubicBezTo>
                    <a:pt x="6740" y="6909"/>
                    <a:pt x="6727" y="6864"/>
                    <a:pt x="6710" y="6830"/>
                  </a:cubicBezTo>
                  <a:cubicBezTo>
                    <a:pt x="6315" y="6041"/>
                    <a:pt x="5674" y="5377"/>
                    <a:pt x="4899" y="4954"/>
                  </a:cubicBezTo>
                  <a:cubicBezTo>
                    <a:pt x="5063" y="4763"/>
                    <a:pt x="4955" y="4449"/>
                    <a:pt x="4755" y="4295"/>
                  </a:cubicBezTo>
                  <a:cubicBezTo>
                    <a:pt x="4556" y="4140"/>
                    <a:pt x="4296" y="4091"/>
                    <a:pt x="4059" y="4006"/>
                  </a:cubicBezTo>
                  <a:cubicBezTo>
                    <a:pt x="3822" y="3920"/>
                    <a:pt x="3577" y="3767"/>
                    <a:pt x="3518" y="3521"/>
                  </a:cubicBezTo>
                  <a:cubicBezTo>
                    <a:pt x="3465" y="3297"/>
                    <a:pt x="3584" y="3072"/>
                    <a:pt x="3649" y="2849"/>
                  </a:cubicBezTo>
                  <a:cubicBezTo>
                    <a:pt x="3735" y="2561"/>
                    <a:pt x="3731" y="2256"/>
                    <a:pt x="3727" y="1956"/>
                  </a:cubicBezTo>
                  <a:cubicBezTo>
                    <a:pt x="3725" y="1752"/>
                    <a:pt x="3722" y="1546"/>
                    <a:pt x="3698" y="1342"/>
                  </a:cubicBezTo>
                  <a:cubicBezTo>
                    <a:pt x="3557" y="161"/>
                    <a:pt x="2826" y="1"/>
                    <a:pt x="1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1836176" y="3931698"/>
              <a:ext cx="191512" cy="203324"/>
            </a:xfrm>
            <a:custGeom>
              <a:avLst/>
              <a:gdLst/>
              <a:ahLst/>
              <a:cxnLst/>
              <a:rect l="l" t="t" r="r" b="b"/>
              <a:pathLst>
                <a:path w="2351" h="2496" extrusionOk="0">
                  <a:moveTo>
                    <a:pt x="529" y="1"/>
                  </a:moveTo>
                  <a:lnTo>
                    <a:pt x="529" y="2"/>
                  </a:lnTo>
                  <a:cubicBezTo>
                    <a:pt x="538" y="3"/>
                    <a:pt x="547" y="5"/>
                    <a:pt x="555" y="7"/>
                  </a:cubicBezTo>
                  <a:lnTo>
                    <a:pt x="555" y="7"/>
                  </a:lnTo>
                  <a:cubicBezTo>
                    <a:pt x="547" y="5"/>
                    <a:pt x="538" y="3"/>
                    <a:pt x="529" y="1"/>
                  </a:cubicBezTo>
                  <a:close/>
                  <a:moveTo>
                    <a:pt x="555" y="7"/>
                  </a:moveTo>
                  <a:cubicBezTo>
                    <a:pt x="994" y="108"/>
                    <a:pt x="1418" y="267"/>
                    <a:pt x="1810" y="486"/>
                  </a:cubicBezTo>
                  <a:cubicBezTo>
                    <a:pt x="1995" y="594"/>
                    <a:pt x="2209" y="738"/>
                    <a:pt x="2265" y="957"/>
                  </a:cubicBezTo>
                  <a:cubicBezTo>
                    <a:pt x="2335" y="1291"/>
                    <a:pt x="2015" y="1707"/>
                    <a:pt x="1830" y="1969"/>
                  </a:cubicBezTo>
                  <a:cubicBezTo>
                    <a:pt x="1741" y="2092"/>
                    <a:pt x="1650" y="2212"/>
                    <a:pt x="1567" y="2340"/>
                  </a:cubicBezTo>
                  <a:lnTo>
                    <a:pt x="1567" y="2340"/>
                  </a:lnTo>
                  <a:cubicBezTo>
                    <a:pt x="1371" y="2427"/>
                    <a:pt x="1157" y="2469"/>
                    <a:pt x="943" y="2469"/>
                  </a:cubicBezTo>
                  <a:cubicBezTo>
                    <a:pt x="745" y="2469"/>
                    <a:pt x="548" y="2433"/>
                    <a:pt x="364" y="2362"/>
                  </a:cubicBezTo>
                  <a:cubicBezTo>
                    <a:pt x="235" y="2314"/>
                    <a:pt x="113" y="2246"/>
                    <a:pt x="1" y="2164"/>
                  </a:cubicBezTo>
                  <a:lnTo>
                    <a:pt x="1" y="2164"/>
                  </a:lnTo>
                  <a:cubicBezTo>
                    <a:pt x="218" y="2339"/>
                    <a:pt x="486" y="2446"/>
                    <a:pt x="762" y="2482"/>
                  </a:cubicBezTo>
                  <a:cubicBezTo>
                    <a:pt x="832" y="2491"/>
                    <a:pt x="902" y="2495"/>
                    <a:pt x="973" y="2495"/>
                  </a:cubicBezTo>
                  <a:cubicBezTo>
                    <a:pt x="1185" y="2495"/>
                    <a:pt x="1397" y="2454"/>
                    <a:pt x="1590" y="2368"/>
                  </a:cubicBezTo>
                  <a:cubicBezTo>
                    <a:pt x="1760" y="2111"/>
                    <a:pt x="1962" y="1876"/>
                    <a:pt x="2120" y="1612"/>
                  </a:cubicBezTo>
                  <a:cubicBezTo>
                    <a:pt x="2235" y="1414"/>
                    <a:pt x="2351" y="1185"/>
                    <a:pt x="2302" y="949"/>
                  </a:cubicBezTo>
                  <a:cubicBezTo>
                    <a:pt x="2243" y="721"/>
                    <a:pt x="2021" y="566"/>
                    <a:pt x="1825" y="458"/>
                  </a:cubicBezTo>
                  <a:cubicBezTo>
                    <a:pt x="1427" y="245"/>
                    <a:pt x="999" y="92"/>
                    <a:pt x="555" y="7"/>
                  </a:cubicBezTo>
                  <a:close/>
                </a:path>
              </a:pathLst>
            </a:custGeom>
            <a:solidFill>
              <a:srgbClr val="FFFFFF">
                <a:alpha val="32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1622425" y="1417924"/>
              <a:ext cx="896875" cy="2435165"/>
            </a:xfrm>
            <a:custGeom>
              <a:avLst/>
              <a:gdLst/>
              <a:ahLst/>
              <a:cxnLst/>
              <a:rect l="l" t="t" r="r" b="b"/>
              <a:pathLst>
                <a:path w="11010" h="29894" extrusionOk="0">
                  <a:moveTo>
                    <a:pt x="7506" y="0"/>
                  </a:moveTo>
                  <a:cubicBezTo>
                    <a:pt x="5372" y="0"/>
                    <a:pt x="3189" y="2224"/>
                    <a:pt x="2299" y="3973"/>
                  </a:cubicBezTo>
                  <a:lnTo>
                    <a:pt x="2299" y="3972"/>
                  </a:lnTo>
                  <a:cubicBezTo>
                    <a:pt x="1842" y="4869"/>
                    <a:pt x="1651" y="5874"/>
                    <a:pt x="1467" y="6864"/>
                  </a:cubicBezTo>
                  <a:cubicBezTo>
                    <a:pt x="1090" y="8878"/>
                    <a:pt x="713" y="10893"/>
                    <a:pt x="336" y="12908"/>
                  </a:cubicBezTo>
                  <a:cubicBezTo>
                    <a:pt x="260" y="13312"/>
                    <a:pt x="184" y="13727"/>
                    <a:pt x="257" y="14132"/>
                  </a:cubicBezTo>
                  <a:cubicBezTo>
                    <a:pt x="335" y="14566"/>
                    <a:pt x="578" y="14958"/>
                    <a:pt x="644" y="15393"/>
                  </a:cubicBezTo>
                  <a:cubicBezTo>
                    <a:pt x="753" y="16116"/>
                    <a:pt x="363" y="16811"/>
                    <a:pt x="241" y="17531"/>
                  </a:cubicBezTo>
                  <a:cubicBezTo>
                    <a:pt x="0" y="18969"/>
                    <a:pt x="840" y="20388"/>
                    <a:pt x="782" y="21845"/>
                  </a:cubicBezTo>
                  <a:cubicBezTo>
                    <a:pt x="741" y="22898"/>
                    <a:pt x="233" y="23893"/>
                    <a:pt x="214" y="24946"/>
                  </a:cubicBezTo>
                  <a:cubicBezTo>
                    <a:pt x="199" y="25852"/>
                    <a:pt x="315" y="26774"/>
                    <a:pt x="397" y="27650"/>
                  </a:cubicBezTo>
                  <a:cubicBezTo>
                    <a:pt x="426" y="27969"/>
                    <a:pt x="271" y="28273"/>
                    <a:pt x="194" y="28584"/>
                  </a:cubicBezTo>
                  <a:cubicBezTo>
                    <a:pt x="99" y="28967"/>
                    <a:pt x="126" y="29378"/>
                    <a:pt x="270" y="29745"/>
                  </a:cubicBezTo>
                  <a:cubicBezTo>
                    <a:pt x="295" y="29809"/>
                    <a:pt x="333" y="29880"/>
                    <a:pt x="401" y="29892"/>
                  </a:cubicBezTo>
                  <a:cubicBezTo>
                    <a:pt x="407" y="29893"/>
                    <a:pt x="413" y="29893"/>
                    <a:pt x="419" y="29893"/>
                  </a:cubicBezTo>
                  <a:cubicBezTo>
                    <a:pt x="478" y="29893"/>
                    <a:pt x="531" y="29847"/>
                    <a:pt x="578" y="29807"/>
                  </a:cubicBezTo>
                  <a:cubicBezTo>
                    <a:pt x="983" y="29460"/>
                    <a:pt x="1563" y="29352"/>
                    <a:pt x="2173" y="29352"/>
                  </a:cubicBezTo>
                  <a:cubicBezTo>
                    <a:pt x="2925" y="29352"/>
                    <a:pt x="3723" y="29515"/>
                    <a:pt x="4300" y="29595"/>
                  </a:cubicBezTo>
                  <a:cubicBezTo>
                    <a:pt x="4657" y="29644"/>
                    <a:pt x="5876" y="29801"/>
                    <a:pt x="6879" y="29801"/>
                  </a:cubicBezTo>
                  <a:cubicBezTo>
                    <a:pt x="7653" y="29801"/>
                    <a:pt x="8298" y="29708"/>
                    <a:pt x="8317" y="29399"/>
                  </a:cubicBezTo>
                  <a:cubicBezTo>
                    <a:pt x="8330" y="29185"/>
                    <a:pt x="8227" y="28984"/>
                    <a:pt x="8163" y="28779"/>
                  </a:cubicBezTo>
                  <a:cubicBezTo>
                    <a:pt x="7913" y="27973"/>
                    <a:pt x="8266" y="27123"/>
                    <a:pt x="8502" y="26312"/>
                  </a:cubicBezTo>
                  <a:cubicBezTo>
                    <a:pt x="9014" y="24548"/>
                    <a:pt x="8055" y="22962"/>
                    <a:pt x="7806" y="21249"/>
                  </a:cubicBezTo>
                  <a:cubicBezTo>
                    <a:pt x="7777" y="21051"/>
                    <a:pt x="7761" y="20838"/>
                    <a:pt x="7854" y="20662"/>
                  </a:cubicBezTo>
                  <a:cubicBezTo>
                    <a:pt x="7955" y="20472"/>
                    <a:pt x="8159" y="20366"/>
                    <a:pt x="8319" y="20223"/>
                  </a:cubicBezTo>
                  <a:cubicBezTo>
                    <a:pt x="9078" y="19557"/>
                    <a:pt x="8782" y="18352"/>
                    <a:pt x="8840" y="17345"/>
                  </a:cubicBezTo>
                  <a:cubicBezTo>
                    <a:pt x="8873" y="16751"/>
                    <a:pt x="9054" y="16177"/>
                    <a:pt x="9199" y="15600"/>
                  </a:cubicBezTo>
                  <a:cubicBezTo>
                    <a:pt x="9581" y="14088"/>
                    <a:pt x="9734" y="12518"/>
                    <a:pt x="9652" y="10960"/>
                  </a:cubicBezTo>
                  <a:cubicBezTo>
                    <a:pt x="9633" y="10571"/>
                    <a:pt x="9598" y="10178"/>
                    <a:pt x="9656" y="9792"/>
                  </a:cubicBezTo>
                  <a:cubicBezTo>
                    <a:pt x="9713" y="9411"/>
                    <a:pt x="9859" y="9050"/>
                    <a:pt x="9999" y="8692"/>
                  </a:cubicBezTo>
                  <a:cubicBezTo>
                    <a:pt x="10525" y="7346"/>
                    <a:pt x="10993" y="5944"/>
                    <a:pt x="11000" y="4500"/>
                  </a:cubicBezTo>
                  <a:cubicBezTo>
                    <a:pt x="11009" y="3055"/>
                    <a:pt x="10491" y="1543"/>
                    <a:pt x="9350" y="653"/>
                  </a:cubicBezTo>
                  <a:cubicBezTo>
                    <a:pt x="8763" y="195"/>
                    <a:pt x="8137" y="0"/>
                    <a:pt x="7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1622425" y="1417761"/>
              <a:ext cx="713182" cy="2473777"/>
            </a:xfrm>
            <a:custGeom>
              <a:avLst/>
              <a:gdLst/>
              <a:ahLst/>
              <a:cxnLst/>
              <a:rect l="l" t="t" r="r" b="b"/>
              <a:pathLst>
                <a:path w="8755" h="30368" extrusionOk="0">
                  <a:moveTo>
                    <a:pt x="7010" y="0"/>
                  </a:moveTo>
                  <a:cubicBezTo>
                    <a:pt x="6572" y="0"/>
                    <a:pt x="6104" y="150"/>
                    <a:pt x="5659" y="435"/>
                  </a:cubicBezTo>
                  <a:cubicBezTo>
                    <a:pt x="4251" y="1339"/>
                    <a:pt x="3065" y="2469"/>
                    <a:pt x="2299" y="3975"/>
                  </a:cubicBezTo>
                  <a:cubicBezTo>
                    <a:pt x="1842" y="4871"/>
                    <a:pt x="1651" y="5876"/>
                    <a:pt x="1467" y="6866"/>
                  </a:cubicBezTo>
                  <a:cubicBezTo>
                    <a:pt x="1090" y="8880"/>
                    <a:pt x="713" y="10895"/>
                    <a:pt x="336" y="12910"/>
                  </a:cubicBezTo>
                  <a:cubicBezTo>
                    <a:pt x="260" y="13314"/>
                    <a:pt x="184" y="13729"/>
                    <a:pt x="257" y="14134"/>
                  </a:cubicBezTo>
                  <a:cubicBezTo>
                    <a:pt x="335" y="14568"/>
                    <a:pt x="578" y="14960"/>
                    <a:pt x="644" y="15395"/>
                  </a:cubicBezTo>
                  <a:cubicBezTo>
                    <a:pt x="753" y="16118"/>
                    <a:pt x="363" y="16813"/>
                    <a:pt x="241" y="17533"/>
                  </a:cubicBezTo>
                  <a:cubicBezTo>
                    <a:pt x="0" y="18971"/>
                    <a:pt x="840" y="20390"/>
                    <a:pt x="782" y="21847"/>
                  </a:cubicBezTo>
                  <a:cubicBezTo>
                    <a:pt x="741" y="22900"/>
                    <a:pt x="233" y="23895"/>
                    <a:pt x="214" y="24948"/>
                  </a:cubicBezTo>
                  <a:cubicBezTo>
                    <a:pt x="199" y="25854"/>
                    <a:pt x="315" y="26776"/>
                    <a:pt x="397" y="27652"/>
                  </a:cubicBezTo>
                  <a:cubicBezTo>
                    <a:pt x="426" y="27971"/>
                    <a:pt x="271" y="28275"/>
                    <a:pt x="194" y="28586"/>
                  </a:cubicBezTo>
                  <a:cubicBezTo>
                    <a:pt x="99" y="28969"/>
                    <a:pt x="126" y="29380"/>
                    <a:pt x="270" y="29747"/>
                  </a:cubicBezTo>
                  <a:cubicBezTo>
                    <a:pt x="295" y="29811"/>
                    <a:pt x="333" y="29882"/>
                    <a:pt x="401" y="29894"/>
                  </a:cubicBezTo>
                  <a:cubicBezTo>
                    <a:pt x="407" y="29895"/>
                    <a:pt x="413" y="29895"/>
                    <a:pt x="419" y="29895"/>
                  </a:cubicBezTo>
                  <a:cubicBezTo>
                    <a:pt x="478" y="29895"/>
                    <a:pt x="531" y="29849"/>
                    <a:pt x="578" y="29809"/>
                  </a:cubicBezTo>
                  <a:cubicBezTo>
                    <a:pt x="1697" y="28850"/>
                    <a:pt x="5241" y="30367"/>
                    <a:pt x="4567" y="27777"/>
                  </a:cubicBezTo>
                  <a:cubicBezTo>
                    <a:pt x="4397" y="27120"/>
                    <a:pt x="3932" y="26588"/>
                    <a:pt x="3570" y="26016"/>
                  </a:cubicBezTo>
                  <a:cubicBezTo>
                    <a:pt x="3208" y="25442"/>
                    <a:pt x="2939" y="24718"/>
                    <a:pt x="3207" y="24096"/>
                  </a:cubicBezTo>
                  <a:cubicBezTo>
                    <a:pt x="3556" y="23283"/>
                    <a:pt x="4385" y="22979"/>
                    <a:pt x="3853" y="22062"/>
                  </a:cubicBezTo>
                  <a:cubicBezTo>
                    <a:pt x="3557" y="21551"/>
                    <a:pt x="2685" y="21369"/>
                    <a:pt x="2688" y="20675"/>
                  </a:cubicBezTo>
                  <a:cubicBezTo>
                    <a:pt x="2689" y="20291"/>
                    <a:pt x="3042" y="19908"/>
                    <a:pt x="2869" y="19565"/>
                  </a:cubicBezTo>
                  <a:cubicBezTo>
                    <a:pt x="2700" y="19231"/>
                    <a:pt x="2176" y="19261"/>
                    <a:pt x="1944" y="18967"/>
                  </a:cubicBezTo>
                  <a:cubicBezTo>
                    <a:pt x="2441" y="18495"/>
                    <a:pt x="3093" y="18190"/>
                    <a:pt x="3773" y="18108"/>
                  </a:cubicBezTo>
                  <a:cubicBezTo>
                    <a:pt x="4092" y="18070"/>
                    <a:pt x="4448" y="18067"/>
                    <a:pt x="4680" y="17846"/>
                  </a:cubicBezTo>
                  <a:cubicBezTo>
                    <a:pt x="5426" y="17136"/>
                    <a:pt x="4015" y="16363"/>
                    <a:pt x="3519" y="15958"/>
                  </a:cubicBezTo>
                  <a:cubicBezTo>
                    <a:pt x="3726" y="15921"/>
                    <a:pt x="3937" y="15903"/>
                    <a:pt x="4147" y="15903"/>
                  </a:cubicBezTo>
                  <a:cubicBezTo>
                    <a:pt x="4570" y="15903"/>
                    <a:pt x="4992" y="15977"/>
                    <a:pt x="5388" y="16123"/>
                  </a:cubicBezTo>
                  <a:cubicBezTo>
                    <a:pt x="5495" y="16162"/>
                    <a:pt x="5608" y="16206"/>
                    <a:pt x="5718" y="16206"/>
                  </a:cubicBezTo>
                  <a:cubicBezTo>
                    <a:pt x="5761" y="16206"/>
                    <a:pt x="5804" y="16200"/>
                    <a:pt x="5845" y="16183"/>
                  </a:cubicBezTo>
                  <a:cubicBezTo>
                    <a:pt x="6110" y="16076"/>
                    <a:pt x="6079" y="15694"/>
                    <a:pt x="5993" y="15423"/>
                  </a:cubicBezTo>
                  <a:cubicBezTo>
                    <a:pt x="5428" y="13620"/>
                    <a:pt x="4515" y="11927"/>
                    <a:pt x="3321" y="10462"/>
                  </a:cubicBezTo>
                  <a:cubicBezTo>
                    <a:pt x="3433" y="10325"/>
                    <a:pt x="3590" y="10284"/>
                    <a:pt x="3766" y="10284"/>
                  </a:cubicBezTo>
                  <a:cubicBezTo>
                    <a:pt x="4020" y="10284"/>
                    <a:pt x="4316" y="10369"/>
                    <a:pt x="4578" y="10369"/>
                  </a:cubicBezTo>
                  <a:cubicBezTo>
                    <a:pt x="4740" y="10369"/>
                    <a:pt x="4889" y="10336"/>
                    <a:pt x="5008" y="10230"/>
                  </a:cubicBezTo>
                  <a:cubicBezTo>
                    <a:pt x="5263" y="10001"/>
                    <a:pt x="5192" y="9591"/>
                    <a:pt x="5098" y="9261"/>
                  </a:cubicBezTo>
                  <a:cubicBezTo>
                    <a:pt x="4677" y="7775"/>
                    <a:pt x="3437" y="6128"/>
                    <a:pt x="4225" y="4559"/>
                  </a:cubicBezTo>
                  <a:cubicBezTo>
                    <a:pt x="4477" y="4057"/>
                    <a:pt x="4907" y="3672"/>
                    <a:pt x="5328" y="3300"/>
                  </a:cubicBezTo>
                  <a:cubicBezTo>
                    <a:pt x="5856" y="2831"/>
                    <a:pt x="6531" y="2423"/>
                    <a:pt x="7004" y="1964"/>
                  </a:cubicBezTo>
                  <a:cubicBezTo>
                    <a:pt x="6732" y="1743"/>
                    <a:pt x="5764" y="1253"/>
                    <a:pt x="5249" y="1253"/>
                  </a:cubicBezTo>
                  <a:cubicBezTo>
                    <a:pt x="5178" y="1253"/>
                    <a:pt x="5115" y="1263"/>
                    <a:pt x="5064" y="1284"/>
                  </a:cubicBezTo>
                  <a:lnTo>
                    <a:pt x="5064" y="1284"/>
                  </a:lnTo>
                  <a:cubicBezTo>
                    <a:pt x="5616" y="1049"/>
                    <a:pt x="6215" y="932"/>
                    <a:pt x="6815" y="932"/>
                  </a:cubicBezTo>
                  <a:cubicBezTo>
                    <a:pt x="7483" y="932"/>
                    <a:pt x="8152" y="1077"/>
                    <a:pt x="8755" y="1366"/>
                  </a:cubicBezTo>
                  <a:cubicBezTo>
                    <a:pt x="8424" y="435"/>
                    <a:pt x="7759" y="0"/>
                    <a:pt x="70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1620714" y="3311136"/>
              <a:ext cx="707724" cy="376753"/>
            </a:xfrm>
            <a:custGeom>
              <a:avLst/>
              <a:gdLst/>
              <a:ahLst/>
              <a:cxnLst/>
              <a:rect l="l" t="t" r="r" b="b"/>
              <a:pathLst>
                <a:path w="8688" h="4625" extrusionOk="0">
                  <a:moveTo>
                    <a:pt x="3414" y="1"/>
                  </a:moveTo>
                  <a:cubicBezTo>
                    <a:pt x="1920" y="1"/>
                    <a:pt x="385" y="358"/>
                    <a:pt x="86" y="1473"/>
                  </a:cubicBezTo>
                  <a:cubicBezTo>
                    <a:pt x="1" y="1794"/>
                    <a:pt x="49" y="2133"/>
                    <a:pt x="100" y="2461"/>
                  </a:cubicBezTo>
                  <a:cubicBezTo>
                    <a:pt x="210" y="3182"/>
                    <a:pt x="321" y="3903"/>
                    <a:pt x="432" y="4625"/>
                  </a:cubicBezTo>
                  <a:cubicBezTo>
                    <a:pt x="474" y="4550"/>
                    <a:pt x="521" y="4479"/>
                    <a:pt x="570" y="4411"/>
                  </a:cubicBezTo>
                  <a:cubicBezTo>
                    <a:pt x="1287" y="3427"/>
                    <a:pt x="2680" y="3178"/>
                    <a:pt x="3876" y="3178"/>
                  </a:cubicBezTo>
                  <a:cubicBezTo>
                    <a:pt x="3991" y="3178"/>
                    <a:pt x="4105" y="3180"/>
                    <a:pt x="4216" y="3184"/>
                  </a:cubicBezTo>
                  <a:cubicBezTo>
                    <a:pt x="5572" y="3236"/>
                    <a:pt x="7116" y="3436"/>
                    <a:pt x="8143" y="4414"/>
                  </a:cubicBezTo>
                  <a:cubicBezTo>
                    <a:pt x="8143" y="4415"/>
                    <a:pt x="8144" y="4415"/>
                    <a:pt x="8145" y="4415"/>
                  </a:cubicBezTo>
                  <a:cubicBezTo>
                    <a:pt x="8213" y="4415"/>
                    <a:pt x="8688" y="2033"/>
                    <a:pt x="8688" y="1850"/>
                  </a:cubicBezTo>
                  <a:cubicBezTo>
                    <a:pt x="8688" y="1780"/>
                    <a:pt x="8686" y="1705"/>
                    <a:pt x="8649" y="1645"/>
                  </a:cubicBezTo>
                  <a:cubicBezTo>
                    <a:pt x="8612" y="1585"/>
                    <a:pt x="8548" y="1550"/>
                    <a:pt x="8486" y="1519"/>
                  </a:cubicBezTo>
                  <a:cubicBezTo>
                    <a:pt x="7725" y="1123"/>
                    <a:pt x="6949" y="760"/>
                    <a:pt x="6159" y="427"/>
                  </a:cubicBezTo>
                  <a:cubicBezTo>
                    <a:pt x="5616" y="198"/>
                    <a:pt x="4526" y="1"/>
                    <a:pt x="3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1892872" y="1594203"/>
              <a:ext cx="548226" cy="303601"/>
            </a:xfrm>
            <a:custGeom>
              <a:avLst/>
              <a:gdLst/>
              <a:ahLst/>
              <a:cxnLst/>
              <a:rect l="l" t="t" r="r" b="b"/>
              <a:pathLst>
                <a:path w="6730" h="3727" extrusionOk="0">
                  <a:moveTo>
                    <a:pt x="24" y="993"/>
                  </a:moveTo>
                  <a:cubicBezTo>
                    <a:pt x="16" y="1001"/>
                    <a:pt x="8" y="1010"/>
                    <a:pt x="0" y="1018"/>
                  </a:cubicBezTo>
                  <a:lnTo>
                    <a:pt x="1" y="1018"/>
                  </a:lnTo>
                  <a:cubicBezTo>
                    <a:pt x="9" y="1010"/>
                    <a:pt x="16" y="1001"/>
                    <a:pt x="24" y="993"/>
                  </a:cubicBezTo>
                  <a:close/>
                  <a:moveTo>
                    <a:pt x="2287" y="0"/>
                  </a:moveTo>
                  <a:cubicBezTo>
                    <a:pt x="1439" y="0"/>
                    <a:pt x="597" y="368"/>
                    <a:pt x="24" y="993"/>
                  </a:cubicBezTo>
                  <a:lnTo>
                    <a:pt x="24" y="993"/>
                  </a:lnTo>
                  <a:cubicBezTo>
                    <a:pt x="490" y="507"/>
                    <a:pt x="1115" y="184"/>
                    <a:pt x="1777" y="74"/>
                  </a:cubicBezTo>
                  <a:cubicBezTo>
                    <a:pt x="1939" y="48"/>
                    <a:pt x="2102" y="36"/>
                    <a:pt x="2265" y="36"/>
                  </a:cubicBezTo>
                  <a:cubicBezTo>
                    <a:pt x="2511" y="36"/>
                    <a:pt x="2756" y="64"/>
                    <a:pt x="2995" y="115"/>
                  </a:cubicBezTo>
                  <a:cubicBezTo>
                    <a:pt x="4783" y="499"/>
                    <a:pt x="6274" y="1960"/>
                    <a:pt x="6730" y="3726"/>
                  </a:cubicBezTo>
                  <a:cubicBezTo>
                    <a:pt x="6583" y="3103"/>
                    <a:pt x="6303" y="2514"/>
                    <a:pt x="5925" y="1998"/>
                  </a:cubicBezTo>
                  <a:cubicBezTo>
                    <a:pt x="5101" y="878"/>
                    <a:pt x="3794" y="73"/>
                    <a:pt x="2390" y="2"/>
                  </a:cubicBezTo>
                  <a:cubicBezTo>
                    <a:pt x="2356" y="1"/>
                    <a:pt x="2321" y="0"/>
                    <a:pt x="2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1844159" y="2147317"/>
              <a:ext cx="290242" cy="596532"/>
            </a:xfrm>
            <a:custGeom>
              <a:avLst/>
              <a:gdLst/>
              <a:ahLst/>
              <a:cxnLst/>
              <a:rect l="l" t="t" r="r" b="b"/>
              <a:pathLst>
                <a:path w="3563" h="7323" extrusionOk="0">
                  <a:moveTo>
                    <a:pt x="170" y="1"/>
                  </a:moveTo>
                  <a:cubicBezTo>
                    <a:pt x="754" y="1186"/>
                    <a:pt x="1374" y="2430"/>
                    <a:pt x="1965" y="3607"/>
                  </a:cubicBezTo>
                  <a:cubicBezTo>
                    <a:pt x="2228" y="4135"/>
                    <a:pt x="2612" y="4884"/>
                    <a:pt x="2850" y="5414"/>
                  </a:cubicBezTo>
                  <a:cubicBezTo>
                    <a:pt x="3126" y="6015"/>
                    <a:pt x="3365" y="6636"/>
                    <a:pt x="3516" y="7280"/>
                  </a:cubicBezTo>
                  <a:lnTo>
                    <a:pt x="3516" y="7280"/>
                  </a:lnTo>
                  <a:cubicBezTo>
                    <a:pt x="2916" y="7189"/>
                    <a:pt x="1440" y="6965"/>
                    <a:pt x="886" y="6883"/>
                  </a:cubicBezTo>
                  <a:lnTo>
                    <a:pt x="1" y="6751"/>
                  </a:lnTo>
                  <a:lnTo>
                    <a:pt x="884" y="6896"/>
                  </a:lnTo>
                  <a:cubicBezTo>
                    <a:pt x="1467" y="6990"/>
                    <a:pt x="2960" y="7227"/>
                    <a:pt x="3563" y="7323"/>
                  </a:cubicBezTo>
                  <a:cubicBezTo>
                    <a:pt x="3413" y="6658"/>
                    <a:pt x="3168" y="6018"/>
                    <a:pt x="2887" y="5398"/>
                  </a:cubicBezTo>
                  <a:cubicBezTo>
                    <a:pt x="2647" y="4863"/>
                    <a:pt x="2261" y="4123"/>
                    <a:pt x="1996" y="3591"/>
                  </a:cubicBezTo>
                  <a:cubicBezTo>
                    <a:pt x="1403" y="2413"/>
                    <a:pt x="773" y="1178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1709913" y="2378419"/>
              <a:ext cx="69404" cy="284947"/>
            </a:xfrm>
            <a:custGeom>
              <a:avLst/>
              <a:gdLst/>
              <a:ahLst/>
              <a:cxnLst/>
              <a:rect l="l" t="t" r="r" b="b"/>
              <a:pathLst>
                <a:path w="852" h="3498" extrusionOk="0">
                  <a:moveTo>
                    <a:pt x="1" y="0"/>
                  </a:moveTo>
                  <a:cubicBezTo>
                    <a:pt x="206" y="686"/>
                    <a:pt x="433" y="1392"/>
                    <a:pt x="657" y="2071"/>
                  </a:cubicBezTo>
                  <a:cubicBezTo>
                    <a:pt x="808" y="2513"/>
                    <a:pt x="822" y="2812"/>
                    <a:pt x="488" y="3173"/>
                  </a:cubicBezTo>
                  <a:cubicBezTo>
                    <a:pt x="381" y="3292"/>
                    <a:pt x="256" y="3395"/>
                    <a:pt x="132" y="3497"/>
                  </a:cubicBezTo>
                  <a:cubicBezTo>
                    <a:pt x="261" y="3402"/>
                    <a:pt x="389" y="3303"/>
                    <a:pt x="502" y="3187"/>
                  </a:cubicBezTo>
                  <a:cubicBezTo>
                    <a:pt x="759" y="2925"/>
                    <a:pt x="851" y="2653"/>
                    <a:pt x="761" y="2292"/>
                  </a:cubicBezTo>
                  <a:cubicBezTo>
                    <a:pt x="744" y="2213"/>
                    <a:pt x="719" y="2135"/>
                    <a:pt x="695" y="2059"/>
                  </a:cubicBezTo>
                  <a:cubicBezTo>
                    <a:pt x="473" y="1379"/>
                    <a:pt x="238" y="67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2198103" y="2787430"/>
              <a:ext cx="99951" cy="115836"/>
            </a:xfrm>
            <a:custGeom>
              <a:avLst/>
              <a:gdLst/>
              <a:ahLst/>
              <a:cxnLst/>
              <a:rect l="l" t="t" r="r" b="b"/>
              <a:pathLst>
                <a:path w="1227" h="1422" extrusionOk="0">
                  <a:moveTo>
                    <a:pt x="281" y="0"/>
                  </a:moveTo>
                  <a:cubicBezTo>
                    <a:pt x="187" y="0"/>
                    <a:pt x="93" y="8"/>
                    <a:pt x="1" y="24"/>
                  </a:cubicBezTo>
                  <a:cubicBezTo>
                    <a:pt x="201" y="435"/>
                    <a:pt x="405" y="846"/>
                    <a:pt x="617" y="1252"/>
                  </a:cubicBezTo>
                  <a:cubicBezTo>
                    <a:pt x="647" y="1308"/>
                    <a:pt x="677" y="1365"/>
                    <a:pt x="707" y="1421"/>
                  </a:cubicBezTo>
                  <a:cubicBezTo>
                    <a:pt x="681" y="1363"/>
                    <a:pt x="655" y="1305"/>
                    <a:pt x="628" y="1246"/>
                  </a:cubicBezTo>
                  <a:cubicBezTo>
                    <a:pt x="446" y="847"/>
                    <a:pt x="254" y="449"/>
                    <a:pt x="61" y="56"/>
                  </a:cubicBezTo>
                  <a:lnTo>
                    <a:pt x="61" y="56"/>
                  </a:lnTo>
                  <a:cubicBezTo>
                    <a:pt x="146" y="44"/>
                    <a:pt x="232" y="38"/>
                    <a:pt x="319" y="38"/>
                  </a:cubicBezTo>
                  <a:cubicBezTo>
                    <a:pt x="326" y="38"/>
                    <a:pt x="334" y="38"/>
                    <a:pt x="341" y="38"/>
                  </a:cubicBezTo>
                  <a:cubicBezTo>
                    <a:pt x="652" y="45"/>
                    <a:pt x="960" y="133"/>
                    <a:pt x="1226" y="294"/>
                  </a:cubicBezTo>
                  <a:cubicBezTo>
                    <a:pt x="951" y="101"/>
                    <a:pt x="616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1872018" y="2864572"/>
              <a:ext cx="320708" cy="205931"/>
            </a:xfrm>
            <a:custGeom>
              <a:avLst/>
              <a:gdLst/>
              <a:ahLst/>
              <a:cxnLst/>
              <a:rect l="l" t="t" r="r" b="b"/>
              <a:pathLst>
                <a:path w="3937" h="2528" extrusionOk="0">
                  <a:moveTo>
                    <a:pt x="1" y="242"/>
                  </a:moveTo>
                  <a:cubicBezTo>
                    <a:pt x="1" y="243"/>
                    <a:pt x="1" y="245"/>
                    <a:pt x="1" y="246"/>
                  </a:cubicBezTo>
                  <a:lnTo>
                    <a:pt x="1" y="247"/>
                  </a:lnTo>
                  <a:cubicBezTo>
                    <a:pt x="1" y="245"/>
                    <a:pt x="1" y="244"/>
                    <a:pt x="1" y="242"/>
                  </a:cubicBezTo>
                  <a:close/>
                  <a:moveTo>
                    <a:pt x="895" y="0"/>
                  </a:moveTo>
                  <a:cubicBezTo>
                    <a:pt x="706" y="0"/>
                    <a:pt x="516" y="10"/>
                    <a:pt x="328" y="28"/>
                  </a:cubicBezTo>
                  <a:cubicBezTo>
                    <a:pt x="199" y="44"/>
                    <a:pt x="20" y="90"/>
                    <a:pt x="1" y="242"/>
                  </a:cubicBezTo>
                  <a:lnTo>
                    <a:pt x="1" y="242"/>
                  </a:lnTo>
                  <a:cubicBezTo>
                    <a:pt x="24" y="93"/>
                    <a:pt x="202" y="54"/>
                    <a:pt x="329" y="41"/>
                  </a:cubicBezTo>
                  <a:cubicBezTo>
                    <a:pt x="410" y="34"/>
                    <a:pt x="502" y="30"/>
                    <a:pt x="583" y="28"/>
                  </a:cubicBezTo>
                  <a:cubicBezTo>
                    <a:pt x="651" y="25"/>
                    <a:pt x="720" y="24"/>
                    <a:pt x="789" y="24"/>
                  </a:cubicBezTo>
                  <a:cubicBezTo>
                    <a:pt x="1170" y="24"/>
                    <a:pt x="1552" y="62"/>
                    <a:pt x="1924" y="154"/>
                  </a:cubicBezTo>
                  <a:cubicBezTo>
                    <a:pt x="2142" y="209"/>
                    <a:pt x="2354" y="284"/>
                    <a:pt x="2556" y="383"/>
                  </a:cubicBezTo>
                  <a:cubicBezTo>
                    <a:pt x="3261" y="713"/>
                    <a:pt x="3831" y="1400"/>
                    <a:pt x="3906" y="2190"/>
                  </a:cubicBezTo>
                  <a:cubicBezTo>
                    <a:pt x="3916" y="2302"/>
                    <a:pt x="3916" y="2415"/>
                    <a:pt x="3904" y="2527"/>
                  </a:cubicBezTo>
                  <a:cubicBezTo>
                    <a:pt x="3937" y="2304"/>
                    <a:pt x="3920" y="2073"/>
                    <a:pt x="3865" y="1854"/>
                  </a:cubicBezTo>
                  <a:cubicBezTo>
                    <a:pt x="3721" y="1301"/>
                    <a:pt x="3346" y="824"/>
                    <a:pt x="2871" y="513"/>
                  </a:cubicBezTo>
                  <a:cubicBezTo>
                    <a:pt x="2585" y="326"/>
                    <a:pt x="2262" y="199"/>
                    <a:pt x="1932" y="118"/>
                  </a:cubicBezTo>
                  <a:cubicBezTo>
                    <a:pt x="1593" y="34"/>
                    <a:pt x="1244" y="0"/>
                    <a:pt x="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2507406" y="1716719"/>
              <a:ext cx="260509" cy="99707"/>
            </a:xfrm>
            <a:custGeom>
              <a:avLst/>
              <a:gdLst/>
              <a:ahLst/>
              <a:cxnLst/>
              <a:rect l="l" t="t" r="r" b="b"/>
              <a:pathLst>
                <a:path w="3198" h="1224" extrusionOk="0">
                  <a:moveTo>
                    <a:pt x="106" y="0"/>
                  </a:moveTo>
                  <a:cubicBezTo>
                    <a:pt x="0" y="0"/>
                    <a:pt x="25" y="555"/>
                    <a:pt x="76" y="626"/>
                  </a:cubicBezTo>
                  <a:cubicBezTo>
                    <a:pt x="177" y="770"/>
                    <a:pt x="569" y="764"/>
                    <a:pt x="726" y="796"/>
                  </a:cubicBezTo>
                  <a:cubicBezTo>
                    <a:pt x="1469" y="946"/>
                    <a:pt x="2205" y="1111"/>
                    <a:pt x="2957" y="1218"/>
                  </a:cubicBezTo>
                  <a:cubicBezTo>
                    <a:pt x="2976" y="1221"/>
                    <a:pt x="2996" y="1223"/>
                    <a:pt x="3016" y="1223"/>
                  </a:cubicBezTo>
                  <a:cubicBezTo>
                    <a:pt x="3052" y="1223"/>
                    <a:pt x="3087" y="1216"/>
                    <a:pt x="3110" y="1190"/>
                  </a:cubicBezTo>
                  <a:cubicBezTo>
                    <a:pt x="3136" y="1160"/>
                    <a:pt x="3137" y="1115"/>
                    <a:pt x="3136" y="1075"/>
                  </a:cubicBezTo>
                  <a:cubicBezTo>
                    <a:pt x="3130" y="764"/>
                    <a:pt x="3198" y="584"/>
                    <a:pt x="2856" y="519"/>
                  </a:cubicBezTo>
                  <a:cubicBezTo>
                    <a:pt x="1941" y="346"/>
                    <a:pt x="1026" y="173"/>
                    <a:pt x="111" y="1"/>
                  </a:cubicBezTo>
                  <a:cubicBezTo>
                    <a:pt x="109" y="0"/>
                    <a:pt x="108" y="0"/>
                    <a:pt x="106" y="0"/>
                  </a:cubicBezTo>
                  <a:close/>
                </a:path>
              </a:pathLst>
            </a:custGeom>
            <a:solidFill>
              <a:srgbClr val="191919">
                <a:alpha val="26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39"/>
          <p:cNvSpPr txBox="1">
            <a:spLocks noGrp="1"/>
          </p:cNvSpPr>
          <p:nvPr>
            <p:ph type="subTitle" idx="1"/>
          </p:nvPr>
        </p:nvSpPr>
        <p:spPr>
          <a:xfrm>
            <a:off x="3009874" y="2364227"/>
            <a:ext cx="4359000" cy="8007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n-US" sz="2000" b="1" dirty="0"/>
              <a:t>Protecting Communities Through Early Fire Detection</a:t>
            </a:r>
            <a:endParaRPr sz="2000" dirty="0"/>
          </a:p>
        </p:txBody>
      </p:sp>
      <p:sp>
        <p:nvSpPr>
          <p:cNvPr id="687" name="Google Shape;687;p39"/>
          <p:cNvSpPr txBox="1">
            <a:spLocks noGrp="1"/>
          </p:cNvSpPr>
          <p:nvPr>
            <p:ph type="ctrTitle" idx="2"/>
          </p:nvPr>
        </p:nvSpPr>
        <p:spPr>
          <a:xfrm>
            <a:off x="3055339" y="1419792"/>
            <a:ext cx="4349255" cy="845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e-DE" dirty="0"/>
              <a:t>VisionAngels</a:t>
            </a:r>
            <a:endParaRPr lang="en-US" b="1" dirty="0"/>
          </a:p>
        </p:txBody>
      </p:sp>
      <p:cxnSp>
        <p:nvCxnSpPr>
          <p:cNvPr id="688" name="Google Shape;688;p39"/>
          <p:cNvCxnSpPr/>
          <p:nvPr/>
        </p:nvCxnSpPr>
        <p:spPr>
          <a:xfrm rot="10800000">
            <a:off x="2582205" y="2340191"/>
            <a:ext cx="53802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49"/>
          <p:cNvGrpSpPr/>
          <p:nvPr/>
        </p:nvGrpSpPr>
        <p:grpSpPr>
          <a:xfrm flipH="1">
            <a:off x="6965887" y="2873487"/>
            <a:ext cx="2255251" cy="2358795"/>
            <a:chOff x="4327450" y="961775"/>
            <a:chExt cx="3313135" cy="3640678"/>
          </a:xfrm>
        </p:grpSpPr>
        <p:sp>
          <p:nvSpPr>
            <p:cNvPr id="1146" name="Google Shape;1146;p49"/>
            <p:cNvSpPr/>
            <p:nvPr/>
          </p:nvSpPr>
          <p:spPr>
            <a:xfrm>
              <a:off x="4327450" y="961775"/>
              <a:ext cx="3313135" cy="3631366"/>
            </a:xfrm>
            <a:custGeom>
              <a:avLst/>
              <a:gdLst/>
              <a:ahLst/>
              <a:cxnLst/>
              <a:rect l="l" t="t" r="r" b="b"/>
              <a:pathLst>
                <a:path w="22784" h="24972" extrusionOk="0">
                  <a:moveTo>
                    <a:pt x="10781" y="1"/>
                  </a:moveTo>
                  <a:lnTo>
                    <a:pt x="10781" y="1"/>
                  </a:lnTo>
                  <a:cubicBezTo>
                    <a:pt x="6850" y="1017"/>
                    <a:pt x="3500" y="4054"/>
                    <a:pt x="2108" y="7866"/>
                  </a:cubicBezTo>
                  <a:cubicBezTo>
                    <a:pt x="2327" y="7264"/>
                    <a:pt x="2020" y="5884"/>
                    <a:pt x="1870" y="5276"/>
                  </a:cubicBezTo>
                  <a:lnTo>
                    <a:pt x="1870" y="5276"/>
                  </a:lnTo>
                  <a:cubicBezTo>
                    <a:pt x="1918" y="5471"/>
                    <a:pt x="956" y="6565"/>
                    <a:pt x="836" y="6844"/>
                  </a:cubicBezTo>
                  <a:cubicBezTo>
                    <a:pt x="521" y="7575"/>
                    <a:pt x="516" y="8418"/>
                    <a:pt x="509" y="9199"/>
                  </a:cubicBezTo>
                  <a:cubicBezTo>
                    <a:pt x="487" y="11486"/>
                    <a:pt x="465" y="13771"/>
                    <a:pt x="444" y="16057"/>
                  </a:cubicBezTo>
                  <a:cubicBezTo>
                    <a:pt x="440" y="16346"/>
                    <a:pt x="438" y="16635"/>
                    <a:pt x="435" y="16924"/>
                  </a:cubicBezTo>
                  <a:cubicBezTo>
                    <a:pt x="422" y="18290"/>
                    <a:pt x="346" y="19655"/>
                    <a:pt x="312" y="21021"/>
                  </a:cubicBezTo>
                  <a:cubicBezTo>
                    <a:pt x="281" y="22298"/>
                    <a:pt x="448" y="23510"/>
                    <a:pt x="0" y="24703"/>
                  </a:cubicBezTo>
                  <a:cubicBezTo>
                    <a:pt x="1574" y="24894"/>
                    <a:pt x="3162" y="24909"/>
                    <a:pt x="4747" y="24922"/>
                  </a:cubicBezTo>
                  <a:cubicBezTo>
                    <a:pt x="6504" y="24936"/>
                    <a:pt x="8263" y="24950"/>
                    <a:pt x="10021" y="24964"/>
                  </a:cubicBezTo>
                  <a:cubicBezTo>
                    <a:pt x="10455" y="24968"/>
                    <a:pt x="10891" y="24971"/>
                    <a:pt x="11326" y="24971"/>
                  </a:cubicBezTo>
                  <a:cubicBezTo>
                    <a:pt x="12833" y="24971"/>
                    <a:pt x="14341" y="24928"/>
                    <a:pt x="15828" y="24695"/>
                  </a:cubicBezTo>
                  <a:cubicBezTo>
                    <a:pt x="16917" y="24524"/>
                    <a:pt x="18009" y="24244"/>
                    <a:pt x="18942" y="23660"/>
                  </a:cubicBezTo>
                  <a:lnTo>
                    <a:pt x="18942" y="23660"/>
                  </a:lnTo>
                  <a:cubicBezTo>
                    <a:pt x="17930" y="23710"/>
                    <a:pt x="16919" y="23761"/>
                    <a:pt x="15908" y="23811"/>
                  </a:cubicBezTo>
                  <a:cubicBezTo>
                    <a:pt x="17372" y="23082"/>
                    <a:pt x="18712" y="22104"/>
                    <a:pt x="19851" y="20930"/>
                  </a:cubicBezTo>
                  <a:cubicBezTo>
                    <a:pt x="20768" y="19986"/>
                    <a:pt x="21585" y="18844"/>
                    <a:pt x="21703" y="17533"/>
                  </a:cubicBezTo>
                  <a:cubicBezTo>
                    <a:pt x="21800" y="16461"/>
                    <a:pt x="21022" y="15582"/>
                    <a:pt x="20037" y="15223"/>
                  </a:cubicBezTo>
                  <a:cubicBezTo>
                    <a:pt x="19695" y="15099"/>
                    <a:pt x="19338" y="15048"/>
                    <a:pt x="18977" y="15048"/>
                  </a:cubicBezTo>
                  <a:cubicBezTo>
                    <a:pt x="18459" y="15048"/>
                    <a:pt x="17932" y="15152"/>
                    <a:pt x="17431" y="15292"/>
                  </a:cubicBezTo>
                  <a:cubicBezTo>
                    <a:pt x="16010" y="15689"/>
                    <a:pt x="14677" y="16358"/>
                    <a:pt x="13432" y="17149"/>
                  </a:cubicBezTo>
                  <a:cubicBezTo>
                    <a:pt x="15306" y="15792"/>
                    <a:pt x="17365" y="14690"/>
                    <a:pt x="19534" y="13883"/>
                  </a:cubicBezTo>
                  <a:cubicBezTo>
                    <a:pt x="20546" y="13507"/>
                    <a:pt x="21598" y="13187"/>
                    <a:pt x="22484" y="12572"/>
                  </a:cubicBezTo>
                  <a:cubicBezTo>
                    <a:pt x="22578" y="12508"/>
                    <a:pt x="22675" y="12433"/>
                    <a:pt x="22706" y="12324"/>
                  </a:cubicBezTo>
                  <a:cubicBezTo>
                    <a:pt x="22783" y="12064"/>
                    <a:pt x="22464" y="11874"/>
                    <a:pt x="22202" y="11802"/>
                  </a:cubicBezTo>
                  <a:cubicBezTo>
                    <a:pt x="21494" y="11610"/>
                    <a:pt x="20765" y="11523"/>
                    <a:pt x="20033" y="11523"/>
                  </a:cubicBezTo>
                  <a:cubicBezTo>
                    <a:pt x="18807" y="11523"/>
                    <a:pt x="17571" y="11768"/>
                    <a:pt x="16410" y="12173"/>
                  </a:cubicBezTo>
                  <a:cubicBezTo>
                    <a:pt x="13654" y="13134"/>
                    <a:pt x="11153" y="14856"/>
                    <a:pt x="9101" y="16906"/>
                  </a:cubicBezTo>
                  <a:cubicBezTo>
                    <a:pt x="10952" y="15055"/>
                    <a:pt x="12644" y="13060"/>
                    <a:pt x="14177" y="10952"/>
                  </a:cubicBezTo>
                  <a:cubicBezTo>
                    <a:pt x="15618" y="8971"/>
                    <a:pt x="16695" y="6558"/>
                    <a:pt x="16381" y="4129"/>
                  </a:cubicBezTo>
                  <a:cubicBezTo>
                    <a:pt x="16209" y="2791"/>
                    <a:pt x="15626" y="1544"/>
                    <a:pt x="15052" y="321"/>
                  </a:cubicBezTo>
                  <a:cubicBezTo>
                    <a:pt x="14625" y="2093"/>
                    <a:pt x="12823" y="3132"/>
                    <a:pt x="11157" y="3874"/>
                  </a:cubicBezTo>
                  <a:cubicBezTo>
                    <a:pt x="9491" y="4617"/>
                    <a:pt x="7639" y="5406"/>
                    <a:pt x="6854" y="7051"/>
                  </a:cubicBezTo>
                  <a:cubicBezTo>
                    <a:pt x="7801" y="4507"/>
                    <a:pt x="8809" y="1867"/>
                    <a:pt x="10781" y="1"/>
                  </a:cubicBezTo>
                  <a:close/>
                </a:path>
              </a:pathLst>
            </a:custGeom>
            <a:solidFill>
              <a:srgbClr val="5D0F1D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9"/>
            <p:cNvSpPr/>
            <p:nvPr/>
          </p:nvSpPr>
          <p:spPr>
            <a:xfrm>
              <a:off x="4418626" y="1874555"/>
              <a:ext cx="2424504" cy="2727887"/>
            </a:xfrm>
            <a:custGeom>
              <a:avLst/>
              <a:gdLst/>
              <a:ahLst/>
              <a:cxnLst/>
              <a:rect l="l" t="t" r="r" b="b"/>
              <a:pathLst>
                <a:path w="16673" h="18759" extrusionOk="0">
                  <a:moveTo>
                    <a:pt x="4739" y="1"/>
                  </a:moveTo>
                  <a:lnTo>
                    <a:pt x="4739" y="1"/>
                  </a:lnTo>
                  <a:cubicBezTo>
                    <a:pt x="2780" y="3047"/>
                    <a:pt x="1830" y="6727"/>
                    <a:pt x="2069" y="10340"/>
                  </a:cubicBezTo>
                  <a:cubicBezTo>
                    <a:pt x="1918" y="8711"/>
                    <a:pt x="1612" y="6686"/>
                    <a:pt x="652" y="5314"/>
                  </a:cubicBezTo>
                  <a:cubicBezTo>
                    <a:pt x="603" y="5245"/>
                    <a:pt x="554" y="5175"/>
                    <a:pt x="503" y="5108"/>
                  </a:cubicBezTo>
                  <a:cubicBezTo>
                    <a:pt x="224" y="9485"/>
                    <a:pt x="56" y="13869"/>
                    <a:pt x="0" y="18255"/>
                  </a:cubicBezTo>
                  <a:cubicBezTo>
                    <a:pt x="2531" y="18759"/>
                    <a:pt x="5049" y="18478"/>
                    <a:pt x="7600" y="18637"/>
                  </a:cubicBezTo>
                  <a:cubicBezTo>
                    <a:pt x="8244" y="18677"/>
                    <a:pt x="8888" y="18702"/>
                    <a:pt x="9531" y="18702"/>
                  </a:cubicBezTo>
                  <a:cubicBezTo>
                    <a:pt x="10405" y="18702"/>
                    <a:pt x="11277" y="18656"/>
                    <a:pt x="12142" y="18540"/>
                  </a:cubicBezTo>
                  <a:cubicBezTo>
                    <a:pt x="12792" y="18453"/>
                    <a:pt x="13335" y="18370"/>
                    <a:pt x="13877" y="17956"/>
                  </a:cubicBezTo>
                  <a:cubicBezTo>
                    <a:pt x="14231" y="17684"/>
                    <a:pt x="14583" y="16684"/>
                    <a:pt x="14841" y="16552"/>
                  </a:cubicBezTo>
                  <a:lnTo>
                    <a:pt x="14841" y="16552"/>
                  </a:lnTo>
                  <a:cubicBezTo>
                    <a:pt x="13899" y="17031"/>
                    <a:pt x="12830" y="17181"/>
                    <a:pt x="11784" y="17325"/>
                  </a:cubicBezTo>
                  <a:cubicBezTo>
                    <a:pt x="13739" y="16735"/>
                    <a:pt x="15138" y="15426"/>
                    <a:pt x="16326" y="13820"/>
                  </a:cubicBezTo>
                  <a:cubicBezTo>
                    <a:pt x="16472" y="13621"/>
                    <a:pt x="16618" y="13405"/>
                    <a:pt x="16635" y="13160"/>
                  </a:cubicBezTo>
                  <a:cubicBezTo>
                    <a:pt x="16672" y="12623"/>
                    <a:pt x="16114" y="12254"/>
                    <a:pt x="15612" y="12061"/>
                  </a:cubicBezTo>
                  <a:cubicBezTo>
                    <a:pt x="14838" y="11765"/>
                    <a:pt x="13944" y="11622"/>
                    <a:pt x="13028" y="11622"/>
                  </a:cubicBezTo>
                  <a:cubicBezTo>
                    <a:pt x="11489" y="11622"/>
                    <a:pt x="9891" y="12025"/>
                    <a:pt x="8702" y="12784"/>
                  </a:cubicBezTo>
                  <a:cubicBezTo>
                    <a:pt x="9844" y="12055"/>
                    <a:pt x="10872" y="11151"/>
                    <a:pt x="11743" y="10114"/>
                  </a:cubicBezTo>
                  <a:lnTo>
                    <a:pt x="11743" y="10114"/>
                  </a:lnTo>
                  <a:cubicBezTo>
                    <a:pt x="10249" y="10411"/>
                    <a:pt x="8994" y="11385"/>
                    <a:pt x="7801" y="12329"/>
                  </a:cubicBezTo>
                  <a:cubicBezTo>
                    <a:pt x="6901" y="13041"/>
                    <a:pt x="5991" y="13719"/>
                    <a:pt x="5163" y="14515"/>
                  </a:cubicBezTo>
                  <a:cubicBezTo>
                    <a:pt x="5727" y="12690"/>
                    <a:pt x="6748" y="11047"/>
                    <a:pt x="7758" y="9425"/>
                  </a:cubicBezTo>
                  <a:lnTo>
                    <a:pt x="12112" y="2436"/>
                  </a:lnTo>
                  <a:cubicBezTo>
                    <a:pt x="12412" y="1954"/>
                    <a:pt x="12723" y="1432"/>
                    <a:pt x="12700" y="863"/>
                  </a:cubicBezTo>
                  <a:cubicBezTo>
                    <a:pt x="12692" y="680"/>
                    <a:pt x="12634" y="479"/>
                    <a:pt x="12477" y="384"/>
                  </a:cubicBezTo>
                  <a:cubicBezTo>
                    <a:pt x="12413" y="346"/>
                    <a:pt x="12343" y="331"/>
                    <a:pt x="12271" y="331"/>
                  </a:cubicBezTo>
                  <a:cubicBezTo>
                    <a:pt x="12129" y="331"/>
                    <a:pt x="11978" y="389"/>
                    <a:pt x="11845" y="448"/>
                  </a:cubicBezTo>
                  <a:cubicBezTo>
                    <a:pt x="10322" y="1122"/>
                    <a:pt x="8786" y="1803"/>
                    <a:pt x="7448" y="2795"/>
                  </a:cubicBezTo>
                  <a:cubicBezTo>
                    <a:pt x="5995" y="3871"/>
                    <a:pt x="4596" y="5387"/>
                    <a:pt x="4291" y="7249"/>
                  </a:cubicBezTo>
                  <a:cubicBezTo>
                    <a:pt x="4682" y="4856"/>
                    <a:pt x="4832" y="2423"/>
                    <a:pt x="4739" y="1"/>
                  </a:cubicBezTo>
                  <a:close/>
                </a:path>
              </a:pathLst>
            </a:custGeom>
            <a:solidFill>
              <a:srgbClr val="B31B18">
                <a:alpha val="3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9"/>
            <p:cNvSpPr/>
            <p:nvPr/>
          </p:nvSpPr>
          <p:spPr>
            <a:xfrm>
              <a:off x="4418625" y="2758622"/>
              <a:ext cx="1638747" cy="1843822"/>
            </a:xfrm>
            <a:custGeom>
              <a:avLst/>
              <a:gdLst/>
              <a:ahLst/>
              <a:cxnLst/>
              <a:rect l="l" t="t" r="r" b="b"/>
              <a:pathLst>
                <a:path w="16673" h="18759" extrusionOk="0">
                  <a:moveTo>
                    <a:pt x="4739" y="1"/>
                  </a:moveTo>
                  <a:lnTo>
                    <a:pt x="4739" y="1"/>
                  </a:lnTo>
                  <a:cubicBezTo>
                    <a:pt x="2780" y="3047"/>
                    <a:pt x="1830" y="6727"/>
                    <a:pt x="2069" y="10340"/>
                  </a:cubicBezTo>
                  <a:cubicBezTo>
                    <a:pt x="1918" y="8711"/>
                    <a:pt x="1612" y="6686"/>
                    <a:pt x="652" y="5314"/>
                  </a:cubicBezTo>
                  <a:cubicBezTo>
                    <a:pt x="603" y="5245"/>
                    <a:pt x="554" y="5175"/>
                    <a:pt x="503" y="5108"/>
                  </a:cubicBezTo>
                  <a:cubicBezTo>
                    <a:pt x="224" y="9485"/>
                    <a:pt x="56" y="13869"/>
                    <a:pt x="0" y="18255"/>
                  </a:cubicBezTo>
                  <a:cubicBezTo>
                    <a:pt x="2531" y="18759"/>
                    <a:pt x="5049" y="18478"/>
                    <a:pt x="7600" y="18637"/>
                  </a:cubicBezTo>
                  <a:cubicBezTo>
                    <a:pt x="8244" y="18677"/>
                    <a:pt x="8888" y="18702"/>
                    <a:pt x="9531" y="18702"/>
                  </a:cubicBezTo>
                  <a:cubicBezTo>
                    <a:pt x="10405" y="18702"/>
                    <a:pt x="11277" y="18656"/>
                    <a:pt x="12142" y="18540"/>
                  </a:cubicBezTo>
                  <a:cubicBezTo>
                    <a:pt x="12792" y="18453"/>
                    <a:pt x="13335" y="18370"/>
                    <a:pt x="13877" y="17956"/>
                  </a:cubicBezTo>
                  <a:cubicBezTo>
                    <a:pt x="14231" y="17684"/>
                    <a:pt x="14583" y="16684"/>
                    <a:pt x="14841" y="16552"/>
                  </a:cubicBezTo>
                  <a:lnTo>
                    <a:pt x="14841" y="16552"/>
                  </a:lnTo>
                  <a:cubicBezTo>
                    <a:pt x="13899" y="17031"/>
                    <a:pt x="12830" y="17181"/>
                    <a:pt x="11784" y="17325"/>
                  </a:cubicBezTo>
                  <a:cubicBezTo>
                    <a:pt x="13739" y="16735"/>
                    <a:pt x="15138" y="15426"/>
                    <a:pt x="16326" y="13820"/>
                  </a:cubicBezTo>
                  <a:cubicBezTo>
                    <a:pt x="16472" y="13621"/>
                    <a:pt x="16618" y="13405"/>
                    <a:pt x="16635" y="13160"/>
                  </a:cubicBezTo>
                  <a:cubicBezTo>
                    <a:pt x="16672" y="12623"/>
                    <a:pt x="16114" y="12254"/>
                    <a:pt x="15612" y="12061"/>
                  </a:cubicBezTo>
                  <a:cubicBezTo>
                    <a:pt x="14838" y="11765"/>
                    <a:pt x="13944" y="11622"/>
                    <a:pt x="13028" y="11622"/>
                  </a:cubicBezTo>
                  <a:cubicBezTo>
                    <a:pt x="11489" y="11622"/>
                    <a:pt x="9891" y="12025"/>
                    <a:pt x="8702" y="12784"/>
                  </a:cubicBezTo>
                  <a:cubicBezTo>
                    <a:pt x="9844" y="12055"/>
                    <a:pt x="10872" y="11151"/>
                    <a:pt x="11743" y="10114"/>
                  </a:cubicBezTo>
                  <a:lnTo>
                    <a:pt x="11743" y="10114"/>
                  </a:lnTo>
                  <a:cubicBezTo>
                    <a:pt x="10249" y="10411"/>
                    <a:pt x="8994" y="11385"/>
                    <a:pt x="7801" y="12329"/>
                  </a:cubicBezTo>
                  <a:cubicBezTo>
                    <a:pt x="6901" y="13041"/>
                    <a:pt x="5991" y="13719"/>
                    <a:pt x="5163" y="14515"/>
                  </a:cubicBezTo>
                  <a:cubicBezTo>
                    <a:pt x="5727" y="12690"/>
                    <a:pt x="6748" y="11047"/>
                    <a:pt x="7758" y="9425"/>
                  </a:cubicBezTo>
                  <a:lnTo>
                    <a:pt x="12112" y="2436"/>
                  </a:lnTo>
                  <a:cubicBezTo>
                    <a:pt x="12412" y="1954"/>
                    <a:pt x="12723" y="1432"/>
                    <a:pt x="12700" y="863"/>
                  </a:cubicBezTo>
                  <a:cubicBezTo>
                    <a:pt x="12692" y="680"/>
                    <a:pt x="12634" y="479"/>
                    <a:pt x="12477" y="384"/>
                  </a:cubicBezTo>
                  <a:cubicBezTo>
                    <a:pt x="12413" y="346"/>
                    <a:pt x="12343" y="331"/>
                    <a:pt x="12271" y="331"/>
                  </a:cubicBezTo>
                  <a:cubicBezTo>
                    <a:pt x="12129" y="331"/>
                    <a:pt x="11978" y="389"/>
                    <a:pt x="11845" y="448"/>
                  </a:cubicBezTo>
                  <a:cubicBezTo>
                    <a:pt x="10322" y="1122"/>
                    <a:pt x="8786" y="1803"/>
                    <a:pt x="7448" y="2795"/>
                  </a:cubicBezTo>
                  <a:cubicBezTo>
                    <a:pt x="5995" y="3871"/>
                    <a:pt x="4596" y="5387"/>
                    <a:pt x="4291" y="7249"/>
                  </a:cubicBezTo>
                  <a:cubicBezTo>
                    <a:pt x="4682" y="4856"/>
                    <a:pt x="4832" y="2423"/>
                    <a:pt x="4739" y="1"/>
                  </a:cubicBezTo>
                  <a:close/>
                </a:path>
              </a:pathLst>
            </a:custGeom>
            <a:solidFill>
              <a:srgbClr val="EB5D00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4418625" y="3691797"/>
              <a:ext cx="809349" cy="910656"/>
            </a:xfrm>
            <a:custGeom>
              <a:avLst/>
              <a:gdLst/>
              <a:ahLst/>
              <a:cxnLst/>
              <a:rect l="l" t="t" r="r" b="b"/>
              <a:pathLst>
                <a:path w="16673" h="18759" extrusionOk="0">
                  <a:moveTo>
                    <a:pt x="4739" y="1"/>
                  </a:moveTo>
                  <a:lnTo>
                    <a:pt x="4739" y="1"/>
                  </a:lnTo>
                  <a:cubicBezTo>
                    <a:pt x="2780" y="3047"/>
                    <a:pt x="1830" y="6727"/>
                    <a:pt x="2069" y="10340"/>
                  </a:cubicBezTo>
                  <a:cubicBezTo>
                    <a:pt x="1918" y="8711"/>
                    <a:pt x="1612" y="6686"/>
                    <a:pt x="652" y="5314"/>
                  </a:cubicBezTo>
                  <a:cubicBezTo>
                    <a:pt x="603" y="5245"/>
                    <a:pt x="554" y="5175"/>
                    <a:pt x="503" y="5108"/>
                  </a:cubicBezTo>
                  <a:cubicBezTo>
                    <a:pt x="224" y="9485"/>
                    <a:pt x="56" y="13869"/>
                    <a:pt x="0" y="18255"/>
                  </a:cubicBezTo>
                  <a:cubicBezTo>
                    <a:pt x="2531" y="18759"/>
                    <a:pt x="5049" y="18478"/>
                    <a:pt x="7600" y="18637"/>
                  </a:cubicBezTo>
                  <a:cubicBezTo>
                    <a:pt x="8244" y="18677"/>
                    <a:pt x="8888" y="18702"/>
                    <a:pt x="9531" y="18702"/>
                  </a:cubicBezTo>
                  <a:cubicBezTo>
                    <a:pt x="10405" y="18702"/>
                    <a:pt x="11277" y="18656"/>
                    <a:pt x="12142" y="18540"/>
                  </a:cubicBezTo>
                  <a:cubicBezTo>
                    <a:pt x="12792" y="18453"/>
                    <a:pt x="13335" y="18370"/>
                    <a:pt x="13877" y="17956"/>
                  </a:cubicBezTo>
                  <a:cubicBezTo>
                    <a:pt x="14231" y="17684"/>
                    <a:pt x="14583" y="16684"/>
                    <a:pt x="14841" y="16552"/>
                  </a:cubicBezTo>
                  <a:lnTo>
                    <a:pt x="14841" y="16552"/>
                  </a:lnTo>
                  <a:cubicBezTo>
                    <a:pt x="13899" y="17031"/>
                    <a:pt x="12830" y="17181"/>
                    <a:pt x="11784" y="17325"/>
                  </a:cubicBezTo>
                  <a:cubicBezTo>
                    <a:pt x="13739" y="16735"/>
                    <a:pt x="15138" y="15426"/>
                    <a:pt x="16326" y="13820"/>
                  </a:cubicBezTo>
                  <a:cubicBezTo>
                    <a:pt x="16472" y="13621"/>
                    <a:pt x="16618" y="13405"/>
                    <a:pt x="16635" y="13160"/>
                  </a:cubicBezTo>
                  <a:cubicBezTo>
                    <a:pt x="16672" y="12623"/>
                    <a:pt x="16114" y="12254"/>
                    <a:pt x="15612" y="12061"/>
                  </a:cubicBezTo>
                  <a:cubicBezTo>
                    <a:pt x="14838" y="11765"/>
                    <a:pt x="13944" y="11622"/>
                    <a:pt x="13028" y="11622"/>
                  </a:cubicBezTo>
                  <a:cubicBezTo>
                    <a:pt x="11489" y="11622"/>
                    <a:pt x="9891" y="12025"/>
                    <a:pt x="8702" y="12784"/>
                  </a:cubicBezTo>
                  <a:cubicBezTo>
                    <a:pt x="9844" y="12055"/>
                    <a:pt x="10872" y="11151"/>
                    <a:pt x="11743" y="10114"/>
                  </a:cubicBezTo>
                  <a:lnTo>
                    <a:pt x="11743" y="10114"/>
                  </a:lnTo>
                  <a:cubicBezTo>
                    <a:pt x="10249" y="10411"/>
                    <a:pt x="8994" y="11385"/>
                    <a:pt x="7801" y="12329"/>
                  </a:cubicBezTo>
                  <a:cubicBezTo>
                    <a:pt x="6901" y="13041"/>
                    <a:pt x="5991" y="13719"/>
                    <a:pt x="5163" y="14515"/>
                  </a:cubicBezTo>
                  <a:cubicBezTo>
                    <a:pt x="5727" y="12690"/>
                    <a:pt x="6748" y="11047"/>
                    <a:pt x="7758" y="9425"/>
                  </a:cubicBezTo>
                  <a:lnTo>
                    <a:pt x="12112" y="2436"/>
                  </a:lnTo>
                  <a:cubicBezTo>
                    <a:pt x="12412" y="1954"/>
                    <a:pt x="12723" y="1432"/>
                    <a:pt x="12700" y="863"/>
                  </a:cubicBezTo>
                  <a:cubicBezTo>
                    <a:pt x="12692" y="680"/>
                    <a:pt x="12634" y="479"/>
                    <a:pt x="12477" y="384"/>
                  </a:cubicBezTo>
                  <a:cubicBezTo>
                    <a:pt x="12413" y="346"/>
                    <a:pt x="12343" y="331"/>
                    <a:pt x="12271" y="331"/>
                  </a:cubicBezTo>
                  <a:cubicBezTo>
                    <a:pt x="12129" y="331"/>
                    <a:pt x="11978" y="389"/>
                    <a:pt x="11845" y="448"/>
                  </a:cubicBezTo>
                  <a:cubicBezTo>
                    <a:pt x="10322" y="1122"/>
                    <a:pt x="8786" y="1803"/>
                    <a:pt x="7448" y="2795"/>
                  </a:cubicBezTo>
                  <a:cubicBezTo>
                    <a:pt x="5995" y="3871"/>
                    <a:pt x="4596" y="5387"/>
                    <a:pt x="4291" y="7249"/>
                  </a:cubicBezTo>
                  <a:cubicBezTo>
                    <a:pt x="4682" y="4856"/>
                    <a:pt x="4832" y="2423"/>
                    <a:pt x="4739" y="1"/>
                  </a:cubicBezTo>
                  <a:close/>
                </a:path>
              </a:pathLst>
            </a:custGeom>
            <a:solidFill>
              <a:srgbClr val="FF9906">
                <a:alpha val="2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49"/>
          <p:cNvGrpSpPr/>
          <p:nvPr/>
        </p:nvGrpSpPr>
        <p:grpSpPr>
          <a:xfrm>
            <a:off x="-76188" y="2860912"/>
            <a:ext cx="2255251" cy="2358795"/>
            <a:chOff x="4327450" y="961775"/>
            <a:chExt cx="3313135" cy="3640678"/>
          </a:xfrm>
        </p:grpSpPr>
        <p:sp>
          <p:nvSpPr>
            <p:cNvPr id="1151" name="Google Shape;1151;p49"/>
            <p:cNvSpPr/>
            <p:nvPr/>
          </p:nvSpPr>
          <p:spPr>
            <a:xfrm>
              <a:off x="4327450" y="961775"/>
              <a:ext cx="3313135" cy="3631366"/>
            </a:xfrm>
            <a:custGeom>
              <a:avLst/>
              <a:gdLst/>
              <a:ahLst/>
              <a:cxnLst/>
              <a:rect l="l" t="t" r="r" b="b"/>
              <a:pathLst>
                <a:path w="22784" h="24972" extrusionOk="0">
                  <a:moveTo>
                    <a:pt x="10781" y="1"/>
                  </a:moveTo>
                  <a:lnTo>
                    <a:pt x="10781" y="1"/>
                  </a:lnTo>
                  <a:cubicBezTo>
                    <a:pt x="6850" y="1017"/>
                    <a:pt x="3500" y="4054"/>
                    <a:pt x="2108" y="7866"/>
                  </a:cubicBezTo>
                  <a:cubicBezTo>
                    <a:pt x="2327" y="7264"/>
                    <a:pt x="2020" y="5884"/>
                    <a:pt x="1870" y="5276"/>
                  </a:cubicBezTo>
                  <a:lnTo>
                    <a:pt x="1870" y="5276"/>
                  </a:lnTo>
                  <a:cubicBezTo>
                    <a:pt x="1918" y="5471"/>
                    <a:pt x="956" y="6565"/>
                    <a:pt x="836" y="6844"/>
                  </a:cubicBezTo>
                  <a:cubicBezTo>
                    <a:pt x="521" y="7575"/>
                    <a:pt x="516" y="8418"/>
                    <a:pt x="509" y="9199"/>
                  </a:cubicBezTo>
                  <a:cubicBezTo>
                    <a:pt x="487" y="11486"/>
                    <a:pt x="465" y="13771"/>
                    <a:pt x="444" y="16057"/>
                  </a:cubicBezTo>
                  <a:cubicBezTo>
                    <a:pt x="440" y="16346"/>
                    <a:pt x="438" y="16635"/>
                    <a:pt x="435" y="16924"/>
                  </a:cubicBezTo>
                  <a:cubicBezTo>
                    <a:pt x="422" y="18290"/>
                    <a:pt x="346" y="19655"/>
                    <a:pt x="312" y="21021"/>
                  </a:cubicBezTo>
                  <a:cubicBezTo>
                    <a:pt x="281" y="22298"/>
                    <a:pt x="448" y="23510"/>
                    <a:pt x="0" y="24703"/>
                  </a:cubicBezTo>
                  <a:cubicBezTo>
                    <a:pt x="1574" y="24894"/>
                    <a:pt x="3162" y="24909"/>
                    <a:pt x="4747" y="24922"/>
                  </a:cubicBezTo>
                  <a:cubicBezTo>
                    <a:pt x="6504" y="24936"/>
                    <a:pt x="8263" y="24950"/>
                    <a:pt x="10021" y="24964"/>
                  </a:cubicBezTo>
                  <a:cubicBezTo>
                    <a:pt x="10455" y="24968"/>
                    <a:pt x="10891" y="24971"/>
                    <a:pt x="11326" y="24971"/>
                  </a:cubicBezTo>
                  <a:cubicBezTo>
                    <a:pt x="12833" y="24971"/>
                    <a:pt x="14341" y="24928"/>
                    <a:pt x="15828" y="24695"/>
                  </a:cubicBezTo>
                  <a:cubicBezTo>
                    <a:pt x="16917" y="24524"/>
                    <a:pt x="18009" y="24244"/>
                    <a:pt x="18942" y="23660"/>
                  </a:cubicBezTo>
                  <a:lnTo>
                    <a:pt x="18942" y="23660"/>
                  </a:lnTo>
                  <a:cubicBezTo>
                    <a:pt x="17930" y="23710"/>
                    <a:pt x="16919" y="23761"/>
                    <a:pt x="15908" y="23811"/>
                  </a:cubicBezTo>
                  <a:cubicBezTo>
                    <a:pt x="17372" y="23082"/>
                    <a:pt x="18712" y="22104"/>
                    <a:pt x="19851" y="20930"/>
                  </a:cubicBezTo>
                  <a:cubicBezTo>
                    <a:pt x="20768" y="19986"/>
                    <a:pt x="21585" y="18844"/>
                    <a:pt x="21703" y="17533"/>
                  </a:cubicBezTo>
                  <a:cubicBezTo>
                    <a:pt x="21800" y="16461"/>
                    <a:pt x="21022" y="15582"/>
                    <a:pt x="20037" y="15223"/>
                  </a:cubicBezTo>
                  <a:cubicBezTo>
                    <a:pt x="19695" y="15099"/>
                    <a:pt x="19338" y="15048"/>
                    <a:pt x="18977" y="15048"/>
                  </a:cubicBezTo>
                  <a:cubicBezTo>
                    <a:pt x="18459" y="15048"/>
                    <a:pt x="17932" y="15152"/>
                    <a:pt x="17431" y="15292"/>
                  </a:cubicBezTo>
                  <a:cubicBezTo>
                    <a:pt x="16010" y="15689"/>
                    <a:pt x="14677" y="16358"/>
                    <a:pt x="13432" y="17149"/>
                  </a:cubicBezTo>
                  <a:cubicBezTo>
                    <a:pt x="15306" y="15792"/>
                    <a:pt x="17365" y="14690"/>
                    <a:pt x="19534" y="13883"/>
                  </a:cubicBezTo>
                  <a:cubicBezTo>
                    <a:pt x="20546" y="13507"/>
                    <a:pt x="21598" y="13187"/>
                    <a:pt x="22484" y="12572"/>
                  </a:cubicBezTo>
                  <a:cubicBezTo>
                    <a:pt x="22578" y="12508"/>
                    <a:pt x="22675" y="12433"/>
                    <a:pt x="22706" y="12324"/>
                  </a:cubicBezTo>
                  <a:cubicBezTo>
                    <a:pt x="22783" y="12064"/>
                    <a:pt x="22464" y="11874"/>
                    <a:pt x="22202" y="11802"/>
                  </a:cubicBezTo>
                  <a:cubicBezTo>
                    <a:pt x="21494" y="11610"/>
                    <a:pt x="20765" y="11523"/>
                    <a:pt x="20033" y="11523"/>
                  </a:cubicBezTo>
                  <a:cubicBezTo>
                    <a:pt x="18807" y="11523"/>
                    <a:pt x="17571" y="11768"/>
                    <a:pt x="16410" y="12173"/>
                  </a:cubicBezTo>
                  <a:cubicBezTo>
                    <a:pt x="13654" y="13134"/>
                    <a:pt x="11153" y="14856"/>
                    <a:pt x="9101" y="16906"/>
                  </a:cubicBezTo>
                  <a:cubicBezTo>
                    <a:pt x="10952" y="15055"/>
                    <a:pt x="12644" y="13060"/>
                    <a:pt x="14177" y="10952"/>
                  </a:cubicBezTo>
                  <a:cubicBezTo>
                    <a:pt x="15618" y="8971"/>
                    <a:pt x="16695" y="6558"/>
                    <a:pt x="16381" y="4129"/>
                  </a:cubicBezTo>
                  <a:cubicBezTo>
                    <a:pt x="16209" y="2791"/>
                    <a:pt x="15626" y="1544"/>
                    <a:pt x="15052" y="321"/>
                  </a:cubicBezTo>
                  <a:cubicBezTo>
                    <a:pt x="14625" y="2093"/>
                    <a:pt x="12823" y="3132"/>
                    <a:pt x="11157" y="3874"/>
                  </a:cubicBezTo>
                  <a:cubicBezTo>
                    <a:pt x="9491" y="4617"/>
                    <a:pt x="7639" y="5406"/>
                    <a:pt x="6854" y="7051"/>
                  </a:cubicBezTo>
                  <a:cubicBezTo>
                    <a:pt x="7801" y="4507"/>
                    <a:pt x="8809" y="1867"/>
                    <a:pt x="10781" y="1"/>
                  </a:cubicBezTo>
                  <a:close/>
                </a:path>
              </a:pathLst>
            </a:custGeom>
            <a:solidFill>
              <a:srgbClr val="5D0F1D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4418626" y="1874555"/>
              <a:ext cx="2424504" cy="2727887"/>
            </a:xfrm>
            <a:custGeom>
              <a:avLst/>
              <a:gdLst/>
              <a:ahLst/>
              <a:cxnLst/>
              <a:rect l="l" t="t" r="r" b="b"/>
              <a:pathLst>
                <a:path w="16673" h="18759" extrusionOk="0">
                  <a:moveTo>
                    <a:pt x="4739" y="1"/>
                  </a:moveTo>
                  <a:lnTo>
                    <a:pt x="4739" y="1"/>
                  </a:lnTo>
                  <a:cubicBezTo>
                    <a:pt x="2780" y="3047"/>
                    <a:pt x="1830" y="6727"/>
                    <a:pt x="2069" y="10340"/>
                  </a:cubicBezTo>
                  <a:cubicBezTo>
                    <a:pt x="1918" y="8711"/>
                    <a:pt x="1612" y="6686"/>
                    <a:pt x="652" y="5314"/>
                  </a:cubicBezTo>
                  <a:cubicBezTo>
                    <a:pt x="603" y="5245"/>
                    <a:pt x="554" y="5175"/>
                    <a:pt x="503" y="5108"/>
                  </a:cubicBezTo>
                  <a:cubicBezTo>
                    <a:pt x="224" y="9485"/>
                    <a:pt x="56" y="13869"/>
                    <a:pt x="0" y="18255"/>
                  </a:cubicBezTo>
                  <a:cubicBezTo>
                    <a:pt x="2531" y="18759"/>
                    <a:pt x="5049" y="18478"/>
                    <a:pt x="7600" y="18637"/>
                  </a:cubicBezTo>
                  <a:cubicBezTo>
                    <a:pt x="8244" y="18677"/>
                    <a:pt x="8888" y="18702"/>
                    <a:pt x="9531" y="18702"/>
                  </a:cubicBezTo>
                  <a:cubicBezTo>
                    <a:pt x="10405" y="18702"/>
                    <a:pt x="11277" y="18656"/>
                    <a:pt x="12142" y="18540"/>
                  </a:cubicBezTo>
                  <a:cubicBezTo>
                    <a:pt x="12792" y="18453"/>
                    <a:pt x="13335" y="18370"/>
                    <a:pt x="13877" y="17956"/>
                  </a:cubicBezTo>
                  <a:cubicBezTo>
                    <a:pt x="14231" y="17684"/>
                    <a:pt x="14583" y="16684"/>
                    <a:pt x="14841" y="16552"/>
                  </a:cubicBezTo>
                  <a:lnTo>
                    <a:pt x="14841" y="16552"/>
                  </a:lnTo>
                  <a:cubicBezTo>
                    <a:pt x="13899" y="17031"/>
                    <a:pt x="12830" y="17181"/>
                    <a:pt x="11784" y="17325"/>
                  </a:cubicBezTo>
                  <a:cubicBezTo>
                    <a:pt x="13739" y="16735"/>
                    <a:pt x="15138" y="15426"/>
                    <a:pt x="16326" y="13820"/>
                  </a:cubicBezTo>
                  <a:cubicBezTo>
                    <a:pt x="16472" y="13621"/>
                    <a:pt x="16618" y="13405"/>
                    <a:pt x="16635" y="13160"/>
                  </a:cubicBezTo>
                  <a:cubicBezTo>
                    <a:pt x="16672" y="12623"/>
                    <a:pt x="16114" y="12254"/>
                    <a:pt x="15612" y="12061"/>
                  </a:cubicBezTo>
                  <a:cubicBezTo>
                    <a:pt x="14838" y="11765"/>
                    <a:pt x="13944" y="11622"/>
                    <a:pt x="13028" y="11622"/>
                  </a:cubicBezTo>
                  <a:cubicBezTo>
                    <a:pt x="11489" y="11622"/>
                    <a:pt x="9891" y="12025"/>
                    <a:pt x="8702" y="12784"/>
                  </a:cubicBezTo>
                  <a:cubicBezTo>
                    <a:pt x="9844" y="12055"/>
                    <a:pt x="10872" y="11151"/>
                    <a:pt x="11743" y="10114"/>
                  </a:cubicBezTo>
                  <a:lnTo>
                    <a:pt x="11743" y="10114"/>
                  </a:lnTo>
                  <a:cubicBezTo>
                    <a:pt x="10249" y="10411"/>
                    <a:pt x="8994" y="11385"/>
                    <a:pt x="7801" y="12329"/>
                  </a:cubicBezTo>
                  <a:cubicBezTo>
                    <a:pt x="6901" y="13041"/>
                    <a:pt x="5991" y="13719"/>
                    <a:pt x="5163" y="14515"/>
                  </a:cubicBezTo>
                  <a:cubicBezTo>
                    <a:pt x="5727" y="12690"/>
                    <a:pt x="6748" y="11047"/>
                    <a:pt x="7758" y="9425"/>
                  </a:cubicBezTo>
                  <a:lnTo>
                    <a:pt x="12112" y="2436"/>
                  </a:lnTo>
                  <a:cubicBezTo>
                    <a:pt x="12412" y="1954"/>
                    <a:pt x="12723" y="1432"/>
                    <a:pt x="12700" y="863"/>
                  </a:cubicBezTo>
                  <a:cubicBezTo>
                    <a:pt x="12692" y="680"/>
                    <a:pt x="12634" y="479"/>
                    <a:pt x="12477" y="384"/>
                  </a:cubicBezTo>
                  <a:cubicBezTo>
                    <a:pt x="12413" y="346"/>
                    <a:pt x="12343" y="331"/>
                    <a:pt x="12271" y="331"/>
                  </a:cubicBezTo>
                  <a:cubicBezTo>
                    <a:pt x="12129" y="331"/>
                    <a:pt x="11978" y="389"/>
                    <a:pt x="11845" y="448"/>
                  </a:cubicBezTo>
                  <a:cubicBezTo>
                    <a:pt x="10322" y="1122"/>
                    <a:pt x="8786" y="1803"/>
                    <a:pt x="7448" y="2795"/>
                  </a:cubicBezTo>
                  <a:cubicBezTo>
                    <a:pt x="5995" y="3871"/>
                    <a:pt x="4596" y="5387"/>
                    <a:pt x="4291" y="7249"/>
                  </a:cubicBezTo>
                  <a:cubicBezTo>
                    <a:pt x="4682" y="4856"/>
                    <a:pt x="4832" y="2423"/>
                    <a:pt x="4739" y="1"/>
                  </a:cubicBezTo>
                  <a:close/>
                </a:path>
              </a:pathLst>
            </a:custGeom>
            <a:solidFill>
              <a:srgbClr val="B31B18">
                <a:alpha val="35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4418625" y="2758622"/>
              <a:ext cx="1638747" cy="1843822"/>
            </a:xfrm>
            <a:custGeom>
              <a:avLst/>
              <a:gdLst/>
              <a:ahLst/>
              <a:cxnLst/>
              <a:rect l="l" t="t" r="r" b="b"/>
              <a:pathLst>
                <a:path w="16673" h="18759" extrusionOk="0">
                  <a:moveTo>
                    <a:pt x="4739" y="1"/>
                  </a:moveTo>
                  <a:lnTo>
                    <a:pt x="4739" y="1"/>
                  </a:lnTo>
                  <a:cubicBezTo>
                    <a:pt x="2780" y="3047"/>
                    <a:pt x="1830" y="6727"/>
                    <a:pt x="2069" y="10340"/>
                  </a:cubicBezTo>
                  <a:cubicBezTo>
                    <a:pt x="1918" y="8711"/>
                    <a:pt x="1612" y="6686"/>
                    <a:pt x="652" y="5314"/>
                  </a:cubicBezTo>
                  <a:cubicBezTo>
                    <a:pt x="603" y="5245"/>
                    <a:pt x="554" y="5175"/>
                    <a:pt x="503" y="5108"/>
                  </a:cubicBezTo>
                  <a:cubicBezTo>
                    <a:pt x="224" y="9485"/>
                    <a:pt x="56" y="13869"/>
                    <a:pt x="0" y="18255"/>
                  </a:cubicBezTo>
                  <a:cubicBezTo>
                    <a:pt x="2531" y="18759"/>
                    <a:pt x="5049" y="18478"/>
                    <a:pt x="7600" y="18637"/>
                  </a:cubicBezTo>
                  <a:cubicBezTo>
                    <a:pt x="8244" y="18677"/>
                    <a:pt x="8888" y="18702"/>
                    <a:pt x="9531" y="18702"/>
                  </a:cubicBezTo>
                  <a:cubicBezTo>
                    <a:pt x="10405" y="18702"/>
                    <a:pt x="11277" y="18656"/>
                    <a:pt x="12142" y="18540"/>
                  </a:cubicBezTo>
                  <a:cubicBezTo>
                    <a:pt x="12792" y="18453"/>
                    <a:pt x="13335" y="18370"/>
                    <a:pt x="13877" y="17956"/>
                  </a:cubicBezTo>
                  <a:cubicBezTo>
                    <a:pt x="14231" y="17684"/>
                    <a:pt x="14583" y="16684"/>
                    <a:pt x="14841" y="16552"/>
                  </a:cubicBezTo>
                  <a:lnTo>
                    <a:pt x="14841" y="16552"/>
                  </a:lnTo>
                  <a:cubicBezTo>
                    <a:pt x="13899" y="17031"/>
                    <a:pt x="12830" y="17181"/>
                    <a:pt x="11784" y="17325"/>
                  </a:cubicBezTo>
                  <a:cubicBezTo>
                    <a:pt x="13739" y="16735"/>
                    <a:pt x="15138" y="15426"/>
                    <a:pt x="16326" y="13820"/>
                  </a:cubicBezTo>
                  <a:cubicBezTo>
                    <a:pt x="16472" y="13621"/>
                    <a:pt x="16618" y="13405"/>
                    <a:pt x="16635" y="13160"/>
                  </a:cubicBezTo>
                  <a:cubicBezTo>
                    <a:pt x="16672" y="12623"/>
                    <a:pt x="16114" y="12254"/>
                    <a:pt x="15612" y="12061"/>
                  </a:cubicBezTo>
                  <a:cubicBezTo>
                    <a:pt x="14838" y="11765"/>
                    <a:pt x="13944" y="11622"/>
                    <a:pt x="13028" y="11622"/>
                  </a:cubicBezTo>
                  <a:cubicBezTo>
                    <a:pt x="11489" y="11622"/>
                    <a:pt x="9891" y="12025"/>
                    <a:pt x="8702" y="12784"/>
                  </a:cubicBezTo>
                  <a:cubicBezTo>
                    <a:pt x="9844" y="12055"/>
                    <a:pt x="10872" y="11151"/>
                    <a:pt x="11743" y="10114"/>
                  </a:cubicBezTo>
                  <a:lnTo>
                    <a:pt x="11743" y="10114"/>
                  </a:lnTo>
                  <a:cubicBezTo>
                    <a:pt x="10249" y="10411"/>
                    <a:pt x="8994" y="11385"/>
                    <a:pt x="7801" y="12329"/>
                  </a:cubicBezTo>
                  <a:cubicBezTo>
                    <a:pt x="6901" y="13041"/>
                    <a:pt x="5991" y="13719"/>
                    <a:pt x="5163" y="14515"/>
                  </a:cubicBezTo>
                  <a:cubicBezTo>
                    <a:pt x="5727" y="12690"/>
                    <a:pt x="6748" y="11047"/>
                    <a:pt x="7758" y="9425"/>
                  </a:cubicBezTo>
                  <a:lnTo>
                    <a:pt x="12112" y="2436"/>
                  </a:lnTo>
                  <a:cubicBezTo>
                    <a:pt x="12412" y="1954"/>
                    <a:pt x="12723" y="1432"/>
                    <a:pt x="12700" y="863"/>
                  </a:cubicBezTo>
                  <a:cubicBezTo>
                    <a:pt x="12692" y="680"/>
                    <a:pt x="12634" y="479"/>
                    <a:pt x="12477" y="384"/>
                  </a:cubicBezTo>
                  <a:cubicBezTo>
                    <a:pt x="12413" y="346"/>
                    <a:pt x="12343" y="331"/>
                    <a:pt x="12271" y="331"/>
                  </a:cubicBezTo>
                  <a:cubicBezTo>
                    <a:pt x="12129" y="331"/>
                    <a:pt x="11978" y="389"/>
                    <a:pt x="11845" y="448"/>
                  </a:cubicBezTo>
                  <a:cubicBezTo>
                    <a:pt x="10322" y="1122"/>
                    <a:pt x="8786" y="1803"/>
                    <a:pt x="7448" y="2795"/>
                  </a:cubicBezTo>
                  <a:cubicBezTo>
                    <a:pt x="5995" y="3871"/>
                    <a:pt x="4596" y="5387"/>
                    <a:pt x="4291" y="7249"/>
                  </a:cubicBezTo>
                  <a:cubicBezTo>
                    <a:pt x="4682" y="4856"/>
                    <a:pt x="4832" y="2423"/>
                    <a:pt x="4739" y="1"/>
                  </a:cubicBezTo>
                  <a:close/>
                </a:path>
              </a:pathLst>
            </a:custGeom>
            <a:solidFill>
              <a:srgbClr val="EB5D00">
                <a:alpha val="35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4418625" y="3691797"/>
              <a:ext cx="809349" cy="910656"/>
            </a:xfrm>
            <a:custGeom>
              <a:avLst/>
              <a:gdLst/>
              <a:ahLst/>
              <a:cxnLst/>
              <a:rect l="l" t="t" r="r" b="b"/>
              <a:pathLst>
                <a:path w="16673" h="18759" extrusionOk="0">
                  <a:moveTo>
                    <a:pt x="4739" y="1"/>
                  </a:moveTo>
                  <a:lnTo>
                    <a:pt x="4739" y="1"/>
                  </a:lnTo>
                  <a:cubicBezTo>
                    <a:pt x="2780" y="3047"/>
                    <a:pt x="1830" y="6727"/>
                    <a:pt x="2069" y="10340"/>
                  </a:cubicBezTo>
                  <a:cubicBezTo>
                    <a:pt x="1918" y="8711"/>
                    <a:pt x="1612" y="6686"/>
                    <a:pt x="652" y="5314"/>
                  </a:cubicBezTo>
                  <a:cubicBezTo>
                    <a:pt x="603" y="5245"/>
                    <a:pt x="554" y="5175"/>
                    <a:pt x="503" y="5108"/>
                  </a:cubicBezTo>
                  <a:cubicBezTo>
                    <a:pt x="224" y="9485"/>
                    <a:pt x="56" y="13869"/>
                    <a:pt x="0" y="18255"/>
                  </a:cubicBezTo>
                  <a:cubicBezTo>
                    <a:pt x="2531" y="18759"/>
                    <a:pt x="5049" y="18478"/>
                    <a:pt x="7600" y="18637"/>
                  </a:cubicBezTo>
                  <a:cubicBezTo>
                    <a:pt x="8244" y="18677"/>
                    <a:pt x="8888" y="18702"/>
                    <a:pt x="9531" y="18702"/>
                  </a:cubicBezTo>
                  <a:cubicBezTo>
                    <a:pt x="10405" y="18702"/>
                    <a:pt x="11277" y="18656"/>
                    <a:pt x="12142" y="18540"/>
                  </a:cubicBezTo>
                  <a:cubicBezTo>
                    <a:pt x="12792" y="18453"/>
                    <a:pt x="13335" y="18370"/>
                    <a:pt x="13877" y="17956"/>
                  </a:cubicBezTo>
                  <a:cubicBezTo>
                    <a:pt x="14231" y="17684"/>
                    <a:pt x="14583" y="16684"/>
                    <a:pt x="14841" y="16552"/>
                  </a:cubicBezTo>
                  <a:lnTo>
                    <a:pt x="14841" y="16552"/>
                  </a:lnTo>
                  <a:cubicBezTo>
                    <a:pt x="13899" y="17031"/>
                    <a:pt x="12830" y="17181"/>
                    <a:pt x="11784" y="17325"/>
                  </a:cubicBezTo>
                  <a:cubicBezTo>
                    <a:pt x="13739" y="16735"/>
                    <a:pt x="15138" y="15426"/>
                    <a:pt x="16326" y="13820"/>
                  </a:cubicBezTo>
                  <a:cubicBezTo>
                    <a:pt x="16472" y="13621"/>
                    <a:pt x="16618" y="13405"/>
                    <a:pt x="16635" y="13160"/>
                  </a:cubicBezTo>
                  <a:cubicBezTo>
                    <a:pt x="16672" y="12623"/>
                    <a:pt x="16114" y="12254"/>
                    <a:pt x="15612" y="12061"/>
                  </a:cubicBezTo>
                  <a:cubicBezTo>
                    <a:pt x="14838" y="11765"/>
                    <a:pt x="13944" y="11622"/>
                    <a:pt x="13028" y="11622"/>
                  </a:cubicBezTo>
                  <a:cubicBezTo>
                    <a:pt x="11489" y="11622"/>
                    <a:pt x="9891" y="12025"/>
                    <a:pt x="8702" y="12784"/>
                  </a:cubicBezTo>
                  <a:cubicBezTo>
                    <a:pt x="9844" y="12055"/>
                    <a:pt x="10872" y="11151"/>
                    <a:pt x="11743" y="10114"/>
                  </a:cubicBezTo>
                  <a:lnTo>
                    <a:pt x="11743" y="10114"/>
                  </a:lnTo>
                  <a:cubicBezTo>
                    <a:pt x="10249" y="10411"/>
                    <a:pt x="8994" y="11385"/>
                    <a:pt x="7801" y="12329"/>
                  </a:cubicBezTo>
                  <a:cubicBezTo>
                    <a:pt x="6901" y="13041"/>
                    <a:pt x="5991" y="13719"/>
                    <a:pt x="5163" y="14515"/>
                  </a:cubicBezTo>
                  <a:cubicBezTo>
                    <a:pt x="5727" y="12690"/>
                    <a:pt x="6748" y="11047"/>
                    <a:pt x="7758" y="9425"/>
                  </a:cubicBezTo>
                  <a:lnTo>
                    <a:pt x="12112" y="2436"/>
                  </a:lnTo>
                  <a:cubicBezTo>
                    <a:pt x="12412" y="1954"/>
                    <a:pt x="12723" y="1432"/>
                    <a:pt x="12700" y="863"/>
                  </a:cubicBezTo>
                  <a:cubicBezTo>
                    <a:pt x="12692" y="680"/>
                    <a:pt x="12634" y="479"/>
                    <a:pt x="12477" y="384"/>
                  </a:cubicBezTo>
                  <a:cubicBezTo>
                    <a:pt x="12413" y="346"/>
                    <a:pt x="12343" y="331"/>
                    <a:pt x="12271" y="331"/>
                  </a:cubicBezTo>
                  <a:cubicBezTo>
                    <a:pt x="12129" y="331"/>
                    <a:pt x="11978" y="389"/>
                    <a:pt x="11845" y="448"/>
                  </a:cubicBezTo>
                  <a:cubicBezTo>
                    <a:pt x="10322" y="1122"/>
                    <a:pt x="8786" y="1803"/>
                    <a:pt x="7448" y="2795"/>
                  </a:cubicBezTo>
                  <a:cubicBezTo>
                    <a:pt x="5995" y="3871"/>
                    <a:pt x="4596" y="5387"/>
                    <a:pt x="4291" y="7249"/>
                  </a:cubicBezTo>
                  <a:cubicBezTo>
                    <a:pt x="4682" y="4856"/>
                    <a:pt x="4832" y="2423"/>
                    <a:pt x="4739" y="1"/>
                  </a:cubicBezTo>
                  <a:close/>
                </a:path>
              </a:pathLst>
            </a:custGeom>
            <a:solidFill>
              <a:srgbClr val="FF9906">
                <a:alpha val="2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63" name="Google Shape;1163;p49"/>
          <p:cNvCxnSpPr/>
          <p:nvPr/>
        </p:nvCxnSpPr>
        <p:spPr>
          <a:xfrm flipV="1">
            <a:off x="1738815" y="2553776"/>
            <a:ext cx="5498486" cy="2177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0" name="Картина 9" descr="Картина, която съдържа символ, екранна снимка, Графика, Шриф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2F80D1D0-8EF4-0D31-6865-C60EC5899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031" y="2873683"/>
            <a:ext cx="977991" cy="854932"/>
          </a:xfrm>
          <a:prstGeom prst="rect">
            <a:avLst/>
          </a:prstGeom>
        </p:spPr>
      </p:pic>
      <p:pic>
        <p:nvPicPr>
          <p:cNvPr id="151" name="Картина 8" descr="Картина, която съдържа лого, Графика, символ, Шриф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F5E83171-551A-D201-7F1A-AC5034F58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422" y="2829597"/>
            <a:ext cx="1703093" cy="945645"/>
          </a:xfrm>
          <a:prstGeom prst="rect">
            <a:avLst/>
          </a:prstGeom>
        </p:spPr>
      </p:pic>
      <p:pic>
        <p:nvPicPr>
          <p:cNvPr id="152" name="Картина 7" descr="Картина, която съдържа лого, Графика, екранна снимка, Шриф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A5F141F0-A559-A2B9-25AA-95193057B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483" y="2799897"/>
            <a:ext cx="1740408" cy="1010567"/>
          </a:xfrm>
          <a:prstGeom prst="rect">
            <a:avLst/>
          </a:prstGeom>
        </p:spPr>
      </p:pic>
      <p:pic>
        <p:nvPicPr>
          <p:cNvPr id="153" name="Картина 4" descr="Картина, която съдържа цветност, Графика, кръг, екранна снимк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638BCCE5-FF54-C426-1921-655C17E1D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8479" y="2863434"/>
            <a:ext cx="962369" cy="948319"/>
          </a:xfrm>
          <a:prstGeom prst="rect">
            <a:avLst/>
          </a:prstGeom>
        </p:spPr>
      </p:pic>
      <p:pic>
        <p:nvPicPr>
          <p:cNvPr id="154" name="Картина 3" descr="Картина, която съдържа екранна снимка, кръг, цветност, График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0A57085B-4562-D59E-243B-15B927CD63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8785" y="2892717"/>
            <a:ext cx="839656" cy="833312"/>
          </a:xfrm>
          <a:prstGeom prst="rect">
            <a:avLst/>
          </a:prstGeom>
        </p:spPr>
      </p:pic>
      <p:pic>
        <p:nvPicPr>
          <p:cNvPr id="155" name="Картина 2" descr="Картина, която съдържа Графика, графична колекция, символ, изкуство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0AA44C26-C93D-F509-40BF-00C1E27B8C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926" y="2916203"/>
            <a:ext cx="900375" cy="907009"/>
          </a:xfrm>
          <a:prstGeom prst="rect">
            <a:avLst/>
          </a:prstGeom>
        </p:spPr>
      </p:pic>
      <p:pic>
        <p:nvPicPr>
          <p:cNvPr id="1026" name="Picture 2" descr="File:Chart.js logo.svg - Wikimedia Comm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759" y="1462282"/>
            <a:ext cx="878972" cy="87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06" y="1421303"/>
            <a:ext cx="1480185" cy="986790"/>
          </a:xfrm>
          <a:prstGeom prst="rect">
            <a:avLst/>
          </a:prstGeom>
        </p:spPr>
      </p:pic>
      <p:pic>
        <p:nvPicPr>
          <p:cNvPr id="161" name="Picture 16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97" y="1536921"/>
            <a:ext cx="796236" cy="79623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20" y="1427336"/>
            <a:ext cx="1173688" cy="100013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943" y="1532644"/>
            <a:ext cx="738248" cy="73824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92" y="1582834"/>
            <a:ext cx="601971" cy="68557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956" y="1273055"/>
            <a:ext cx="1643148" cy="1643148"/>
          </a:xfrm>
          <a:prstGeom prst="rect">
            <a:avLst/>
          </a:prstGeom>
        </p:spPr>
      </p:pic>
      <p:pic>
        <p:nvPicPr>
          <p:cNvPr id="2" name="Картина 1" descr="Картина, която съдържа Правоъгълник, символ, екранна снимка, Графика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3908DD08-815D-8FE8-7EE8-67A2A880874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17243" y="2844451"/>
            <a:ext cx="957718" cy="9342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4"/>
          <p:cNvSpPr txBox="1">
            <a:spLocks noGrp="1"/>
          </p:cNvSpPr>
          <p:nvPr>
            <p:ph type="title"/>
          </p:nvPr>
        </p:nvSpPr>
        <p:spPr>
          <a:xfrm>
            <a:off x="2183550" y="1831725"/>
            <a:ext cx="4776900" cy="12929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dirty="0"/>
              <a:t>Let’s jump to the progect</a:t>
            </a:r>
            <a:endParaRPr sz="4100" dirty="0"/>
          </a:p>
        </p:txBody>
      </p:sp>
      <p:cxnSp>
        <p:nvCxnSpPr>
          <p:cNvPr id="881" name="Google Shape;881;p44"/>
          <p:cNvCxnSpPr/>
          <p:nvPr/>
        </p:nvCxnSpPr>
        <p:spPr>
          <a:xfrm rot="10800000">
            <a:off x="2183550" y="3124692"/>
            <a:ext cx="47769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2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81" name="Google Shape;781;p42"/>
          <p:cNvSpPr txBox="1">
            <a:spLocks noGrp="1"/>
          </p:cNvSpPr>
          <p:nvPr>
            <p:ph type="subTitle" idx="16"/>
          </p:nvPr>
        </p:nvSpPr>
        <p:spPr>
          <a:xfrm>
            <a:off x="1464225" y="1625363"/>
            <a:ext cx="1629344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783" name="Google Shape;783;p42"/>
          <p:cNvSpPr txBox="1">
            <a:spLocks noGrp="1"/>
          </p:cNvSpPr>
          <p:nvPr>
            <p:ph type="subTitle" idx="18"/>
          </p:nvPr>
        </p:nvSpPr>
        <p:spPr>
          <a:xfrm>
            <a:off x="1464225" y="3270321"/>
            <a:ext cx="229915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 Progress</a:t>
            </a:r>
            <a:endParaRPr dirty="0"/>
          </a:p>
        </p:txBody>
      </p:sp>
      <p:sp>
        <p:nvSpPr>
          <p:cNvPr id="784" name="Google Shape;784;p42"/>
          <p:cNvSpPr txBox="1">
            <a:spLocks noGrp="1"/>
          </p:cNvSpPr>
          <p:nvPr>
            <p:ph type="subTitle" idx="19"/>
          </p:nvPr>
        </p:nvSpPr>
        <p:spPr>
          <a:xfrm>
            <a:off x="5319900" y="2474362"/>
            <a:ext cx="26559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Our Idea</a:t>
            </a:r>
            <a:endParaRPr dirty="0"/>
          </a:p>
        </p:txBody>
      </p:sp>
      <p:sp>
        <p:nvSpPr>
          <p:cNvPr id="786" name="Google Shape;786;p42"/>
          <p:cNvSpPr txBox="1">
            <a:spLocks noGrp="1"/>
          </p:cNvSpPr>
          <p:nvPr>
            <p:ph type="subTitle" idx="21"/>
          </p:nvPr>
        </p:nvSpPr>
        <p:spPr>
          <a:xfrm>
            <a:off x="5319900" y="4241775"/>
            <a:ext cx="2881347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Programs We Used</a:t>
            </a:r>
            <a:endParaRPr dirty="0"/>
          </a:p>
        </p:txBody>
      </p:sp>
      <p:cxnSp>
        <p:nvCxnSpPr>
          <p:cNvPr id="787" name="Google Shape;787;p42"/>
          <p:cNvCxnSpPr/>
          <p:nvPr/>
        </p:nvCxnSpPr>
        <p:spPr>
          <a:xfrm rot="10800000">
            <a:off x="719950" y="1139600"/>
            <a:ext cx="77235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0" name="Google Shape;790;p42"/>
          <p:cNvCxnSpPr/>
          <p:nvPr/>
        </p:nvCxnSpPr>
        <p:spPr>
          <a:xfrm rot="10800000" flipH="1">
            <a:off x="1239475" y="3720503"/>
            <a:ext cx="2523900" cy="93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2" name="Google Shape;792;p42"/>
          <p:cNvCxnSpPr/>
          <p:nvPr/>
        </p:nvCxnSpPr>
        <p:spPr>
          <a:xfrm flipV="1">
            <a:off x="5061493" y="2894365"/>
            <a:ext cx="3068870" cy="837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6" name="Google Shape;796;p42"/>
          <p:cNvCxnSpPr/>
          <p:nvPr/>
        </p:nvCxnSpPr>
        <p:spPr>
          <a:xfrm>
            <a:off x="5061493" y="4679332"/>
            <a:ext cx="3012163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8" name="Google Shape;798;p42"/>
          <p:cNvSpPr txBox="1">
            <a:spLocks noGrp="1"/>
          </p:cNvSpPr>
          <p:nvPr>
            <p:ph type="title"/>
          </p:nvPr>
        </p:nvSpPr>
        <p:spPr>
          <a:xfrm>
            <a:off x="831325" y="1433950"/>
            <a:ext cx="413400" cy="8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91" name="Google Shape;791;p42"/>
          <p:cNvSpPr txBox="1">
            <a:spLocks noGrp="1"/>
          </p:cNvSpPr>
          <p:nvPr>
            <p:ph type="title" idx="2"/>
          </p:nvPr>
        </p:nvSpPr>
        <p:spPr>
          <a:xfrm>
            <a:off x="831325" y="3102321"/>
            <a:ext cx="413400" cy="8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3</a:t>
            </a:r>
            <a:endParaRPr dirty="0"/>
          </a:p>
        </p:txBody>
      </p:sp>
      <p:sp>
        <p:nvSpPr>
          <p:cNvPr id="793" name="Google Shape;793;p42"/>
          <p:cNvSpPr txBox="1">
            <a:spLocks noGrp="1"/>
          </p:cNvSpPr>
          <p:nvPr>
            <p:ph type="title" idx="8"/>
          </p:nvPr>
        </p:nvSpPr>
        <p:spPr>
          <a:xfrm>
            <a:off x="4649893" y="2279421"/>
            <a:ext cx="4116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2</a:t>
            </a:r>
            <a:endParaRPr dirty="0"/>
          </a:p>
        </p:txBody>
      </p:sp>
      <p:sp>
        <p:nvSpPr>
          <p:cNvPr id="797" name="Google Shape;797;p42"/>
          <p:cNvSpPr txBox="1">
            <a:spLocks noGrp="1"/>
          </p:cNvSpPr>
          <p:nvPr>
            <p:ph type="title" idx="13"/>
          </p:nvPr>
        </p:nvSpPr>
        <p:spPr>
          <a:xfrm>
            <a:off x="4649893" y="4041054"/>
            <a:ext cx="4116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endParaRPr dirty="0"/>
          </a:p>
        </p:txBody>
      </p:sp>
      <p:cxnSp>
        <p:nvCxnSpPr>
          <p:cNvPr id="799" name="Google Shape;799;p42"/>
          <p:cNvCxnSpPr/>
          <p:nvPr/>
        </p:nvCxnSpPr>
        <p:spPr>
          <a:xfrm flipV="1">
            <a:off x="1240075" y="2058400"/>
            <a:ext cx="2523300" cy="6908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Google Shape;804;p43"/>
          <p:cNvGrpSpPr/>
          <p:nvPr/>
        </p:nvGrpSpPr>
        <p:grpSpPr>
          <a:xfrm>
            <a:off x="3757321" y="469170"/>
            <a:ext cx="4963849" cy="5617631"/>
            <a:chOff x="3833521" y="469170"/>
            <a:chExt cx="4963849" cy="5617631"/>
          </a:xfrm>
        </p:grpSpPr>
        <p:grpSp>
          <p:nvGrpSpPr>
            <p:cNvPr id="805" name="Google Shape;805;p43"/>
            <p:cNvGrpSpPr/>
            <p:nvPr/>
          </p:nvGrpSpPr>
          <p:grpSpPr>
            <a:xfrm rot="-629064">
              <a:off x="4053532" y="2869550"/>
              <a:ext cx="4502476" cy="2831233"/>
              <a:chOff x="4572054" y="3130668"/>
              <a:chExt cx="3246063" cy="2041179"/>
            </a:xfrm>
          </p:grpSpPr>
          <p:sp>
            <p:nvSpPr>
              <p:cNvPr id="806" name="Google Shape;806;p43"/>
              <p:cNvSpPr/>
              <p:nvPr/>
            </p:nvSpPr>
            <p:spPr>
              <a:xfrm flipH="1">
                <a:off x="7036589" y="3416670"/>
                <a:ext cx="290617" cy="280886"/>
              </a:xfrm>
              <a:custGeom>
                <a:avLst/>
                <a:gdLst/>
                <a:ahLst/>
                <a:cxnLst/>
                <a:rect l="l" t="t" r="r" b="b"/>
                <a:pathLst>
                  <a:path w="4659" h="4503" extrusionOk="0">
                    <a:moveTo>
                      <a:pt x="4572" y="1"/>
                    </a:moveTo>
                    <a:cubicBezTo>
                      <a:pt x="4380" y="784"/>
                      <a:pt x="3585" y="1354"/>
                      <a:pt x="2787" y="1354"/>
                    </a:cubicBezTo>
                    <a:cubicBezTo>
                      <a:pt x="2651" y="1354"/>
                      <a:pt x="2514" y="1337"/>
                      <a:pt x="2380" y="1302"/>
                    </a:cubicBezTo>
                    <a:cubicBezTo>
                      <a:pt x="2183" y="1250"/>
                      <a:pt x="1952" y="1219"/>
                      <a:pt x="1715" y="1219"/>
                    </a:cubicBezTo>
                    <a:cubicBezTo>
                      <a:pt x="1696" y="1219"/>
                      <a:pt x="1677" y="1219"/>
                      <a:pt x="1658" y="1220"/>
                    </a:cubicBezTo>
                    <a:cubicBezTo>
                      <a:pt x="859" y="1234"/>
                      <a:pt x="1" y="1586"/>
                      <a:pt x="27" y="2567"/>
                    </a:cubicBezTo>
                    <a:cubicBezTo>
                      <a:pt x="36" y="2939"/>
                      <a:pt x="369" y="3295"/>
                      <a:pt x="723" y="3295"/>
                    </a:cubicBezTo>
                    <a:cubicBezTo>
                      <a:pt x="777" y="3295"/>
                      <a:pt x="833" y="3287"/>
                      <a:pt x="887" y="3268"/>
                    </a:cubicBezTo>
                    <a:lnTo>
                      <a:pt x="887" y="3268"/>
                    </a:lnTo>
                    <a:cubicBezTo>
                      <a:pt x="735" y="3537"/>
                      <a:pt x="825" y="3895"/>
                      <a:pt x="1041" y="4117"/>
                    </a:cubicBezTo>
                    <a:cubicBezTo>
                      <a:pt x="1255" y="4340"/>
                      <a:pt x="1565" y="4444"/>
                      <a:pt x="1871" y="4484"/>
                    </a:cubicBezTo>
                    <a:cubicBezTo>
                      <a:pt x="1963" y="4496"/>
                      <a:pt x="2057" y="4503"/>
                      <a:pt x="2151" y="4503"/>
                    </a:cubicBezTo>
                    <a:cubicBezTo>
                      <a:pt x="2476" y="4503"/>
                      <a:pt x="2801" y="4424"/>
                      <a:pt x="3052" y="4223"/>
                    </a:cubicBezTo>
                    <a:cubicBezTo>
                      <a:pt x="3243" y="4072"/>
                      <a:pt x="3377" y="3864"/>
                      <a:pt x="3509" y="3660"/>
                    </a:cubicBezTo>
                    <a:cubicBezTo>
                      <a:pt x="4323" y="2390"/>
                      <a:pt x="4658" y="1563"/>
                      <a:pt x="4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3"/>
              <p:cNvSpPr/>
              <p:nvPr/>
            </p:nvSpPr>
            <p:spPr>
              <a:xfrm flipH="1">
                <a:off x="7100962" y="3265342"/>
                <a:ext cx="149207" cy="128997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2068" extrusionOk="0">
                    <a:moveTo>
                      <a:pt x="1429" y="1"/>
                    </a:moveTo>
                    <a:cubicBezTo>
                      <a:pt x="619" y="1"/>
                      <a:pt x="1" y="2068"/>
                      <a:pt x="1106" y="2068"/>
                    </a:cubicBezTo>
                    <a:cubicBezTo>
                      <a:pt x="1273" y="2068"/>
                      <a:pt x="1478" y="2021"/>
                      <a:pt x="1728" y="1913"/>
                    </a:cubicBezTo>
                    <a:cubicBezTo>
                      <a:pt x="2171" y="1722"/>
                      <a:pt x="2391" y="1137"/>
                      <a:pt x="2185" y="702"/>
                    </a:cubicBezTo>
                    <a:cubicBezTo>
                      <a:pt x="1944" y="195"/>
                      <a:pt x="1678" y="1"/>
                      <a:pt x="14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3"/>
              <p:cNvSpPr/>
              <p:nvPr/>
            </p:nvSpPr>
            <p:spPr>
              <a:xfrm flipH="1">
                <a:off x="7036589" y="3416670"/>
                <a:ext cx="290617" cy="280886"/>
              </a:xfrm>
              <a:custGeom>
                <a:avLst/>
                <a:gdLst/>
                <a:ahLst/>
                <a:cxnLst/>
                <a:rect l="l" t="t" r="r" b="b"/>
                <a:pathLst>
                  <a:path w="4659" h="4503" extrusionOk="0">
                    <a:moveTo>
                      <a:pt x="4572" y="1"/>
                    </a:moveTo>
                    <a:cubicBezTo>
                      <a:pt x="4380" y="784"/>
                      <a:pt x="3585" y="1354"/>
                      <a:pt x="2787" y="1354"/>
                    </a:cubicBezTo>
                    <a:cubicBezTo>
                      <a:pt x="2651" y="1354"/>
                      <a:pt x="2514" y="1337"/>
                      <a:pt x="2380" y="1302"/>
                    </a:cubicBezTo>
                    <a:cubicBezTo>
                      <a:pt x="2183" y="1250"/>
                      <a:pt x="1952" y="1219"/>
                      <a:pt x="1715" y="1219"/>
                    </a:cubicBezTo>
                    <a:cubicBezTo>
                      <a:pt x="1696" y="1219"/>
                      <a:pt x="1677" y="1219"/>
                      <a:pt x="1658" y="1220"/>
                    </a:cubicBezTo>
                    <a:cubicBezTo>
                      <a:pt x="859" y="1234"/>
                      <a:pt x="1" y="1586"/>
                      <a:pt x="27" y="2567"/>
                    </a:cubicBezTo>
                    <a:cubicBezTo>
                      <a:pt x="36" y="2939"/>
                      <a:pt x="369" y="3295"/>
                      <a:pt x="723" y="3295"/>
                    </a:cubicBezTo>
                    <a:cubicBezTo>
                      <a:pt x="777" y="3295"/>
                      <a:pt x="833" y="3287"/>
                      <a:pt x="887" y="3268"/>
                    </a:cubicBezTo>
                    <a:lnTo>
                      <a:pt x="887" y="3268"/>
                    </a:lnTo>
                    <a:cubicBezTo>
                      <a:pt x="735" y="3537"/>
                      <a:pt x="825" y="3895"/>
                      <a:pt x="1041" y="4117"/>
                    </a:cubicBezTo>
                    <a:cubicBezTo>
                      <a:pt x="1255" y="4340"/>
                      <a:pt x="1565" y="4444"/>
                      <a:pt x="1871" y="4484"/>
                    </a:cubicBezTo>
                    <a:cubicBezTo>
                      <a:pt x="1963" y="4496"/>
                      <a:pt x="2057" y="4503"/>
                      <a:pt x="2151" y="4503"/>
                    </a:cubicBezTo>
                    <a:cubicBezTo>
                      <a:pt x="2476" y="4503"/>
                      <a:pt x="2801" y="4424"/>
                      <a:pt x="3052" y="4223"/>
                    </a:cubicBezTo>
                    <a:cubicBezTo>
                      <a:pt x="3243" y="4072"/>
                      <a:pt x="3377" y="3864"/>
                      <a:pt x="3509" y="3660"/>
                    </a:cubicBezTo>
                    <a:cubicBezTo>
                      <a:pt x="4323" y="2390"/>
                      <a:pt x="4658" y="1563"/>
                      <a:pt x="4572" y="1"/>
                    </a:cubicBezTo>
                    <a:close/>
                  </a:path>
                </a:pathLst>
              </a:custGeom>
              <a:solidFill>
                <a:srgbClr val="191919">
                  <a:alpha val="26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3"/>
              <p:cNvSpPr/>
              <p:nvPr/>
            </p:nvSpPr>
            <p:spPr>
              <a:xfrm flipH="1">
                <a:off x="7100962" y="3265342"/>
                <a:ext cx="149207" cy="128997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2068" extrusionOk="0">
                    <a:moveTo>
                      <a:pt x="1429" y="1"/>
                    </a:moveTo>
                    <a:cubicBezTo>
                      <a:pt x="619" y="1"/>
                      <a:pt x="1" y="2068"/>
                      <a:pt x="1106" y="2068"/>
                    </a:cubicBezTo>
                    <a:cubicBezTo>
                      <a:pt x="1273" y="2068"/>
                      <a:pt x="1478" y="2021"/>
                      <a:pt x="1728" y="1913"/>
                    </a:cubicBezTo>
                    <a:cubicBezTo>
                      <a:pt x="2171" y="1722"/>
                      <a:pt x="2391" y="1137"/>
                      <a:pt x="2185" y="702"/>
                    </a:cubicBezTo>
                    <a:cubicBezTo>
                      <a:pt x="1944" y="195"/>
                      <a:pt x="1678" y="1"/>
                      <a:pt x="1429" y="1"/>
                    </a:cubicBezTo>
                    <a:close/>
                  </a:path>
                </a:pathLst>
              </a:custGeom>
              <a:solidFill>
                <a:srgbClr val="191919">
                  <a:alpha val="26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0" name="Google Shape;810;p43"/>
              <p:cNvGrpSpPr/>
              <p:nvPr/>
            </p:nvGrpSpPr>
            <p:grpSpPr>
              <a:xfrm>
                <a:off x="4572054" y="3130668"/>
                <a:ext cx="3246063" cy="2041179"/>
                <a:chOff x="4572054" y="3130668"/>
                <a:chExt cx="3246063" cy="2041179"/>
              </a:xfrm>
            </p:grpSpPr>
            <p:grpSp>
              <p:nvGrpSpPr>
                <p:cNvPr id="811" name="Google Shape;811;p43"/>
                <p:cNvGrpSpPr/>
                <p:nvPr/>
              </p:nvGrpSpPr>
              <p:grpSpPr>
                <a:xfrm>
                  <a:off x="4572054" y="3130668"/>
                  <a:ext cx="3246063" cy="2041179"/>
                  <a:chOff x="4572054" y="3130668"/>
                  <a:chExt cx="3246063" cy="2041179"/>
                </a:xfrm>
              </p:grpSpPr>
              <p:sp>
                <p:nvSpPr>
                  <p:cNvPr id="812" name="Google Shape;812;p43"/>
                  <p:cNvSpPr/>
                  <p:nvPr/>
                </p:nvSpPr>
                <p:spPr>
                  <a:xfrm flipH="1">
                    <a:off x="4572054" y="3130731"/>
                    <a:ext cx="3246063" cy="2041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039" h="32722" extrusionOk="0">
                        <a:moveTo>
                          <a:pt x="13763" y="0"/>
                        </a:moveTo>
                        <a:cubicBezTo>
                          <a:pt x="13978" y="773"/>
                          <a:pt x="14193" y="1544"/>
                          <a:pt x="14410" y="2316"/>
                        </a:cubicBezTo>
                        <a:cubicBezTo>
                          <a:pt x="13977" y="1818"/>
                          <a:pt x="13607" y="1267"/>
                          <a:pt x="13308" y="679"/>
                        </a:cubicBezTo>
                        <a:lnTo>
                          <a:pt x="13308" y="679"/>
                        </a:lnTo>
                        <a:cubicBezTo>
                          <a:pt x="13728" y="2341"/>
                          <a:pt x="13929" y="4058"/>
                          <a:pt x="13908" y="5772"/>
                        </a:cubicBezTo>
                        <a:cubicBezTo>
                          <a:pt x="13894" y="6972"/>
                          <a:pt x="14027" y="9168"/>
                          <a:pt x="13132" y="10092"/>
                        </a:cubicBezTo>
                        <a:cubicBezTo>
                          <a:pt x="12650" y="10591"/>
                          <a:pt x="11823" y="10687"/>
                          <a:pt x="10994" y="10687"/>
                        </a:cubicBezTo>
                        <a:cubicBezTo>
                          <a:pt x="10474" y="10687"/>
                          <a:pt x="9953" y="10649"/>
                          <a:pt x="9517" y="10649"/>
                        </a:cubicBezTo>
                        <a:cubicBezTo>
                          <a:pt x="9406" y="10649"/>
                          <a:pt x="9300" y="10651"/>
                          <a:pt x="9202" y="10657"/>
                        </a:cubicBezTo>
                        <a:cubicBezTo>
                          <a:pt x="7854" y="10741"/>
                          <a:pt x="6307" y="11179"/>
                          <a:pt x="5164" y="11906"/>
                        </a:cubicBezTo>
                        <a:cubicBezTo>
                          <a:pt x="4281" y="12467"/>
                          <a:pt x="3546" y="13304"/>
                          <a:pt x="3248" y="14306"/>
                        </a:cubicBezTo>
                        <a:cubicBezTo>
                          <a:pt x="2818" y="15749"/>
                          <a:pt x="3482" y="16899"/>
                          <a:pt x="4409" y="17950"/>
                        </a:cubicBezTo>
                        <a:cubicBezTo>
                          <a:pt x="4191" y="17892"/>
                          <a:pt x="3967" y="17864"/>
                          <a:pt x="3742" y="17864"/>
                        </a:cubicBezTo>
                        <a:cubicBezTo>
                          <a:pt x="2956" y="17864"/>
                          <a:pt x="2168" y="18207"/>
                          <a:pt x="1655" y="18806"/>
                        </a:cubicBezTo>
                        <a:cubicBezTo>
                          <a:pt x="1101" y="19453"/>
                          <a:pt x="813" y="20522"/>
                          <a:pt x="1124" y="21345"/>
                        </a:cubicBezTo>
                        <a:cubicBezTo>
                          <a:pt x="1323" y="21873"/>
                          <a:pt x="1974" y="22825"/>
                          <a:pt x="2575" y="22929"/>
                        </a:cubicBezTo>
                        <a:cubicBezTo>
                          <a:pt x="2514" y="22918"/>
                          <a:pt x="2453" y="22913"/>
                          <a:pt x="2393" y="22913"/>
                        </a:cubicBezTo>
                        <a:cubicBezTo>
                          <a:pt x="1741" y="22913"/>
                          <a:pt x="1143" y="23502"/>
                          <a:pt x="1048" y="24163"/>
                        </a:cubicBezTo>
                        <a:cubicBezTo>
                          <a:pt x="943" y="24885"/>
                          <a:pt x="1328" y="25611"/>
                          <a:pt x="1880" y="26089"/>
                        </a:cubicBezTo>
                        <a:cubicBezTo>
                          <a:pt x="2525" y="26647"/>
                          <a:pt x="3564" y="26712"/>
                          <a:pt x="4108" y="27397"/>
                        </a:cubicBezTo>
                        <a:cubicBezTo>
                          <a:pt x="4838" y="28316"/>
                          <a:pt x="4161" y="28506"/>
                          <a:pt x="3386" y="28506"/>
                        </a:cubicBezTo>
                        <a:cubicBezTo>
                          <a:pt x="2938" y="28506"/>
                          <a:pt x="2457" y="28443"/>
                          <a:pt x="2195" y="28419"/>
                        </a:cubicBezTo>
                        <a:cubicBezTo>
                          <a:pt x="2130" y="28413"/>
                          <a:pt x="2065" y="28410"/>
                          <a:pt x="2000" y="28410"/>
                        </a:cubicBezTo>
                        <a:cubicBezTo>
                          <a:pt x="1283" y="28410"/>
                          <a:pt x="536" y="28763"/>
                          <a:pt x="273" y="29423"/>
                        </a:cubicBezTo>
                        <a:cubicBezTo>
                          <a:pt x="1" y="30106"/>
                          <a:pt x="522" y="31027"/>
                          <a:pt x="1234" y="31027"/>
                        </a:cubicBezTo>
                        <a:cubicBezTo>
                          <a:pt x="1271" y="31027"/>
                          <a:pt x="1308" y="31025"/>
                          <a:pt x="1346" y="31020"/>
                        </a:cubicBezTo>
                        <a:lnTo>
                          <a:pt x="1346" y="31020"/>
                        </a:lnTo>
                        <a:cubicBezTo>
                          <a:pt x="1006" y="31104"/>
                          <a:pt x="667" y="31188"/>
                          <a:pt x="327" y="31273"/>
                        </a:cubicBezTo>
                        <a:cubicBezTo>
                          <a:pt x="1534" y="31618"/>
                          <a:pt x="2802" y="31686"/>
                          <a:pt x="4057" y="31742"/>
                        </a:cubicBezTo>
                        <a:cubicBezTo>
                          <a:pt x="6011" y="31829"/>
                          <a:pt x="7967" y="31894"/>
                          <a:pt x="9923" y="31951"/>
                        </a:cubicBezTo>
                        <a:cubicBezTo>
                          <a:pt x="17424" y="32171"/>
                          <a:pt x="24903" y="32722"/>
                          <a:pt x="32390" y="32722"/>
                        </a:cubicBezTo>
                        <a:cubicBezTo>
                          <a:pt x="34764" y="32722"/>
                          <a:pt x="37138" y="32666"/>
                          <a:pt x="39515" y="32528"/>
                        </a:cubicBezTo>
                        <a:cubicBezTo>
                          <a:pt x="41166" y="32431"/>
                          <a:pt x="42824" y="32334"/>
                          <a:pt x="44459" y="32069"/>
                        </a:cubicBezTo>
                        <a:cubicBezTo>
                          <a:pt x="45981" y="31823"/>
                          <a:pt x="47119" y="31115"/>
                          <a:pt x="48388" y="30242"/>
                        </a:cubicBezTo>
                        <a:cubicBezTo>
                          <a:pt x="49753" y="29302"/>
                          <a:pt x="51195" y="28265"/>
                          <a:pt x="51761" y="26710"/>
                        </a:cubicBezTo>
                        <a:cubicBezTo>
                          <a:pt x="51964" y="26154"/>
                          <a:pt x="52038" y="25527"/>
                          <a:pt x="51832" y="24973"/>
                        </a:cubicBezTo>
                        <a:cubicBezTo>
                          <a:pt x="51627" y="24425"/>
                          <a:pt x="51103" y="23974"/>
                          <a:pt x="50520" y="23974"/>
                        </a:cubicBezTo>
                        <a:cubicBezTo>
                          <a:pt x="50513" y="23974"/>
                          <a:pt x="50506" y="23974"/>
                          <a:pt x="50499" y="23974"/>
                        </a:cubicBezTo>
                        <a:cubicBezTo>
                          <a:pt x="50987" y="23300"/>
                          <a:pt x="51227" y="22415"/>
                          <a:pt x="50996" y="21616"/>
                        </a:cubicBezTo>
                        <a:cubicBezTo>
                          <a:pt x="50769" y="20832"/>
                          <a:pt x="50030" y="20185"/>
                          <a:pt x="49216" y="20185"/>
                        </a:cubicBezTo>
                        <a:cubicBezTo>
                          <a:pt x="49202" y="20185"/>
                          <a:pt x="49187" y="20185"/>
                          <a:pt x="49172" y="20186"/>
                        </a:cubicBezTo>
                        <a:cubicBezTo>
                          <a:pt x="48643" y="20201"/>
                          <a:pt x="48140" y="20470"/>
                          <a:pt x="47616" y="20470"/>
                        </a:cubicBezTo>
                        <a:cubicBezTo>
                          <a:pt x="47583" y="20470"/>
                          <a:pt x="47550" y="20469"/>
                          <a:pt x="47517" y="20467"/>
                        </a:cubicBezTo>
                        <a:cubicBezTo>
                          <a:pt x="46748" y="20416"/>
                          <a:pt x="46147" y="19710"/>
                          <a:pt x="45975" y="18959"/>
                        </a:cubicBezTo>
                        <a:cubicBezTo>
                          <a:pt x="45804" y="18209"/>
                          <a:pt x="45969" y="17424"/>
                          <a:pt x="46165" y="16680"/>
                        </a:cubicBezTo>
                        <a:cubicBezTo>
                          <a:pt x="46362" y="15935"/>
                          <a:pt x="46592" y="15181"/>
                          <a:pt x="46548" y="14412"/>
                        </a:cubicBezTo>
                        <a:cubicBezTo>
                          <a:pt x="46475" y="13130"/>
                          <a:pt x="45607" y="11967"/>
                          <a:pt x="44474" y="11361"/>
                        </a:cubicBezTo>
                        <a:cubicBezTo>
                          <a:pt x="43718" y="10957"/>
                          <a:pt x="42862" y="10779"/>
                          <a:pt x="42001" y="10779"/>
                        </a:cubicBezTo>
                        <a:cubicBezTo>
                          <a:pt x="41571" y="10779"/>
                          <a:pt x="41140" y="10824"/>
                          <a:pt x="40720" y="10906"/>
                        </a:cubicBezTo>
                        <a:cubicBezTo>
                          <a:pt x="39881" y="11070"/>
                          <a:pt x="39040" y="11400"/>
                          <a:pt x="38470" y="12036"/>
                        </a:cubicBezTo>
                        <a:cubicBezTo>
                          <a:pt x="39207" y="9920"/>
                          <a:pt x="39761" y="7259"/>
                          <a:pt x="38460" y="5250"/>
                        </a:cubicBezTo>
                        <a:cubicBezTo>
                          <a:pt x="37593" y="3909"/>
                          <a:pt x="35913" y="2917"/>
                          <a:pt x="34357" y="2639"/>
                        </a:cubicBezTo>
                        <a:cubicBezTo>
                          <a:pt x="33975" y="2571"/>
                          <a:pt x="33591" y="2538"/>
                          <a:pt x="33206" y="2538"/>
                        </a:cubicBezTo>
                        <a:cubicBezTo>
                          <a:pt x="31131" y="2538"/>
                          <a:pt x="29069" y="3496"/>
                          <a:pt x="27591" y="4978"/>
                        </a:cubicBezTo>
                        <a:cubicBezTo>
                          <a:pt x="27647" y="4124"/>
                          <a:pt x="27588" y="3190"/>
                          <a:pt x="27029" y="2542"/>
                        </a:cubicBezTo>
                        <a:cubicBezTo>
                          <a:pt x="26619" y="2069"/>
                          <a:pt x="26017" y="1859"/>
                          <a:pt x="25391" y="1859"/>
                        </a:cubicBezTo>
                        <a:cubicBezTo>
                          <a:pt x="24771" y="1859"/>
                          <a:pt x="24126" y="2065"/>
                          <a:pt x="23621" y="2425"/>
                        </a:cubicBezTo>
                        <a:cubicBezTo>
                          <a:pt x="22369" y="3316"/>
                          <a:pt x="21210" y="6929"/>
                          <a:pt x="19355" y="6929"/>
                        </a:cubicBezTo>
                        <a:cubicBezTo>
                          <a:pt x="19217" y="6929"/>
                          <a:pt x="19076" y="6909"/>
                          <a:pt x="18931" y="6867"/>
                        </a:cubicBezTo>
                        <a:lnTo>
                          <a:pt x="18930" y="6867"/>
                        </a:lnTo>
                        <a:cubicBezTo>
                          <a:pt x="18047" y="6611"/>
                          <a:pt x="17547" y="5595"/>
                          <a:pt x="17163" y="4866"/>
                        </a:cubicBezTo>
                        <a:cubicBezTo>
                          <a:pt x="16379" y="3375"/>
                          <a:pt x="16016" y="1748"/>
                          <a:pt x="14916" y="428"/>
                        </a:cubicBezTo>
                        <a:lnTo>
                          <a:pt x="14916" y="428"/>
                        </a:lnTo>
                        <a:cubicBezTo>
                          <a:pt x="14952" y="685"/>
                          <a:pt x="14988" y="942"/>
                          <a:pt x="15023" y="1199"/>
                        </a:cubicBezTo>
                        <a:lnTo>
                          <a:pt x="13763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3" name="Google Shape;813;p43"/>
                  <p:cNvSpPr/>
                  <p:nvPr/>
                </p:nvSpPr>
                <p:spPr>
                  <a:xfrm flipH="1">
                    <a:off x="4861734" y="4054668"/>
                    <a:ext cx="1652193" cy="5882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487" h="9431" extrusionOk="0">
                        <a:moveTo>
                          <a:pt x="11873" y="0"/>
                        </a:moveTo>
                        <a:cubicBezTo>
                          <a:pt x="11680" y="0"/>
                          <a:pt x="11489" y="33"/>
                          <a:pt x="11314" y="116"/>
                        </a:cubicBezTo>
                        <a:cubicBezTo>
                          <a:pt x="10943" y="292"/>
                          <a:pt x="10684" y="747"/>
                          <a:pt x="10841" y="1126"/>
                        </a:cubicBezTo>
                        <a:cubicBezTo>
                          <a:pt x="10419" y="832"/>
                          <a:pt x="9951" y="526"/>
                          <a:pt x="9445" y="526"/>
                        </a:cubicBezTo>
                        <a:cubicBezTo>
                          <a:pt x="9401" y="526"/>
                          <a:pt x="9357" y="528"/>
                          <a:pt x="9312" y="533"/>
                        </a:cubicBezTo>
                        <a:cubicBezTo>
                          <a:pt x="8339" y="639"/>
                          <a:pt x="7908" y="1909"/>
                          <a:pt x="8191" y="2846"/>
                        </a:cubicBezTo>
                        <a:cubicBezTo>
                          <a:pt x="8475" y="3781"/>
                          <a:pt x="9198" y="4510"/>
                          <a:pt x="9698" y="5351"/>
                        </a:cubicBezTo>
                        <a:cubicBezTo>
                          <a:pt x="8619" y="4458"/>
                          <a:pt x="7299" y="3856"/>
                          <a:pt x="5917" y="3628"/>
                        </a:cubicBezTo>
                        <a:cubicBezTo>
                          <a:pt x="5707" y="3593"/>
                          <a:pt x="5491" y="3568"/>
                          <a:pt x="5277" y="3568"/>
                        </a:cubicBezTo>
                        <a:cubicBezTo>
                          <a:pt x="5034" y="3568"/>
                          <a:pt x="4793" y="3601"/>
                          <a:pt x="4568" y="3692"/>
                        </a:cubicBezTo>
                        <a:cubicBezTo>
                          <a:pt x="4146" y="3863"/>
                          <a:pt x="3796" y="4288"/>
                          <a:pt x="3848" y="4741"/>
                        </a:cubicBezTo>
                        <a:cubicBezTo>
                          <a:pt x="3861" y="4852"/>
                          <a:pt x="3897" y="4958"/>
                          <a:pt x="3946" y="5056"/>
                        </a:cubicBezTo>
                        <a:lnTo>
                          <a:pt x="3947" y="5056"/>
                        </a:lnTo>
                        <a:cubicBezTo>
                          <a:pt x="4046" y="5253"/>
                          <a:pt x="4205" y="5428"/>
                          <a:pt x="4366" y="5584"/>
                        </a:cubicBezTo>
                        <a:cubicBezTo>
                          <a:pt x="4967" y="6170"/>
                          <a:pt x="5663" y="6659"/>
                          <a:pt x="6419" y="7025"/>
                        </a:cubicBezTo>
                        <a:cubicBezTo>
                          <a:pt x="5959" y="7224"/>
                          <a:pt x="5436" y="7175"/>
                          <a:pt x="4934" y="7198"/>
                        </a:cubicBezTo>
                        <a:cubicBezTo>
                          <a:pt x="4433" y="7222"/>
                          <a:pt x="3879" y="7357"/>
                          <a:pt x="3613" y="7782"/>
                        </a:cubicBezTo>
                        <a:cubicBezTo>
                          <a:pt x="3378" y="8158"/>
                          <a:pt x="3592" y="8768"/>
                          <a:pt x="3988" y="8846"/>
                        </a:cubicBezTo>
                        <a:lnTo>
                          <a:pt x="3988" y="8846"/>
                        </a:lnTo>
                        <a:cubicBezTo>
                          <a:pt x="2780" y="8833"/>
                          <a:pt x="1573" y="8820"/>
                          <a:pt x="365" y="8807"/>
                        </a:cubicBezTo>
                        <a:cubicBezTo>
                          <a:pt x="358" y="8806"/>
                          <a:pt x="351" y="8806"/>
                          <a:pt x="343" y="8806"/>
                        </a:cubicBezTo>
                        <a:cubicBezTo>
                          <a:pt x="176" y="8806"/>
                          <a:pt x="59" y="8833"/>
                          <a:pt x="0" y="9002"/>
                        </a:cubicBezTo>
                        <a:cubicBezTo>
                          <a:pt x="427" y="9365"/>
                          <a:pt x="1294" y="9405"/>
                          <a:pt x="2051" y="9405"/>
                        </a:cubicBezTo>
                        <a:cubicBezTo>
                          <a:pt x="2271" y="9405"/>
                          <a:pt x="2481" y="9402"/>
                          <a:pt x="2669" y="9402"/>
                        </a:cubicBezTo>
                        <a:cubicBezTo>
                          <a:pt x="2744" y="9402"/>
                          <a:pt x="2815" y="9402"/>
                          <a:pt x="2882" y="9404"/>
                        </a:cubicBezTo>
                        <a:cubicBezTo>
                          <a:pt x="3633" y="9421"/>
                          <a:pt x="4385" y="9430"/>
                          <a:pt x="5139" y="9430"/>
                        </a:cubicBezTo>
                        <a:cubicBezTo>
                          <a:pt x="10708" y="9430"/>
                          <a:pt x="16352" y="8953"/>
                          <a:pt x="21806" y="7953"/>
                        </a:cubicBezTo>
                        <a:cubicBezTo>
                          <a:pt x="22762" y="7777"/>
                          <a:pt x="26486" y="7631"/>
                          <a:pt x="26414" y="6082"/>
                        </a:cubicBezTo>
                        <a:cubicBezTo>
                          <a:pt x="26394" y="5660"/>
                          <a:pt x="25949" y="5388"/>
                          <a:pt x="25517" y="5388"/>
                        </a:cubicBezTo>
                        <a:cubicBezTo>
                          <a:pt x="25431" y="5388"/>
                          <a:pt x="25345" y="5399"/>
                          <a:pt x="25264" y="5421"/>
                        </a:cubicBezTo>
                        <a:cubicBezTo>
                          <a:pt x="24774" y="5556"/>
                          <a:pt x="24416" y="5962"/>
                          <a:pt x="24086" y="6349"/>
                        </a:cubicBezTo>
                        <a:cubicBezTo>
                          <a:pt x="24125" y="5871"/>
                          <a:pt x="24370" y="5438"/>
                          <a:pt x="24512" y="4979"/>
                        </a:cubicBezTo>
                        <a:cubicBezTo>
                          <a:pt x="24653" y="4521"/>
                          <a:pt x="24666" y="3959"/>
                          <a:pt x="24319" y="3628"/>
                        </a:cubicBezTo>
                        <a:cubicBezTo>
                          <a:pt x="24204" y="3519"/>
                          <a:pt x="24045" y="3469"/>
                          <a:pt x="23885" y="3469"/>
                        </a:cubicBezTo>
                        <a:cubicBezTo>
                          <a:pt x="23564" y="3469"/>
                          <a:pt x="23240" y="3671"/>
                          <a:pt x="23271" y="3988"/>
                        </a:cubicBezTo>
                        <a:lnTo>
                          <a:pt x="23271" y="3988"/>
                        </a:lnTo>
                        <a:cubicBezTo>
                          <a:pt x="23220" y="3503"/>
                          <a:pt x="22707" y="3188"/>
                          <a:pt x="22211" y="3188"/>
                        </a:cubicBezTo>
                        <a:cubicBezTo>
                          <a:pt x="22133" y="3188"/>
                          <a:pt x="22056" y="3196"/>
                          <a:pt x="21981" y="3212"/>
                        </a:cubicBezTo>
                        <a:cubicBezTo>
                          <a:pt x="21425" y="3330"/>
                          <a:pt x="20994" y="3762"/>
                          <a:pt x="20643" y="4208"/>
                        </a:cubicBezTo>
                        <a:cubicBezTo>
                          <a:pt x="20292" y="4655"/>
                          <a:pt x="19977" y="5146"/>
                          <a:pt x="19513" y="5473"/>
                        </a:cubicBezTo>
                        <a:cubicBezTo>
                          <a:pt x="19147" y="5730"/>
                          <a:pt x="18700" y="5861"/>
                          <a:pt x="18253" y="5861"/>
                        </a:cubicBezTo>
                        <a:cubicBezTo>
                          <a:pt x="17896" y="5861"/>
                          <a:pt x="17539" y="5777"/>
                          <a:pt x="17224" y="5606"/>
                        </a:cubicBezTo>
                        <a:cubicBezTo>
                          <a:pt x="16580" y="5256"/>
                          <a:pt x="16158" y="4613"/>
                          <a:pt x="15765" y="3995"/>
                        </a:cubicBezTo>
                        <a:cubicBezTo>
                          <a:pt x="14909" y="2651"/>
                          <a:pt x="14157" y="585"/>
                          <a:pt x="12519" y="103"/>
                        </a:cubicBezTo>
                        <a:cubicBezTo>
                          <a:pt x="12311" y="42"/>
                          <a:pt x="12090" y="0"/>
                          <a:pt x="11873" y="0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107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" name="Google Shape;814;p43"/>
                  <p:cNvSpPr/>
                  <p:nvPr/>
                </p:nvSpPr>
                <p:spPr>
                  <a:xfrm flipH="1">
                    <a:off x="5164516" y="3130668"/>
                    <a:ext cx="2611309" cy="13814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863" h="22146" extrusionOk="0">
                        <a:moveTo>
                          <a:pt x="13085" y="0"/>
                        </a:moveTo>
                        <a:cubicBezTo>
                          <a:pt x="13300" y="773"/>
                          <a:pt x="13517" y="1545"/>
                          <a:pt x="13732" y="2316"/>
                        </a:cubicBezTo>
                        <a:cubicBezTo>
                          <a:pt x="13299" y="1819"/>
                          <a:pt x="12929" y="1268"/>
                          <a:pt x="12630" y="680"/>
                        </a:cubicBezTo>
                        <a:lnTo>
                          <a:pt x="12630" y="680"/>
                        </a:lnTo>
                        <a:cubicBezTo>
                          <a:pt x="13050" y="2341"/>
                          <a:pt x="13251" y="4059"/>
                          <a:pt x="13230" y="5772"/>
                        </a:cubicBezTo>
                        <a:cubicBezTo>
                          <a:pt x="13216" y="6972"/>
                          <a:pt x="13349" y="9169"/>
                          <a:pt x="12454" y="10093"/>
                        </a:cubicBezTo>
                        <a:cubicBezTo>
                          <a:pt x="11973" y="10591"/>
                          <a:pt x="11147" y="10687"/>
                          <a:pt x="10319" y="10687"/>
                        </a:cubicBezTo>
                        <a:cubicBezTo>
                          <a:pt x="9798" y="10687"/>
                          <a:pt x="9276" y="10649"/>
                          <a:pt x="8838" y="10649"/>
                        </a:cubicBezTo>
                        <a:cubicBezTo>
                          <a:pt x="8727" y="10649"/>
                          <a:pt x="8622" y="10651"/>
                          <a:pt x="8524" y="10657"/>
                        </a:cubicBezTo>
                        <a:cubicBezTo>
                          <a:pt x="7176" y="10742"/>
                          <a:pt x="5629" y="11179"/>
                          <a:pt x="4486" y="11905"/>
                        </a:cubicBezTo>
                        <a:cubicBezTo>
                          <a:pt x="3603" y="12467"/>
                          <a:pt x="2868" y="13305"/>
                          <a:pt x="2570" y="14307"/>
                        </a:cubicBezTo>
                        <a:cubicBezTo>
                          <a:pt x="2140" y="15749"/>
                          <a:pt x="2804" y="16899"/>
                          <a:pt x="3731" y="17951"/>
                        </a:cubicBezTo>
                        <a:cubicBezTo>
                          <a:pt x="3513" y="17893"/>
                          <a:pt x="3289" y="17865"/>
                          <a:pt x="3064" y="17865"/>
                        </a:cubicBezTo>
                        <a:cubicBezTo>
                          <a:pt x="2278" y="17865"/>
                          <a:pt x="1490" y="18208"/>
                          <a:pt x="978" y="18806"/>
                        </a:cubicBezTo>
                        <a:cubicBezTo>
                          <a:pt x="0" y="19948"/>
                          <a:pt x="136" y="21670"/>
                          <a:pt x="1727" y="22145"/>
                        </a:cubicBezTo>
                        <a:cubicBezTo>
                          <a:pt x="1246" y="21690"/>
                          <a:pt x="1618" y="20784"/>
                          <a:pt x="2250" y="20585"/>
                        </a:cubicBezTo>
                        <a:cubicBezTo>
                          <a:pt x="2384" y="20543"/>
                          <a:pt x="2521" y="20524"/>
                          <a:pt x="2657" y="20524"/>
                        </a:cubicBezTo>
                        <a:cubicBezTo>
                          <a:pt x="3165" y="20524"/>
                          <a:pt x="3675" y="20790"/>
                          <a:pt x="4074" y="21127"/>
                        </a:cubicBezTo>
                        <a:cubicBezTo>
                          <a:pt x="3972" y="20176"/>
                          <a:pt x="4039" y="18938"/>
                          <a:pt x="4946" y="18630"/>
                        </a:cubicBezTo>
                        <a:cubicBezTo>
                          <a:pt x="5072" y="18587"/>
                          <a:pt x="5200" y="18569"/>
                          <a:pt x="5328" y="18569"/>
                        </a:cubicBezTo>
                        <a:cubicBezTo>
                          <a:pt x="5747" y="18569"/>
                          <a:pt x="6174" y="18765"/>
                          <a:pt x="6560" y="18959"/>
                        </a:cubicBezTo>
                        <a:cubicBezTo>
                          <a:pt x="7547" y="19454"/>
                          <a:pt x="8533" y="19950"/>
                          <a:pt x="9521" y="20445"/>
                        </a:cubicBezTo>
                        <a:cubicBezTo>
                          <a:pt x="9050" y="19544"/>
                          <a:pt x="8574" y="18629"/>
                          <a:pt x="8360" y="17635"/>
                        </a:cubicBezTo>
                        <a:cubicBezTo>
                          <a:pt x="8146" y="16641"/>
                          <a:pt x="8223" y="15540"/>
                          <a:pt x="8794" y="14700"/>
                        </a:cubicBezTo>
                        <a:cubicBezTo>
                          <a:pt x="9234" y="14054"/>
                          <a:pt x="10008" y="13616"/>
                          <a:pt x="10773" y="13616"/>
                        </a:cubicBezTo>
                        <a:cubicBezTo>
                          <a:pt x="11004" y="13616"/>
                          <a:pt x="11234" y="13656"/>
                          <a:pt x="11455" y="13742"/>
                        </a:cubicBezTo>
                        <a:cubicBezTo>
                          <a:pt x="11396" y="13127"/>
                          <a:pt x="12048" y="12715"/>
                          <a:pt x="12681" y="12715"/>
                        </a:cubicBezTo>
                        <a:cubicBezTo>
                          <a:pt x="12847" y="12715"/>
                          <a:pt x="13012" y="12743"/>
                          <a:pt x="13162" y="12804"/>
                        </a:cubicBezTo>
                        <a:cubicBezTo>
                          <a:pt x="13886" y="13095"/>
                          <a:pt x="14338" y="13798"/>
                          <a:pt x="14828" y="14404"/>
                        </a:cubicBezTo>
                        <a:cubicBezTo>
                          <a:pt x="15278" y="14962"/>
                          <a:pt x="15897" y="15501"/>
                          <a:pt x="16594" y="15501"/>
                        </a:cubicBezTo>
                        <a:cubicBezTo>
                          <a:pt x="16656" y="15501"/>
                          <a:pt x="16718" y="15497"/>
                          <a:pt x="16781" y="15488"/>
                        </a:cubicBezTo>
                        <a:cubicBezTo>
                          <a:pt x="16315" y="14516"/>
                          <a:pt x="16138" y="13408"/>
                          <a:pt x="16276" y="12339"/>
                        </a:cubicBezTo>
                        <a:cubicBezTo>
                          <a:pt x="16324" y="11965"/>
                          <a:pt x="16427" y="11568"/>
                          <a:pt x="16722" y="11332"/>
                        </a:cubicBezTo>
                        <a:cubicBezTo>
                          <a:pt x="16891" y="11198"/>
                          <a:pt x="17076" y="11141"/>
                          <a:pt x="17267" y="11141"/>
                        </a:cubicBezTo>
                        <a:cubicBezTo>
                          <a:pt x="17841" y="11141"/>
                          <a:pt x="18475" y="11651"/>
                          <a:pt x="18900" y="12136"/>
                        </a:cubicBezTo>
                        <a:cubicBezTo>
                          <a:pt x="18891" y="11678"/>
                          <a:pt x="18885" y="11205"/>
                          <a:pt x="19069" y="10787"/>
                        </a:cubicBezTo>
                        <a:cubicBezTo>
                          <a:pt x="19238" y="10403"/>
                          <a:pt x="19615" y="10079"/>
                          <a:pt x="20026" y="10079"/>
                        </a:cubicBezTo>
                        <a:cubicBezTo>
                          <a:pt x="20063" y="10079"/>
                          <a:pt x="20100" y="10081"/>
                          <a:pt x="20138" y="10087"/>
                        </a:cubicBezTo>
                        <a:cubicBezTo>
                          <a:pt x="20404" y="10126"/>
                          <a:pt x="20629" y="10296"/>
                          <a:pt x="20843" y="10460"/>
                        </a:cubicBezTo>
                        <a:lnTo>
                          <a:pt x="22884" y="12028"/>
                        </a:lnTo>
                        <a:cubicBezTo>
                          <a:pt x="22799" y="10693"/>
                          <a:pt x="22744" y="9244"/>
                          <a:pt x="23505" y="8145"/>
                        </a:cubicBezTo>
                        <a:cubicBezTo>
                          <a:pt x="23770" y="7762"/>
                          <a:pt x="24220" y="7432"/>
                          <a:pt x="24656" y="7432"/>
                        </a:cubicBezTo>
                        <a:cubicBezTo>
                          <a:pt x="24784" y="7432"/>
                          <a:pt x="24912" y="7461"/>
                          <a:pt x="25033" y="7525"/>
                        </a:cubicBezTo>
                        <a:cubicBezTo>
                          <a:pt x="25236" y="7633"/>
                          <a:pt x="25380" y="7823"/>
                          <a:pt x="25517" y="8008"/>
                        </a:cubicBezTo>
                        <a:lnTo>
                          <a:pt x="26712" y="9611"/>
                        </a:lnTo>
                        <a:cubicBezTo>
                          <a:pt x="26819" y="8124"/>
                          <a:pt x="27589" y="6324"/>
                          <a:pt x="28987" y="5619"/>
                        </a:cubicBezTo>
                        <a:cubicBezTo>
                          <a:pt x="29350" y="5436"/>
                          <a:pt x="29717" y="5354"/>
                          <a:pt x="30077" y="5354"/>
                        </a:cubicBezTo>
                        <a:cubicBezTo>
                          <a:pt x="31678" y="5354"/>
                          <a:pt x="33138" y="6973"/>
                          <a:pt x="33441" y="8531"/>
                        </a:cubicBezTo>
                        <a:cubicBezTo>
                          <a:pt x="33476" y="8131"/>
                          <a:pt x="33887" y="7862"/>
                          <a:pt x="34291" y="7862"/>
                        </a:cubicBezTo>
                        <a:cubicBezTo>
                          <a:pt x="34396" y="7862"/>
                          <a:pt x="34500" y="7880"/>
                          <a:pt x="34597" y="7919"/>
                        </a:cubicBezTo>
                        <a:cubicBezTo>
                          <a:pt x="35068" y="8105"/>
                          <a:pt x="35336" y="8629"/>
                          <a:pt x="35367" y="9134"/>
                        </a:cubicBezTo>
                        <a:cubicBezTo>
                          <a:pt x="35398" y="9639"/>
                          <a:pt x="35236" y="10135"/>
                          <a:pt x="35067" y="10612"/>
                        </a:cubicBezTo>
                        <a:cubicBezTo>
                          <a:pt x="35168" y="10414"/>
                          <a:pt x="35363" y="10328"/>
                          <a:pt x="35575" y="10328"/>
                        </a:cubicBezTo>
                        <a:cubicBezTo>
                          <a:pt x="35889" y="10328"/>
                          <a:pt x="36241" y="10518"/>
                          <a:pt x="36380" y="10816"/>
                        </a:cubicBezTo>
                        <a:cubicBezTo>
                          <a:pt x="36611" y="11315"/>
                          <a:pt x="36447" y="11898"/>
                          <a:pt x="36280" y="12421"/>
                        </a:cubicBezTo>
                        <a:cubicBezTo>
                          <a:pt x="35842" y="13792"/>
                          <a:pt x="35404" y="15162"/>
                          <a:pt x="34966" y="16533"/>
                        </a:cubicBezTo>
                        <a:cubicBezTo>
                          <a:pt x="35215" y="15755"/>
                          <a:pt x="35977" y="14700"/>
                          <a:pt x="36805" y="14700"/>
                        </a:cubicBezTo>
                        <a:cubicBezTo>
                          <a:pt x="37054" y="14700"/>
                          <a:pt x="37309" y="14796"/>
                          <a:pt x="37557" y="15023"/>
                        </a:cubicBezTo>
                        <a:cubicBezTo>
                          <a:pt x="38197" y="15609"/>
                          <a:pt x="38694" y="16351"/>
                          <a:pt x="38990" y="17166"/>
                        </a:cubicBezTo>
                        <a:cubicBezTo>
                          <a:pt x="38986" y="16399"/>
                          <a:pt x="38540" y="15699"/>
                          <a:pt x="38455" y="14937"/>
                        </a:cubicBezTo>
                        <a:cubicBezTo>
                          <a:pt x="38365" y="14153"/>
                          <a:pt x="38673" y="13357"/>
                          <a:pt x="39175" y="12746"/>
                        </a:cubicBezTo>
                        <a:cubicBezTo>
                          <a:pt x="39658" y="12157"/>
                          <a:pt x="40881" y="11006"/>
                          <a:pt x="41746" y="11006"/>
                        </a:cubicBezTo>
                        <a:cubicBezTo>
                          <a:pt x="41785" y="11006"/>
                          <a:pt x="41824" y="11009"/>
                          <a:pt x="41862" y="11014"/>
                        </a:cubicBezTo>
                        <a:cubicBezTo>
                          <a:pt x="41578" y="10852"/>
                          <a:pt x="41269" y="10796"/>
                          <a:pt x="40954" y="10796"/>
                        </a:cubicBezTo>
                        <a:cubicBezTo>
                          <a:pt x="40650" y="10796"/>
                          <a:pt x="40340" y="10848"/>
                          <a:pt x="40042" y="10907"/>
                        </a:cubicBezTo>
                        <a:cubicBezTo>
                          <a:pt x="39203" y="11071"/>
                          <a:pt x="38362" y="11401"/>
                          <a:pt x="37792" y="12037"/>
                        </a:cubicBezTo>
                        <a:cubicBezTo>
                          <a:pt x="38529" y="9921"/>
                          <a:pt x="39083" y="7260"/>
                          <a:pt x="37782" y="5251"/>
                        </a:cubicBezTo>
                        <a:cubicBezTo>
                          <a:pt x="36915" y="3910"/>
                          <a:pt x="35235" y="2918"/>
                          <a:pt x="33679" y="2640"/>
                        </a:cubicBezTo>
                        <a:cubicBezTo>
                          <a:pt x="33297" y="2572"/>
                          <a:pt x="32913" y="2539"/>
                          <a:pt x="32528" y="2539"/>
                        </a:cubicBezTo>
                        <a:cubicBezTo>
                          <a:pt x="30453" y="2539"/>
                          <a:pt x="28391" y="3497"/>
                          <a:pt x="26913" y="4979"/>
                        </a:cubicBezTo>
                        <a:cubicBezTo>
                          <a:pt x="26969" y="4125"/>
                          <a:pt x="26910" y="3191"/>
                          <a:pt x="26351" y="2543"/>
                        </a:cubicBezTo>
                        <a:cubicBezTo>
                          <a:pt x="25941" y="2070"/>
                          <a:pt x="25339" y="1860"/>
                          <a:pt x="24713" y="1860"/>
                        </a:cubicBezTo>
                        <a:cubicBezTo>
                          <a:pt x="24093" y="1860"/>
                          <a:pt x="23448" y="2066"/>
                          <a:pt x="22943" y="2426"/>
                        </a:cubicBezTo>
                        <a:cubicBezTo>
                          <a:pt x="21691" y="3317"/>
                          <a:pt x="20532" y="6930"/>
                          <a:pt x="18677" y="6930"/>
                        </a:cubicBezTo>
                        <a:cubicBezTo>
                          <a:pt x="18539" y="6930"/>
                          <a:pt x="18398" y="6910"/>
                          <a:pt x="18253" y="6868"/>
                        </a:cubicBezTo>
                        <a:lnTo>
                          <a:pt x="18253" y="6867"/>
                        </a:lnTo>
                        <a:cubicBezTo>
                          <a:pt x="17369" y="6611"/>
                          <a:pt x="16869" y="5596"/>
                          <a:pt x="16485" y="4866"/>
                        </a:cubicBezTo>
                        <a:cubicBezTo>
                          <a:pt x="15701" y="3376"/>
                          <a:pt x="15338" y="1748"/>
                          <a:pt x="14238" y="428"/>
                        </a:cubicBezTo>
                        <a:lnTo>
                          <a:pt x="14238" y="428"/>
                        </a:lnTo>
                        <a:cubicBezTo>
                          <a:pt x="14274" y="686"/>
                          <a:pt x="14310" y="942"/>
                          <a:pt x="14346" y="1198"/>
                        </a:cubicBezTo>
                        <a:lnTo>
                          <a:pt x="13085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107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" name="Google Shape;815;p43"/>
                  <p:cNvSpPr/>
                  <p:nvPr/>
                </p:nvSpPr>
                <p:spPr>
                  <a:xfrm flipH="1">
                    <a:off x="6245205" y="3130731"/>
                    <a:ext cx="1259838" cy="879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97" h="14105" extrusionOk="0">
                        <a:moveTo>
                          <a:pt x="13338" y="10469"/>
                        </a:moveTo>
                        <a:cubicBezTo>
                          <a:pt x="13377" y="10586"/>
                          <a:pt x="13433" y="10699"/>
                          <a:pt x="13505" y="10805"/>
                        </a:cubicBezTo>
                        <a:cubicBezTo>
                          <a:pt x="13461" y="10687"/>
                          <a:pt x="13405" y="10574"/>
                          <a:pt x="13338" y="10469"/>
                        </a:cubicBezTo>
                        <a:close/>
                        <a:moveTo>
                          <a:pt x="8744" y="0"/>
                        </a:moveTo>
                        <a:lnTo>
                          <a:pt x="8744" y="0"/>
                        </a:lnTo>
                        <a:cubicBezTo>
                          <a:pt x="8959" y="772"/>
                          <a:pt x="9176" y="1544"/>
                          <a:pt x="9391" y="2316"/>
                        </a:cubicBezTo>
                        <a:cubicBezTo>
                          <a:pt x="8958" y="1818"/>
                          <a:pt x="8588" y="1267"/>
                          <a:pt x="8289" y="679"/>
                        </a:cubicBezTo>
                        <a:lnTo>
                          <a:pt x="8289" y="679"/>
                        </a:lnTo>
                        <a:cubicBezTo>
                          <a:pt x="8711" y="2340"/>
                          <a:pt x="8910" y="4058"/>
                          <a:pt x="8890" y="5771"/>
                        </a:cubicBezTo>
                        <a:cubicBezTo>
                          <a:pt x="8875" y="6972"/>
                          <a:pt x="9008" y="9168"/>
                          <a:pt x="8113" y="10092"/>
                        </a:cubicBezTo>
                        <a:cubicBezTo>
                          <a:pt x="7631" y="10590"/>
                          <a:pt x="6804" y="10686"/>
                          <a:pt x="5976" y="10686"/>
                        </a:cubicBezTo>
                        <a:cubicBezTo>
                          <a:pt x="5457" y="10686"/>
                          <a:pt x="4938" y="10649"/>
                          <a:pt x="4502" y="10649"/>
                        </a:cubicBezTo>
                        <a:cubicBezTo>
                          <a:pt x="4390" y="10649"/>
                          <a:pt x="4283" y="10651"/>
                          <a:pt x="4183" y="10657"/>
                        </a:cubicBezTo>
                        <a:cubicBezTo>
                          <a:pt x="2295" y="10775"/>
                          <a:pt x="0" y="11752"/>
                          <a:pt x="626" y="14104"/>
                        </a:cubicBezTo>
                        <a:cubicBezTo>
                          <a:pt x="897" y="13143"/>
                          <a:pt x="1733" y="12363"/>
                          <a:pt x="2712" y="12159"/>
                        </a:cubicBezTo>
                        <a:cubicBezTo>
                          <a:pt x="2887" y="12122"/>
                          <a:pt x="3065" y="12105"/>
                          <a:pt x="3244" y="12105"/>
                        </a:cubicBezTo>
                        <a:cubicBezTo>
                          <a:pt x="4063" y="12105"/>
                          <a:pt x="4883" y="12476"/>
                          <a:pt x="5403" y="13111"/>
                        </a:cubicBezTo>
                        <a:cubicBezTo>
                          <a:pt x="5730" y="12341"/>
                          <a:pt x="6562" y="11869"/>
                          <a:pt x="7395" y="11778"/>
                        </a:cubicBezTo>
                        <a:cubicBezTo>
                          <a:pt x="7517" y="11765"/>
                          <a:pt x="7639" y="11759"/>
                          <a:pt x="7761" y="11759"/>
                        </a:cubicBezTo>
                        <a:cubicBezTo>
                          <a:pt x="8472" y="11759"/>
                          <a:pt x="9179" y="11970"/>
                          <a:pt x="9841" y="12238"/>
                        </a:cubicBezTo>
                        <a:cubicBezTo>
                          <a:pt x="9438" y="11275"/>
                          <a:pt x="9966" y="10031"/>
                          <a:pt x="10939" y="9650"/>
                        </a:cubicBezTo>
                        <a:cubicBezTo>
                          <a:pt x="11149" y="9568"/>
                          <a:pt x="11372" y="9529"/>
                          <a:pt x="11595" y="9529"/>
                        </a:cubicBezTo>
                        <a:cubicBezTo>
                          <a:pt x="12280" y="9529"/>
                          <a:pt x="12971" y="9892"/>
                          <a:pt x="13338" y="10469"/>
                        </a:cubicBezTo>
                        <a:lnTo>
                          <a:pt x="13338" y="10469"/>
                        </a:lnTo>
                        <a:cubicBezTo>
                          <a:pt x="13085" y="9716"/>
                          <a:pt x="13476" y="8782"/>
                          <a:pt x="14161" y="8326"/>
                        </a:cubicBezTo>
                        <a:cubicBezTo>
                          <a:pt x="14640" y="8007"/>
                          <a:pt x="15210" y="7879"/>
                          <a:pt x="15791" y="7879"/>
                        </a:cubicBezTo>
                        <a:cubicBezTo>
                          <a:pt x="16169" y="7879"/>
                          <a:pt x="16553" y="7934"/>
                          <a:pt x="16918" y="8024"/>
                        </a:cubicBezTo>
                        <a:cubicBezTo>
                          <a:pt x="16754" y="5818"/>
                          <a:pt x="18144" y="3583"/>
                          <a:pt x="20196" y="2752"/>
                        </a:cubicBezTo>
                        <a:lnTo>
                          <a:pt x="20196" y="2752"/>
                        </a:lnTo>
                        <a:cubicBezTo>
                          <a:pt x="18761" y="3333"/>
                          <a:pt x="17868" y="3374"/>
                          <a:pt x="16955" y="4744"/>
                        </a:cubicBezTo>
                        <a:cubicBezTo>
                          <a:pt x="16351" y="5649"/>
                          <a:pt x="15593" y="6941"/>
                          <a:pt x="14411" y="6941"/>
                        </a:cubicBezTo>
                        <a:cubicBezTo>
                          <a:pt x="14253" y="6941"/>
                          <a:pt x="14086" y="6918"/>
                          <a:pt x="13912" y="6867"/>
                        </a:cubicBezTo>
                        <a:cubicBezTo>
                          <a:pt x="13028" y="6611"/>
                          <a:pt x="12528" y="5595"/>
                          <a:pt x="12144" y="4865"/>
                        </a:cubicBezTo>
                        <a:cubicBezTo>
                          <a:pt x="11360" y="3375"/>
                          <a:pt x="10997" y="1748"/>
                          <a:pt x="9897" y="427"/>
                        </a:cubicBezTo>
                        <a:lnTo>
                          <a:pt x="9897" y="427"/>
                        </a:lnTo>
                        <a:cubicBezTo>
                          <a:pt x="9933" y="685"/>
                          <a:pt x="9969" y="941"/>
                          <a:pt x="10005" y="1199"/>
                        </a:cubicBezTo>
                        <a:lnTo>
                          <a:pt x="8744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1071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16" name="Google Shape;816;p43"/>
                <p:cNvSpPr/>
                <p:nvPr/>
              </p:nvSpPr>
              <p:spPr>
                <a:xfrm flipH="1">
                  <a:off x="6481927" y="3266901"/>
                  <a:ext cx="284317" cy="180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8" h="2890" extrusionOk="0">
                      <a:moveTo>
                        <a:pt x="4103" y="0"/>
                      </a:moveTo>
                      <a:cubicBezTo>
                        <a:pt x="3696" y="0"/>
                        <a:pt x="3093" y="497"/>
                        <a:pt x="2661" y="762"/>
                      </a:cubicBezTo>
                      <a:cubicBezTo>
                        <a:pt x="2419" y="910"/>
                        <a:pt x="2138" y="973"/>
                        <a:pt x="1854" y="973"/>
                      </a:cubicBezTo>
                      <a:cubicBezTo>
                        <a:pt x="1660" y="973"/>
                        <a:pt x="1465" y="944"/>
                        <a:pt x="1279" y="893"/>
                      </a:cubicBezTo>
                      <a:cubicBezTo>
                        <a:pt x="821" y="766"/>
                        <a:pt x="407" y="517"/>
                        <a:pt x="1" y="271"/>
                      </a:cubicBezTo>
                      <a:lnTo>
                        <a:pt x="1" y="271"/>
                      </a:lnTo>
                      <a:cubicBezTo>
                        <a:pt x="167" y="1288"/>
                        <a:pt x="1388" y="2837"/>
                        <a:pt x="2581" y="2888"/>
                      </a:cubicBezTo>
                      <a:cubicBezTo>
                        <a:pt x="2599" y="2889"/>
                        <a:pt x="2617" y="2889"/>
                        <a:pt x="2635" y="2889"/>
                      </a:cubicBezTo>
                      <a:cubicBezTo>
                        <a:pt x="2735" y="2889"/>
                        <a:pt x="2834" y="2879"/>
                        <a:pt x="2934" y="2857"/>
                      </a:cubicBezTo>
                      <a:cubicBezTo>
                        <a:pt x="3801" y="2660"/>
                        <a:pt x="4532" y="1767"/>
                        <a:pt x="4547" y="873"/>
                      </a:cubicBezTo>
                      <a:cubicBezTo>
                        <a:pt x="4557" y="220"/>
                        <a:pt x="4373" y="0"/>
                        <a:pt x="41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43"/>
                <p:cNvSpPr/>
                <p:nvPr/>
              </p:nvSpPr>
              <p:spPr>
                <a:xfrm flipH="1">
                  <a:off x="6480679" y="3141522"/>
                  <a:ext cx="125628" cy="84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4" h="1348" extrusionOk="0">
                      <a:moveTo>
                        <a:pt x="1592" y="0"/>
                      </a:moveTo>
                      <a:cubicBezTo>
                        <a:pt x="910" y="1"/>
                        <a:pt x="252" y="466"/>
                        <a:pt x="25" y="1108"/>
                      </a:cubicBezTo>
                      <a:lnTo>
                        <a:pt x="0" y="1324"/>
                      </a:lnTo>
                      <a:cubicBezTo>
                        <a:pt x="96" y="1340"/>
                        <a:pt x="192" y="1347"/>
                        <a:pt x="288" y="1347"/>
                      </a:cubicBezTo>
                      <a:cubicBezTo>
                        <a:pt x="869" y="1347"/>
                        <a:pt x="1449" y="1073"/>
                        <a:pt x="1805" y="612"/>
                      </a:cubicBezTo>
                      <a:cubicBezTo>
                        <a:pt x="1925" y="456"/>
                        <a:pt x="2013" y="213"/>
                        <a:pt x="1869" y="79"/>
                      </a:cubicBezTo>
                      <a:cubicBezTo>
                        <a:pt x="1797" y="12"/>
                        <a:pt x="1691" y="0"/>
                        <a:pt x="159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43"/>
                <p:cNvSpPr/>
                <p:nvPr/>
              </p:nvSpPr>
              <p:spPr>
                <a:xfrm flipH="1">
                  <a:off x="6481927" y="3266901"/>
                  <a:ext cx="284317" cy="1802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58" h="2890" extrusionOk="0">
                      <a:moveTo>
                        <a:pt x="4103" y="0"/>
                      </a:moveTo>
                      <a:cubicBezTo>
                        <a:pt x="3696" y="0"/>
                        <a:pt x="3093" y="497"/>
                        <a:pt x="2661" y="762"/>
                      </a:cubicBezTo>
                      <a:cubicBezTo>
                        <a:pt x="2419" y="910"/>
                        <a:pt x="2138" y="973"/>
                        <a:pt x="1854" y="973"/>
                      </a:cubicBezTo>
                      <a:cubicBezTo>
                        <a:pt x="1660" y="973"/>
                        <a:pt x="1465" y="944"/>
                        <a:pt x="1279" y="893"/>
                      </a:cubicBezTo>
                      <a:cubicBezTo>
                        <a:pt x="821" y="766"/>
                        <a:pt x="407" y="517"/>
                        <a:pt x="1" y="271"/>
                      </a:cubicBezTo>
                      <a:lnTo>
                        <a:pt x="1" y="271"/>
                      </a:lnTo>
                      <a:cubicBezTo>
                        <a:pt x="167" y="1288"/>
                        <a:pt x="1388" y="2837"/>
                        <a:pt x="2581" y="2888"/>
                      </a:cubicBezTo>
                      <a:cubicBezTo>
                        <a:pt x="2599" y="2889"/>
                        <a:pt x="2617" y="2889"/>
                        <a:pt x="2635" y="2889"/>
                      </a:cubicBezTo>
                      <a:cubicBezTo>
                        <a:pt x="2735" y="2889"/>
                        <a:pt x="2834" y="2879"/>
                        <a:pt x="2934" y="2857"/>
                      </a:cubicBezTo>
                      <a:cubicBezTo>
                        <a:pt x="3801" y="2660"/>
                        <a:pt x="4532" y="1767"/>
                        <a:pt x="4547" y="873"/>
                      </a:cubicBezTo>
                      <a:cubicBezTo>
                        <a:pt x="4557" y="220"/>
                        <a:pt x="4373" y="0"/>
                        <a:pt x="4103" y="0"/>
                      </a:cubicBezTo>
                      <a:close/>
                    </a:path>
                  </a:pathLst>
                </a:custGeom>
                <a:solidFill>
                  <a:srgbClr val="191919">
                    <a:alpha val="26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43"/>
                <p:cNvSpPr/>
                <p:nvPr/>
              </p:nvSpPr>
              <p:spPr>
                <a:xfrm flipH="1">
                  <a:off x="6480679" y="3141522"/>
                  <a:ext cx="125628" cy="84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4" h="1348" extrusionOk="0">
                      <a:moveTo>
                        <a:pt x="1592" y="0"/>
                      </a:moveTo>
                      <a:cubicBezTo>
                        <a:pt x="910" y="1"/>
                        <a:pt x="252" y="466"/>
                        <a:pt x="25" y="1108"/>
                      </a:cubicBezTo>
                      <a:lnTo>
                        <a:pt x="0" y="1324"/>
                      </a:lnTo>
                      <a:cubicBezTo>
                        <a:pt x="96" y="1340"/>
                        <a:pt x="192" y="1347"/>
                        <a:pt x="288" y="1347"/>
                      </a:cubicBezTo>
                      <a:cubicBezTo>
                        <a:pt x="869" y="1347"/>
                        <a:pt x="1449" y="1073"/>
                        <a:pt x="1805" y="612"/>
                      </a:cubicBezTo>
                      <a:cubicBezTo>
                        <a:pt x="1925" y="456"/>
                        <a:pt x="2013" y="213"/>
                        <a:pt x="1869" y="79"/>
                      </a:cubicBezTo>
                      <a:cubicBezTo>
                        <a:pt x="1797" y="12"/>
                        <a:pt x="1691" y="0"/>
                        <a:pt x="1592" y="0"/>
                      </a:cubicBezTo>
                      <a:close/>
                    </a:path>
                  </a:pathLst>
                </a:custGeom>
                <a:solidFill>
                  <a:srgbClr val="191919">
                    <a:alpha val="26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20" name="Google Shape;820;p43"/>
            <p:cNvGrpSpPr/>
            <p:nvPr/>
          </p:nvGrpSpPr>
          <p:grpSpPr>
            <a:xfrm rot="-629064">
              <a:off x="6677053" y="626433"/>
              <a:ext cx="1933318" cy="2232681"/>
              <a:chOff x="6780903" y="1719750"/>
              <a:chExt cx="1393827" cy="1609653"/>
            </a:xfrm>
          </p:grpSpPr>
          <p:sp>
            <p:nvSpPr>
              <p:cNvPr id="821" name="Google Shape;821;p43"/>
              <p:cNvSpPr/>
              <p:nvPr/>
            </p:nvSpPr>
            <p:spPr>
              <a:xfrm flipH="1">
                <a:off x="7029041" y="2095700"/>
                <a:ext cx="274711" cy="785208"/>
              </a:xfrm>
              <a:custGeom>
                <a:avLst/>
                <a:gdLst/>
                <a:ahLst/>
                <a:cxnLst/>
                <a:rect l="l" t="t" r="r" b="b"/>
                <a:pathLst>
                  <a:path w="4404" h="12588" extrusionOk="0">
                    <a:moveTo>
                      <a:pt x="380" y="0"/>
                    </a:moveTo>
                    <a:cubicBezTo>
                      <a:pt x="359" y="0"/>
                      <a:pt x="343" y="7"/>
                      <a:pt x="335" y="22"/>
                    </a:cubicBezTo>
                    <a:cubicBezTo>
                      <a:pt x="235" y="213"/>
                      <a:pt x="124" y="398"/>
                      <a:pt x="1" y="575"/>
                    </a:cubicBezTo>
                    <a:cubicBezTo>
                      <a:pt x="1264" y="1153"/>
                      <a:pt x="2302" y="2427"/>
                      <a:pt x="2446" y="3821"/>
                    </a:cubicBezTo>
                    <a:cubicBezTo>
                      <a:pt x="2572" y="5026"/>
                      <a:pt x="2272" y="6204"/>
                      <a:pt x="2310" y="7401"/>
                    </a:cubicBezTo>
                    <a:cubicBezTo>
                      <a:pt x="2366" y="9123"/>
                      <a:pt x="2910" y="10954"/>
                      <a:pt x="3666" y="12488"/>
                    </a:cubicBezTo>
                    <a:cubicBezTo>
                      <a:pt x="3685" y="12525"/>
                      <a:pt x="3705" y="12564"/>
                      <a:pt x="3742" y="12583"/>
                    </a:cubicBezTo>
                    <a:cubicBezTo>
                      <a:pt x="3749" y="12586"/>
                      <a:pt x="3757" y="12587"/>
                      <a:pt x="3766" y="12587"/>
                    </a:cubicBezTo>
                    <a:cubicBezTo>
                      <a:pt x="3804" y="12587"/>
                      <a:pt x="3857" y="12560"/>
                      <a:pt x="3917" y="12517"/>
                    </a:cubicBezTo>
                    <a:cubicBezTo>
                      <a:pt x="4092" y="12394"/>
                      <a:pt x="4323" y="12153"/>
                      <a:pt x="4389" y="12153"/>
                    </a:cubicBezTo>
                    <a:cubicBezTo>
                      <a:pt x="4396" y="12153"/>
                      <a:pt x="4401" y="12155"/>
                      <a:pt x="4404" y="12160"/>
                    </a:cubicBezTo>
                    <a:cubicBezTo>
                      <a:pt x="3477" y="10746"/>
                      <a:pt x="3002" y="8837"/>
                      <a:pt x="3010" y="7158"/>
                    </a:cubicBezTo>
                    <a:cubicBezTo>
                      <a:pt x="3017" y="5990"/>
                      <a:pt x="3261" y="4818"/>
                      <a:pt x="3134" y="3648"/>
                    </a:cubicBezTo>
                    <a:cubicBezTo>
                      <a:pt x="3010" y="2502"/>
                      <a:pt x="2444" y="1667"/>
                      <a:pt x="1623" y="875"/>
                    </a:cubicBezTo>
                    <a:cubicBezTo>
                      <a:pt x="1534" y="790"/>
                      <a:pt x="609" y="0"/>
                      <a:pt x="3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43"/>
              <p:cNvSpPr/>
              <p:nvPr/>
            </p:nvSpPr>
            <p:spPr>
              <a:xfrm flipH="1">
                <a:off x="7034281" y="2108425"/>
                <a:ext cx="268598" cy="774666"/>
              </a:xfrm>
              <a:custGeom>
                <a:avLst/>
                <a:gdLst/>
                <a:ahLst/>
                <a:cxnLst/>
                <a:rect l="l" t="t" r="r" b="b"/>
                <a:pathLst>
                  <a:path w="4306" h="12419" extrusionOk="0">
                    <a:moveTo>
                      <a:pt x="245" y="1"/>
                    </a:moveTo>
                    <a:cubicBezTo>
                      <a:pt x="245" y="1"/>
                      <a:pt x="245" y="1"/>
                      <a:pt x="245" y="1"/>
                    </a:cubicBezTo>
                    <a:lnTo>
                      <a:pt x="245" y="1"/>
                    </a:lnTo>
                    <a:cubicBezTo>
                      <a:pt x="245" y="1"/>
                      <a:pt x="245" y="1"/>
                      <a:pt x="245" y="1"/>
                    </a:cubicBezTo>
                    <a:close/>
                    <a:moveTo>
                      <a:pt x="245" y="1"/>
                    </a:moveTo>
                    <a:lnTo>
                      <a:pt x="245" y="1"/>
                    </a:lnTo>
                    <a:cubicBezTo>
                      <a:pt x="281" y="26"/>
                      <a:pt x="40" y="340"/>
                      <a:pt x="1" y="374"/>
                    </a:cubicBezTo>
                    <a:cubicBezTo>
                      <a:pt x="1256" y="1002"/>
                      <a:pt x="2283" y="2185"/>
                      <a:pt x="2432" y="3620"/>
                    </a:cubicBezTo>
                    <a:cubicBezTo>
                      <a:pt x="2557" y="4823"/>
                      <a:pt x="2257" y="6000"/>
                      <a:pt x="2296" y="7198"/>
                    </a:cubicBezTo>
                    <a:cubicBezTo>
                      <a:pt x="2327" y="8160"/>
                      <a:pt x="2505" y="9117"/>
                      <a:pt x="2777" y="10041"/>
                    </a:cubicBezTo>
                    <a:cubicBezTo>
                      <a:pt x="2910" y="10495"/>
                      <a:pt x="3067" y="10942"/>
                      <a:pt x="3246" y="11381"/>
                    </a:cubicBezTo>
                    <a:cubicBezTo>
                      <a:pt x="3339" y="11611"/>
                      <a:pt x="3541" y="12382"/>
                      <a:pt x="3824" y="12414"/>
                    </a:cubicBezTo>
                    <a:cubicBezTo>
                      <a:pt x="3853" y="12418"/>
                      <a:pt x="3879" y="12419"/>
                      <a:pt x="3903" y="12419"/>
                    </a:cubicBezTo>
                    <a:cubicBezTo>
                      <a:pt x="4305" y="12407"/>
                      <a:pt x="3985" y="11844"/>
                      <a:pt x="3898" y="11689"/>
                    </a:cubicBezTo>
                    <a:cubicBezTo>
                      <a:pt x="3668" y="11279"/>
                      <a:pt x="3472" y="10851"/>
                      <a:pt x="3308" y="10412"/>
                    </a:cubicBezTo>
                    <a:cubicBezTo>
                      <a:pt x="2986" y="9554"/>
                      <a:pt x="2792" y="8649"/>
                      <a:pt x="2734" y="7736"/>
                    </a:cubicBezTo>
                    <a:cubicBezTo>
                      <a:pt x="2649" y="6395"/>
                      <a:pt x="2935" y="5059"/>
                      <a:pt x="2821" y="3727"/>
                    </a:cubicBezTo>
                    <a:cubicBezTo>
                      <a:pt x="2677" y="2034"/>
                      <a:pt x="1560" y="931"/>
                      <a:pt x="245" y="1"/>
                    </a:cubicBezTo>
                    <a:close/>
                  </a:path>
                </a:pathLst>
              </a:custGeom>
              <a:solidFill>
                <a:srgbClr val="FFFFFF">
                  <a:alpha val="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43"/>
              <p:cNvSpPr/>
              <p:nvPr/>
            </p:nvSpPr>
            <p:spPr>
              <a:xfrm flipH="1">
                <a:off x="6780903" y="2798570"/>
                <a:ext cx="325798" cy="530833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8510" extrusionOk="0">
                    <a:moveTo>
                      <a:pt x="895" y="0"/>
                    </a:moveTo>
                    <a:cubicBezTo>
                      <a:pt x="617" y="135"/>
                      <a:pt x="340" y="271"/>
                      <a:pt x="62" y="405"/>
                    </a:cubicBezTo>
                    <a:cubicBezTo>
                      <a:pt x="44" y="414"/>
                      <a:pt x="27" y="423"/>
                      <a:pt x="16" y="439"/>
                    </a:cubicBezTo>
                    <a:cubicBezTo>
                      <a:pt x="1" y="463"/>
                      <a:pt x="7" y="494"/>
                      <a:pt x="14" y="523"/>
                    </a:cubicBezTo>
                    <a:cubicBezTo>
                      <a:pt x="314" y="1758"/>
                      <a:pt x="535" y="2990"/>
                      <a:pt x="788" y="4236"/>
                    </a:cubicBezTo>
                    <a:lnTo>
                      <a:pt x="957" y="5064"/>
                    </a:lnTo>
                    <a:cubicBezTo>
                      <a:pt x="1008" y="5317"/>
                      <a:pt x="1549" y="8499"/>
                      <a:pt x="1498" y="8509"/>
                    </a:cubicBezTo>
                    <a:cubicBezTo>
                      <a:pt x="2791" y="8225"/>
                      <a:pt x="4046" y="7772"/>
                      <a:pt x="5223" y="7167"/>
                    </a:cubicBezTo>
                    <a:cubicBezTo>
                      <a:pt x="4294" y="5505"/>
                      <a:pt x="3310" y="3875"/>
                      <a:pt x="2308" y="2256"/>
                    </a:cubicBezTo>
                    <a:cubicBezTo>
                      <a:pt x="1843" y="1505"/>
                      <a:pt x="1412" y="714"/>
                      <a:pt x="8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43"/>
              <p:cNvSpPr/>
              <p:nvPr/>
            </p:nvSpPr>
            <p:spPr>
              <a:xfrm flipH="1">
                <a:off x="6780903" y="2798570"/>
                <a:ext cx="297665" cy="530833"/>
              </a:xfrm>
              <a:custGeom>
                <a:avLst/>
                <a:gdLst/>
                <a:ahLst/>
                <a:cxnLst/>
                <a:rect l="l" t="t" r="r" b="b"/>
                <a:pathLst>
                  <a:path w="4772" h="8510" extrusionOk="0">
                    <a:moveTo>
                      <a:pt x="914" y="7457"/>
                    </a:moveTo>
                    <a:lnTo>
                      <a:pt x="914" y="7457"/>
                    </a:lnTo>
                    <a:cubicBezTo>
                      <a:pt x="914" y="7459"/>
                      <a:pt x="914" y="7462"/>
                      <a:pt x="914" y="7464"/>
                    </a:cubicBezTo>
                    <a:lnTo>
                      <a:pt x="914" y="7464"/>
                    </a:lnTo>
                    <a:cubicBezTo>
                      <a:pt x="914" y="7461"/>
                      <a:pt x="914" y="7459"/>
                      <a:pt x="914" y="7457"/>
                    </a:cubicBezTo>
                    <a:close/>
                    <a:moveTo>
                      <a:pt x="443" y="0"/>
                    </a:moveTo>
                    <a:cubicBezTo>
                      <a:pt x="437" y="0"/>
                      <a:pt x="89" y="154"/>
                      <a:pt x="69" y="196"/>
                    </a:cubicBezTo>
                    <a:cubicBezTo>
                      <a:pt x="1" y="341"/>
                      <a:pt x="152" y="626"/>
                      <a:pt x="207" y="758"/>
                    </a:cubicBezTo>
                    <a:cubicBezTo>
                      <a:pt x="636" y="1781"/>
                      <a:pt x="1048" y="2810"/>
                      <a:pt x="1417" y="3856"/>
                    </a:cubicBezTo>
                    <a:cubicBezTo>
                      <a:pt x="1629" y="4457"/>
                      <a:pt x="1827" y="5065"/>
                      <a:pt x="2005" y="5678"/>
                    </a:cubicBezTo>
                    <a:cubicBezTo>
                      <a:pt x="2104" y="6018"/>
                      <a:pt x="2197" y="6381"/>
                      <a:pt x="2105" y="6723"/>
                    </a:cubicBezTo>
                    <a:cubicBezTo>
                      <a:pt x="2027" y="7009"/>
                      <a:pt x="1831" y="7194"/>
                      <a:pt x="1585" y="7341"/>
                    </a:cubicBezTo>
                    <a:cubicBezTo>
                      <a:pt x="1544" y="7365"/>
                      <a:pt x="1171" y="7508"/>
                      <a:pt x="1000" y="7508"/>
                    </a:cubicBezTo>
                    <a:cubicBezTo>
                      <a:pt x="949" y="7508"/>
                      <a:pt x="916" y="7496"/>
                      <a:pt x="914" y="7464"/>
                    </a:cubicBezTo>
                    <a:lnTo>
                      <a:pt x="914" y="7464"/>
                    </a:lnTo>
                    <a:cubicBezTo>
                      <a:pt x="918" y="7583"/>
                      <a:pt x="1106" y="8497"/>
                      <a:pt x="1047" y="8509"/>
                    </a:cubicBezTo>
                    <a:cubicBezTo>
                      <a:pt x="2340" y="8225"/>
                      <a:pt x="3595" y="7772"/>
                      <a:pt x="4772" y="7166"/>
                    </a:cubicBezTo>
                    <a:cubicBezTo>
                      <a:pt x="3843" y="5505"/>
                      <a:pt x="2859" y="3875"/>
                      <a:pt x="1857" y="2256"/>
                    </a:cubicBezTo>
                    <a:cubicBezTo>
                      <a:pt x="1391" y="1505"/>
                      <a:pt x="961" y="714"/>
                      <a:pt x="443" y="0"/>
                    </a:cubicBezTo>
                    <a:cubicBezTo>
                      <a:pt x="443" y="0"/>
                      <a:pt x="443" y="0"/>
                      <a:pt x="443" y="0"/>
                    </a:cubicBezTo>
                    <a:close/>
                  </a:path>
                </a:pathLst>
              </a:custGeom>
              <a:solidFill>
                <a:srgbClr val="FFFFFF">
                  <a:alpha val="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43"/>
              <p:cNvSpPr/>
              <p:nvPr/>
            </p:nvSpPr>
            <p:spPr>
              <a:xfrm flipH="1">
                <a:off x="7620318" y="2969921"/>
                <a:ext cx="61005" cy="6456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1035" extrusionOk="0">
                    <a:moveTo>
                      <a:pt x="381" y="0"/>
                    </a:moveTo>
                    <a:lnTo>
                      <a:pt x="1" y="703"/>
                    </a:lnTo>
                    <a:lnTo>
                      <a:pt x="597" y="1035"/>
                    </a:lnTo>
                    <a:lnTo>
                      <a:pt x="977" y="331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3"/>
              <p:cNvSpPr/>
              <p:nvPr/>
            </p:nvSpPr>
            <p:spPr>
              <a:xfrm flipH="1">
                <a:off x="7543843" y="2973976"/>
                <a:ext cx="105667" cy="115398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1850" extrusionOk="0">
                    <a:moveTo>
                      <a:pt x="700" y="1"/>
                    </a:moveTo>
                    <a:lnTo>
                      <a:pt x="0" y="1298"/>
                    </a:lnTo>
                    <a:lnTo>
                      <a:pt x="994" y="1850"/>
                    </a:lnTo>
                    <a:lnTo>
                      <a:pt x="1694" y="551"/>
                    </a:ln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7" name="Google Shape;827;p43"/>
              <p:cNvGrpSpPr/>
              <p:nvPr/>
            </p:nvGrpSpPr>
            <p:grpSpPr>
              <a:xfrm>
                <a:off x="7537917" y="2975473"/>
                <a:ext cx="117956" cy="113215"/>
                <a:chOff x="7537917" y="2975473"/>
                <a:chExt cx="117956" cy="113215"/>
              </a:xfrm>
            </p:grpSpPr>
            <p:sp>
              <p:nvSpPr>
                <p:cNvPr id="828" name="Google Shape;828;p43"/>
                <p:cNvSpPr/>
                <p:nvPr/>
              </p:nvSpPr>
              <p:spPr>
                <a:xfrm flipH="1">
                  <a:off x="7537917" y="2975473"/>
                  <a:ext cx="117956" cy="11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815" extrusionOk="0">
                      <a:moveTo>
                        <a:pt x="590" y="1"/>
                      </a:moveTo>
                      <a:lnTo>
                        <a:pt x="0" y="1093"/>
                      </a:lnTo>
                      <a:lnTo>
                        <a:pt x="1300" y="1815"/>
                      </a:lnTo>
                      <a:lnTo>
                        <a:pt x="1890" y="722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43"/>
                <p:cNvSpPr/>
                <p:nvPr/>
              </p:nvSpPr>
              <p:spPr>
                <a:xfrm flipH="1">
                  <a:off x="7537917" y="2975473"/>
                  <a:ext cx="117956" cy="11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815" extrusionOk="0">
                      <a:moveTo>
                        <a:pt x="590" y="1"/>
                      </a:moveTo>
                      <a:lnTo>
                        <a:pt x="0" y="1093"/>
                      </a:lnTo>
                      <a:lnTo>
                        <a:pt x="1300" y="1815"/>
                      </a:lnTo>
                      <a:lnTo>
                        <a:pt x="1890" y="722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rgbClr val="FFFFFF">
                    <a:alpha val="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0" name="Google Shape;830;p43"/>
              <p:cNvSpPr/>
              <p:nvPr/>
            </p:nvSpPr>
            <p:spPr>
              <a:xfrm flipH="1">
                <a:off x="7569542" y="2975473"/>
                <a:ext cx="86330" cy="113215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1815" extrusionOk="0">
                    <a:moveTo>
                      <a:pt x="1061" y="294"/>
                    </a:moveTo>
                    <a:cubicBezTo>
                      <a:pt x="1065" y="296"/>
                      <a:pt x="1068" y="298"/>
                      <a:pt x="1072" y="300"/>
                    </a:cubicBezTo>
                    <a:cubicBezTo>
                      <a:pt x="1069" y="298"/>
                      <a:pt x="1065" y="296"/>
                      <a:pt x="1061" y="294"/>
                    </a:cubicBezTo>
                    <a:close/>
                    <a:moveTo>
                      <a:pt x="590" y="1"/>
                    </a:moveTo>
                    <a:lnTo>
                      <a:pt x="0" y="1093"/>
                    </a:lnTo>
                    <a:cubicBezTo>
                      <a:pt x="0" y="1093"/>
                      <a:pt x="1274" y="1800"/>
                      <a:pt x="1300" y="1815"/>
                    </a:cubicBezTo>
                    <a:cubicBezTo>
                      <a:pt x="1301" y="1815"/>
                      <a:pt x="1301" y="1815"/>
                      <a:pt x="1301" y="1815"/>
                    </a:cubicBezTo>
                    <a:cubicBezTo>
                      <a:pt x="1318" y="1815"/>
                      <a:pt x="1377" y="1618"/>
                      <a:pt x="1383" y="1601"/>
                    </a:cubicBezTo>
                    <a:cubicBezTo>
                      <a:pt x="1158" y="1499"/>
                      <a:pt x="977" y="1305"/>
                      <a:pt x="879" y="1088"/>
                    </a:cubicBezTo>
                    <a:cubicBezTo>
                      <a:pt x="782" y="872"/>
                      <a:pt x="767" y="633"/>
                      <a:pt x="817" y="417"/>
                    </a:cubicBezTo>
                    <a:cubicBezTo>
                      <a:pt x="826" y="380"/>
                      <a:pt x="837" y="343"/>
                      <a:pt x="861" y="314"/>
                    </a:cubicBezTo>
                    <a:cubicBezTo>
                      <a:pt x="887" y="284"/>
                      <a:pt x="926" y="269"/>
                      <a:pt x="967" y="269"/>
                    </a:cubicBezTo>
                    <a:cubicBezTo>
                      <a:pt x="999" y="269"/>
                      <a:pt x="1031" y="278"/>
                      <a:pt x="1061" y="294"/>
                    </a:cubicBezTo>
                    <a:lnTo>
                      <a:pt x="1061" y="294"/>
                    </a:lnTo>
                    <a:cubicBezTo>
                      <a:pt x="903" y="202"/>
                      <a:pt x="753" y="92"/>
                      <a:pt x="590" y="1"/>
                    </a:cubicBezTo>
                    <a:close/>
                  </a:path>
                </a:pathLst>
              </a:custGeom>
              <a:solidFill>
                <a:srgbClr val="FFFFFF">
                  <a:alpha val="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1" name="Google Shape;831;p43"/>
              <p:cNvGrpSpPr/>
              <p:nvPr/>
            </p:nvGrpSpPr>
            <p:grpSpPr>
              <a:xfrm>
                <a:off x="7250044" y="2060893"/>
                <a:ext cx="107539" cy="94814"/>
                <a:chOff x="7250044" y="2060893"/>
                <a:chExt cx="107539" cy="94814"/>
              </a:xfrm>
            </p:grpSpPr>
            <p:sp>
              <p:nvSpPr>
                <p:cNvPr id="832" name="Google Shape;832;p43"/>
                <p:cNvSpPr/>
                <p:nvPr/>
              </p:nvSpPr>
              <p:spPr>
                <a:xfrm flipH="1">
                  <a:off x="7250044" y="2060893"/>
                  <a:ext cx="107539" cy="9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520" extrusionOk="0">
                      <a:moveTo>
                        <a:pt x="435" y="0"/>
                      </a:moveTo>
                      <a:lnTo>
                        <a:pt x="0" y="805"/>
                      </a:lnTo>
                      <a:lnTo>
                        <a:pt x="1289" y="1520"/>
                      </a:lnTo>
                      <a:lnTo>
                        <a:pt x="1723" y="715"/>
                      </a:ln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43"/>
                <p:cNvSpPr/>
                <p:nvPr/>
              </p:nvSpPr>
              <p:spPr>
                <a:xfrm flipH="1">
                  <a:off x="7250044" y="2060893"/>
                  <a:ext cx="107539" cy="9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1520" extrusionOk="0">
                      <a:moveTo>
                        <a:pt x="435" y="0"/>
                      </a:moveTo>
                      <a:lnTo>
                        <a:pt x="0" y="805"/>
                      </a:lnTo>
                      <a:lnTo>
                        <a:pt x="1289" y="1520"/>
                      </a:lnTo>
                      <a:lnTo>
                        <a:pt x="1723" y="715"/>
                      </a:ln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rgbClr val="FFFFFF">
                    <a:alpha val="49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4" name="Google Shape;834;p43"/>
              <p:cNvSpPr/>
              <p:nvPr/>
            </p:nvSpPr>
            <p:spPr>
              <a:xfrm flipH="1">
                <a:off x="7263955" y="2060893"/>
                <a:ext cx="93629" cy="94876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1521" extrusionOk="0">
                    <a:moveTo>
                      <a:pt x="435" y="0"/>
                    </a:moveTo>
                    <a:cubicBezTo>
                      <a:pt x="435" y="0"/>
                      <a:pt x="435" y="0"/>
                      <a:pt x="435" y="0"/>
                    </a:cubicBezTo>
                    <a:cubicBezTo>
                      <a:pt x="435" y="0"/>
                      <a:pt x="16" y="776"/>
                      <a:pt x="1" y="805"/>
                    </a:cubicBezTo>
                    <a:lnTo>
                      <a:pt x="1" y="805"/>
                    </a:lnTo>
                    <a:cubicBezTo>
                      <a:pt x="0" y="805"/>
                      <a:pt x="0" y="805"/>
                      <a:pt x="0" y="805"/>
                    </a:cubicBezTo>
                    <a:lnTo>
                      <a:pt x="0" y="806"/>
                    </a:lnTo>
                    <a:cubicBezTo>
                      <a:pt x="0" y="806"/>
                      <a:pt x="0" y="806"/>
                      <a:pt x="1" y="805"/>
                    </a:cubicBezTo>
                    <a:lnTo>
                      <a:pt x="1" y="805"/>
                    </a:lnTo>
                    <a:cubicBezTo>
                      <a:pt x="28" y="821"/>
                      <a:pt x="1289" y="1520"/>
                      <a:pt x="1289" y="1520"/>
                    </a:cubicBezTo>
                    <a:cubicBezTo>
                      <a:pt x="1289" y="1520"/>
                      <a:pt x="1289" y="1520"/>
                      <a:pt x="1289" y="1520"/>
                    </a:cubicBezTo>
                    <a:cubicBezTo>
                      <a:pt x="1307" y="1520"/>
                      <a:pt x="1484" y="1171"/>
                      <a:pt x="1500" y="1139"/>
                    </a:cubicBezTo>
                    <a:lnTo>
                      <a:pt x="1500" y="1139"/>
                    </a:lnTo>
                    <a:cubicBezTo>
                      <a:pt x="1471" y="1164"/>
                      <a:pt x="1434" y="1173"/>
                      <a:pt x="1394" y="1173"/>
                    </a:cubicBezTo>
                    <a:cubicBezTo>
                      <a:pt x="1331" y="1173"/>
                      <a:pt x="1261" y="1149"/>
                      <a:pt x="1200" y="1121"/>
                    </a:cubicBezTo>
                    <a:cubicBezTo>
                      <a:pt x="1039" y="1047"/>
                      <a:pt x="887" y="953"/>
                      <a:pt x="748" y="842"/>
                    </a:cubicBezTo>
                    <a:cubicBezTo>
                      <a:pt x="840" y="666"/>
                      <a:pt x="889" y="465"/>
                      <a:pt x="889" y="260"/>
                    </a:cubicBezTo>
                    <a:cubicBezTo>
                      <a:pt x="882" y="257"/>
                      <a:pt x="444" y="0"/>
                      <a:pt x="435" y="0"/>
                    </a:cubicBezTo>
                    <a:close/>
                  </a:path>
                </a:pathLst>
              </a:custGeom>
              <a:solidFill>
                <a:srgbClr val="FFFFFF">
                  <a:alpha val="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43"/>
              <p:cNvSpPr/>
              <p:nvPr/>
            </p:nvSpPr>
            <p:spPr>
              <a:xfrm flipH="1">
                <a:off x="7298138" y="2090897"/>
                <a:ext cx="876591" cy="1169890"/>
              </a:xfrm>
              <a:custGeom>
                <a:avLst/>
                <a:gdLst/>
                <a:ahLst/>
                <a:cxnLst/>
                <a:rect l="l" t="t" r="r" b="b"/>
                <a:pathLst>
                  <a:path w="14053" h="18755" extrusionOk="0">
                    <a:moveTo>
                      <a:pt x="9568" y="0"/>
                    </a:moveTo>
                    <a:cubicBezTo>
                      <a:pt x="8746" y="0"/>
                      <a:pt x="8025" y="422"/>
                      <a:pt x="7662" y="1094"/>
                    </a:cubicBezTo>
                    <a:lnTo>
                      <a:pt x="114" y="15084"/>
                    </a:lnTo>
                    <a:cubicBezTo>
                      <a:pt x="0" y="15295"/>
                      <a:pt x="10" y="15561"/>
                      <a:pt x="153" y="15782"/>
                    </a:cubicBezTo>
                    <a:lnTo>
                      <a:pt x="153" y="15783"/>
                    </a:lnTo>
                    <a:cubicBezTo>
                      <a:pt x="971" y="17039"/>
                      <a:pt x="4040" y="18697"/>
                      <a:pt x="5481" y="18754"/>
                    </a:cubicBezTo>
                    <a:cubicBezTo>
                      <a:pt x="5491" y="18754"/>
                      <a:pt x="5501" y="18755"/>
                      <a:pt x="5511" y="18755"/>
                    </a:cubicBezTo>
                    <a:cubicBezTo>
                      <a:pt x="5770" y="18755"/>
                      <a:pt x="5996" y="18622"/>
                      <a:pt x="6110" y="18412"/>
                    </a:cubicBezTo>
                    <a:lnTo>
                      <a:pt x="13657" y="4421"/>
                    </a:lnTo>
                    <a:cubicBezTo>
                      <a:pt x="14053" y="3687"/>
                      <a:pt x="13971" y="2753"/>
                      <a:pt x="13411" y="2020"/>
                    </a:cubicBezTo>
                    <a:cubicBezTo>
                      <a:pt x="13083" y="1590"/>
                      <a:pt x="12569" y="1130"/>
                      <a:pt x="11775" y="689"/>
                    </a:cubicBezTo>
                    <a:cubicBezTo>
                      <a:pt x="10981" y="249"/>
                      <a:pt x="10322" y="59"/>
                      <a:pt x="9788" y="10"/>
                    </a:cubicBezTo>
                    <a:cubicBezTo>
                      <a:pt x="9714" y="3"/>
                      <a:pt x="9640" y="0"/>
                      <a:pt x="9568" y="0"/>
                    </a:cubicBezTo>
                    <a:close/>
                  </a:path>
                </a:pathLst>
              </a:custGeom>
              <a:solidFill>
                <a:srgbClr val="FF41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43"/>
              <p:cNvSpPr/>
              <p:nvPr/>
            </p:nvSpPr>
            <p:spPr>
              <a:xfrm flipH="1">
                <a:off x="7298138" y="2090897"/>
                <a:ext cx="398717" cy="275771"/>
              </a:xfrm>
              <a:custGeom>
                <a:avLst/>
                <a:gdLst/>
                <a:ahLst/>
                <a:cxnLst/>
                <a:rect l="l" t="t" r="r" b="b"/>
                <a:pathLst>
                  <a:path w="6392" h="4421" extrusionOk="0">
                    <a:moveTo>
                      <a:pt x="1907" y="0"/>
                    </a:moveTo>
                    <a:cubicBezTo>
                      <a:pt x="1085" y="0"/>
                      <a:pt x="364" y="422"/>
                      <a:pt x="1" y="1095"/>
                    </a:cubicBezTo>
                    <a:cubicBezTo>
                      <a:pt x="784" y="2036"/>
                      <a:pt x="4800" y="4318"/>
                      <a:pt x="5996" y="4421"/>
                    </a:cubicBezTo>
                    <a:cubicBezTo>
                      <a:pt x="6392" y="3687"/>
                      <a:pt x="6310" y="2754"/>
                      <a:pt x="5750" y="2020"/>
                    </a:cubicBezTo>
                    <a:cubicBezTo>
                      <a:pt x="5422" y="1590"/>
                      <a:pt x="4908" y="1130"/>
                      <a:pt x="4114" y="690"/>
                    </a:cubicBezTo>
                    <a:cubicBezTo>
                      <a:pt x="3320" y="249"/>
                      <a:pt x="2661" y="59"/>
                      <a:pt x="2127" y="10"/>
                    </a:cubicBezTo>
                    <a:cubicBezTo>
                      <a:pt x="2053" y="3"/>
                      <a:pt x="1979" y="0"/>
                      <a:pt x="1907" y="0"/>
                    </a:cubicBezTo>
                    <a:close/>
                  </a:path>
                </a:pathLst>
              </a:custGeom>
              <a:solidFill>
                <a:srgbClr val="FF41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43"/>
              <p:cNvSpPr/>
              <p:nvPr/>
            </p:nvSpPr>
            <p:spPr>
              <a:xfrm flipH="1">
                <a:off x="7647328" y="2767132"/>
                <a:ext cx="408573" cy="254064"/>
              </a:xfrm>
              <a:custGeom>
                <a:avLst/>
                <a:gdLst/>
                <a:ahLst/>
                <a:cxnLst/>
                <a:rect l="l" t="t" r="r" b="b"/>
                <a:pathLst>
                  <a:path w="6550" h="4073" extrusionOk="0">
                    <a:moveTo>
                      <a:pt x="339" y="0"/>
                    </a:moveTo>
                    <a:lnTo>
                      <a:pt x="0" y="628"/>
                    </a:lnTo>
                    <a:cubicBezTo>
                      <a:pt x="1067" y="1905"/>
                      <a:pt x="4599" y="3702"/>
                      <a:pt x="6211" y="4073"/>
                    </a:cubicBezTo>
                    <a:lnTo>
                      <a:pt x="6550" y="3444"/>
                    </a:lnTo>
                    <a:cubicBezTo>
                      <a:pt x="4871" y="3045"/>
                      <a:pt x="1398" y="1142"/>
                      <a:pt x="339" y="0"/>
                    </a:cubicBezTo>
                    <a:close/>
                  </a:path>
                </a:pathLst>
              </a:custGeom>
              <a:solidFill>
                <a:srgbClr val="6149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43"/>
              <p:cNvSpPr/>
              <p:nvPr/>
            </p:nvSpPr>
            <p:spPr>
              <a:xfrm flipH="1">
                <a:off x="7456390" y="2253952"/>
                <a:ext cx="552602" cy="663135"/>
              </a:xfrm>
              <a:custGeom>
                <a:avLst/>
                <a:gdLst/>
                <a:ahLst/>
                <a:cxnLst/>
                <a:rect l="l" t="t" r="r" b="b"/>
                <a:pathLst>
                  <a:path w="8859" h="10631" extrusionOk="0">
                    <a:moveTo>
                      <a:pt x="4185" y="0"/>
                    </a:moveTo>
                    <a:lnTo>
                      <a:pt x="0" y="7758"/>
                    </a:lnTo>
                    <a:cubicBezTo>
                      <a:pt x="301" y="8507"/>
                      <a:pt x="3169" y="10135"/>
                      <a:pt x="4624" y="10630"/>
                    </a:cubicBezTo>
                    <a:lnTo>
                      <a:pt x="8858" y="2781"/>
                    </a:lnTo>
                    <a:cubicBezTo>
                      <a:pt x="7380" y="2259"/>
                      <a:pt x="4855" y="821"/>
                      <a:pt x="41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3"/>
              <p:cNvSpPr/>
              <p:nvPr/>
            </p:nvSpPr>
            <p:spPr>
              <a:xfrm flipH="1">
                <a:off x="7298138" y="2090897"/>
                <a:ext cx="876591" cy="1169890"/>
              </a:xfrm>
              <a:custGeom>
                <a:avLst/>
                <a:gdLst/>
                <a:ahLst/>
                <a:cxnLst/>
                <a:rect l="l" t="t" r="r" b="b"/>
                <a:pathLst>
                  <a:path w="14053" h="18755" extrusionOk="0">
                    <a:moveTo>
                      <a:pt x="9568" y="0"/>
                    </a:moveTo>
                    <a:cubicBezTo>
                      <a:pt x="8746" y="0"/>
                      <a:pt x="8025" y="422"/>
                      <a:pt x="7662" y="1094"/>
                    </a:cubicBezTo>
                    <a:lnTo>
                      <a:pt x="114" y="15084"/>
                    </a:lnTo>
                    <a:cubicBezTo>
                      <a:pt x="0" y="15295"/>
                      <a:pt x="10" y="15561"/>
                      <a:pt x="153" y="15782"/>
                    </a:cubicBezTo>
                    <a:lnTo>
                      <a:pt x="153" y="15783"/>
                    </a:lnTo>
                    <a:cubicBezTo>
                      <a:pt x="971" y="17039"/>
                      <a:pt x="4040" y="18697"/>
                      <a:pt x="5481" y="18754"/>
                    </a:cubicBezTo>
                    <a:cubicBezTo>
                      <a:pt x="5491" y="18754"/>
                      <a:pt x="5501" y="18755"/>
                      <a:pt x="5511" y="18755"/>
                    </a:cubicBezTo>
                    <a:cubicBezTo>
                      <a:pt x="5770" y="18755"/>
                      <a:pt x="5996" y="18622"/>
                      <a:pt x="6110" y="18412"/>
                    </a:cubicBezTo>
                    <a:lnTo>
                      <a:pt x="13657" y="4421"/>
                    </a:lnTo>
                    <a:cubicBezTo>
                      <a:pt x="14053" y="3687"/>
                      <a:pt x="13971" y="2753"/>
                      <a:pt x="13411" y="2020"/>
                    </a:cubicBezTo>
                    <a:cubicBezTo>
                      <a:pt x="13083" y="1590"/>
                      <a:pt x="12569" y="1130"/>
                      <a:pt x="11775" y="689"/>
                    </a:cubicBezTo>
                    <a:cubicBezTo>
                      <a:pt x="10981" y="249"/>
                      <a:pt x="10322" y="59"/>
                      <a:pt x="9788" y="10"/>
                    </a:cubicBezTo>
                    <a:cubicBezTo>
                      <a:pt x="9714" y="3"/>
                      <a:pt x="9640" y="0"/>
                      <a:pt x="95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3"/>
              <p:cNvSpPr/>
              <p:nvPr/>
            </p:nvSpPr>
            <p:spPr>
              <a:xfrm flipH="1">
                <a:off x="7298138" y="2090897"/>
                <a:ext cx="398717" cy="275771"/>
              </a:xfrm>
              <a:custGeom>
                <a:avLst/>
                <a:gdLst/>
                <a:ahLst/>
                <a:cxnLst/>
                <a:rect l="l" t="t" r="r" b="b"/>
                <a:pathLst>
                  <a:path w="6392" h="4421" extrusionOk="0">
                    <a:moveTo>
                      <a:pt x="1907" y="0"/>
                    </a:moveTo>
                    <a:cubicBezTo>
                      <a:pt x="1085" y="0"/>
                      <a:pt x="364" y="422"/>
                      <a:pt x="1" y="1095"/>
                    </a:cubicBezTo>
                    <a:cubicBezTo>
                      <a:pt x="784" y="2036"/>
                      <a:pt x="4800" y="4318"/>
                      <a:pt x="5996" y="4421"/>
                    </a:cubicBezTo>
                    <a:cubicBezTo>
                      <a:pt x="6392" y="3687"/>
                      <a:pt x="6310" y="2754"/>
                      <a:pt x="5750" y="2020"/>
                    </a:cubicBezTo>
                    <a:cubicBezTo>
                      <a:pt x="5422" y="1590"/>
                      <a:pt x="4908" y="1130"/>
                      <a:pt x="4114" y="690"/>
                    </a:cubicBezTo>
                    <a:cubicBezTo>
                      <a:pt x="3320" y="249"/>
                      <a:pt x="2661" y="59"/>
                      <a:pt x="2127" y="10"/>
                    </a:cubicBezTo>
                    <a:cubicBezTo>
                      <a:pt x="2053" y="3"/>
                      <a:pt x="1979" y="0"/>
                      <a:pt x="19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3"/>
              <p:cNvSpPr/>
              <p:nvPr/>
            </p:nvSpPr>
            <p:spPr>
              <a:xfrm flipH="1">
                <a:off x="7647328" y="2767132"/>
                <a:ext cx="408573" cy="254064"/>
              </a:xfrm>
              <a:custGeom>
                <a:avLst/>
                <a:gdLst/>
                <a:ahLst/>
                <a:cxnLst/>
                <a:rect l="l" t="t" r="r" b="b"/>
                <a:pathLst>
                  <a:path w="6550" h="4073" extrusionOk="0">
                    <a:moveTo>
                      <a:pt x="339" y="0"/>
                    </a:moveTo>
                    <a:lnTo>
                      <a:pt x="0" y="628"/>
                    </a:lnTo>
                    <a:cubicBezTo>
                      <a:pt x="1067" y="1905"/>
                      <a:pt x="4599" y="3702"/>
                      <a:pt x="6211" y="4073"/>
                    </a:cubicBezTo>
                    <a:lnTo>
                      <a:pt x="6550" y="3444"/>
                    </a:lnTo>
                    <a:cubicBezTo>
                      <a:pt x="4871" y="3045"/>
                      <a:pt x="1398" y="1142"/>
                      <a:pt x="3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3"/>
              <p:cNvSpPr/>
              <p:nvPr/>
            </p:nvSpPr>
            <p:spPr>
              <a:xfrm flipH="1">
                <a:off x="7456390" y="2253952"/>
                <a:ext cx="552602" cy="663135"/>
              </a:xfrm>
              <a:custGeom>
                <a:avLst/>
                <a:gdLst/>
                <a:ahLst/>
                <a:cxnLst/>
                <a:rect l="l" t="t" r="r" b="b"/>
                <a:pathLst>
                  <a:path w="8859" h="10631" extrusionOk="0">
                    <a:moveTo>
                      <a:pt x="4185" y="0"/>
                    </a:moveTo>
                    <a:lnTo>
                      <a:pt x="0" y="7758"/>
                    </a:lnTo>
                    <a:cubicBezTo>
                      <a:pt x="301" y="8507"/>
                      <a:pt x="3169" y="10135"/>
                      <a:pt x="4624" y="10630"/>
                    </a:cubicBezTo>
                    <a:lnTo>
                      <a:pt x="8858" y="2781"/>
                    </a:lnTo>
                    <a:cubicBezTo>
                      <a:pt x="7380" y="2259"/>
                      <a:pt x="4855" y="821"/>
                      <a:pt x="41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3"/>
              <p:cNvSpPr/>
              <p:nvPr/>
            </p:nvSpPr>
            <p:spPr>
              <a:xfrm flipH="1">
                <a:off x="7298138" y="2088589"/>
                <a:ext cx="803235" cy="1172198"/>
              </a:xfrm>
              <a:custGeom>
                <a:avLst/>
                <a:gdLst/>
                <a:ahLst/>
                <a:cxnLst/>
                <a:rect l="l" t="t" r="r" b="b"/>
                <a:pathLst>
                  <a:path w="12877" h="18792" extrusionOk="0">
                    <a:moveTo>
                      <a:pt x="8675" y="1"/>
                    </a:moveTo>
                    <a:cubicBezTo>
                      <a:pt x="8600" y="1"/>
                      <a:pt x="8531" y="9"/>
                      <a:pt x="8469" y="27"/>
                    </a:cubicBezTo>
                    <a:cubicBezTo>
                      <a:pt x="9329" y="638"/>
                      <a:pt x="10042" y="1446"/>
                      <a:pt x="10516" y="2350"/>
                    </a:cubicBezTo>
                    <a:cubicBezTo>
                      <a:pt x="10732" y="2761"/>
                      <a:pt x="10902" y="3231"/>
                      <a:pt x="10766" y="3638"/>
                    </a:cubicBezTo>
                    <a:cubicBezTo>
                      <a:pt x="10764" y="3641"/>
                      <a:pt x="10760" y="3643"/>
                      <a:pt x="10753" y="3643"/>
                    </a:cubicBezTo>
                    <a:cubicBezTo>
                      <a:pt x="10494" y="3643"/>
                      <a:pt x="6871" y="1318"/>
                      <a:pt x="6577" y="1122"/>
                    </a:cubicBezTo>
                    <a:lnTo>
                      <a:pt x="6577" y="1122"/>
                    </a:lnTo>
                    <a:cubicBezTo>
                      <a:pt x="7466" y="2138"/>
                      <a:pt x="8438" y="3092"/>
                      <a:pt x="9480" y="3971"/>
                    </a:cubicBezTo>
                    <a:cubicBezTo>
                      <a:pt x="9530" y="4013"/>
                      <a:pt x="9583" y="4059"/>
                      <a:pt x="9601" y="4119"/>
                    </a:cubicBezTo>
                    <a:cubicBezTo>
                      <a:pt x="9619" y="4180"/>
                      <a:pt x="9595" y="4239"/>
                      <a:pt x="9572" y="4295"/>
                    </a:cubicBezTo>
                    <a:cubicBezTo>
                      <a:pt x="8152" y="7671"/>
                      <a:pt x="6147" y="10778"/>
                      <a:pt x="4247" y="13920"/>
                    </a:cubicBezTo>
                    <a:cubicBezTo>
                      <a:pt x="3317" y="15459"/>
                      <a:pt x="1914" y="16686"/>
                      <a:pt x="1" y="16833"/>
                    </a:cubicBezTo>
                    <a:cubicBezTo>
                      <a:pt x="1188" y="17714"/>
                      <a:pt x="2810" y="18732"/>
                      <a:pt x="4305" y="18791"/>
                    </a:cubicBezTo>
                    <a:cubicBezTo>
                      <a:pt x="4315" y="18791"/>
                      <a:pt x="4325" y="18792"/>
                      <a:pt x="4335" y="18792"/>
                    </a:cubicBezTo>
                    <a:cubicBezTo>
                      <a:pt x="4594" y="18792"/>
                      <a:pt x="4820" y="18659"/>
                      <a:pt x="4934" y="18449"/>
                    </a:cubicBezTo>
                    <a:lnTo>
                      <a:pt x="12481" y="4458"/>
                    </a:lnTo>
                    <a:cubicBezTo>
                      <a:pt x="12877" y="3724"/>
                      <a:pt x="12795" y="2791"/>
                      <a:pt x="12235" y="2057"/>
                    </a:cubicBezTo>
                    <a:cubicBezTo>
                      <a:pt x="11907" y="1627"/>
                      <a:pt x="11393" y="1167"/>
                      <a:pt x="10599" y="727"/>
                    </a:cubicBezTo>
                    <a:lnTo>
                      <a:pt x="10600" y="727"/>
                    </a:lnTo>
                    <a:cubicBezTo>
                      <a:pt x="10172" y="489"/>
                      <a:pt x="9258" y="1"/>
                      <a:pt x="8675" y="1"/>
                    </a:cubicBezTo>
                    <a:close/>
                  </a:path>
                </a:pathLst>
              </a:custGeom>
              <a:solidFill>
                <a:srgbClr val="191919">
                  <a:alpha val="26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3"/>
              <p:cNvSpPr/>
              <p:nvPr/>
            </p:nvSpPr>
            <p:spPr>
              <a:xfrm flipH="1">
                <a:off x="7490885" y="2278965"/>
                <a:ext cx="509562" cy="608992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9763" extrusionOk="0">
                    <a:moveTo>
                      <a:pt x="3832" y="0"/>
                    </a:moveTo>
                    <a:lnTo>
                      <a:pt x="0" y="7101"/>
                    </a:lnTo>
                    <a:cubicBezTo>
                      <a:pt x="732" y="7955"/>
                      <a:pt x="2566" y="9071"/>
                      <a:pt x="4288" y="9763"/>
                    </a:cubicBezTo>
                    <a:lnTo>
                      <a:pt x="8168" y="2570"/>
                    </a:lnTo>
                    <a:cubicBezTo>
                      <a:pt x="6916" y="2089"/>
                      <a:pt x="4798" y="1008"/>
                      <a:pt x="3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3"/>
              <p:cNvSpPr/>
              <p:nvPr/>
            </p:nvSpPr>
            <p:spPr>
              <a:xfrm flipH="1">
                <a:off x="7490885" y="2278965"/>
                <a:ext cx="509562" cy="608992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9763" fill="none" extrusionOk="0">
                    <a:moveTo>
                      <a:pt x="3832" y="0"/>
                    </a:moveTo>
                    <a:cubicBezTo>
                      <a:pt x="4798" y="1008"/>
                      <a:pt x="6916" y="2089"/>
                      <a:pt x="8168" y="2570"/>
                    </a:cubicBezTo>
                    <a:lnTo>
                      <a:pt x="4288" y="9763"/>
                    </a:lnTo>
                    <a:cubicBezTo>
                      <a:pt x="2566" y="9071"/>
                      <a:pt x="732" y="7955"/>
                      <a:pt x="0" y="7101"/>
                    </a:cubicBezTo>
                  </a:path>
                </a:pathLst>
              </a:custGeom>
              <a:noFill/>
              <a:ln w="675" cap="flat" cmpd="sng">
                <a:solidFill>
                  <a:srgbClr val="FF412F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3"/>
              <p:cNvSpPr/>
              <p:nvPr/>
            </p:nvSpPr>
            <p:spPr>
              <a:xfrm flipH="1">
                <a:off x="7360141" y="2085033"/>
                <a:ext cx="163679" cy="100490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611" extrusionOk="0">
                    <a:moveTo>
                      <a:pt x="120" y="1"/>
                    </a:moveTo>
                    <a:lnTo>
                      <a:pt x="0" y="223"/>
                    </a:lnTo>
                    <a:cubicBezTo>
                      <a:pt x="348" y="707"/>
                      <a:pt x="1919" y="1554"/>
                      <a:pt x="2503" y="1611"/>
                    </a:cubicBezTo>
                    <a:lnTo>
                      <a:pt x="2624" y="1389"/>
                    </a:lnTo>
                    <a:cubicBezTo>
                      <a:pt x="2364" y="997"/>
                      <a:pt x="615" y="15"/>
                      <a:pt x="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3"/>
              <p:cNvSpPr/>
              <p:nvPr/>
            </p:nvSpPr>
            <p:spPr>
              <a:xfrm flipH="1">
                <a:off x="7360141" y="2084971"/>
                <a:ext cx="156256" cy="86767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1391" extrusionOk="0">
                    <a:moveTo>
                      <a:pt x="1" y="1"/>
                    </a:moveTo>
                    <a:cubicBezTo>
                      <a:pt x="46" y="270"/>
                      <a:pt x="2036" y="1390"/>
                      <a:pt x="2498" y="1390"/>
                    </a:cubicBezTo>
                    <a:cubicBezTo>
                      <a:pt x="2501" y="1390"/>
                      <a:pt x="2503" y="1390"/>
                      <a:pt x="2505" y="1390"/>
                    </a:cubicBezTo>
                    <a:cubicBezTo>
                      <a:pt x="2292" y="1059"/>
                      <a:pt x="502" y="7"/>
                      <a:pt x="1" y="1"/>
                    </a:cubicBezTo>
                    <a:close/>
                  </a:path>
                </a:pathLst>
              </a:custGeom>
              <a:solidFill>
                <a:srgbClr val="FFFFFF">
                  <a:alpha val="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3"/>
              <p:cNvSpPr/>
              <p:nvPr/>
            </p:nvSpPr>
            <p:spPr>
              <a:xfrm flipH="1">
                <a:off x="7322590" y="1990968"/>
                <a:ext cx="170103" cy="168232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2697" extrusionOk="0">
                    <a:moveTo>
                      <a:pt x="911" y="0"/>
                    </a:moveTo>
                    <a:lnTo>
                      <a:pt x="0" y="1689"/>
                    </a:lnTo>
                    <a:cubicBezTo>
                      <a:pt x="123" y="1892"/>
                      <a:pt x="1514" y="2665"/>
                      <a:pt x="1815" y="2696"/>
                    </a:cubicBezTo>
                    <a:lnTo>
                      <a:pt x="2727" y="1007"/>
                    </a:lnTo>
                    <a:lnTo>
                      <a:pt x="9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3"/>
              <p:cNvSpPr/>
              <p:nvPr/>
            </p:nvSpPr>
            <p:spPr>
              <a:xfrm flipH="1">
                <a:off x="7322590" y="1990968"/>
                <a:ext cx="162930" cy="152762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2449" extrusionOk="0">
                    <a:moveTo>
                      <a:pt x="796" y="0"/>
                    </a:moveTo>
                    <a:cubicBezTo>
                      <a:pt x="664" y="247"/>
                      <a:pt x="531" y="492"/>
                      <a:pt x="399" y="738"/>
                    </a:cubicBezTo>
                    <a:cubicBezTo>
                      <a:pt x="230" y="1051"/>
                      <a:pt x="0" y="1322"/>
                      <a:pt x="116" y="1635"/>
                    </a:cubicBezTo>
                    <a:cubicBezTo>
                      <a:pt x="149" y="1724"/>
                      <a:pt x="209" y="1815"/>
                      <a:pt x="307" y="1913"/>
                    </a:cubicBezTo>
                    <a:cubicBezTo>
                      <a:pt x="612" y="2219"/>
                      <a:pt x="1038" y="2416"/>
                      <a:pt x="1461" y="2447"/>
                    </a:cubicBezTo>
                    <a:cubicBezTo>
                      <a:pt x="1480" y="2448"/>
                      <a:pt x="1499" y="2449"/>
                      <a:pt x="1517" y="2449"/>
                    </a:cubicBezTo>
                    <a:cubicBezTo>
                      <a:pt x="1972" y="2449"/>
                      <a:pt x="2064" y="2023"/>
                      <a:pt x="2243" y="1689"/>
                    </a:cubicBezTo>
                    <a:cubicBezTo>
                      <a:pt x="2366" y="1462"/>
                      <a:pt x="2489" y="1234"/>
                      <a:pt x="2612" y="1007"/>
                    </a:cubicBez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3"/>
              <p:cNvSpPr/>
              <p:nvPr/>
            </p:nvSpPr>
            <p:spPr>
              <a:xfrm flipH="1">
                <a:off x="7309615" y="1719750"/>
                <a:ext cx="399840" cy="319809"/>
              </a:xfrm>
              <a:custGeom>
                <a:avLst/>
                <a:gdLst/>
                <a:ahLst/>
                <a:cxnLst/>
                <a:rect l="l" t="t" r="r" b="b"/>
                <a:pathLst>
                  <a:path w="6410" h="5127" extrusionOk="0">
                    <a:moveTo>
                      <a:pt x="1737" y="1"/>
                    </a:moveTo>
                    <a:lnTo>
                      <a:pt x="1652" y="105"/>
                    </a:lnTo>
                    <a:cubicBezTo>
                      <a:pt x="2670" y="942"/>
                      <a:pt x="4195" y="2225"/>
                      <a:pt x="4809" y="3278"/>
                    </a:cubicBezTo>
                    <a:cubicBezTo>
                      <a:pt x="4892" y="3420"/>
                      <a:pt x="4880" y="3587"/>
                      <a:pt x="4779" y="3697"/>
                    </a:cubicBezTo>
                    <a:lnTo>
                      <a:pt x="4592" y="3900"/>
                    </a:lnTo>
                    <a:cubicBezTo>
                      <a:pt x="4592" y="3900"/>
                      <a:pt x="3306" y="3215"/>
                      <a:pt x="2326" y="2841"/>
                    </a:cubicBezTo>
                    <a:cubicBezTo>
                      <a:pt x="2113" y="2760"/>
                      <a:pt x="1891" y="2710"/>
                      <a:pt x="1670" y="2686"/>
                    </a:cubicBezTo>
                    <a:cubicBezTo>
                      <a:pt x="1272" y="2644"/>
                      <a:pt x="829" y="2610"/>
                      <a:pt x="509" y="2610"/>
                    </a:cubicBezTo>
                    <a:cubicBezTo>
                      <a:pt x="310" y="2610"/>
                      <a:pt x="158" y="2623"/>
                      <a:pt x="95" y="2657"/>
                    </a:cubicBezTo>
                    <a:cubicBezTo>
                      <a:pt x="5" y="2695"/>
                      <a:pt x="1" y="2745"/>
                      <a:pt x="79" y="2804"/>
                    </a:cubicBezTo>
                    <a:cubicBezTo>
                      <a:pt x="79" y="2804"/>
                      <a:pt x="1142" y="2822"/>
                      <a:pt x="1891" y="3005"/>
                    </a:cubicBezTo>
                    <a:cubicBezTo>
                      <a:pt x="2633" y="3187"/>
                      <a:pt x="4183" y="4133"/>
                      <a:pt x="4182" y="4235"/>
                    </a:cubicBezTo>
                    <a:cubicBezTo>
                      <a:pt x="4182" y="4235"/>
                      <a:pt x="4232" y="4447"/>
                      <a:pt x="4210" y="4462"/>
                    </a:cubicBezTo>
                    <a:cubicBezTo>
                      <a:pt x="4188" y="4478"/>
                      <a:pt x="6046" y="5127"/>
                      <a:pt x="6046" y="5127"/>
                    </a:cubicBezTo>
                    <a:lnTo>
                      <a:pt x="6339" y="4586"/>
                    </a:lnTo>
                    <a:cubicBezTo>
                      <a:pt x="6409" y="4453"/>
                      <a:pt x="6383" y="4284"/>
                      <a:pt x="6271" y="4159"/>
                    </a:cubicBezTo>
                    <a:cubicBezTo>
                      <a:pt x="4612" y="2307"/>
                      <a:pt x="3095" y="902"/>
                      <a:pt x="1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3"/>
              <p:cNvSpPr/>
              <p:nvPr/>
            </p:nvSpPr>
            <p:spPr>
              <a:xfrm flipH="1">
                <a:off x="7321529" y="1723181"/>
                <a:ext cx="387926" cy="316379"/>
              </a:xfrm>
              <a:custGeom>
                <a:avLst/>
                <a:gdLst/>
                <a:ahLst/>
                <a:cxnLst/>
                <a:rect l="l" t="t" r="r" b="b"/>
                <a:pathLst>
                  <a:path w="6219" h="5072" extrusionOk="0">
                    <a:moveTo>
                      <a:pt x="1718" y="1"/>
                    </a:moveTo>
                    <a:cubicBezTo>
                      <a:pt x="1698" y="14"/>
                      <a:pt x="1677" y="26"/>
                      <a:pt x="1657" y="38"/>
                    </a:cubicBezTo>
                    <a:cubicBezTo>
                      <a:pt x="1940" y="271"/>
                      <a:pt x="2215" y="516"/>
                      <a:pt x="2492" y="754"/>
                    </a:cubicBezTo>
                    <a:cubicBezTo>
                      <a:pt x="2798" y="1018"/>
                      <a:pt x="3100" y="1287"/>
                      <a:pt x="3392" y="1566"/>
                    </a:cubicBezTo>
                    <a:cubicBezTo>
                      <a:pt x="3918" y="2067"/>
                      <a:pt x="4449" y="2607"/>
                      <a:pt x="4809" y="3224"/>
                    </a:cubicBezTo>
                    <a:cubicBezTo>
                      <a:pt x="4892" y="3365"/>
                      <a:pt x="4880" y="3532"/>
                      <a:pt x="4779" y="3642"/>
                    </a:cubicBezTo>
                    <a:cubicBezTo>
                      <a:pt x="4779" y="3642"/>
                      <a:pt x="4598" y="3838"/>
                      <a:pt x="4592" y="3845"/>
                    </a:cubicBezTo>
                    <a:lnTo>
                      <a:pt x="4592" y="3845"/>
                    </a:lnTo>
                    <a:cubicBezTo>
                      <a:pt x="4599" y="3835"/>
                      <a:pt x="4436" y="3784"/>
                      <a:pt x="4421" y="3784"/>
                    </a:cubicBezTo>
                    <a:cubicBezTo>
                      <a:pt x="4419" y="3784"/>
                      <a:pt x="4418" y="3783"/>
                      <a:pt x="4416" y="3783"/>
                    </a:cubicBezTo>
                    <a:cubicBezTo>
                      <a:pt x="4337" y="3783"/>
                      <a:pt x="4262" y="3831"/>
                      <a:pt x="4235" y="3899"/>
                    </a:cubicBezTo>
                    <a:cubicBezTo>
                      <a:pt x="4251" y="3860"/>
                      <a:pt x="2665" y="3101"/>
                      <a:pt x="2501" y="3030"/>
                    </a:cubicBezTo>
                    <a:cubicBezTo>
                      <a:pt x="1955" y="2794"/>
                      <a:pt x="1367" y="2669"/>
                      <a:pt x="792" y="2669"/>
                    </a:cubicBezTo>
                    <a:cubicBezTo>
                      <a:pt x="714" y="2669"/>
                      <a:pt x="637" y="2671"/>
                      <a:pt x="559" y="2675"/>
                    </a:cubicBezTo>
                    <a:cubicBezTo>
                      <a:pt x="671" y="2639"/>
                      <a:pt x="783" y="2602"/>
                      <a:pt x="896" y="2564"/>
                    </a:cubicBezTo>
                    <a:lnTo>
                      <a:pt x="896" y="2564"/>
                    </a:lnTo>
                    <a:cubicBezTo>
                      <a:pt x="875" y="2571"/>
                      <a:pt x="850" y="2574"/>
                      <a:pt x="823" y="2574"/>
                    </a:cubicBezTo>
                    <a:cubicBezTo>
                      <a:pt x="724" y="2574"/>
                      <a:pt x="599" y="2535"/>
                      <a:pt x="512" y="2534"/>
                    </a:cubicBezTo>
                    <a:cubicBezTo>
                      <a:pt x="372" y="2534"/>
                      <a:pt x="215" y="2539"/>
                      <a:pt x="95" y="2602"/>
                    </a:cubicBezTo>
                    <a:cubicBezTo>
                      <a:pt x="5" y="2640"/>
                      <a:pt x="1" y="2690"/>
                      <a:pt x="79" y="2749"/>
                    </a:cubicBezTo>
                    <a:cubicBezTo>
                      <a:pt x="79" y="2749"/>
                      <a:pt x="1142" y="2767"/>
                      <a:pt x="1892" y="2950"/>
                    </a:cubicBezTo>
                    <a:cubicBezTo>
                      <a:pt x="2633" y="3132"/>
                      <a:pt x="4183" y="4078"/>
                      <a:pt x="4183" y="4180"/>
                    </a:cubicBezTo>
                    <a:cubicBezTo>
                      <a:pt x="4183" y="4180"/>
                      <a:pt x="4232" y="4392"/>
                      <a:pt x="4210" y="4407"/>
                    </a:cubicBezTo>
                    <a:cubicBezTo>
                      <a:pt x="4189" y="4423"/>
                      <a:pt x="6046" y="5072"/>
                      <a:pt x="6046" y="5072"/>
                    </a:cubicBezTo>
                    <a:cubicBezTo>
                      <a:pt x="6093" y="4986"/>
                      <a:pt x="6159" y="4898"/>
                      <a:pt x="6191" y="4805"/>
                    </a:cubicBezTo>
                    <a:cubicBezTo>
                      <a:pt x="6218" y="4723"/>
                      <a:pt x="6208" y="4660"/>
                      <a:pt x="6172" y="4599"/>
                    </a:cubicBezTo>
                    <a:lnTo>
                      <a:pt x="6172" y="4600"/>
                    </a:lnTo>
                    <a:cubicBezTo>
                      <a:pt x="6141" y="4546"/>
                      <a:pt x="6091" y="4493"/>
                      <a:pt x="6031" y="4429"/>
                    </a:cubicBezTo>
                    <a:cubicBezTo>
                      <a:pt x="5816" y="4197"/>
                      <a:pt x="5536" y="4019"/>
                      <a:pt x="5233" y="3929"/>
                    </a:cubicBezTo>
                    <a:cubicBezTo>
                      <a:pt x="5317" y="3825"/>
                      <a:pt x="5320" y="3671"/>
                      <a:pt x="5273" y="3536"/>
                    </a:cubicBezTo>
                    <a:cubicBezTo>
                      <a:pt x="5225" y="3400"/>
                      <a:pt x="5135" y="3278"/>
                      <a:pt x="5045" y="3161"/>
                    </a:cubicBezTo>
                    <a:cubicBezTo>
                      <a:pt x="4583" y="2560"/>
                      <a:pt x="4070" y="1992"/>
                      <a:pt x="3512" y="1466"/>
                    </a:cubicBezTo>
                    <a:cubicBezTo>
                      <a:pt x="3238" y="1208"/>
                      <a:pt x="2953" y="959"/>
                      <a:pt x="2658" y="722"/>
                    </a:cubicBezTo>
                    <a:cubicBezTo>
                      <a:pt x="2510" y="603"/>
                      <a:pt x="2375" y="470"/>
                      <a:pt x="2227" y="350"/>
                    </a:cubicBezTo>
                    <a:cubicBezTo>
                      <a:pt x="2065" y="218"/>
                      <a:pt x="1885" y="130"/>
                      <a:pt x="1718" y="1"/>
                    </a:cubicBezTo>
                    <a:close/>
                  </a:path>
                </a:pathLst>
              </a:custGeom>
              <a:solidFill>
                <a:srgbClr val="191919">
                  <a:alpha val="26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3"/>
              <p:cNvSpPr/>
              <p:nvPr/>
            </p:nvSpPr>
            <p:spPr>
              <a:xfrm flipH="1">
                <a:off x="7393076" y="1958531"/>
                <a:ext cx="41107" cy="34183"/>
              </a:xfrm>
              <a:custGeom>
                <a:avLst/>
                <a:gdLst/>
                <a:ahLst/>
                <a:cxnLst/>
                <a:rect l="l" t="t" r="r" b="b"/>
                <a:pathLst>
                  <a:path w="659" h="548" extrusionOk="0">
                    <a:moveTo>
                      <a:pt x="299" y="1"/>
                    </a:moveTo>
                    <a:cubicBezTo>
                      <a:pt x="203" y="1"/>
                      <a:pt x="114" y="47"/>
                      <a:pt x="69" y="130"/>
                    </a:cubicBezTo>
                    <a:cubicBezTo>
                      <a:pt x="1" y="258"/>
                      <a:pt x="60" y="427"/>
                      <a:pt x="204" y="506"/>
                    </a:cubicBezTo>
                    <a:cubicBezTo>
                      <a:pt x="254" y="534"/>
                      <a:pt x="308" y="547"/>
                      <a:pt x="360" y="547"/>
                    </a:cubicBezTo>
                    <a:cubicBezTo>
                      <a:pt x="456" y="547"/>
                      <a:pt x="544" y="501"/>
                      <a:pt x="589" y="418"/>
                    </a:cubicBezTo>
                    <a:cubicBezTo>
                      <a:pt x="659" y="290"/>
                      <a:pt x="598" y="121"/>
                      <a:pt x="455" y="42"/>
                    </a:cubicBezTo>
                    <a:cubicBezTo>
                      <a:pt x="405" y="14"/>
                      <a:pt x="351" y="1"/>
                      <a:pt x="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3"/>
              <p:cNvSpPr/>
              <p:nvPr/>
            </p:nvSpPr>
            <p:spPr>
              <a:xfrm flipH="1">
                <a:off x="7311798" y="1984730"/>
                <a:ext cx="170353" cy="141535"/>
              </a:xfrm>
              <a:custGeom>
                <a:avLst/>
                <a:gdLst/>
                <a:ahLst/>
                <a:cxnLst/>
                <a:rect l="l" t="t" r="r" b="b"/>
                <a:pathLst>
                  <a:path w="2731" h="2269" extrusionOk="0">
                    <a:moveTo>
                      <a:pt x="1238" y="1"/>
                    </a:moveTo>
                    <a:cubicBezTo>
                      <a:pt x="841" y="1"/>
                      <a:pt x="474" y="191"/>
                      <a:pt x="287" y="537"/>
                    </a:cubicBezTo>
                    <a:cubicBezTo>
                      <a:pt x="1" y="1068"/>
                      <a:pt x="250" y="1768"/>
                      <a:pt x="846" y="2098"/>
                    </a:cubicBezTo>
                    <a:cubicBezTo>
                      <a:pt x="1054" y="2213"/>
                      <a:pt x="1277" y="2268"/>
                      <a:pt x="1491" y="2268"/>
                    </a:cubicBezTo>
                    <a:cubicBezTo>
                      <a:pt x="1889" y="2268"/>
                      <a:pt x="2257" y="2078"/>
                      <a:pt x="2444" y="1733"/>
                    </a:cubicBezTo>
                    <a:cubicBezTo>
                      <a:pt x="2730" y="1202"/>
                      <a:pt x="2480" y="502"/>
                      <a:pt x="1884" y="172"/>
                    </a:cubicBezTo>
                    <a:cubicBezTo>
                      <a:pt x="1676" y="56"/>
                      <a:pt x="1453" y="1"/>
                      <a:pt x="12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675" cap="flat" cmpd="sng">
                <a:solidFill>
                  <a:srgbClr val="826B6A"/>
                </a:solidFill>
                <a:prstDash val="solid"/>
                <a:miter lim="108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3"/>
              <p:cNvSpPr/>
              <p:nvPr/>
            </p:nvSpPr>
            <p:spPr>
              <a:xfrm flipH="1">
                <a:off x="7331198" y="1996083"/>
                <a:ext cx="106416" cy="104981"/>
              </a:xfrm>
              <a:custGeom>
                <a:avLst/>
                <a:gdLst/>
                <a:ahLst/>
                <a:cxnLst/>
                <a:rect l="l" t="t" r="r" b="b"/>
                <a:pathLst>
                  <a:path w="1706" h="1683" extrusionOk="0">
                    <a:moveTo>
                      <a:pt x="585" y="1"/>
                    </a:moveTo>
                    <a:cubicBezTo>
                      <a:pt x="401" y="1"/>
                      <a:pt x="204" y="51"/>
                      <a:pt x="0" y="168"/>
                    </a:cubicBezTo>
                    <a:lnTo>
                      <a:pt x="90" y="307"/>
                    </a:lnTo>
                    <a:cubicBezTo>
                      <a:pt x="234" y="218"/>
                      <a:pt x="403" y="169"/>
                      <a:pt x="574" y="169"/>
                    </a:cubicBezTo>
                    <a:cubicBezTo>
                      <a:pt x="797" y="169"/>
                      <a:pt x="1024" y="252"/>
                      <a:pt x="1206" y="436"/>
                    </a:cubicBezTo>
                    <a:cubicBezTo>
                      <a:pt x="1277" y="508"/>
                      <a:pt x="1332" y="594"/>
                      <a:pt x="1372" y="683"/>
                    </a:cubicBezTo>
                    <a:cubicBezTo>
                      <a:pt x="1548" y="1077"/>
                      <a:pt x="1390" y="1300"/>
                      <a:pt x="1181" y="1540"/>
                    </a:cubicBezTo>
                    <a:lnTo>
                      <a:pt x="1309" y="1682"/>
                    </a:lnTo>
                    <a:lnTo>
                      <a:pt x="1309" y="1681"/>
                    </a:lnTo>
                    <a:cubicBezTo>
                      <a:pt x="1610" y="1357"/>
                      <a:pt x="1706" y="1065"/>
                      <a:pt x="1587" y="744"/>
                    </a:cubicBezTo>
                    <a:cubicBezTo>
                      <a:pt x="1518" y="554"/>
                      <a:pt x="1407" y="372"/>
                      <a:pt x="1242" y="240"/>
                    </a:cubicBezTo>
                    <a:cubicBezTo>
                      <a:pt x="1061" y="95"/>
                      <a:pt x="836" y="1"/>
                      <a:pt x="5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3"/>
              <p:cNvSpPr/>
              <p:nvPr/>
            </p:nvSpPr>
            <p:spPr>
              <a:xfrm flipH="1">
                <a:off x="7361014" y="2036878"/>
                <a:ext cx="46097" cy="24639"/>
              </a:xfrm>
              <a:custGeom>
                <a:avLst/>
                <a:gdLst/>
                <a:ahLst/>
                <a:cxnLst/>
                <a:rect l="l" t="t" r="r" b="b"/>
                <a:pathLst>
                  <a:path w="739" h="395" extrusionOk="0">
                    <a:moveTo>
                      <a:pt x="739" y="1"/>
                    </a:moveTo>
                    <a:lnTo>
                      <a:pt x="72" y="181"/>
                    </a:lnTo>
                    <a:cubicBezTo>
                      <a:pt x="72" y="181"/>
                      <a:pt x="0" y="253"/>
                      <a:pt x="39" y="316"/>
                    </a:cubicBezTo>
                    <a:cubicBezTo>
                      <a:pt x="77" y="379"/>
                      <a:pt x="181" y="395"/>
                      <a:pt x="181" y="395"/>
                    </a:cubicBezTo>
                    <a:lnTo>
                      <a:pt x="7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56" name="Google Shape;856;p43"/>
          <p:cNvSpPr txBox="1">
            <a:spLocks noGrp="1"/>
          </p:cNvSpPr>
          <p:nvPr>
            <p:ph type="title"/>
          </p:nvPr>
        </p:nvSpPr>
        <p:spPr>
          <a:xfrm>
            <a:off x="2131775" y="1883850"/>
            <a:ext cx="36459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857" name="Google Shape;857;p43"/>
          <p:cNvSpPr txBox="1">
            <a:spLocks noGrp="1"/>
          </p:cNvSpPr>
          <p:nvPr>
            <p:ph type="title" idx="2"/>
          </p:nvPr>
        </p:nvSpPr>
        <p:spPr>
          <a:xfrm>
            <a:off x="1172376" y="1719750"/>
            <a:ext cx="773400" cy="18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859" name="Google Shape;859;p43"/>
          <p:cNvCxnSpPr/>
          <p:nvPr/>
        </p:nvCxnSpPr>
        <p:spPr>
          <a:xfrm rot="10800000">
            <a:off x="1945875" y="2713100"/>
            <a:ext cx="37353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p7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2376" name="Google Shape;2376;p72"/>
          <p:cNvSpPr txBox="1">
            <a:spLocks noGrp="1"/>
          </p:cNvSpPr>
          <p:nvPr>
            <p:ph type="subTitle" idx="1"/>
          </p:nvPr>
        </p:nvSpPr>
        <p:spPr>
          <a:xfrm>
            <a:off x="435411" y="3141582"/>
            <a:ext cx="18402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Desislava</a:t>
            </a:r>
            <a:r>
              <a:rPr lang="en-US" dirty="0"/>
              <a:t> </a:t>
            </a:r>
            <a:r>
              <a:rPr lang="en-US" dirty="0" err="1"/>
              <a:t>Peeva</a:t>
            </a:r>
            <a:endParaRPr dirty="0"/>
          </a:p>
        </p:txBody>
      </p:sp>
      <p:sp>
        <p:nvSpPr>
          <p:cNvPr id="2377" name="Google Shape;2377;p72"/>
          <p:cNvSpPr txBox="1">
            <a:spLocks noGrp="1"/>
          </p:cNvSpPr>
          <p:nvPr>
            <p:ph type="subTitle" idx="2"/>
          </p:nvPr>
        </p:nvSpPr>
        <p:spPr>
          <a:xfrm>
            <a:off x="440670" y="3872764"/>
            <a:ext cx="1840200" cy="300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Trainer</a:t>
            </a:r>
            <a:endParaRPr dirty="0"/>
          </a:p>
        </p:txBody>
      </p:sp>
      <p:sp>
        <p:nvSpPr>
          <p:cNvPr id="2378" name="Google Shape;2378;p72"/>
          <p:cNvSpPr txBox="1">
            <a:spLocks noGrp="1"/>
          </p:cNvSpPr>
          <p:nvPr>
            <p:ph type="subTitle" idx="3"/>
          </p:nvPr>
        </p:nvSpPr>
        <p:spPr>
          <a:xfrm>
            <a:off x="2583273" y="3896982"/>
            <a:ext cx="1840200" cy="409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Front-End Developer</a:t>
            </a:r>
            <a:endParaRPr dirty="0"/>
          </a:p>
        </p:txBody>
      </p:sp>
      <p:sp>
        <p:nvSpPr>
          <p:cNvPr id="2379" name="Google Shape;2379;p72"/>
          <p:cNvSpPr txBox="1">
            <a:spLocks noGrp="1"/>
          </p:cNvSpPr>
          <p:nvPr>
            <p:ph type="subTitle" idx="4"/>
          </p:nvPr>
        </p:nvSpPr>
        <p:spPr>
          <a:xfrm>
            <a:off x="4736396" y="3908823"/>
            <a:ext cx="1840200" cy="414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Back-End Developer</a:t>
            </a:r>
            <a:endParaRPr dirty="0"/>
          </a:p>
        </p:txBody>
      </p:sp>
      <p:sp>
        <p:nvSpPr>
          <p:cNvPr id="2380" name="Google Shape;2380;p72"/>
          <p:cNvSpPr txBox="1">
            <a:spLocks noGrp="1"/>
          </p:cNvSpPr>
          <p:nvPr>
            <p:ph type="subTitle" idx="5"/>
          </p:nvPr>
        </p:nvSpPr>
        <p:spPr>
          <a:xfrm>
            <a:off x="2583273" y="3159364"/>
            <a:ext cx="18402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Valeria Damqnova</a:t>
            </a:r>
            <a:endParaRPr dirty="0"/>
          </a:p>
        </p:txBody>
      </p:sp>
      <p:sp>
        <p:nvSpPr>
          <p:cNvPr id="2381" name="Google Shape;2381;p72"/>
          <p:cNvSpPr txBox="1">
            <a:spLocks noGrp="1"/>
          </p:cNvSpPr>
          <p:nvPr>
            <p:ph type="subTitle" idx="6"/>
          </p:nvPr>
        </p:nvSpPr>
        <p:spPr>
          <a:xfrm>
            <a:off x="4736396" y="3178217"/>
            <a:ext cx="18402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Valeria Vulchanova</a:t>
            </a:r>
            <a:endParaRPr dirty="0"/>
          </a:p>
        </p:txBody>
      </p:sp>
      <p:cxnSp>
        <p:nvCxnSpPr>
          <p:cNvPr id="2382" name="Google Shape;2382;p72"/>
          <p:cNvCxnSpPr/>
          <p:nvPr/>
        </p:nvCxnSpPr>
        <p:spPr>
          <a:xfrm rot="10800000">
            <a:off x="719950" y="1139600"/>
            <a:ext cx="77235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83" name="Google Shape;2383;p7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1" y="1703876"/>
            <a:ext cx="1249800" cy="124778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384" name="Google Shape;2384;p72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336" y="1703876"/>
            <a:ext cx="1249801" cy="1249801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2385" name="Google Shape;2385;p72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73" y="1721624"/>
            <a:ext cx="1249802" cy="121255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pic>
      <p:cxnSp>
        <p:nvCxnSpPr>
          <p:cNvPr id="2386" name="Google Shape;2386;p72"/>
          <p:cNvCxnSpPr>
            <a:stCxn id="2383" idx="3"/>
            <a:endCxn id="2385" idx="1"/>
          </p:cNvCxnSpPr>
          <p:nvPr/>
        </p:nvCxnSpPr>
        <p:spPr>
          <a:xfrm>
            <a:off x="1980411" y="2327766"/>
            <a:ext cx="898062" cy="13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7" name="Google Shape;2387;p72"/>
          <p:cNvCxnSpPr>
            <a:stCxn id="2385" idx="3"/>
            <a:endCxn id="2384" idx="1"/>
          </p:cNvCxnSpPr>
          <p:nvPr/>
        </p:nvCxnSpPr>
        <p:spPr>
          <a:xfrm>
            <a:off x="4128275" y="2327899"/>
            <a:ext cx="898061" cy="87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8" name="Google Shape;2388;p72"/>
          <p:cNvCxnSpPr/>
          <p:nvPr/>
        </p:nvCxnSpPr>
        <p:spPr>
          <a:xfrm>
            <a:off x="538170" y="3872764"/>
            <a:ext cx="1645200" cy="6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9" name="Google Shape;2389;p72"/>
          <p:cNvCxnSpPr/>
          <p:nvPr/>
        </p:nvCxnSpPr>
        <p:spPr>
          <a:xfrm>
            <a:off x="2680774" y="3891017"/>
            <a:ext cx="1645200" cy="6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0" name="Google Shape;2390;p72"/>
          <p:cNvCxnSpPr/>
          <p:nvPr/>
        </p:nvCxnSpPr>
        <p:spPr>
          <a:xfrm>
            <a:off x="4828636" y="3891617"/>
            <a:ext cx="1645200" cy="6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4" name="Google Shape;2384;p72"/>
          <p:cNvPicPr preferRelativeResize="0"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199" y="1721624"/>
            <a:ext cx="1249801" cy="1249262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pic>
      <p:cxnSp>
        <p:nvCxnSpPr>
          <p:cNvPr id="36" name="Google Shape;2387;p72"/>
          <p:cNvCxnSpPr>
            <a:stCxn id="2384" idx="3"/>
          </p:cNvCxnSpPr>
          <p:nvPr/>
        </p:nvCxnSpPr>
        <p:spPr>
          <a:xfrm flipV="1">
            <a:off x="6276137" y="2327766"/>
            <a:ext cx="898062" cy="101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2381;p72"/>
          <p:cNvSpPr txBox="1">
            <a:spLocks/>
          </p:cNvSpPr>
          <p:nvPr/>
        </p:nvSpPr>
        <p:spPr>
          <a:xfrm>
            <a:off x="6878999" y="3171079"/>
            <a:ext cx="18402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accent2"/>
                </a:solidFill>
                <a:latin typeface="Encode Sans Expanded SemiBold"/>
                <a:ea typeface="Encode Sans Expanded SemiBold"/>
                <a:cs typeface="Encode Sans Expanded SemiBold"/>
                <a:sym typeface="Encode Sans Expanded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de-DE" dirty="0"/>
              <a:t>Irina Dimova</a:t>
            </a:r>
          </a:p>
        </p:txBody>
      </p:sp>
      <p:cxnSp>
        <p:nvCxnSpPr>
          <p:cNvPr id="44" name="Google Shape;2390;p72"/>
          <p:cNvCxnSpPr/>
          <p:nvPr/>
        </p:nvCxnSpPr>
        <p:spPr>
          <a:xfrm>
            <a:off x="6976499" y="3884479"/>
            <a:ext cx="1645200" cy="6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2379;p72"/>
          <p:cNvSpPr txBox="1">
            <a:spLocks/>
          </p:cNvSpPr>
          <p:nvPr/>
        </p:nvSpPr>
        <p:spPr>
          <a:xfrm>
            <a:off x="6878999" y="3891617"/>
            <a:ext cx="1840200" cy="414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de-DE" dirty="0"/>
              <a:t>Designer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3"/>
          <p:cNvSpPr txBox="1">
            <a:spLocks noGrp="1"/>
          </p:cNvSpPr>
          <p:nvPr>
            <p:ph type="title"/>
          </p:nvPr>
        </p:nvSpPr>
        <p:spPr>
          <a:xfrm>
            <a:off x="2131775" y="2006009"/>
            <a:ext cx="4008730" cy="7070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Our Idea</a:t>
            </a:r>
            <a:endParaRPr dirty="0"/>
          </a:p>
        </p:txBody>
      </p:sp>
      <p:sp>
        <p:nvSpPr>
          <p:cNvPr id="857" name="Google Shape;857;p43"/>
          <p:cNvSpPr txBox="1">
            <a:spLocks noGrp="1"/>
          </p:cNvSpPr>
          <p:nvPr>
            <p:ph type="title" idx="2"/>
          </p:nvPr>
        </p:nvSpPr>
        <p:spPr>
          <a:xfrm>
            <a:off x="1172376" y="1719750"/>
            <a:ext cx="773400" cy="18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859" name="Google Shape;859;p43"/>
          <p:cNvCxnSpPr/>
          <p:nvPr/>
        </p:nvCxnSpPr>
        <p:spPr>
          <a:xfrm flipH="1">
            <a:off x="1945875" y="2713050"/>
            <a:ext cx="4194630" cy="5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" name="Google Shape;1673;p56"/>
          <p:cNvGrpSpPr/>
          <p:nvPr/>
        </p:nvGrpSpPr>
        <p:grpSpPr>
          <a:xfrm flipH="1">
            <a:off x="-368595" y="2006009"/>
            <a:ext cx="9391999" cy="4114585"/>
            <a:chOff x="-6139830" y="771931"/>
            <a:chExt cx="9391999" cy="4114585"/>
          </a:xfrm>
        </p:grpSpPr>
        <p:sp>
          <p:nvSpPr>
            <p:cNvPr id="60" name="Google Shape;1674;p56"/>
            <p:cNvSpPr/>
            <p:nvPr/>
          </p:nvSpPr>
          <p:spPr>
            <a:xfrm>
              <a:off x="-3238730" y="2802006"/>
              <a:ext cx="6488769" cy="1223409"/>
            </a:xfrm>
            <a:custGeom>
              <a:avLst/>
              <a:gdLst/>
              <a:ahLst/>
              <a:cxnLst/>
              <a:rect l="l" t="t" r="r" b="b"/>
              <a:pathLst>
                <a:path w="24713" h="13874" extrusionOk="0">
                  <a:moveTo>
                    <a:pt x="340" y="0"/>
                  </a:moveTo>
                  <a:lnTo>
                    <a:pt x="0" y="1196"/>
                  </a:lnTo>
                  <a:lnTo>
                    <a:pt x="24712" y="13873"/>
                  </a:lnTo>
                  <a:lnTo>
                    <a:pt x="24712" y="376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75;p56"/>
            <p:cNvSpPr/>
            <p:nvPr/>
          </p:nvSpPr>
          <p:spPr>
            <a:xfrm>
              <a:off x="-3238700" y="2811869"/>
              <a:ext cx="6488769" cy="1112868"/>
            </a:xfrm>
            <a:custGeom>
              <a:avLst/>
              <a:gdLst/>
              <a:ahLst/>
              <a:cxnLst/>
              <a:rect l="l" t="t" r="r" b="b"/>
              <a:pathLst>
                <a:path w="24713" h="13874" extrusionOk="0">
                  <a:moveTo>
                    <a:pt x="340" y="0"/>
                  </a:moveTo>
                  <a:lnTo>
                    <a:pt x="0" y="1196"/>
                  </a:lnTo>
                  <a:lnTo>
                    <a:pt x="24712" y="13873"/>
                  </a:lnTo>
                  <a:lnTo>
                    <a:pt x="24712" y="3769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0077F7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76;p56"/>
            <p:cNvSpPr/>
            <p:nvPr/>
          </p:nvSpPr>
          <p:spPr>
            <a:xfrm>
              <a:off x="-3238700" y="2847243"/>
              <a:ext cx="6490869" cy="1077495"/>
            </a:xfrm>
            <a:custGeom>
              <a:avLst/>
              <a:gdLst/>
              <a:ahLst/>
              <a:cxnLst/>
              <a:rect l="l" t="t" r="r" b="b"/>
              <a:pathLst>
                <a:path w="24721" h="13433" extrusionOk="0">
                  <a:moveTo>
                    <a:pt x="0" y="1"/>
                  </a:moveTo>
                  <a:lnTo>
                    <a:pt x="0" y="755"/>
                  </a:lnTo>
                  <a:lnTo>
                    <a:pt x="24712" y="13432"/>
                  </a:lnTo>
                  <a:lnTo>
                    <a:pt x="8045" y="3984"/>
                  </a:lnTo>
                  <a:lnTo>
                    <a:pt x="8045" y="3984"/>
                  </a:lnTo>
                  <a:lnTo>
                    <a:pt x="24052" y="9786"/>
                  </a:lnTo>
                  <a:lnTo>
                    <a:pt x="12356" y="5009"/>
                  </a:lnTo>
                  <a:lnTo>
                    <a:pt x="12356" y="5009"/>
                  </a:lnTo>
                  <a:lnTo>
                    <a:pt x="24712" y="7929"/>
                  </a:lnTo>
                  <a:lnTo>
                    <a:pt x="24721" y="6081"/>
                  </a:lnTo>
                  <a:lnTo>
                    <a:pt x="24658" y="5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77F7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77;p56"/>
            <p:cNvSpPr/>
            <p:nvPr/>
          </p:nvSpPr>
          <p:spPr>
            <a:xfrm>
              <a:off x="-3831581" y="2643092"/>
              <a:ext cx="713250" cy="339700"/>
            </a:xfrm>
            <a:custGeom>
              <a:avLst/>
              <a:gdLst/>
              <a:ahLst/>
              <a:cxnLst/>
              <a:rect l="l" t="t" r="r" b="b"/>
              <a:pathLst>
                <a:path w="8892" h="4235" extrusionOk="0">
                  <a:moveTo>
                    <a:pt x="1081" y="1"/>
                  </a:moveTo>
                  <a:cubicBezTo>
                    <a:pt x="208" y="1"/>
                    <a:pt x="0" y="1313"/>
                    <a:pt x="819" y="1642"/>
                  </a:cubicBezTo>
                  <a:cubicBezTo>
                    <a:pt x="1834" y="2049"/>
                    <a:pt x="2928" y="2184"/>
                    <a:pt x="3967" y="2515"/>
                  </a:cubicBezTo>
                  <a:cubicBezTo>
                    <a:pt x="4872" y="2801"/>
                    <a:pt x="5552" y="3278"/>
                    <a:pt x="6333" y="3813"/>
                  </a:cubicBezTo>
                  <a:cubicBezTo>
                    <a:pt x="6694" y="4059"/>
                    <a:pt x="7045" y="4234"/>
                    <a:pt x="7377" y="4234"/>
                  </a:cubicBezTo>
                  <a:cubicBezTo>
                    <a:pt x="7698" y="4234"/>
                    <a:pt x="8001" y="4071"/>
                    <a:pt x="8275" y="3650"/>
                  </a:cubicBezTo>
                  <a:cubicBezTo>
                    <a:pt x="8659" y="3065"/>
                    <a:pt x="8891" y="1846"/>
                    <a:pt x="8158" y="1442"/>
                  </a:cubicBezTo>
                  <a:cubicBezTo>
                    <a:pt x="7908" y="1304"/>
                    <a:pt x="7618" y="1265"/>
                    <a:pt x="7331" y="1265"/>
                  </a:cubicBezTo>
                  <a:cubicBezTo>
                    <a:pt x="7271" y="1265"/>
                    <a:pt x="7211" y="1266"/>
                    <a:pt x="7152" y="1269"/>
                  </a:cubicBezTo>
                  <a:cubicBezTo>
                    <a:pt x="6885" y="1282"/>
                    <a:pt x="6618" y="1316"/>
                    <a:pt x="6351" y="1316"/>
                  </a:cubicBezTo>
                  <a:cubicBezTo>
                    <a:pt x="6275" y="1316"/>
                    <a:pt x="6198" y="1314"/>
                    <a:pt x="6122" y="1307"/>
                  </a:cubicBezTo>
                  <a:cubicBezTo>
                    <a:pt x="5571" y="1258"/>
                    <a:pt x="5026" y="1115"/>
                    <a:pt x="4487" y="994"/>
                  </a:cubicBezTo>
                  <a:cubicBezTo>
                    <a:pt x="3395" y="747"/>
                    <a:pt x="2386" y="247"/>
                    <a:pt x="1277" y="22"/>
                  </a:cubicBezTo>
                  <a:cubicBezTo>
                    <a:pt x="1209" y="8"/>
                    <a:pt x="1143" y="1"/>
                    <a:pt x="1081" y="1"/>
                  </a:cubicBez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78;p56"/>
            <p:cNvSpPr/>
            <p:nvPr/>
          </p:nvSpPr>
          <p:spPr>
            <a:xfrm>
              <a:off x="-3659761" y="2650392"/>
              <a:ext cx="120559" cy="183927"/>
            </a:xfrm>
            <a:custGeom>
              <a:avLst/>
              <a:gdLst/>
              <a:ahLst/>
              <a:cxnLst/>
              <a:rect l="l" t="t" r="r" b="b"/>
              <a:pathLst>
                <a:path w="1503" h="2293" extrusionOk="0">
                  <a:moveTo>
                    <a:pt x="622" y="0"/>
                  </a:moveTo>
                  <a:cubicBezTo>
                    <a:pt x="427" y="0"/>
                    <a:pt x="230" y="109"/>
                    <a:pt x="176" y="295"/>
                  </a:cubicBezTo>
                  <a:cubicBezTo>
                    <a:pt x="564" y="313"/>
                    <a:pt x="627" y="749"/>
                    <a:pt x="610" y="1050"/>
                  </a:cubicBezTo>
                  <a:cubicBezTo>
                    <a:pt x="592" y="1393"/>
                    <a:pt x="434" y="1723"/>
                    <a:pt x="159" y="1931"/>
                  </a:cubicBezTo>
                  <a:cubicBezTo>
                    <a:pt x="126" y="1957"/>
                    <a:pt x="89" y="1983"/>
                    <a:pt x="68" y="2022"/>
                  </a:cubicBezTo>
                  <a:cubicBezTo>
                    <a:pt x="0" y="2148"/>
                    <a:pt x="162" y="2284"/>
                    <a:pt x="306" y="2292"/>
                  </a:cubicBezTo>
                  <a:cubicBezTo>
                    <a:pt x="316" y="2292"/>
                    <a:pt x="325" y="2293"/>
                    <a:pt x="335" y="2293"/>
                  </a:cubicBezTo>
                  <a:cubicBezTo>
                    <a:pt x="601" y="2293"/>
                    <a:pt x="831" y="2089"/>
                    <a:pt x="984" y="1869"/>
                  </a:cubicBezTo>
                  <a:cubicBezTo>
                    <a:pt x="1316" y="1392"/>
                    <a:pt x="1502" y="322"/>
                    <a:pt x="807" y="36"/>
                  </a:cubicBezTo>
                  <a:cubicBezTo>
                    <a:pt x="749" y="12"/>
                    <a:pt x="686" y="0"/>
                    <a:pt x="622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79;p56"/>
            <p:cNvSpPr/>
            <p:nvPr/>
          </p:nvSpPr>
          <p:spPr>
            <a:xfrm>
              <a:off x="-3495883" y="2700045"/>
              <a:ext cx="127217" cy="185532"/>
            </a:xfrm>
            <a:custGeom>
              <a:avLst/>
              <a:gdLst/>
              <a:ahLst/>
              <a:cxnLst/>
              <a:rect l="l" t="t" r="r" b="b"/>
              <a:pathLst>
                <a:path w="1586" h="2313" extrusionOk="0">
                  <a:moveTo>
                    <a:pt x="111" y="241"/>
                  </a:moveTo>
                  <a:lnTo>
                    <a:pt x="111" y="241"/>
                  </a:lnTo>
                  <a:cubicBezTo>
                    <a:pt x="111" y="242"/>
                    <a:pt x="110" y="243"/>
                    <a:pt x="110" y="244"/>
                  </a:cubicBezTo>
                  <a:cubicBezTo>
                    <a:pt x="110" y="243"/>
                    <a:pt x="111" y="242"/>
                    <a:pt x="111" y="241"/>
                  </a:cubicBezTo>
                  <a:close/>
                  <a:moveTo>
                    <a:pt x="531" y="1"/>
                  </a:moveTo>
                  <a:cubicBezTo>
                    <a:pt x="484" y="1"/>
                    <a:pt x="437" y="6"/>
                    <a:pt x="390" y="18"/>
                  </a:cubicBezTo>
                  <a:cubicBezTo>
                    <a:pt x="270" y="47"/>
                    <a:pt x="153" y="125"/>
                    <a:pt x="111" y="241"/>
                  </a:cubicBezTo>
                  <a:lnTo>
                    <a:pt x="111" y="241"/>
                  </a:lnTo>
                  <a:cubicBezTo>
                    <a:pt x="123" y="207"/>
                    <a:pt x="146" y="193"/>
                    <a:pt x="175" y="193"/>
                  </a:cubicBezTo>
                  <a:cubicBezTo>
                    <a:pt x="326" y="193"/>
                    <a:pt x="651" y="563"/>
                    <a:pt x="677" y="626"/>
                  </a:cubicBezTo>
                  <a:cubicBezTo>
                    <a:pt x="759" y="823"/>
                    <a:pt x="739" y="1044"/>
                    <a:pt x="677" y="1255"/>
                  </a:cubicBezTo>
                  <a:cubicBezTo>
                    <a:pt x="635" y="1392"/>
                    <a:pt x="576" y="1525"/>
                    <a:pt x="514" y="1644"/>
                  </a:cubicBezTo>
                  <a:cubicBezTo>
                    <a:pt x="411" y="1834"/>
                    <a:pt x="249" y="2003"/>
                    <a:pt x="42" y="2064"/>
                  </a:cubicBezTo>
                  <a:cubicBezTo>
                    <a:pt x="1" y="2138"/>
                    <a:pt x="47" y="2237"/>
                    <a:pt x="120" y="2278"/>
                  </a:cubicBezTo>
                  <a:cubicBezTo>
                    <a:pt x="165" y="2304"/>
                    <a:pt x="217" y="2313"/>
                    <a:pt x="270" y="2313"/>
                  </a:cubicBezTo>
                  <a:cubicBezTo>
                    <a:pt x="303" y="2313"/>
                    <a:pt x="336" y="2309"/>
                    <a:pt x="368" y="2304"/>
                  </a:cubicBezTo>
                  <a:cubicBezTo>
                    <a:pt x="1221" y="2170"/>
                    <a:pt x="1586" y="1249"/>
                    <a:pt x="1232" y="488"/>
                  </a:cubicBezTo>
                  <a:cubicBezTo>
                    <a:pt x="1105" y="216"/>
                    <a:pt x="823" y="1"/>
                    <a:pt x="53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80;p56"/>
            <p:cNvSpPr/>
            <p:nvPr/>
          </p:nvSpPr>
          <p:spPr>
            <a:xfrm>
              <a:off x="-3788345" y="2446888"/>
              <a:ext cx="305209" cy="336010"/>
            </a:xfrm>
            <a:custGeom>
              <a:avLst/>
              <a:gdLst/>
              <a:ahLst/>
              <a:cxnLst/>
              <a:rect l="l" t="t" r="r" b="b"/>
              <a:pathLst>
                <a:path w="3805" h="4189" extrusionOk="0">
                  <a:moveTo>
                    <a:pt x="2444" y="0"/>
                  </a:moveTo>
                  <a:cubicBezTo>
                    <a:pt x="1657" y="0"/>
                    <a:pt x="869" y="192"/>
                    <a:pt x="143" y="503"/>
                  </a:cubicBezTo>
                  <a:cubicBezTo>
                    <a:pt x="95" y="523"/>
                    <a:pt x="45" y="548"/>
                    <a:pt x="21" y="594"/>
                  </a:cubicBezTo>
                  <a:cubicBezTo>
                    <a:pt x="1" y="635"/>
                    <a:pt x="7" y="684"/>
                    <a:pt x="15" y="731"/>
                  </a:cubicBezTo>
                  <a:cubicBezTo>
                    <a:pt x="88" y="1171"/>
                    <a:pt x="99" y="1317"/>
                    <a:pt x="221" y="1317"/>
                  </a:cubicBezTo>
                  <a:cubicBezTo>
                    <a:pt x="302" y="1317"/>
                    <a:pt x="434" y="1251"/>
                    <a:pt x="668" y="1163"/>
                  </a:cubicBezTo>
                  <a:cubicBezTo>
                    <a:pt x="1135" y="988"/>
                    <a:pt x="1807" y="672"/>
                    <a:pt x="2371" y="672"/>
                  </a:cubicBezTo>
                  <a:cubicBezTo>
                    <a:pt x="2485" y="672"/>
                    <a:pt x="2594" y="685"/>
                    <a:pt x="2696" y="714"/>
                  </a:cubicBezTo>
                  <a:cubicBezTo>
                    <a:pt x="2950" y="787"/>
                    <a:pt x="3094" y="1018"/>
                    <a:pt x="3170" y="1322"/>
                  </a:cubicBezTo>
                  <a:cubicBezTo>
                    <a:pt x="3343" y="2005"/>
                    <a:pt x="3175" y="3051"/>
                    <a:pt x="3157" y="3466"/>
                  </a:cubicBezTo>
                  <a:cubicBezTo>
                    <a:pt x="3151" y="3598"/>
                    <a:pt x="3076" y="3973"/>
                    <a:pt x="3177" y="4080"/>
                  </a:cubicBezTo>
                  <a:cubicBezTo>
                    <a:pt x="3250" y="4157"/>
                    <a:pt x="3311" y="4189"/>
                    <a:pt x="3363" y="4189"/>
                  </a:cubicBezTo>
                  <a:cubicBezTo>
                    <a:pt x="3545" y="4189"/>
                    <a:pt x="3608" y="3796"/>
                    <a:pt x="3634" y="3632"/>
                  </a:cubicBezTo>
                  <a:cubicBezTo>
                    <a:pt x="3788" y="2650"/>
                    <a:pt x="3805" y="1596"/>
                    <a:pt x="3736" y="606"/>
                  </a:cubicBezTo>
                  <a:cubicBezTo>
                    <a:pt x="3726" y="467"/>
                    <a:pt x="3709" y="315"/>
                    <a:pt x="3613" y="216"/>
                  </a:cubicBezTo>
                  <a:cubicBezTo>
                    <a:pt x="3530" y="129"/>
                    <a:pt x="3407" y="100"/>
                    <a:pt x="3288" y="77"/>
                  </a:cubicBezTo>
                  <a:cubicBezTo>
                    <a:pt x="3009" y="25"/>
                    <a:pt x="2726" y="0"/>
                    <a:pt x="2444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81;p56"/>
            <p:cNvSpPr/>
            <p:nvPr/>
          </p:nvSpPr>
          <p:spPr>
            <a:xfrm>
              <a:off x="-3683344" y="2983282"/>
              <a:ext cx="127859" cy="261894"/>
            </a:xfrm>
            <a:custGeom>
              <a:avLst/>
              <a:gdLst/>
              <a:ahLst/>
              <a:cxnLst/>
              <a:rect l="l" t="t" r="r" b="b"/>
              <a:pathLst>
                <a:path w="1594" h="3265" extrusionOk="0">
                  <a:moveTo>
                    <a:pt x="1594" y="0"/>
                  </a:moveTo>
                  <a:lnTo>
                    <a:pt x="1594" y="0"/>
                  </a:lnTo>
                  <a:cubicBezTo>
                    <a:pt x="1309" y="328"/>
                    <a:pt x="1050" y="451"/>
                    <a:pt x="617" y="505"/>
                  </a:cubicBezTo>
                  <a:cubicBezTo>
                    <a:pt x="519" y="1021"/>
                    <a:pt x="419" y="1535"/>
                    <a:pt x="318" y="2050"/>
                  </a:cubicBezTo>
                  <a:cubicBezTo>
                    <a:pt x="287" y="2207"/>
                    <a:pt x="0" y="3086"/>
                    <a:pt x="111" y="3210"/>
                  </a:cubicBezTo>
                  <a:cubicBezTo>
                    <a:pt x="155" y="3260"/>
                    <a:pt x="229" y="3265"/>
                    <a:pt x="295" y="3265"/>
                  </a:cubicBezTo>
                  <a:cubicBezTo>
                    <a:pt x="599" y="3263"/>
                    <a:pt x="1152" y="3209"/>
                    <a:pt x="1211" y="2823"/>
                  </a:cubicBezTo>
                  <a:cubicBezTo>
                    <a:pt x="1355" y="1884"/>
                    <a:pt x="1482" y="943"/>
                    <a:pt x="1594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82;p56"/>
            <p:cNvSpPr/>
            <p:nvPr/>
          </p:nvSpPr>
          <p:spPr>
            <a:xfrm>
              <a:off x="-3711179" y="2811783"/>
              <a:ext cx="306011" cy="354940"/>
            </a:xfrm>
            <a:custGeom>
              <a:avLst/>
              <a:gdLst/>
              <a:ahLst/>
              <a:cxnLst/>
              <a:rect l="l" t="t" r="r" b="b"/>
              <a:pathLst>
                <a:path w="3815" h="4425" extrusionOk="0">
                  <a:moveTo>
                    <a:pt x="1579" y="1"/>
                  </a:moveTo>
                  <a:cubicBezTo>
                    <a:pt x="1374" y="1"/>
                    <a:pt x="1170" y="19"/>
                    <a:pt x="976" y="82"/>
                  </a:cubicBezTo>
                  <a:cubicBezTo>
                    <a:pt x="648" y="190"/>
                    <a:pt x="374" y="417"/>
                    <a:pt x="112" y="638"/>
                  </a:cubicBezTo>
                  <a:cubicBezTo>
                    <a:pt x="503" y="1566"/>
                    <a:pt x="373" y="2667"/>
                    <a:pt x="49" y="3618"/>
                  </a:cubicBezTo>
                  <a:cubicBezTo>
                    <a:pt x="25" y="3685"/>
                    <a:pt x="0" y="3754"/>
                    <a:pt x="14" y="3824"/>
                  </a:cubicBezTo>
                  <a:cubicBezTo>
                    <a:pt x="24" y="3878"/>
                    <a:pt x="57" y="3928"/>
                    <a:pt x="92" y="3972"/>
                  </a:cubicBezTo>
                  <a:cubicBezTo>
                    <a:pt x="254" y="4180"/>
                    <a:pt x="435" y="4333"/>
                    <a:pt x="683" y="4424"/>
                  </a:cubicBezTo>
                  <a:cubicBezTo>
                    <a:pt x="798" y="3822"/>
                    <a:pt x="912" y="3218"/>
                    <a:pt x="1028" y="2616"/>
                  </a:cubicBezTo>
                  <a:cubicBezTo>
                    <a:pt x="1031" y="2616"/>
                    <a:pt x="1035" y="2616"/>
                    <a:pt x="1038" y="2616"/>
                  </a:cubicBezTo>
                  <a:cubicBezTo>
                    <a:pt x="1401" y="2616"/>
                    <a:pt x="1744" y="2400"/>
                    <a:pt x="1947" y="2099"/>
                  </a:cubicBezTo>
                  <a:cubicBezTo>
                    <a:pt x="2153" y="1795"/>
                    <a:pt x="2227" y="1417"/>
                    <a:pt x="2207" y="1052"/>
                  </a:cubicBezTo>
                  <a:lnTo>
                    <a:pt x="2207" y="1052"/>
                  </a:lnTo>
                  <a:cubicBezTo>
                    <a:pt x="2348" y="1289"/>
                    <a:pt x="2620" y="1380"/>
                    <a:pt x="2903" y="1380"/>
                  </a:cubicBezTo>
                  <a:cubicBezTo>
                    <a:pt x="3055" y="1380"/>
                    <a:pt x="3210" y="1354"/>
                    <a:pt x="3349" y="1310"/>
                  </a:cubicBezTo>
                  <a:cubicBezTo>
                    <a:pt x="3498" y="1264"/>
                    <a:pt x="3650" y="1197"/>
                    <a:pt x="3733" y="1066"/>
                  </a:cubicBezTo>
                  <a:cubicBezTo>
                    <a:pt x="3815" y="936"/>
                    <a:pt x="3790" y="728"/>
                    <a:pt x="3647" y="667"/>
                  </a:cubicBezTo>
                  <a:cubicBezTo>
                    <a:pt x="3609" y="651"/>
                    <a:pt x="3569" y="647"/>
                    <a:pt x="3529" y="647"/>
                  </a:cubicBezTo>
                  <a:cubicBezTo>
                    <a:pt x="3494" y="647"/>
                    <a:pt x="3459" y="650"/>
                    <a:pt x="3425" y="652"/>
                  </a:cubicBezTo>
                  <a:cubicBezTo>
                    <a:pt x="3409" y="652"/>
                    <a:pt x="3393" y="653"/>
                    <a:pt x="3377" y="653"/>
                  </a:cubicBezTo>
                  <a:cubicBezTo>
                    <a:pt x="3071" y="653"/>
                    <a:pt x="2766" y="523"/>
                    <a:pt x="2555" y="303"/>
                  </a:cubicBezTo>
                  <a:cubicBezTo>
                    <a:pt x="2485" y="228"/>
                    <a:pt x="2423" y="145"/>
                    <a:pt x="2336" y="93"/>
                  </a:cubicBezTo>
                  <a:cubicBezTo>
                    <a:pt x="2234" y="34"/>
                    <a:pt x="2112" y="25"/>
                    <a:pt x="1995" y="18"/>
                  </a:cubicBezTo>
                  <a:cubicBezTo>
                    <a:pt x="1857" y="9"/>
                    <a:pt x="1718" y="1"/>
                    <a:pt x="1579" y="1"/>
                  </a:cubicBezTo>
                  <a:close/>
                </a:path>
              </a:pathLst>
            </a:custGeom>
            <a:solidFill>
              <a:srgbClr val="5E4B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83;p56"/>
            <p:cNvSpPr/>
            <p:nvPr/>
          </p:nvSpPr>
          <p:spPr>
            <a:xfrm>
              <a:off x="-3609146" y="2907640"/>
              <a:ext cx="209675" cy="311626"/>
            </a:xfrm>
            <a:custGeom>
              <a:avLst/>
              <a:gdLst/>
              <a:ahLst/>
              <a:cxnLst/>
              <a:rect l="l" t="t" r="r" b="b"/>
              <a:pathLst>
                <a:path w="2614" h="3885" extrusionOk="0">
                  <a:moveTo>
                    <a:pt x="983" y="1"/>
                  </a:moveTo>
                  <a:cubicBezTo>
                    <a:pt x="825" y="1"/>
                    <a:pt x="671" y="35"/>
                    <a:pt x="549" y="132"/>
                  </a:cubicBezTo>
                  <a:cubicBezTo>
                    <a:pt x="336" y="299"/>
                    <a:pt x="288" y="596"/>
                    <a:pt x="258" y="864"/>
                  </a:cubicBezTo>
                  <a:cubicBezTo>
                    <a:pt x="154" y="1767"/>
                    <a:pt x="72" y="2672"/>
                    <a:pt x="10" y="3577"/>
                  </a:cubicBezTo>
                  <a:cubicBezTo>
                    <a:pt x="5" y="3659"/>
                    <a:pt x="1" y="3748"/>
                    <a:pt x="50" y="3815"/>
                  </a:cubicBezTo>
                  <a:cubicBezTo>
                    <a:pt x="79" y="3855"/>
                    <a:pt x="139" y="3884"/>
                    <a:pt x="190" y="3884"/>
                  </a:cubicBezTo>
                  <a:cubicBezTo>
                    <a:pt x="223" y="3884"/>
                    <a:pt x="252" y="3872"/>
                    <a:pt x="266" y="3842"/>
                  </a:cubicBezTo>
                  <a:cubicBezTo>
                    <a:pt x="368" y="3859"/>
                    <a:pt x="473" y="3874"/>
                    <a:pt x="576" y="3874"/>
                  </a:cubicBezTo>
                  <a:cubicBezTo>
                    <a:pt x="664" y="3874"/>
                    <a:pt x="750" y="3863"/>
                    <a:pt x="832" y="3830"/>
                  </a:cubicBezTo>
                  <a:cubicBezTo>
                    <a:pt x="1011" y="3758"/>
                    <a:pt x="1147" y="3548"/>
                    <a:pt x="1068" y="3374"/>
                  </a:cubicBezTo>
                  <a:cubicBezTo>
                    <a:pt x="1044" y="3323"/>
                    <a:pt x="1005" y="3274"/>
                    <a:pt x="1016" y="3219"/>
                  </a:cubicBezTo>
                  <a:cubicBezTo>
                    <a:pt x="1025" y="3170"/>
                    <a:pt x="1073" y="3139"/>
                    <a:pt x="1114" y="3110"/>
                  </a:cubicBezTo>
                  <a:cubicBezTo>
                    <a:pt x="1452" y="2870"/>
                    <a:pt x="1526" y="2335"/>
                    <a:pt x="1267" y="2012"/>
                  </a:cubicBezTo>
                  <a:cubicBezTo>
                    <a:pt x="1554" y="1916"/>
                    <a:pt x="1693" y="1525"/>
                    <a:pt x="1528" y="1270"/>
                  </a:cubicBezTo>
                  <a:cubicBezTo>
                    <a:pt x="1868" y="1258"/>
                    <a:pt x="2264" y="1212"/>
                    <a:pt x="2437" y="920"/>
                  </a:cubicBezTo>
                  <a:cubicBezTo>
                    <a:pt x="2613" y="621"/>
                    <a:pt x="2373" y="173"/>
                    <a:pt x="2027" y="154"/>
                  </a:cubicBezTo>
                  <a:cubicBezTo>
                    <a:pt x="2014" y="154"/>
                    <a:pt x="2001" y="154"/>
                    <a:pt x="1989" y="154"/>
                  </a:cubicBezTo>
                  <a:cubicBezTo>
                    <a:pt x="1754" y="154"/>
                    <a:pt x="1464" y="68"/>
                    <a:pt x="1240" y="27"/>
                  </a:cubicBezTo>
                  <a:cubicBezTo>
                    <a:pt x="1156" y="11"/>
                    <a:pt x="1069" y="1"/>
                    <a:pt x="983" y="1"/>
                  </a:cubicBezTo>
                  <a:close/>
                </a:path>
              </a:pathLst>
            </a:custGeom>
            <a:solidFill>
              <a:srgbClr val="6B5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" name="Google Shape;1684;p56"/>
            <p:cNvGrpSpPr/>
            <p:nvPr/>
          </p:nvGrpSpPr>
          <p:grpSpPr>
            <a:xfrm>
              <a:off x="-6139830" y="3538446"/>
              <a:ext cx="788649" cy="629748"/>
              <a:chOff x="-6139830" y="3538446"/>
              <a:chExt cx="788649" cy="629748"/>
            </a:xfrm>
          </p:grpSpPr>
          <p:sp>
            <p:nvSpPr>
              <p:cNvPr id="136" name="Google Shape;1685;p56"/>
              <p:cNvSpPr/>
              <p:nvPr/>
            </p:nvSpPr>
            <p:spPr>
              <a:xfrm>
                <a:off x="-6139830" y="3538446"/>
                <a:ext cx="788649" cy="629748"/>
              </a:xfrm>
              <a:custGeom>
                <a:avLst/>
                <a:gdLst/>
                <a:ahLst/>
                <a:cxnLst/>
                <a:rect l="l" t="t" r="r" b="b"/>
                <a:pathLst>
                  <a:path w="9832" h="7851" extrusionOk="0">
                    <a:moveTo>
                      <a:pt x="8849" y="0"/>
                    </a:moveTo>
                    <a:cubicBezTo>
                      <a:pt x="8693" y="0"/>
                      <a:pt x="8535" y="30"/>
                      <a:pt x="8391" y="85"/>
                    </a:cubicBezTo>
                    <a:cubicBezTo>
                      <a:pt x="8032" y="219"/>
                      <a:pt x="7734" y="471"/>
                      <a:pt x="7440" y="717"/>
                    </a:cubicBezTo>
                    <a:cubicBezTo>
                      <a:pt x="5168" y="2611"/>
                      <a:pt x="2664" y="4226"/>
                      <a:pt x="1" y="5514"/>
                    </a:cubicBezTo>
                    <a:lnTo>
                      <a:pt x="360" y="7850"/>
                    </a:lnTo>
                    <a:cubicBezTo>
                      <a:pt x="3357" y="6386"/>
                      <a:pt x="6182" y="4569"/>
                      <a:pt x="8758" y="2449"/>
                    </a:cubicBezTo>
                    <a:cubicBezTo>
                      <a:pt x="9104" y="2164"/>
                      <a:pt x="9454" y="1862"/>
                      <a:pt x="9642" y="1457"/>
                    </a:cubicBezTo>
                    <a:cubicBezTo>
                      <a:pt x="9831" y="1051"/>
                      <a:pt x="9811" y="512"/>
                      <a:pt x="9475" y="216"/>
                    </a:cubicBezTo>
                    <a:cubicBezTo>
                      <a:pt x="9304" y="66"/>
                      <a:pt x="9079" y="0"/>
                      <a:pt x="88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686;p56"/>
              <p:cNvSpPr/>
              <p:nvPr/>
            </p:nvSpPr>
            <p:spPr>
              <a:xfrm>
                <a:off x="-6139830" y="3538446"/>
                <a:ext cx="788649" cy="629748"/>
              </a:xfrm>
              <a:custGeom>
                <a:avLst/>
                <a:gdLst/>
                <a:ahLst/>
                <a:cxnLst/>
                <a:rect l="l" t="t" r="r" b="b"/>
                <a:pathLst>
                  <a:path w="9832" h="7851" extrusionOk="0">
                    <a:moveTo>
                      <a:pt x="8849" y="0"/>
                    </a:moveTo>
                    <a:cubicBezTo>
                      <a:pt x="8693" y="0"/>
                      <a:pt x="8535" y="30"/>
                      <a:pt x="8391" y="85"/>
                    </a:cubicBezTo>
                    <a:cubicBezTo>
                      <a:pt x="8032" y="219"/>
                      <a:pt x="7734" y="471"/>
                      <a:pt x="7440" y="717"/>
                    </a:cubicBezTo>
                    <a:cubicBezTo>
                      <a:pt x="5168" y="2611"/>
                      <a:pt x="2664" y="4226"/>
                      <a:pt x="1" y="5514"/>
                    </a:cubicBezTo>
                    <a:lnTo>
                      <a:pt x="360" y="7850"/>
                    </a:lnTo>
                    <a:cubicBezTo>
                      <a:pt x="3357" y="6386"/>
                      <a:pt x="6182" y="4569"/>
                      <a:pt x="8758" y="2449"/>
                    </a:cubicBezTo>
                    <a:cubicBezTo>
                      <a:pt x="9104" y="2164"/>
                      <a:pt x="9454" y="1862"/>
                      <a:pt x="9642" y="1457"/>
                    </a:cubicBezTo>
                    <a:cubicBezTo>
                      <a:pt x="9831" y="1051"/>
                      <a:pt x="9811" y="512"/>
                      <a:pt x="9475" y="216"/>
                    </a:cubicBezTo>
                    <a:cubicBezTo>
                      <a:pt x="9304" y="66"/>
                      <a:pt x="9079" y="0"/>
                      <a:pt x="8849" y="0"/>
                    </a:cubicBezTo>
                    <a:close/>
                  </a:path>
                </a:pathLst>
              </a:custGeom>
              <a:solidFill>
                <a:srgbClr val="191919">
                  <a:alpha val="26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1687;p56"/>
            <p:cNvSpPr/>
            <p:nvPr/>
          </p:nvSpPr>
          <p:spPr>
            <a:xfrm>
              <a:off x="-5241349" y="4370991"/>
              <a:ext cx="415902" cy="513039"/>
            </a:xfrm>
            <a:custGeom>
              <a:avLst/>
              <a:gdLst/>
              <a:ahLst/>
              <a:cxnLst/>
              <a:rect l="l" t="t" r="r" b="b"/>
              <a:pathLst>
                <a:path w="5185" h="6396" extrusionOk="0">
                  <a:moveTo>
                    <a:pt x="1" y="1"/>
                  </a:moveTo>
                  <a:lnTo>
                    <a:pt x="1" y="1"/>
                  </a:lnTo>
                  <a:cubicBezTo>
                    <a:pt x="732" y="2059"/>
                    <a:pt x="1290" y="4180"/>
                    <a:pt x="1665" y="6331"/>
                  </a:cubicBezTo>
                  <a:lnTo>
                    <a:pt x="5184" y="6395"/>
                  </a:lnTo>
                  <a:cubicBezTo>
                    <a:pt x="4712" y="4489"/>
                    <a:pt x="3658" y="2789"/>
                    <a:pt x="2617" y="1124"/>
                  </a:cubicBezTo>
                  <a:cubicBezTo>
                    <a:pt x="2509" y="951"/>
                    <a:pt x="2398" y="775"/>
                    <a:pt x="2234" y="654"/>
                  </a:cubicBezTo>
                  <a:cubicBezTo>
                    <a:pt x="2096" y="551"/>
                    <a:pt x="1926" y="497"/>
                    <a:pt x="1762" y="443"/>
                  </a:cubicBezTo>
                  <a:cubicBezTo>
                    <a:pt x="1113" y="234"/>
                    <a:pt x="652" y="21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88;p56"/>
            <p:cNvSpPr/>
            <p:nvPr/>
          </p:nvSpPr>
          <p:spPr>
            <a:xfrm>
              <a:off x="-5141883" y="4373558"/>
              <a:ext cx="981961" cy="512959"/>
            </a:xfrm>
            <a:custGeom>
              <a:avLst/>
              <a:gdLst/>
              <a:ahLst/>
              <a:cxnLst/>
              <a:rect l="l" t="t" r="r" b="b"/>
              <a:pathLst>
                <a:path w="12242" h="6395" extrusionOk="0">
                  <a:moveTo>
                    <a:pt x="1" y="1"/>
                  </a:moveTo>
                  <a:cubicBezTo>
                    <a:pt x="626" y="2281"/>
                    <a:pt x="2683" y="4047"/>
                    <a:pt x="2961" y="6395"/>
                  </a:cubicBezTo>
                  <a:lnTo>
                    <a:pt x="11976" y="6386"/>
                  </a:lnTo>
                  <a:cubicBezTo>
                    <a:pt x="12087" y="5633"/>
                    <a:pt x="12162" y="4873"/>
                    <a:pt x="12196" y="4112"/>
                  </a:cubicBezTo>
                  <a:cubicBezTo>
                    <a:pt x="12242" y="3120"/>
                    <a:pt x="12220" y="2125"/>
                    <a:pt x="12199" y="1132"/>
                  </a:cubicBezTo>
                  <a:lnTo>
                    <a:pt x="12199" y="1132"/>
                  </a:lnTo>
                  <a:cubicBezTo>
                    <a:pt x="11167" y="1516"/>
                    <a:pt x="10106" y="1523"/>
                    <a:pt x="9005" y="1541"/>
                  </a:cubicBezTo>
                  <a:cubicBezTo>
                    <a:pt x="8952" y="1542"/>
                    <a:pt x="8899" y="1543"/>
                    <a:pt x="8846" y="1543"/>
                  </a:cubicBezTo>
                  <a:cubicBezTo>
                    <a:pt x="7468" y="1543"/>
                    <a:pt x="6106" y="1263"/>
                    <a:pt x="4756" y="985"/>
                  </a:cubicBezTo>
                  <a:cubicBezTo>
                    <a:pt x="3171" y="657"/>
                    <a:pt x="1587" y="32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89;p56"/>
            <p:cNvSpPr/>
            <p:nvPr/>
          </p:nvSpPr>
          <p:spPr>
            <a:xfrm>
              <a:off x="-5423676" y="1666242"/>
              <a:ext cx="1592539" cy="2909307"/>
            </a:xfrm>
            <a:custGeom>
              <a:avLst/>
              <a:gdLst/>
              <a:ahLst/>
              <a:cxnLst/>
              <a:rect l="l" t="t" r="r" b="b"/>
              <a:pathLst>
                <a:path w="19854" h="36270" extrusionOk="0">
                  <a:moveTo>
                    <a:pt x="10740" y="1"/>
                  </a:moveTo>
                  <a:cubicBezTo>
                    <a:pt x="10557" y="1"/>
                    <a:pt x="10374" y="11"/>
                    <a:pt x="10193" y="39"/>
                  </a:cubicBezTo>
                  <a:cubicBezTo>
                    <a:pt x="9349" y="168"/>
                    <a:pt x="8601" y="653"/>
                    <a:pt x="7776" y="883"/>
                  </a:cubicBezTo>
                  <a:cubicBezTo>
                    <a:pt x="7399" y="988"/>
                    <a:pt x="7001" y="1042"/>
                    <a:pt x="6667" y="1244"/>
                  </a:cubicBezTo>
                  <a:cubicBezTo>
                    <a:pt x="6332" y="1445"/>
                    <a:pt x="6079" y="1857"/>
                    <a:pt x="6213" y="2223"/>
                  </a:cubicBezTo>
                  <a:cubicBezTo>
                    <a:pt x="6359" y="2624"/>
                    <a:pt x="6228" y="2729"/>
                    <a:pt x="6145" y="3145"/>
                  </a:cubicBezTo>
                  <a:cubicBezTo>
                    <a:pt x="5602" y="5859"/>
                    <a:pt x="4926" y="8545"/>
                    <a:pt x="4116" y="11192"/>
                  </a:cubicBezTo>
                  <a:cubicBezTo>
                    <a:pt x="2723" y="15749"/>
                    <a:pt x="1" y="20102"/>
                    <a:pt x="442" y="24847"/>
                  </a:cubicBezTo>
                  <a:cubicBezTo>
                    <a:pt x="678" y="27373"/>
                    <a:pt x="1120" y="29674"/>
                    <a:pt x="1332" y="32203"/>
                  </a:cubicBezTo>
                  <a:cubicBezTo>
                    <a:pt x="1369" y="32644"/>
                    <a:pt x="1407" y="33082"/>
                    <a:pt x="1444" y="33522"/>
                  </a:cubicBezTo>
                  <a:cubicBezTo>
                    <a:pt x="1455" y="33653"/>
                    <a:pt x="1468" y="33792"/>
                    <a:pt x="1549" y="33896"/>
                  </a:cubicBezTo>
                  <a:cubicBezTo>
                    <a:pt x="1631" y="34004"/>
                    <a:pt x="1767" y="34052"/>
                    <a:pt x="1895" y="34090"/>
                  </a:cubicBezTo>
                  <a:cubicBezTo>
                    <a:pt x="2640" y="34307"/>
                    <a:pt x="3452" y="34333"/>
                    <a:pt x="4137" y="34699"/>
                  </a:cubicBezTo>
                  <a:cubicBezTo>
                    <a:pt x="4431" y="34856"/>
                    <a:pt x="4695" y="35071"/>
                    <a:pt x="5005" y="35193"/>
                  </a:cubicBezTo>
                  <a:cubicBezTo>
                    <a:pt x="5266" y="35295"/>
                    <a:pt x="5540" y="35323"/>
                    <a:pt x="5820" y="35323"/>
                  </a:cubicBezTo>
                  <a:cubicBezTo>
                    <a:pt x="6179" y="35323"/>
                    <a:pt x="6548" y="35276"/>
                    <a:pt x="6910" y="35276"/>
                  </a:cubicBezTo>
                  <a:cubicBezTo>
                    <a:pt x="6950" y="35276"/>
                    <a:pt x="6989" y="35277"/>
                    <a:pt x="7029" y="35278"/>
                  </a:cubicBezTo>
                  <a:cubicBezTo>
                    <a:pt x="8181" y="35314"/>
                    <a:pt x="9227" y="35941"/>
                    <a:pt x="10356" y="36166"/>
                  </a:cubicBezTo>
                  <a:cubicBezTo>
                    <a:pt x="10722" y="36239"/>
                    <a:pt x="11088" y="36269"/>
                    <a:pt x="11455" y="36269"/>
                  </a:cubicBezTo>
                  <a:cubicBezTo>
                    <a:pt x="13155" y="36269"/>
                    <a:pt x="14869" y="35619"/>
                    <a:pt x="16596" y="35558"/>
                  </a:cubicBezTo>
                  <a:cubicBezTo>
                    <a:pt x="16769" y="35069"/>
                    <a:pt x="16893" y="34550"/>
                    <a:pt x="16850" y="34031"/>
                  </a:cubicBezTo>
                  <a:cubicBezTo>
                    <a:pt x="16823" y="33715"/>
                    <a:pt x="16732" y="33407"/>
                    <a:pt x="16687" y="33092"/>
                  </a:cubicBezTo>
                  <a:cubicBezTo>
                    <a:pt x="16623" y="32653"/>
                    <a:pt x="16646" y="32206"/>
                    <a:pt x="16642" y="31762"/>
                  </a:cubicBezTo>
                  <a:cubicBezTo>
                    <a:pt x="16623" y="29166"/>
                    <a:pt x="15755" y="26662"/>
                    <a:pt x="15261" y="24115"/>
                  </a:cubicBezTo>
                  <a:cubicBezTo>
                    <a:pt x="15176" y="23677"/>
                    <a:pt x="15101" y="23232"/>
                    <a:pt x="15124" y="22786"/>
                  </a:cubicBezTo>
                  <a:cubicBezTo>
                    <a:pt x="15183" y="21582"/>
                    <a:pt x="15332" y="20401"/>
                    <a:pt x="15495" y="19199"/>
                  </a:cubicBezTo>
                  <a:cubicBezTo>
                    <a:pt x="15573" y="18625"/>
                    <a:pt x="15651" y="18032"/>
                    <a:pt x="15500" y="17472"/>
                  </a:cubicBezTo>
                  <a:cubicBezTo>
                    <a:pt x="15463" y="17331"/>
                    <a:pt x="15410" y="17191"/>
                    <a:pt x="15407" y="17043"/>
                  </a:cubicBezTo>
                  <a:cubicBezTo>
                    <a:pt x="15400" y="16706"/>
                    <a:pt x="15654" y="16428"/>
                    <a:pt x="15875" y="16173"/>
                  </a:cubicBezTo>
                  <a:cubicBezTo>
                    <a:pt x="16580" y="15361"/>
                    <a:pt x="16948" y="14433"/>
                    <a:pt x="17470" y="13514"/>
                  </a:cubicBezTo>
                  <a:cubicBezTo>
                    <a:pt x="17841" y="12861"/>
                    <a:pt x="18366" y="12319"/>
                    <a:pt x="18689" y="11639"/>
                  </a:cubicBezTo>
                  <a:cubicBezTo>
                    <a:pt x="19639" y="9640"/>
                    <a:pt x="19854" y="6883"/>
                    <a:pt x="19025" y="4817"/>
                  </a:cubicBezTo>
                  <a:cubicBezTo>
                    <a:pt x="18661" y="3911"/>
                    <a:pt x="18085" y="3106"/>
                    <a:pt x="17499" y="2324"/>
                  </a:cubicBezTo>
                  <a:cubicBezTo>
                    <a:pt x="17053" y="1730"/>
                    <a:pt x="16579" y="1124"/>
                    <a:pt x="15926" y="771"/>
                  </a:cubicBezTo>
                  <a:cubicBezTo>
                    <a:pt x="15304" y="436"/>
                    <a:pt x="14579" y="358"/>
                    <a:pt x="13875" y="286"/>
                  </a:cubicBezTo>
                  <a:cubicBezTo>
                    <a:pt x="13143" y="212"/>
                    <a:pt x="12414" y="138"/>
                    <a:pt x="11684" y="64"/>
                  </a:cubicBezTo>
                  <a:cubicBezTo>
                    <a:pt x="11370" y="32"/>
                    <a:pt x="11055" y="1"/>
                    <a:pt x="10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90;p56"/>
            <p:cNvSpPr/>
            <p:nvPr/>
          </p:nvSpPr>
          <p:spPr>
            <a:xfrm>
              <a:off x="-5423355" y="1781510"/>
              <a:ext cx="1099152" cy="2783534"/>
            </a:xfrm>
            <a:custGeom>
              <a:avLst/>
              <a:gdLst/>
              <a:ahLst/>
              <a:cxnLst/>
              <a:rect l="l" t="t" r="r" b="b"/>
              <a:pathLst>
                <a:path w="13703" h="34702" extrusionOk="0">
                  <a:moveTo>
                    <a:pt x="13340" y="0"/>
                  </a:moveTo>
                  <a:cubicBezTo>
                    <a:pt x="11438" y="0"/>
                    <a:pt x="9497" y="347"/>
                    <a:pt x="7890" y="1357"/>
                  </a:cubicBezTo>
                  <a:cubicBezTo>
                    <a:pt x="7620" y="1525"/>
                    <a:pt x="7377" y="1707"/>
                    <a:pt x="7155" y="1902"/>
                  </a:cubicBezTo>
                  <a:cubicBezTo>
                    <a:pt x="4925" y="3857"/>
                    <a:pt x="4954" y="7010"/>
                    <a:pt x="4117" y="9755"/>
                  </a:cubicBezTo>
                  <a:cubicBezTo>
                    <a:pt x="2724" y="14312"/>
                    <a:pt x="1" y="18665"/>
                    <a:pt x="442" y="23410"/>
                  </a:cubicBezTo>
                  <a:cubicBezTo>
                    <a:pt x="678" y="25936"/>
                    <a:pt x="1120" y="28237"/>
                    <a:pt x="1333" y="30766"/>
                  </a:cubicBezTo>
                  <a:cubicBezTo>
                    <a:pt x="1369" y="31207"/>
                    <a:pt x="1406" y="31645"/>
                    <a:pt x="1443" y="32085"/>
                  </a:cubicBezTo>
                  <a:cubicBezTo>
                    <a:pt x="1455" y="32216"/>
                    <a:pt x="1468" y="32355"/>
                    <a:pt x="1549" y="32459"/>
                  </a:cubicBezTo>
                  <a:cubicBezTo>
                    <a:pt x="1630" y="32567"/>
                    <a:pt x="1767" y="32615"/>
                    <a:pt x="1895" y="32653"/>
                  </a:cubicBezTo>
                  <a:cubicBezTo>
                    <a:pt x="2640" y="32870"/>
                    <a:pt x="3452" y="32896"/>
                    <a:pt x="4137" y="33262"/>
                  </a:cubicBezTo>
                  <a:cubicBezTo>
                    <a:pt x="4244" y="33319"/>
                    <a:pt x="4347" y="33384"/>
                    <a:pt x="4449" y="33449"/>
                  </a:cubicBezTo>
                  <a:lnTo>
                    <a:pt x="4449" y="33449"/>
                  </a:lnTo>
                  <a:cubicBezTo>
                    <a:pt x="4880" y="30668"/>
                    <a:pt x="5617" y="27935"/>
                    <a:pt x="6644" y="25314"/>
                  </a:cubicBezTo>
                  <a:cubicBezTo>
                    <a:pt x="7212" y="23861"/>
                    <a:pt x="7873" y="22439"/>
                    <a:pt x="8717" y="21126"/>
                  </a:cubicBezTo>
                  <a:cubicBezTo>
                    <a:pt x="10461" y="18416"/>
                    <a:pt x="13028" y="16082"/>
                    <a:pt x="13702" y="12931"/>
                  </a:cubicBezTo>
                  <a:lnTo>
                    <a:pt x="13702" y="12931"/>
                  </a:lnTo>
                  <a:cubicBezTo>
                    <a:pt x="12801" y="14199"/>
                    <a:pt x="11854" y="15105"/>
                    <a:pt x="10707" y="16103"/>
                  </a:cubicBezTo>
                  <a:cubicBezTo>
                    <a:pt x="10103" y="16630"/>
                    <a:pt x="9579" y="17231"/>
                    <a:pt x="8941" y="17729"/>
                  </a:cubicBezTo>
                  <a:cubicBezTo>
                    <a:pt x="8538" y="18041"/>
                    <a:pt x="7400" y="18502"/>
                    <a:pt x="7168" y="18910"/>
                  </a:cubicBezTo>
                  <a:cubicBezTo>
                    <a:pt x="8036" y="17383"/>
                    <a:pt x="8799" y="15796"/>
                    <a:pt x="9450" y="14165"/>
                  </a:cubicBezTo>
                  <a:cubicBezTo>
                    <a:pt x="9917" y="12992"/>
                    <a:pt x="10332" y="11753"/>
                    <a:pt x="10241" y="10493"/>
                  </a:cubicBezTo>
                  <a:cubicBezTo>
                    <a:pt x="10173" y="9543"/>
                    <a:pt x="9819" y="8638"/>
                    <a:pt x="9669" y="7698"/>
                  </a:cubicBezTo>
                  <a:cubicBezTo>
                    <a:pt x="9114" y="4231"/>
                    <a:pt x="11466" y="2191"/>
                    <a:pt x="13632" y="3"/>
                  </a:cubicBezTo>
                  <a:cubicBezTo>
                    <a:pt x="13535" y="1"/>
                    <a:pt x="13437" y="0"/>
                    <a:pt x="13340" y="0"/>
                  </a:cubicBezTo>
                  <a:close/>
                  <a:moveTo>
                    <a:pt x="4449" y="33449"/>
                  </a:moveTo>
                  <a:cubicBezTo>
                    <a:pt x="4448" y="33461"/>
                    <a:pt x="4446" y="33473"/>
                    <a:pt x="4444" y="33486"/>
                  </a:cubicBezTo>
                  <a:lnTo>
                    <a:pt x="4444" y="33486"/>
                  </a:lnTo>
                  <a:cubicBezTo>
                    <a:pt x="4446" y="33474"/>
                    <a:pt x="4448" y="33461"/>
                    <a:pt x="4450" y="33449"/>
                  </a:cubicBezTo>
                  <a:lnTo>
                    <a:pt x="4450" y="33449"/>
                  </a:lnTo>
                  <a:cubicBezTo>
                    <a:pt x="4450" y="33449"/>
                    <a:pt x="4449" y="33449"/>
                    <a:pt x="4449" y="33449"/>
                  </a:cubicBezTo>
                  <a:close/>
                  <a:moveTo>
                    <a:pt x="4444" y="33486"/>
                  </a:moveTo>
                  <a:cubicBezTo>
                    <a:pt x="4443" y="33488"/>
                    <a:pt x="4443" y="33490"/>
                    <a:pt x="4443" y="33493"/>
                  </a:cubicBezTo>
                  <a:cubicBezTo>
                    <a:pt x="4443" y="33490"/>
                    <a:pt x="4443" y="33488"/>
                    <a:pt x="4444" y="33486"/>
                  </a:cubicBezTo>
                  <a:close/>
                  <a:moveTo>
                    <a:pt x="10204" y="20400"/>
                  </a:moveTo>
                  <a:lnTo>
                    <a:pt x="10204" y="20400"/>
                  </a:lnTo>
                  <a:cubicBezTo>
                    <a:pt x="8288" y="22577"/>
                    <a:pt x="7773" y="25030"/>
                    <a:pt x="6829" y="27656"/>
                  </a:cubicBezTo>
                  <a:cubicBezTo>
                    <a:pt x="6181" y="29459"/>
                    <a:pt x="4753" y="31580"/>
                    <a:pt x="4450" y="33449"/>
                  </a:cubicBezTo>
                  <a:lnTo>
                    <a:pt x="4450" y="33449"/>
                  </a:lnTo>
                  <a:cubicBezTo>
                    <a:pt x="4629" y="33563"/>
                    <a:pt x="4807" y="33678"/>
                    <a:pt x="5005" y="33756"/>
                  </a:cubicBezTo>
                  <a:cubicBezTo>
                    <a:pt x="5266" y="33858"/>
                    <a:pt x="5540" y="33886"/>
                    <a:pt x="5820" y="33886"/>
                  </a:cubicBezTo>
                  <a:cubicBezTo>
                    <a:pt x="6179" y="33886"/>
                    <a:pt x="6548" y="33839"/>
                    <a:pt x="6910" y="33839"/>
                  </a:cubicBezTo>
                  <a:cubicBezTo>
                    <a:pt x="6950" y="33839"/>
                    <a:pt x="6990" y="33840"/>
                    <a:pt x="7029" y="33841"/>
                  </a:cubicBezTo>
                  <a:cubicBezTo>
                    <a:pt x="7932" y="33883"/>
                    <a:pt x="8686" y="34364"/>
                    <a:pt x="9542" y="34573"/>
                  </a:cubicBezTo>
                  <a:cubicBezTo>
                    <a:pt x="9911" y="34664"/>
                    <a:pt x="10230" y="34702"/>
                    <a:pt x="10534" y="34702"/>
                  </a:cubicBezTo>
                  <a:cubicBezTo>
                    <a:pt x="11106" y="34702"/>
                    <a:pt x="11626" y="34566"/>
                    <a:pt x="12329" y="34391"/>
                  </a:cubicBezTo>
                  <a:cubicBezTo>
                    <a:pt x="12719" y="34296"/>
                    <a:pt x="13149" y="34171"/>
                    <a:pt x="13357" y="33826"/>
                  </a:cubicBezTo>
                  <a:cubicBezTo>
                    <a:pt x="13547" y="33515"/>
                    <a:pt x="13494" y="33120"/>
                    <a:pt x="13439" y="32760"/>
                  </a:cubicBezTo>
                  <a:cubicBezTo>
                    <a:pt x="12941" y="29489"/>
                    <a:pt x="12755" y="26171"/>
                    <a:pt x="12888" y="22866"/>
                  </a:cubicBezTo>
                  <a:lnTo>
                    <a:pt x="12888" y="22866"/>
                  </a:lnTo>
                  <a:cubicBezTo>
                    <a:pt x="12738" y="24212"/>
                    <a:pt x="12589" y="25558"/>
                    <a:pt x="12440" y="26903"/>
                  </a:cubicBezTo>
                  <a:cubicBezTo>
                    <a:pt x="12349" y="27712"/>
                    <a:pt x="12260" y="28539"/>
                    <a:pt x="12445" y="29333"/>
                  </a:cubicBezTo>
                  <a:cubicBezTo>
                    <a:pt x="12568" y="29861"/>
                    <a:pt x="12744" y="30559"/>
                    <a:pt x="12275" y="30829"/>
                  </a:cubicBezTo>
                  <a:cubicBezTo>
                    <a:pt x="11727" y="30188"/>
                    <a:pt x="11704" y="28251"/>
                    <a:pt x="11700" y="27442"/>
                  </a:cubicBezTo>
                  <a:cubicBezTo>
                    <a:pt x="11692" y="25568"/>
                    <a:pt x="11697" y="23693"/>
                    <a:pt x="11695" y="21820"/>
                  </a:cubicBezTo>
                  <a:cubicBezTo>
                    <a:pt x="11660" y="21802"/>
                    <a:pt x="11626" y="21794"/>
                    <a:pt x="11592" y="21794"/>
                  </a:cubicBezTo>
                  <a:cubicBezTo>
                    <a:pt x="11408" y="21794"/>
                    <a:pt x="11246" y="22035"/>
                    <a:pt x="11178" y="22238"/>
                  </a:cubicBezTo>
                  <a:cubicBezTo>
                    <a:pt x="10059" y="25520"/>
                    <a:pt x="9874" y="28853"/>
                    <a:pt x="9342" y="32231"/>
                  </a:cubicBezTo>
                  <a:cubicBezTo>
                    <a:pt x="9275" y="32651"/>
                    <a:pt x="9197" y="33098"/>
                    <a:pt x="8909" y="33411"/>
                  </a:cubicBezTo>
                  <a:cubicBezTo>
                    <a:pt x="6459" y="31217"/>
                    <a:pt x="9070" y="24460"/>
                    <a:pt x="9963" y="21998"/>
                  </a:cubicBezTo>
                  <a:cubicBezTo>
                    <a:pt x="10150" y="21484"/>
                    <a:pt x="10347" y="20929"/>
                    <a:pt x="10204" y="204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91;p56"/>
            <p:cNvSpPr/>
            <p:nvPr/>
          </p:nvSpPr>
          <p:spPr>
            <a:xfrm>
              <a:off x="-5485120" y="3548392"/>
              <a:ext cx="179997" cy="802686"/>
            </a:xfrm>
            <a:custGeom>
              <a:avLst/>
              <a:gdLst/>
              <a:ahLst/>
              <a:cxnLst/>
              <a:rect l="l" t="t" r="r" b="b"/>
              <a:pathLst>
                <a:path w="2244" h="10007" extrusionOk="0">
                  <a:moveTo>
                    <a:pt x="1178" y="0"/>
                  </a:moveTo>
                  <a:cubicBezTo>
                    <a:pt x="832" y="565"/>
                    <a:pt x="814" y="1534"/>
                    <a:pt x="694" y="2197"/>
                  </a:cubicBezTo>
                  <a:cubicBezTo>
                    <a:pt x="554" y="2978"/>
                    <a:pt x="435" y="3762"/>
                    <a:pt x="337" y="4548"/>
                  </a:cubicBezTo>
                  <a:cubicBezTo>
                    <a:pt x="145" y="6079"/>
                    <a:pt x="34" y="7618"/>
                    <a:pt x="3" y="9160"/>
                  </a:cubicBezTo>
                  <a:cubicBezTo>
                    <a:pt x="0" y="9310"/>
                    <a:pt x="5" y="9477"/>
                    <a:pt x="134" y="9590"/>
                  </a:cubicBezTo>
                  <a:cubicBezTo>
                    <a:pt x="242" y="9683"/>
                    <a:pt x="407" y="9713"/>
                    <a:pt x="561" y="9737"/>
                  </a:cubicBezTo>
                  <a:lnTo>
                    <a:pt x="2244" y="10006"/>
                  </a:lnTo>
                  <a:cubicBezTo>
                    <a:pt x="1749" y="6673"/>
                    <a:pt x="1510" y="3340"/>
                    <a:pt x="1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92;p56"/>
            <p:cNvSpPr/>
            <p:nvPr/>
          </p:nvSpPr>
          <p:spPr>
            <a:xfrm>
              <a:off x="-5326938" y="4148797"/>
              <a:ext cx="1257411" cy="427853"/>
            </a:xfrm>
            <a:custGeom>
              <a:avLst/>
              <a:gdLst/>
              <a:ahLst/>
              <a:cxnLst/>
              <a:rect l="l" t="t" r="r" b="b"/>
              <a:pathLst>
                <a:path w="15676" h="5334" extrusionOk="0">
                  <a:moveTo>
                    <a:pt x="15499" y="1238"/>
                  </a:moveTo>
                  <a:lnTo>
                    <a:pt x="15499" y="1238"/>
                  </a:lnTo>
                  <a:cubicBezTo>
                    <a:pt x="15497" y="1253"/>
                    <a:pt x="15495" y="1269"/>
                    <a:pt x="15494" y="1285"/>
                  </a:cubicBezTo>
                  <a:lnTo>
                    <a:pt x="15494" y="1285"/>
                  </a:lnTo>
                  <a:cubicBezTo>
                    <a:pt x="15496" y="1269"/>
                    <a:pt x="15498" y="1253"/>
                    <a:pt x="15499" y="1238"/>
                  </a:cubicBezTo>
                  <a:close/>
                  <a:moveTo>
                    <a:pt x="45" y="0"/>
                  </a:moveTo>
                  <a:lnTo>
                    <a:pt x="45" y="0"/>
                  </a:lnTo>
                  <a:cubicBezTo>
                    <a:pt x="1" y="0"/>
                    <a:pt x="118" y="1257"/>
                    <a:pt x="125" y="1346"/>
                  </a:cubicBezTo>
                  <a:cubicBezTo>
                    <a:pt x="177" y="1883"/>
                    <a:pt x="69" y="2869"/>
                    <a:pt x="610" y="3151"/>
                  </a:cubicBezTo>
                  <a:cubicBezTo>
                    <a:pt x="892" y="3298"/>
                    <a:pt x="1221" y="3300"/>
                    <a:pt x="1537" y="3341"/>
                  </a:cubicBezTo>
                  <a:cubicBezTo>
                    <a:pt x="1912" y="3389"/>
                    <a:pt x="2279" y="3497"/>
                    <a:pt x="2622" y="3657"/>
                  </a:cubicBezTo>
                  <a:cubicBezTo>
                    <a:pt x="3060" y="3861"/>
                    <a:pt x="3463" y="4156"/>
                    <a:pt x="3930" y="4285"/>
                  </a:cubicBezTo>
                  <a:cubicBezTo>
                    <a:pt x="4271" y="4379"/>
                    <a:pt x="4632" y="4380"/>
                    <a:pt x="4986" y="4380"/>
                  </a:cubicBezTo>
                  <a:cubicBezTo>
                    <a:pt x="5298" y="4380"/>
                    <a:pt x="5634" y="4351"/>
                    <a:pt x="5960" y="4351"/>
                  </a:cubicBezTo>
                  <a:cubicBezTo>
                    <a:pt x="6123" y="4351"/>
                    <a:pt x="6284" y="4358"/>
                    <a:pt x="6439" y="4380"/>
                  </a:cubicBezTo>
                  <a:cubicBezTo>
                    <a:pt x="6792" y="4429"/>
                    <a:pt x="7110" y="4659"/>
                    <a:pt x="7457" y="4768"/>
                  </a:cubicBezTo>
                  <a:cubicBezTo>
                    <a:pt x="7915" y="4914"/>
                    <a:pt x="8410" y="5039"/>
                    <a:pt x="8882" y="5142"/>
                  </a:cubicBezTo>
                  <a:cubicBezTo>
                    <a:pt x="9455" y="5266"/>
                    <a:pt x="10041" y="5333"/>
                    <a:pt x="10626" y="5333"/>
                  </a:cubicBezTo>
                  <a:cubicBezTo>
                    <a:pt x="11161" y="5333"/>
                    <a:pt x="11695" y="5277"/>
                    <a:pt x="12218" y="5158"/>
                  </a:cubicBezTo>
                  <a:cubicBezTo>
                    <a:pt x="13095" y="4957"/>
                    <a:pt x="13963" y="4676"/>
                    <a:pt x="14861" y="4635"/>
                  </a:cubicBezTo>
                  <a:cubicBezTo>
                    <a:pt x="15306" y="4615"/>
                    <a:pt x="15489" y="4428"/>
                    <a:pt x="15560" y="4003"/>
                  </a:cubicBezTo>
                  <a:cubicBezTo>
                    <a:pt x="15635" y="3551"/>
                    <a:pt x="15676" y="3101"/>
                    <a:pt x="15629" y="2644"/>
                  </a:cubicBezTo>
                  <a:cubicBezTo>
                    <a:pt x="15584" y="2210"/>
                    <a:pt x="15453" y="1724"/>
                    <a:pt x="15494" y="1285"/>
                  </a:cubicBezTo>
                  <a:lnTo>
                    <a:pt x="15494" y="1285"/>
                  </a:lnTo>
                  <a:cubicBezTo>
                    <a:pt x="15482" y="1383"/>
                    <a:pt x="15464" y="1476"/>
                    <a:pt x="15442" y="1564"/>
                  </a:cubicBezTo>
                  <a:cubicBezTo>
                    <a:pt x="15158" y="2664"/>
                    <a:pt x="14090" y="2808"/>
                    <a:pt x="13051" y="2808"/>
                  </a:cubicBezTo>
                  <a:cubicBezTo>
                    <a:pt x="12683" y="2808"/>
                    <a:pt x="12318" y="2790"/>
                    <a:pt x="11994" y="2790"/>
                  </a:cubicBezTo>
                  <a:cubicBezTo>
                    <a:pt x="11971" y="2790"/>
                    <a:pt x="11949" y="2790"/>
                    <a:pt x="11927" y="2790"/>
                  </a:cubicBezTo>
                  <a:cubicBezTo>
                    <a:pt x="11526" y="2794"/>
                    <a:pt x="11126" y="2840"/>
                    <a:pt x="10725" y="2840"/>
                  </a:cubicBezTo>
                  <a:cubicBezTo>
                    <a:pt x="10704" y="2840"/>
                    <a:pt x="10684" y="2840"/>
                    <a:pt x="10663" y="2839"/>
                  </a:cubicBezTo>
                  <a:cubicBezTo>
                    <a:pt x="9583" y="2827"/>
                    <a:pt x="8545" y="2449"/>
                    <a:pt x="7479" y="2281"/>
                  </a:cubicBezTo>
                  <a:cubicBezTo>
                    <a:pt x="5925" y="2037"/>
                    <a:pt x="4249" y="2224"/>
                    <a:pt x="2855" y="1496"/>
                  </a:cubicBezTo>
                  <a:cubicBezTo>
                    <a:pt x="1962" y="1030"/>
                    <a:pt x="1116" y="24"/>
                    <a:pt x="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93;p56"/>
            <p:cNvSpPr/>
            <p:nvPr/>
          </p:nvSpPr>
          <p:spPr>
            <a:xfrm>
              <a:off x="-4078480" y="1347229"/>
              <a:ext cx="108528" cy="426490"/>
            </a:xfrm>
            <a:custGeom>
              <a:avLst/>
              <a:gdLst/>
              <a:ahLst/>
              <a:cxnLst/>
              <a:rect l="l" t="t" r="r" b="b"/>
              <a:pathLst>
                <a:path w="1353" h="5317" extrusionOk="0">
                  <a:moveTo>
                    <a:pt x="562" y="1"/>
                  </a:moveTo>
                  <a:cubicBezTo>
                    <a:pt x="0" y="1"/>
                    <a:pt x="38" y="1788"/>
                    <a:pt x="44" y="2122"/>
                  </a:cubicBezTo>
                  <a:cubicBezTo>
                    <a:pt x="60" y="2964"/>
                    <a:pt x="121" y="3805"/>
                    <a:pt x="242" y="4638"/>
                  </a:cubicBezTo>
                  <a:cubicBezTo>
                    <a:pt x="278" y="4890"/>
                    <a:pt x="348" y="5178"/>
                    <a:pt x="579" y="5283"/>
                  </a:cubicBezTo>
                  <a:cubicBezTo>
                    <a:pt x="630" y="5306"/>
                    <a:pt x="684" y="5317"/>
                    <a:pt x="738" y="5317"/>
                  </a:cubicBezTo>
                  <a:cubicBezTo>
                    <a:pt x="935" y="5317"/>
                    <a:pt x="1135" y="5175"/>
                    <a:pt x="1229" y="4992"/>
                  </a:cubicBezTo>
                  <a:cubicBezTo>
                    <a:pt x="1352" y="4759"/>
                    <a:pt x="1347" y="4485"/>
                    <a:pt x="1341" y="4223"/>
                  </a:cubicBezTo>
                  <a:cubicBezTo>
                    <a:pt x="1326" y="3671"/>
                    <a:pt x="1312" y="3117"/>
                    <a:pt x="1272" y="2567"/>
                  </a:cubicBezTo>
                  <a:cubicBezTo>
                    <a:pt x="1239" y="2086"/>
                    <a:pt x="1189" y="1604"/>
                    <a:pt x="1105" y="1128"/>
                  </a:cubicBezTo>
                  <a:cubicBezTo>
                    <a:pt x="1053" y="831"/>
                    <a:pt x="1012" y="124"/>
                    <a:pt x="651" y="14"/>
                  </a:cubicBezTo>
                  <a:cubicBezTo>
                    <a:pt x="620" y="5"/>
                    <a:pt x="590" y="1"/>
                    <a:pt x="562" y="1"/>
                  </a:cubicBezTo>
                  <a:close/>
                </a:path>
              </a:pathLst>
            </a:custGeom>
            <a:solidFill>
              <a:srgbClr val="0077F7">
                <a:alpha val="44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94;p56"/>
            <p:cNvSpPr/>
            <p:nvPr/>
          </p:nvSpPr>
          <p:spPr>
            <a:xfrm>
              <a:off x="-4358669" y="1277041"/>
              <a:ext cx="314112" cy="531809"/>
            </a:xfrm>
            <a:custGeom>
              <a:avLst/>
              <a:gdLst/>
              <a:ahLst/>
              <a:cxnLst/>
              <a:rect l="l" t="t" r="r" b="b"/>
              <a:pathLst>
                <a:path w="3916" h="6630" extrusionOk="0">
                  <a:moveTo>
                    <a:pt x="3846" y="1"/>
                  </a:moveTo>
                  <a:cubicBezTo>
                    <a:pt x="3831" y="1"/>
                    <a:pt x="3816" y="7"/>
                    <a:pt x="3802" y="13"/>
                  </a:cubicBezTo>
                  <a:cubicBezTo>
                    <a:pt x="3530" y="138"/>
                    <a:pt x="3256" y="265"/>
                    <a:pt x="2983" y="391"/>
                  </a:cubicBezTo>
                  <a:cubicBezTo>
                    <a:pt x="2317" y="698"/>
                    <a:pt x="2418" y="1569"/>
                    <a:pt x="2092" y="2224"/>
                  </a:cubicBezTo>
                  <a:cubicBezTo>
                    <a:pt x="1611" y="3191"/>
                    <a:pt x="598" y="3797"/>
                    <a:pt x="63" y="4734"/>
                  </a:cubicBezTo>
                  <a:cubicBezTo>
                    <a:pt x="31" y="4789"/>
                    <a:pt x="0" y="4848"/>
                    <a:pt x="5" y="4911"/>
                  </a:cubicBezTo>
                  <a:cubicBezTo>
                    <a:pt x="12" y="5005"/>
                    <a:pt x="99" y="5077"/>
                    <a:pt x="190" y="5104"/>
                  </a:cubicBezTo>
                  <a:cubicBezTo>
                    <a:pt x="282" y="5132"/>
                    <a:pt x="378" y="5125"/>
                    <a:pt x="473" y="5132"/>
                  </a:cubicBezTo>
                  <a:cubicBezTo>
                    <a:pt x="764" y="5151"/>
                    <a:pt x="1032" y="5289"/>
                    <a:pt x="1288" y="5426"/>
                  </a:cubicBezTo>
                  <a:cubicBezTo>
                    <a:pt x="1989" y="5804"/>
                    <a:pt x="2679" y="6205"/>
                    <a:pt x="3353" y="6630"/>
                  </a:cubicBezTo>
                  <a:cubicBezTo>
                    <a:pt x="3355" y="5760"/>
                    <a:pt x="3303" y="4890"/>
                    <a:pt x="3199" y="4027"/>
                  </a:cubicBezTo>
                  <a:cubicBezTo>
                    <a:pt x="3188" y="3940"/>
                    <a:pt x="3175" y="3850"/>
                    <a:pt x="3120" y="3783"/>
                  </a:cubicBezTo>
                  <a:cubicBezTo>
                    <a:pt x="3086" y="3746"/>
                    <a:pt x="3044" y="3719"/>
                    <a:pt x="3018" y="3678"/>
                  </a:cubicBezTo>
                  <a:cubicBezTo>
                    <a:pt x="2992" y="3634"/>
                    <a:pt x="2988" y="3582"/>
                    <a:pt x="2986" y="3533"/>
                  </a:cubicBezTo>
                  <a:cubicBezTo>
                    <a:pt x="2941" y="2828"/>
                    <a:pt x="2908" y="2075"/>
                    <a:pt x="3268" y="1467"/>
                  </a:cubicBezTo>
                  <a:cubicBezTo>
                    <a:pt x="3489" y="1097"/>
                    <a:pt x="3791" y="891"/>
                    <a:pt x="3823" y="463"/>
                  </a:cubicBezTo>
                  <a:cubicBezTo>
                    <a:pt x="3844" y="448"/>
                    <a:pt x="3870" y="439"/>
                    <a:pt x="3896" y="439"/>
                  </a:cubicBezTo>
                  <a:cubicBezTo>
                    <a:pt x="3897" y="439"/>
                    <a:pt x="3898" y="439"/>
                    <a:pt x="3900" y="439"/>
                  </a:cubicBezTo>
                  <a:cubicBezTo>
                    <a:pt x="3915" y="314"/>
                    <a:pt x="3914" y="188"/>
                    <a:pt x="3896" y="64"/>
                  </a:cubicBezTo>
                  <a:cubicBezTo>
                    <a:pt x="3891" y="42"/>
                    <a:pt x="3886" y="16"/>
                    <a:pt x="3865" y="6"/>
                  </a:cubicBezTo>
                  <a:cubicBezTo>
                    <a:pt x="3859" y="2"/>
                    <a:pt x="3853" y="1"/>
                    <a:pt x="3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1695;p56"/>
            <p:cNvGrpSpPr/>
            <p:nvPr/>
          </p:nvGrpSpPr>
          <p:grpSpPr>
            <a:xfrm>
              <a:off x="-4148107" y="1306480"/>
              <a:ext cx="191868" cy="571514"/>
              <a:chOff x="-4148107" y="1306480"/>
              <a:chExt cx="191868" cy="571514"/>
            </a:xfrm>
          </p:grpSpPr>
          <p:sp>
            <p:nvSpPr>
              <p:cNvPr id="134" name="Google Shape;1696;p56"/>
              <p:cNvSpPr/>
              <p:nvPr/>
            </p:nvSpPr>
            <p:spPr>
              <a:xfrm>
                <a:off x="-4148107" y="1306480"/>
                <a:ext cx="191868" cy="571514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7125" extrusionOk="0">
                    <a:moveTo>
                      <a:pt x="1358" y="0"/>
                    </a:moveTo>
                    <a:cubicBezTo>
                      <a:pt x="1339" y="0"/>
                      <a:pt x="1321" y="2"/>
                      <a:pt x="1303" y="5"/>
                    </a:cubicBezTo>
                    <a:cubicBezTo>
                      <a:pt x="1105" y="42"/>
                      <a:pt x="922" y="300"/>
                      <a:pt x="799" y="446"/>
                    </a:cubicBezTo>
                    <a:cubicBezTo>
                      <a:pt x="468" y="840"/>
                      <a:pt x="228" y="1311"/>
                      <a:pt x="107" y="1812"/>
                    </a:cubicBezTo>
                    <a:cubicBezTo>
                      <a:pt x="29" y="2137"/>
                      <a:pt x="0" y="2480"/>
                      <a:pt x="77" y="2805"/>
                    </a:cubicBezTo>
                    <a:cubicBezTo>
                      <a:pt x="122" y="2996"/>
                      <a:pt x="202" y="3178"/>
                      <a:pt x="260" y="3365"/>
                    </a:cubicBezTo>
                    <a:cubicBezTo>
                      <a:pt x="350" y="3654"/>
                      <a:pt x="387" y="3957"/>
                      <a:pt x="420" y="4258"/>
                    </a:cubicBezTo>
                    <a:cubicBezTo>
                      <a:pt x="486" y="4861"/>
                      <a:pt x="539" y="5466"/>
                      <a:pt x="580" y="6071"/>
                    </a:cubicBezTo>
                    <a:cubicBezTo>
                      <a:pt x="584" y="6119"/>
                      <a:pt x="587" y="6170"/>
                      <a:pt x="615" y="6211"/>
                    </a:cubicBezTo>
                    <a:cubicBezTo>
                      <a:pt x="636" y="6241"/>
                      <a:pt x="669" y="6262"/>
                      <a:pt x="700" y="6280"/>
                    </a:cubicBezTo>
                    <a:cubicBezTo>
                      <a:pt x="1159" y="6563"/>
                      <a:pt x="1615" y="6843"/>
                      <a:pt x="2075" y="7125"/>
                    </a:cubicBezTo>
                    <a:cubicBezTo>
                      <a:pt x="2129" y="6816"/>
                      <a:pt x="2122" y="6496"/>
                      <a:pt x="2055" y="6190"/>
                    </a:cubicBezTo>
                    <a:cubicBezTo>
                      <a:pt x="2040" y="6124"/>
                      <a:pt x="2023" y="6051"/>
                      <a:pt x="2050" y="5988"/>
                    </a:cubicBezTo>
                    <a:cubicBezTo>
                      <a:pt x="2086" y="5903"/>
                      <a:pt x="2189" y="5868"/>
                      <a:pt x="2253" y="5801"/>
                    </a:cubicBezTo>
                    <a:cubicBezTo>
                      <a:pt x="2391" y="5662"/>
                      <a:pt x="2299" y="5381"/>
                      <a:pt x="2106" y="5350"/>
                    </a:cubicBezTo>
                    <a:cubicBezTo>
                      <a:pt x="2089" y="5347"/>
                      <a:pt x="2073" y="5346"/>
                      <a:pt x="2056" y="5346"/>
                    </a:cubicBezTo>
                    <a:cubicBezTo>
                      <a:pt x="1925" y="5346"/>
                      <a:pt x="1779" y="5414"/>
                      <a:pt x="1660" y="5414"/>
                    </a:cubicBezTo>
                    <a:cubicBezTo>
                      <a:pt x="1604" y="5414"/>
                      <a:pt x="1553" y="5399"/>
                      <a:pt x="1513" y="5353"/>
                    </a:cubicBezTo>
                    <a:cubicBezTo>
                      <a:pt x="1473" y="5310"/>
                      <a:pt x="1461" y="5250"/>
                      <a:pt x="1450" y="5193"/>
                    </a:cubicBezTo>
                    <a:cubicBezTo>
                      <a:pt x="1401" y="4933"/>
                      <a:pt x="1381" y="4668"/>
                      <a:pt x="1360" y="4404"/>
                    </a:cubicBezTo>
                    <a:cubicBezTo>
                      <a:pt x="1307" y="3707"/>
                      <a:pt x="1253" y="3011"/>
                      <a:pt x="1198" y="2314"/>
                    </a:cubicBezTo>
                    <a:cubicBezTo>
                      <a:pt x="1162" y="1853"/>
                      <a:pt x="1139" y="1349"/>
                      <a:pt x="1410" y="975"/>
                    </a:cubicBezTo>
                    <a:cubicBezTo>
                      <a:pt x="1546" y="786"/>
                      <a:pt x="1762" y="623"/>
                      <a:pt x="1769" y="390"/>
                    </a:cubicBezTo>
                    <a:cubicBezTo>
                      <a:pt x="1777" y="187"/>
                      <a:pt x="1561" y="0"/>
                      <a:pt x="13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697;p56"/>
              <p:cNvSpPr/>
              <p:nvPr/>
            </p:nvSpPr>
            <p:spPr>
              <a:xfrm>
                <a:off x="-4148107" y="1306480"/>
                <a:ext cx="191868" cy="571514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7125" extrusionOk="0">
                    <a:moveTo>
                      <a:pt x="1358" y="0"/>
                    </a:moveTo>
                    <a:cubicBezTo>
                      <a:pt x="1339" y="0"/>
                      <a:pt x="1321" y="2"/>
                      <a:pt x="1303" y="5"/>
                    </a:cubicBezTo>
                    <a:cubicBezTo>
                      <a:pt x="1105" y="42"/>
                      <a:pt x="922" y="300"/>
                      <a:pt x="799" y="446"/>
                    </a:cubicBezTo>
                    <a:cubicBezTo>
                      <a:pt x="468" y="840"/>
                      <a:pt x="228" y="1311"/>
                      <a:pt x="107" y="1812"/>
                    </a:cubicBezTo>
                    <a:cubicBezTo>
                      <a:pt x="29" y="2137"/>
                      <a:pt x="0" y="2480"/>
                      <a:pt x="77" y="2805"/>
                    </a:cubicBezTo>
                    <a:cubicBezTo>
                      <a:pt x="122" y="2996"/>
                      <a:pt x="202" y="3178"/>
                      <a:pt x="260" y="3365"/>
                    </a:cubicBezTo>
                    <a:cubicBezTo>
                      <a:pt x="350" y="3654"/>
                      <a:pt x="387" y="3957"/>
                      <a:pt x="420" y="4258"/>
                    </a:cubicBezTo>
                    <a:cubicBezTo>
                      <a:pt x="486" y="4861"/>
                      <a:pt x="539" y="5466"/>
                      <a:pt x="580" y="6071"/>
                    </a:cubicBezTo>
                    <a:cubicBezTo>
                      <a:pt x="584" y="6119"/>
                      <a:pt x="587" y="6170"/>
                      <a:pt x="615" y="6211"/>
                    </a:cubicBezTo>
                    <a:cubicBezTo>
                      <a:pt x="636" y="6241"/>
                      <a:pt x="669" y="6262"/>
                      <a:pt x="700" y="6280"/>
                    </a:cubicBezTo>
                    <a:cubicBezTo>
                      <a:pt x="1159" y="6563"/>
                      <a:pt x="1615" y="6843"/>
                      <a:pt x="2075" y="7125"/>
                    </a:cubicBezTo>
                    <a:cubicBezTo>
                      <a:pt x="2129" y="6816"/>
                      <a:pt x="2122" y="6496"/>
                      <a:pt x="2055" y="6190"/>
                    </a:cubicBezTo>
                    <a:cubicBezTo>
                      <a:pt x="2040" y="6124"/>
                      <a:pt x="2023" y="6051"/>
                      <a:pt x="2050" y="5988"/>
                    </a:cubicBezTo>
                    <a:cubicBezTo>
                      <a:pt x="2086" y="5903"/>
                      <a:pt x="2189" y="5868"/>
                      <a:pt x="2253" y="5801"/>
                    </a:cubicBezTo>
                    <a:cubicBezTo>
                      <a:pt x="2391" y="5662"/>
                      <a:pt x="2299" y="5381"/>
                      <a:pt x="2106" y="5350"/>
                    </a:cubicBezTo>
                    <a:cubicBezTo>
                      <a:pt x="2089" y="5347"/>
                      <a:pt x="2073" y="5346"/>
                      <a:pt x="2056" y="5346"/>
                    </a:cubicBezTo>
                    <a:cubicBezTo>
                      <a:pt x="1925" y="5346"/>
                      <a:pt x="1779" y="5414"/>
                      <a:pt x="1660" y="5414"/>
                    </a:cubicBezTo>
                    <a:cubicBezTo>
                      <a:pt x="1604" y="5414"/>
                      <a:pt x="1553" y="5399"/>
                      <a:pt x="1513" y="5353"/>
                    </a:cubicBezTo>
                    <a:cubicBezTo>
                      <a:pt x="1473" y="5310"/>
                      <a:pt x="1461" y="5250"/>
                      <a:pt x="1450" y="5193"/>
                    </a:cubicBezTo>
                    <a:cubicBezTo>
                      <a:pt x="1401" y="4933"/>
                      <a:pt x="1381" y="4668"/>
                      <a:pt x="1360" y="4404"/>
                    </a:cubicBezTo>
                    <a:cubicBezTo>
                      <a:pt x="1307" y="3707"/>
                      <a:pt x="1253" y="3011"/>
                      <a:pt x="1198" y="2314"/>
                    </a:cubicBezTo>
                    <a:cubicBezTo>
                      <a:pt x="1162" y="1853"/>
                      <a:pt x="1139" y="1349"/>
                      <a:pt x="1410" y="975"/>
                    </a:cubicBezTo>
                    <a:cubicBezTo>
                      <a:pt x="1546" y="786"/>
                      <a:pt x="1762" y="623"/>
                      <a:pt x="1769" y="390"/>
                    </a:cubicBezTo>
                    <a:cubicBezTo>
                      <a:pt x="1777" y="187"/>
                      <a:pt x="1561" y="0"/>
                      <a:pt x="1358" y="0"/>
                    </a:cubicBezTo>
                    <a:close/>
                  </a:path>
                </a:pathLst>
              </a:custGeom>
              <a:solidFill>
                <a:srgbClr val="191919">
                  <a:alpha val="5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" name="Google Shape;1698;p56"/>
            <p:cNvSpPr/>
            <p:nvPr/>
          </p:nvSpPr>
          <p:spPr>
            <a:xfrm>
              <a:off x="-4916240" y="1296213"/>
              <a:ext cx="823381" cy="485927"/>
            </a:xfrm>
            <a:custGeom>
              <a:avLst/>
              <a:gdLst/>
              <a:ahLst/>
              <a:cxnLst/>
              <a:rect l="l" t="t" r="r" b="b"/>
              <a:pathLst>
                <a:path w="10265" h="6058" extrusionOk="0">
                  <a:moveTo>
                    <a:pt x="10265" y="0"/>
                  </a:moveTo>
                  <a:lnTo>
                    <a:pt x="10265" y="0"/>
                  </a:lnTo>
                  <a:cubicBezTo>
                    <a:pt x="7675" y="1278"/>
                    <a:pt x="4850" y="2199"/>
                    <a:pt x="2029" y="2811"/>
                  </a:cubicBezTo>
                  <a:cubicBezTo>
                    <a:pt x="1647" y="2890"/>
                    <a:pt x="1314" y="2995"/>
                    <a:pt x="931" y="2995"/>
                  </a:cubicBezTo>
                  <a:cubicBezTo>
                    <a:pt x="907" y="2995"/>
                    <a:pt x="882" y="2995"/>
                    <a:pt x="858" y="2994"/>
                  </a:cubicBezTo>
                  <a:cubicBezTo>
                    <a:pt x="755" y="3265"/>
                    <a:pt x="558" y="3499"/>
                    <a:pt x="308" y="3646"/>
                  </a:cubicBezTo>
                  <a:cubicBezTo>
                    <a:pt x="218" y="3699"/>
                    <a:pt x="115" y="3746"/>
                    <a:pt x="63" y="3836"/>
                  </a:cubicBezTo>
                  <a:cubicBezTo>
                    <a:pt x="24" y="3906"/>
                    <a:pt x="21" y="3987"/>
                    <a:pt x="17" y="4067"/>
                  </a:cubicBezTo>
                  <a:cubicBezTo>
                    <a:pt x="1" y="4691"/>
                    <a:pt x="43" y="5316"/>
                    <a:pt x="145" y="5933"/>
                  </a:cubicBezTo>
                  <a:cubicBezTo>
                    <a:pt x="325" y="6020"/>
                    <a:pt x="519" y="6058"/>
                    <a:pt x="716" y="6058"/>
                  </a:cubicBezTo>
                  <a:cubicBezTo>
                    <a:pt x="1025" y="6058"/>
                    <a:pt x="1341" y="5967"/>
                    <a:pt x="1623" y="5836"/>
                  </a:cubicBezTo>
                  <a:cubicBezTo>
                    <a:pt x="2088" y="5622"/>
                    <a:pt x="2500" y="5309"/>
                    <a:pt x="2967" y="5098"/>
                  </a:cubicBezTo>
                  <a:cubicBezTo>
                    <a:pt x="3470" y="4872"/>
                    <a:pt x="4019" y="4775"/>
                    <a:pt x="4572" y="4775"/>
                  </a:cubicBezTo>
                  <a:cubicBezTo>
                    <a:pt x="4999" y="4775"/>
                    <a:pt x="5428" y="4832"/>
                    <a:pt x="5842" y="4932"/>
                  </a:cubicBezTo>
                  <a:cubicBezTo>
                    <a:pt x="6163" y="5010"/>
                    <a:pt x="6494" y="5112"/>
                    <a:pt x="6819" y="5112"/>
                  </a:cubicBezTo>
                  <a:cubicBezTo>
                    <a:pt x="6931" y="5112"/>
                    <a:pt x="7043" y="5100"/>
                    <a:pt x="7153" y="5070"/>
                  </a:cubicBezTo>
                  <a:cubicBezTo>
                    <a:pt x="7316" y="5026"/>
                    <a:pt x="7502" y="5071"/>
                    <a:pt x="7611" y="4942"/>
                  </a:cubicBezTo>
                  <a:cubicBezTo>
                    <a:pt x="7809" y="4704"/>
                    <a:pt x="7821" y="4365"/>
                    <a:pt x="7939" y="4078"/>
                  </a:cubicBezTo>
                  <a:cubicBezTo>
                    <a:pt x="8113" y="3657"/>
                    <a:pt x="8503" y="3368"/>
                    <a:pt x="8893" y="3130"/>
                  </a:cubicBezTo>
                  <a:cubicBezTo>
                    <a:pt x="9216" y="2933"/>
                    <a:pt x="9574" y="2729"/>
                    <a:pt x="9722" y="2380"/>
                  </a:cubicBezTo>
                  <a:cubicBezTo>
                    <a:pt x="9835" y="2112"/>
                    <a:pt x="9802" y="1809"/>
                    <a:pt x="9808" y="1518"/>
                  </a:cubicBezTo>
                  <a:cubicBezTo>
                    <a:pt x="9819" y="983"/>
                    <a:pt x="9979" y="453"/>
                    <a:pt x="10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99;p56"/>
            <p:cNvSpPr/>
            <p:nvPr/>
          </p:nvSpPr>
          <p:spPr>
            <a:xfrm>
              <a:off x="-4390354" y="1449502"/>
              <a:ext cx="139169" cy="110693"/>
            </a:xfrm>
            <a:custGeom>
              <a:avLst/>
              <a:gdLst/>
              <a:ahLst/>
              <a:cxnLst/>
              <a:rect l="l" t="t" r="r" b="b"/>
              <a:pathLst>
                <a:path w="1735" h="1380" extrusionOk="0">
                  <a:moveTo>
                    <a:pt x="1734" y="1"/>
                  </a:moveTo>
                  <a:lnTo>
                    <a:pt x="1734" y="1"/>
                  </a:lnTo>
                  <a:cubicBezTo>
                    <a:pt x="1617" y="221"/>
                    <a:pt x="1151" y="330"/>
                    <a:pt x="946" y="478"/>
                  </a:cubicBezTo>
                  <a:cubicBezTo>
                    <a:pt x="622" y="709"/>
                    <a:pt x="343" y="987"/>
                    <a:pt x="0" y="1197"/>
                  </a:cubicBezTo>
                  <a:cubicBezTo>
                    <a:pt x="132" y="1287"/>
                    <a:pt x="277" y="1379"/>
                    <a:pt x="434" y="1379"/>
                  </a:cubicBezTo>
                  <a:cubicBezTo>
                    <a:pt x="448" y="1379"/>
                    <a:pt x="462" y="1378"/>
                    <a:pt x="476" y="1377"/>
                  </a:cubicBezTo>
                  <a:cubicBezTo>
                    <a:pt x="619" y="1359"/>
                    <a:pt x="737" y="1264"/>
                    <a:pt x="842" y="1166"/>
                  </a:cubicBezTo>
                  <a:cubicBezTo>
                    <a:pt x="1201" y="832"/>
                    <a:pt x="1505" y="435"/>
                    <a:pt x="1734" y="1"/>
                  </a:cubicBezTo>
                  <a:close/>
                </a:path>
              </a:pathLst>
            </a:custGeom>
            <a:solidFill>
              <a:srgbClr val="5D0F1D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00;p56"/>
            <p:cNvSpPr/>
            <p:nvPr/>
          </p:nvSpPr>
          <p:spPr>
            <a:xfrm>
              <a:off x="-4533457" y="1599744"/>
              <a:ext cx="108126" cy="48930"/>
            </a:xfrm>
            <a:custGeom>
              <a:avLst/>
              <a:gdLst/>
              <a:ahLst/>
              <a:cxnLst/>
              <a:rect l="l" t="t" r="r" b="b"/>
              <a:pathLst>
                <a:path w="1348" h="610" extrusionOk="0">
                  <a:moveTo>
                    <a:pt x="1098" y="0"/>
                  </a:moveTo>
                  <a:cubicBezTo>
                    <a:pt x="964" y="0"/>
                    <a:pt x="788" y="131"/>
                    <a:pt x="679" y="172"/>
                  </a:cubicBezTo>
                  <a:cubicBezTo>
                    <a:pt x="537" y="226"/>
                    <a:pt x="85" y="259"/>
                    <a:pt x="13" y="395"/>
                  </a:cubicBezTo>
                  <a:cubicBezTo>
                    <a:pt x="1" y="420"/>
                    <a:pt x="19" y="449"/>
                    <a:pt x="37" y="468"/>
                  </a:cubicBezTo>
                  <a:cubicBezTo>
                    <a:pt x="143" y="579"/>
                    <a:pt x="299" y="609"/>
                    <a:pt x="456" y="609"/>
                  </a:cubicBezTo>
                  <a:cubicBezTo>
                    <a:pt x="509" y="609"/>
                    <a:pt x="561" y="606"/>
                    <a:pt x="612" y="601"/>
                  </a:cubicBezTo>
                  <a:cubicBezTo>
                    <a:pt x="807" y="582"/>
                    <a:pt x="1050" y="550"/>
                    <a:pt x="1196" y="406"/>
                  </a:cubicBezTo>
                  <a:cubicBezTo>
                    <a:pt x="1322" y="280"/>
                    <a:pt x="1347" y="52"/>
                    <a:pt x="1136" y="5"/>
                  </a:cubicBezTo>
                  <a:cubicBezTo>
                    <a:pt x="1124" y="2"/>
                    <a:pt x="1111" y="0"/>
                    <a:pt x="1098" y="0"/>
                  </a:cubicBezTo>
                  <a:close/>
                </a:path>
              </a:pathLst>
            </a:custGeom>
            <a:solidFill>
              <a:srgbClr val="5D0F1D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01;p56"/>
            <p:cNvSpPr/>
            <p:nvPr/>
          </p:nvSpPr>
          <p:spPr>
            <a:xfrm>
              <a:off x="-4916240" y="1589396"/>
              <a:ext cx="278177" cy="95052"/>
            </a:xfrm>
            <a:custGeom>
              <a:avLst/>
              <a:gdLst/>
              <a:ahLst/>
              <a:cxnLst/>
              <a:rect l="l" t="t" r="r" b="b"/>
              <a:pathLst>
                <a:path w="3468" h="1185" extrusionOk="0">
                  <a:moveTo>
                    <a:pt x="3367" y="1"/>
                  </a:moveTo>
                  <a:cubicBezTo>
                    <a:pt x="3329" y="1"/>
                    <a:pt x="3286" y="11"/>
                    <a:pt x="3252" y="25"/>
                  </a:cubicBezTo>
                  <a:cubicBezTo>
                    <a:pt x="2787" y="206"/>
                    <a:pt x="2304" y="339"/>
                    <a:pt x="1812" y="419"/>
                  </a:cubicBezTo>
                  <a:cubicBezTo>
                    <a:pt x="1562" y="460"/>
                    <a:pt x="1306" y="487"/>
                    <a:pt x="1051" y="487"/>
                  </a:cubicBezTo>
                  <a:cubicBezTo>
                    <a:pt x="738" y="487"/>
                    <a:pt x="428" y="446"/>
                    <a:pt x="135" y="340"/>
                  </a:cubicBezTo>
                  <a:cubicBezTo>
                    <a:pt x="95" y="326"/>
                    <a:pt x="91" y="296"/>
                    <a:pt x="57" y="273"/>
                  </a:cubicBezTo>
                  <a:cubicBezTo>
                    <a:pt x="27" y="575"/>
                    <a:pt x="1" y="830"/>
                    <a:pt x="36" y="1131"/>
                  </a:cubicBezTo>
                  <a:cubicBezTo>
                    <a:pt x="186" y="1169"/>
                    <a:pt x="339" y="1185"/>
                    <a:pt x="493" y="1185"/>
                  </a:cubicBezTo>
                  <a:cubicBezTo>
                    <a:pt x="682" y="1185"/>
                    <a:pt x="873" y="1161"/>
                    <a:pt x="1060" y="1129"/>
                  </a:cubicBezTo>
                  <a:cubicBezTo>
                    <a:pt x="1933" y="974"/>
                    <a:pt x="2766" y="604"/>
                    <a:pt x="3467" y="61"/>
                  </a:cubicBezTo>
                  <a:cubicBezTo>
                    <a:pt x="3456" y="17"/>
                    <a:pt x="3415" y="1"/>
                    <a:pt x="3367" y="1"/>
                  </a:cubicBezTo>
                  <a:close/>
                </a:path>
              </a:pathLst>
            </a:custGeom>
            <a:solidFill>
              <a:srgbClr val="5D0F1D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02;p56"/>
            <p:cNvSpPr/>
            <p:nvPr/>
          </p:nvSpPr>
          <p:spPr>
            <a:xfrm>
              <a:off x="-4921935" y="772011"/>
              <a:ext cx="952042" cy="789131"/>
            </a:xfrm>
            <a:custGeom>
              <a:avLst/>
              <a:gdLst/>
              <a:ahLst/>
              <a:cxnLst/>
              <a:rect l="l" t="t" r="r" b="b"/>
              <a:pathLst>
                <a:path w="11869" h="9838" extrusionOk="0">
                  <a:moveTo>
                    <a:pt x="5487" y="1"/>
                  </a:moveTo>
                  <a:cubicBezTo>
                    <a:pt x="5337" y="1"/>
                    <a:pt x="5188" y="41"/>
                    <a:pt x="5044" y="82"/>
                  </a:cubicBezTo>
                  <a:cubicBezTo>
                    <a:pt x="4675" y="186"/>
                    <a:pt x="4294" y="301"/>
                    <a:pt x="3994" y="543"/>
                  </a:cubicBezTo>
                  <a:cubicBezTo>
                    <a:pt x="3635" y="831"/>
                    <a:pt x="3433" y="1267"/>
                    <a:pt x="3244" y="1687"/>
                  </a:cubicBezTo>
                  <a:cubicBezTo>
                    <a:pt x="2284" y="2285"/>
                    <a:pt x="1772" y="3094"/>
                    <a:pt x="1557" y="4204"/>
                  </a:cubicBezTo>
                  <a:cubicBezTo>
                    <a:pt x="1313" y="5456"/>
                    <a:pt x="1593" y="6697"/>
                    <a:pt x="1468" y="7946"/>
                  </a:cubicBezTo>
                  <a:cubicBezTo>
                    <a:pt x="1073" y="8144"/>
                    <a:pt x="706" y="8398"/>
                    <a:pt x="379" y="8697"/>
                  </a:cubicBezTo>
                  <a:cubicBezTo>
                    <a:pt x="190" y="8870"/>
                    <a:pt x="0" y="9099"/>
                    <a:pt x="32" y="9354"/>
                  </a:cubicBezTo>
                  <a:cubicBezTo>
                    <a:pt x="80" y="9719"/>
                    <a:pt x="494" y="9837"/>
                    <a:pt x="889" y="9837"/>
                  </a:cubicBezTo>
                  <a:cubicBezTo>
                    <a:pt x="983" y="9837"/>
                    <a:pt x="1076" y="9830"/>
                    <a:pt x="1163" y="9819"/>
                  </a:cubicBezTo>
                  <a:cubicBezTo>
                    <a:pt x="3105" y="9558"/>
                    <a:pt x="5012" y="9051"/>
                    <a:pt x="6831" y="8323"/>
                  </a:cubicBezTo>
                  <a:cubicBezTo>
                    <a:pt x="7760" y="7950"/>
                    <a:pt x="8665" y="7520"/>
                    <a:pt x="9540" y="7033"/>
                  </a:cubicBezTo>
                  <a:cubicBezTo>
                    <a:pt x="10318" y="6601"/>
                    <a:pt x="11312" y="6225"/>
                    <a:pt x="11868" y="5501"/>
                  </a:cubicBezTo>
                  <a:cubicBezTo>
                    <a:pt x="11407" y="5171"/>
                    <a:pt x="11232" y="4648"/>
                    <a:pt x="11041" y="4138"/>
                  </a:cubicBezTo>
                  <a:cubicBezTo>
                    <a:pt x="10687" y="3187"/>
                    <a:pt x="10159" y="2290"/>
                    <a:pt x="9427" y="1588"/>
                  </a:cubicBezTo>
                  <a:cubicBezTo>
                    <a:pt x="8695" y="885"/>
                    <a:pt x="7747" y="389"/>
                    <a:pt x="6737" y="288"/>
                  </a:cubicBezTo>
                  <a:cubicBezTo>
                    <a:pt x="6681" y="312"/>
                    <a:pt x="6623" y="322"/>
                    <a:pt x="6563" y="322"/>
                  </a:cubicBezTo>
                  <a:cubicBezTo>
                    <a:pt x="6253" y="322"/>
                    <a:pt x="5902" y="49"/>
                    <a:pt x="5589" y="8"/>
                  </a:cubicBezTo>
                  <a:cubicBezTo>
                    <a:pt x="5555" y="3"/>
                    <a:pt x="5521" y="1"/>
                    <a:pt x="5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03;p56"/>
            <p:cNvSpPr/>
            <p:nvPr/>
          </p:nvSpPr>
          <p:spPr>
            <a:xfrm>
              <a:off x="-4921694" y="771931"/>
              <a:ext cx="602717" cy="789050"/>
            </a:xfrm>
            <a:custGeom>
              <a:avLst/>
              <a:gdLst/>
              <a:ahLst/>
              <a:cxnLst/>
              <a:rect l="l" t="t" r="r" b="b"/>
              <a:pathLst>
                <a:path w="7514" h="9837" extrusionOk="0">
                  <a:moveTo>
                    <a:pt x="4629" y="9004"/>
                  </a:moveTo>
                  <a:cubicBezTo>
                    <a:pt x="4627" y="9005"/>
                    <a:pt x="4625" y="9006"/>
                    <a:pt x="4622" y="9006"/>
                  </a:cubicBezTo>
                  <a:lnTo>
                    <a:pt x="4622" y="9006"/>
                  </a:lnTo>
                  <a:cubicBezTo>
                    <a:pt x="4625" y="9006"/>
                    <a:pt x="4627" y="9005"/>
                    <a:pt x="4629" y="9004"/>
                  </a:cubicBezTo>
                  <a:close/>
                  <a:moveTo>
                    <a:pt x="5486" y="1"/>
                  </a:moveTo>
                  <a:cubicBezTo>
                    <a:pt x="5337" y="1"/>
                    <a:pt x="5188" y="41"/>
                    <a:pt x="5045" y="82"/>
                  </a:cubicBezTo>
                  <a:cubicBezTo>
                    <a:pt x="4675" y="186"/>
                    <a:pt x="4294" y="301"/>
                    <a:pt x="3994" y="542"/>
                  </a:cubicBezTo>
                  <a:cubicBezTo>
                    <a:pt x="3634" y="831"/>
                    <a:pt x="3433" y="1267"/>
                    <a:pt x="3243" y="1687"/>
                  </a:cubicBezTo>
                  <a:cubicBezTo>
                    <a:pt x="2284" y="2285"/>
                    <a:pt x="1772" y="3094"/>
                    <a:pt x="1556" y="4203"/>
                  </a:cubicBezTo>
                  <a:cubicBezTo>
                    <a:pt x="1312" y="5456"/>
                    <a:pt x="1592" y="6696"/>
                    <a:pt x="1467" y="7946"/>
                  </a:cubicBezTo>
                  <a:cubicBezTo>
                    <a:pt x="1072" y="8144"/>
                    <a:pt x="705" y="8398"/>
                    <a:pt x="379" y="8696"/>
                  </a:cubicBezTo>
                  <a:cubicBezTo>
                    <a:pt x="189" y="8870"/>
                    <a:pt x="0" y="9099"/>
                    <a:pt x="33" y="9354"/>
                  </a:cubicBezTo>
                  <a:cubicBezTo>
                    <a:pt x="79" y="9719"/>
                    <a:pt x="494" y="9837"/>
                    <a:pt x="888" y="9837"/>
                  </a:cubicBezTo>
                  <a:cubicBezTo>
                    <a:pt x="982" y="9837"/>
                    <a:pt x="1075" y="9830"/>
                    <a:pt x="1162" y="9819"/>
                  </a:cubicBezTo>
                  <a:cubicBezTo>
                    <a:pt x="2358" y="9657"/>
                    <a:pt x="3497" y="9371"/>
                    <a:pt x="4622" y="9006"/>
                  </a:cubicBezTo>
                  <a:lnTo>
                    <a:pt x="4622" y="9006"/>
                  </a:lnTo>
                  <a:cubicBezTo>
                    <a:pt x="4025" y="9200"/>
                    <a:pt x="3408" y="9300"/>
                    <a:pt x="2790" y="9300"/>
                  </a:cubicBezTo>
                  <a:cubicBezTo>
                    <a:pt x="2349" y="9300"/>
                    <a:pt x="1907" y="9249"/>
                    <a:pt x="1471" y="9145"/>
                  </a:cubicBezTo>
                  <a:cubicBezTo>
                    <a:pt x="1394" y="9126"/>
                    <a:pt x="1312" y="9101"/>
                    <a:pt x="1263" y="9041"/>
                  </a:cubicBezTo>
                  <a:cubicBezTo>
                    <a:pt x="1145" y="8895"/>
                    <a:pt x="1284" y="8685"/>
                    <a:pt x="1421" y="8560"/>
                  </a:cubicBezTo>
                  <a:cubicBezTo>
                    <a:pt x="2104" y="7935"/>
                    <a:pt x="2946" y="7489"/>
                    <a:pt x="3845" y="7276"/>
                  </a:cubicBezTo>
                  <a:cubicBezTo>
                    <a:pt x="3824" y="6114"/>
                    <a:pt x="3825" y="4852"/>
                    <a:pt x="4167" y="3733"/>
                  </a:cubicBezTo>
                  <a:cubicBezTo>
                    <a:pt x="4488" y="2679"/>
                    <a:pt x="5149" y="1695"/>
                    <a:pt x="6117" y="1169"/>
                  </a:cubicBezTo>
                  <a:cubicBezTo>
                    <a:pt x="6552" y="932"/>
                    <a:pt x="7035" y="794"/>
                    <a:pt x="7514" y="658"/>
                  </a:cubicBezTo>
                  <a:cubicBezTo>
                    <a:pt x="7289" y="263"/>
                    <a:pt x="6996" y="341"/>
                    <a:pt x="6644" y="276"/>
                  </a:cubicBezTo>
                  <a:cubicBezTo>
                    <a:pt x="6322" y="217"/>
                    <a:pt x="5934" y="54"/>
                    <a:pt x="5589" y="8"/>
                  </a:cubicBezTo>
                  <a:cubicBezTo>
                    <a:pt x="5555" y="3"/>
                    <a:pt x="5521" y="1"/>
                    <a:pt x="5486" y="1"/>
                  </a:cubicBezTo>
                  <a:close/>
                </a:path>
              </a:pathLst>
            </a:custGeom>
            <a:solidFill>
              <a:srgbClr val="191919">
                <a:alpha val="26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04;p56"/>
            <p:cNvSpPr/>
            <p:nvPr/>
          </p:nvSpPr>
          <p:spPr>
            <a:xfrm>
              <a:off x="-4721720" y="915675"/>
              <a:ext cx="58154" cy="358470"/>
            </a:xfrm>
            <a:custGeom>
              <a:avLst/>
              <a:gdLst/>
              <a:ahLst/>
              <a:cxnLst/>
              <a:rect l="l" t="t" r="r" b="b"/>
              <a:pathLst>
                <a:path w="725" h="4469" extrusionOk="0">
                  <a:moveTo>
                    <a:pt x="724" y="0"/>
                  </a:moveTo>
                  <a:cubicBezTo>
                    <a:pt x="463" y="509"/>
                    <a:pt x="277" y="1058"/>
                    <a:pt x="175" y="1624"/>
                  </a:cubicBezTo>
                  <a:cubicBezTo>
                    <a:pt x="125" y="1905"/>
                    <a:pt x="92" y="2190"/>
                    <a:pt x="63" y="2475"/>
                  </a:cubicBezTo>
                  <a:cubicBezTo>
                    <a:pt x="34" y="2758"/>
                    <a:pt x="0" y="3044"/>
                    <a:pt x="12" y="3332"/>
                  </a:cubicBezTo>
                  <a:cubicBezTo>
                    <a:pt x="18" y="3524"/>
                    <a:pt x="50" y="3712"/>
                    <a:pt x="78" y="3900"/>
                  </a:cubicBezTo>
                  <a:cubicBezTo>
                    <a:pt x="106" y="4088"/>
                    <a:pt x="128" y="4278"/>
                    <a:pt x="116" y="4469"/>
                  </a:cubicBezTo>
                  <a:cubicBezTo>
                    <a:pt x="133" y="4278"/>
                    <a:pt x="115" y="4086"/>
                    <a:pt x="91" y="3898"/>
                  </a:cubicBezTo>
                  <a:cubicBezTo>
                    <a:pt x="66" y="3709"/>
                    <a:pt x="37" y="3520"/>
                    <a:pt x="32" y="3329"/>
                  </a:cubicBezTo>
                  <a:cubicBezTo>
                    <a:pt x="23" y="3044"/>
                    <a:pt x="55" y="2758"/>
                    <a:pt x="87" y="2476"/>
                  </a:cubicBezTo>
                  <a:cubicBezTo>
                    <a:pt x="127" y="2096"/>
                    <a:pt x="169" y="1717"/>
                    <a:pt x="255" y="1345"/>
                  </a:cubicBezTo>
                  <a:cubicBezTo>
                    <a:pt x="359" y="881"/>
                    <a:pt x="518" y="429"/>
                    <a:pt x="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05;p56"/>
            <p:cNvSpPr/>
            <p:nvPr/>
          </p:nvSpPr>
          <p:spPr>
            <a:xfrm>
              <a:off x="-4646078" y="824231"/>
              <a:ext cx="172457" cy="399619"/>
            </a:xfrm>
            <a:custGeom>
              <a:avLst/>
              <a:gdLst/>
              <a:ahLst/>
              <a:cxnLst/>
              <a:rect l="l" t="t" r="r" b="b"/>
              <a:pathLst>
                <a:path w="2150" h="4982" extrusionOk="0">
                  <a:moveTo>
                    <a:pt x="2150" y="1"/>
                  </a:moveTo>
                  <a:cubicBezTo>
                    <a:pt x="834" y="1000"/>
                    <a:pt x="35" y="2630"/>
                    <a:pt x="5" y="4277"/>
                  </a:cubicBezTo>
                  <a:cubicBezTo>
                    <a:pt x="1" y="4513"/>
                    <a:pt x="13" y="4748"/>
                    <a:pt x="41" y="4982"/>
                  </a:cubicBezTo>
                  <a:cubicBezTo>
                    <a:pt x="19" y="4748"/>
                    <a:pt x="10" y="4513"/>
                    <a:pt x="18" y="4277"/>
                  </a:cubicBezTo>
                  <a:cubicBezTo>
                    <a:pt x="67" y="2634"/>
                    <a:pt x="860" y="1023"/>
                    <a:pt x="2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06;p56"/>
            <p:cNvSpPr/>
            <p:nvPr/>
          </p:nvSpPr>
          <p:spPr>
            <a:xfrm>
              <a:off x="-4806186" y="1126158"/>
              <a:ext cx="598867" cy="278899"/>
            </a:xfrm>
            <a:custGeom>
              <a:avLst/>
              <a:gdLst/>
              <a:ahLst/>
              <a:cxnLst/>
              <a:rect l="l" t="t" r="r" b="b"/>
              <a:pathLst>
                <a:path w="7466" h="3477" extrusionOk="0">
                  <a:moveTo>
                    <a:pt x="6716" y="1"/>
                  </a:moveTo>
                  <a:cubicBezTo>
                    <a:pt x="6406" y="1"/>
                    <a:pt x="5849" y="59"/>
                    <a:pt x="5756" y="65"/>
                  </a:cubicBezTo>
                  <a:cubicBezTo>
                    <a:pt x="5351" y="83"/>
                    <a:pt x="4947" y="112"/>
                    <a:pt x="4545" y="165"/>
                  </a:cubicBezTo>
                  <a:cubicBezTo>
                    <a:pt x="3765" y="268"/>
                    <a:pt x="3002" y="456"/>
                    <a:pt x="2233" y="632"/>
                  </a:cubicBezTo>
                  <a:cubicBezTo>
                    <a:pt x="2184" y="643"/>
                    <a:pt x="2135" y="654"/>
                    <a:pt x="2085" y="654"/>
                  </a:cubicBezTo>
                  <a:cubicBezTo>
                    <a:pt x="2077" y="654"/>
                    <a:pt x="2070" y="654"/>
                    <a:pt x="2063" y="653"/>
                  </a:cubicBezTo>
                  <a:cubicBezTo>
                    <a:pt x="1990" y="649"/>
                    <a:pt x="1922" y="618"/>
                    <a:pt x="1851" y="601"/>
                  </a:cubicBezTo>
                  <a:cubicBezTo>
                    <a:pt x="1793" y="585"/>
                    <a:pt x="1733" y="577"/>
                    <a:pt x="1673" y="577"/>
                  </a:cubicBezTo>
                  <a:cubicBezTo>
                    <a:pt x="1456" y="577"/>
                    <a:pt x="1237" y="676"/>
                    <a:pt x="1102" y="847"/>
                  </a:cubicBezTo>
                  <a:cubicBezTo>
                    <a:pt x="1059" y="903"/>
                    <a:pt x="1022" y="965"/>
                    <a:pt x="968" y="1010"/>
                  </a:cubicBezTo>
                  <a:cubicBezTo>
                    <a:pt x="923" y="1047"/>
                    <a:pt x="867" y="1069"/>
                    <a:pt x="814" y="1091"/>
                  </a:cubicBezTo>
                  <a:cubicBezTo>
                    <a:pt x="601" y="1177"/>
                    <a:pt x="390" y="1264"/>
                    <a:pt x="177" y="1349"/>
                  </a:cubicBezTo>
                  <a:cubicBezTo>
                    <a:pt x="119" y="1373"/>
                    <a:pt x="57" y="1400"/>
                    <a:pt x="26" y="1453"/>
                  </a:cubicBezTo>
                  <a:cubicBezTo>
                    <a:pt x="2" y="1495"/>
                    <a:pt x="1" y="1546"/>
                    <a:pt x="1" y="1593"/>
                  </a:cubicBezTo>
                  <a:cubicBezTo>
                    <a:pt x="0" y="2185"/>
                    <a:pt x="1" y="2777"/>
                    <a:pt x="5" y="3369"/>
                  </a:cubicBezTo>
                  <a:cubicBezTo>
                    <a:pt x="5" y="3419"/>
                    <a:pt x="26" y="3448"/>
                    <a:pt x="61" y="3463"/>
                  </a:cubicBezTo>
                  <a:cubicBezTo>
                    <a:pt x="81" y="3472"/>
                    <a:pt x="106" y="3476"/>
                    <a:pt x="134" y="3476"/>
                  </a:cubicBezTo>
                  <a:cubicBezTo>
                    <a:pt x="311" y="3476"/>
                    <a:pt x="620" y="3319"/>
                    <a:pt x="707" y="3290"/>
                  </a:cubicBezTo>
                  <a:cubicBezTo>
                    <a:pt x="1020" y="3186"/>
                    <a:pt x="1336" y="3088"/>
                    <a:pt x="1653" y="2997"/>
                  </a:cubicBezTo>
                  <a:cubicBezTo>
                    <a:pt x="2291" y="2813"/>
                    <a:pt x="2936" y="2653"/>
                    <a:pt x="3585" y="2514"/>
                  </a:cubicBezTo>
                  <a:cubicBezTo>
                    <a:pt x="3876" y="2452"/>
                    <a:pt x="6838" y="1941"/>
                    <a:pt x="7380" y="1941"/>
                  </a:cubicBezTo>
                  <a:cubicBezTo>
                    <a:pt x="7434" y="1941"/>
                    <a:pt x="7464" y="1946"/>
                    <a:pt x="7466" y="1957"/>
                  </a:cubicBezTo>
                  <a:cubicBezTo>
                    <a:pt x="7379" y="1262"/>
                    <a:pt x="7251" y="649"/>
                    <a:pt x="6923" y="30"/>
                  </a:cubicBezTo>
                  <a:cubicBezTo>
                    <a:pt x="6912" y="9"/>
                    <a:pt x="6831" y="1"/>
                    <a:pt x="6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07;p56"/>
            <p:cNvSpPr/>
            <p:nvPr/>
          </p:nvSpPr>
          <p:spPr>
            <a:xfrm>
              <a:off x="-4192946" y="882707"/>
              <a:ext cx="397934" cy="411089"/>
            </a:xfrm>
            <a:custGeom>
              <a:avLst/>
              <a:gdLst/>
              <a:ahLst/>
              <a:cxnLst/>
              <a:rect l="l" t="t" r="r" b="b"/>
              <a:pathLst>
                <a:path w="4961" h="5125" extrusionOk="0">
                  <a:moveTo>
                    <a:pt x="382" y="1"/>
                  </a:moveTo>
                  <a:cubicBezTo>
                    <a:pt x="292" y="1"/>
                    <a:pt x="201" y="4"/>
                    <a:pt x="110" y="11"/>
                  </a:cubicBezTo>
                  <a:cubicBezTo>
                    <a:pt x="269" y="110"/>
                    <a:pt x="408" y="243"/>
                    <a:pt x="513" y="398"/>
                  </a:cubicBezTo>
                  <a:cubicBezTo>
                    <a:pt x="599" y="383"/>
                    <a:pt x="682" y="375"/>
                    <a:pt x="763" y="375"/>
                  </a:cubicBezTo>
                  <a:cubicBezTo>
                    <a:pt x="1157" y="375"/>
                    <a:pt x="1501" y="548"/>
                    <a:pt x="1784" y="852"/>
                  </a:cubicBezTo>
                  <a:cubicBezTo>
                    <a:pt x="1976" y="1058"/>
                    <a:pt x="2178" y="1367"/>
                    <a:pt x="2280" y="1630"/>
                  </a:cubicBezTo>
                  <a:cubicBezTo>
                    <a:pt x="2307" y="1701"/>
                    <a:pt x="2331" y="1780"/>
                    <a:pt x="2303" y="1850"/>
                  </a:cubicBezTo>
                  <a:cubicBezTo>
                    <a:pt x="2281" y="1910"/>
                    <a:pt x="2224" y="1953"/>
                    <a:pt x="2163" y="1972"/>
                  </a:cubicBezTo>
                  <a:cubicBezTo>
                    <a:pt x="2131" y="1983"/>
                    <a:pt x="2098" y="1987"/>
                    <a:pt x="2064" y="1987"/>
                  </a:cubicBezTo>
                  <a:cubicBezTo>
                    <a:pt x="2034" y="1987"/>
                    <a:pt x="2003" y="1984"/>
                    <a:pt x="1973" y="1979"/>
                  </a:cubicBezTo>
                  <a:cubicBezTo>
                    <a:pt x="1697" y="1935"/>
                    <a:pt x="1491" y="1738"/>
                    <a:pt x="1218" y="1687"/>
                  </a:cubicBezTo>
                  <a:cubicBezTo>
                    <a:pt x="1165" y="1677"/>
                    <a:pt x="1114" y="1672"/>
                    <a:pt x="1065" y="1672"/>
                  </a:cubicBezTo>
                  <a:cubicBezTo>
                    <a:pt x="858" y="1672"/>
                    <a:pt x="675" y="1756"/>
                    <a:pt x="522" y="1915"/>
                  </a:cubicBezTo>
                  <a:cubicBezTo>
                    <a:pt x="0" y="2458"/>
                    <a:pt x="215" y="3216"/>
                    <a:pt x="614" y="3760"/>
                  </a:cubicBezTo>
                  <a:cubicBezTo>
                    <a:pt x="1084" y="4403"/>
                    <a:pt x="1744" y="4760"/>
                    <a:pt x="2509" y="4933"/>
                  </a:cubicBezTo>
                  <a:cubicBezTo>
                    <a:pt x="3074" y="5061"/>
                    <a:pt x="3654" y="5125"/>
                    <a:pt x="4234" y="5125"/>
                  </a:cubicBezTo>
                  <a:cubicBezTo>
                    <a:pt x="4324" y="5125"/>
                    <a:pt x="4414" y="5123"/>
                    <a:pt x="4503" y="5120"/>
                  </a:cubicBezTo>
                  <a:cubicBezTo>
                    <a:pt x="4940" y="5104"/>
                    <a:pt x="4960" y="4816"/>
                    <a:pt x="4894" y="4465"/>
                  </a:cubicBezTo>
                  <a:cubicBezTo>
                    <a:pt x="4822" y="4082"/>
                    <a:pt x="4722" y="3704"/>
                    <a:pt x="4588" y="3338"/>
                  </a:cubicBezTo>
                  <a:cubicBezTo>
                    <a:pt x="4326" y="2619"/>
                    <a:pt x="3938" y="1941"/>
                    <a:pt x="3413" y="1381"/>
                  </a:cubicBezTo>
                  <a:cubicBezTo>
                    <a:pt x="2932" y="871"/>
                    <a:pt x="2328" y="467"/>
                    <a:pt x="1670" y="231"/>
                  </a:cubicBezTo>
                  <a:cubicBezTo>
                    <a:pt x="1255" y="83"/>
                    <a:pt x="821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08;p56"/>
            <p:cNvSpPr/>
            <p:nvPr/>
          </p:nvSpPr>
          <p:spPr>
            <a:xfrm>
              <a:off x="-4133427" y="1049313"/>
              <a:ext cx="85908" cy="106201"/>
            </a:xfrm>
            <a:custGeom>
              <a:avLst/>
              <a:gdLst/>
              <a:ahLst/>
              <a:cxnLst/>
              <a:rect l="l" t="t" r="r" b="b"/>
              <a:pathLst>
                <a:path w="1071" h="1324" extrusionOk="0">
                  <a:moveTo>
                    <a:pt x="380" y="0"/>
                  </a:moveTo>
                  <a:cubicBezTo>
                    <a:pt x="345" y="0"/>
                    <a:pt x="310" y="7"/>
                    <a:pt x="277" y="20"/>
                  </a:cubicBezTo>
                  <a:cubicBezTo>
                    <a:pt x="60" y="107"/>
                    <a:pt x="0" y="466"/>
                    <a:pt x="142" y="820"/>
                  </a:cubicBezTo>
                  <a:cubicBezTo>
                    <a:pt x="264" y="1121"/>
                    <a:pt x="493" y="1323"/>
                    <a:pt x="691" y="1323"/>
                  </a:cubicBezTo>
                  <a:cubicBezTo>
                    <a:pt x="726" y="1323"/>
                    <a:pt x="760" y="1317"/>
                    <a:pt x="793" y="1304"/>
                  </a:cubicBezTo>
                  <a:cubicBezTo>
                    <a:pt x="1010" y="1217"/>
                    <a:pt x="1071" y="858"/>
                    <a:pt x="928" y="504"/>
                  </a:cubicBezTo>
                  <a:cubicBezTo>
                    <a:pt x="807" y="202"/>
                    <a:pt x="579" y="0"/>
                    <a:pt x="380" y="0"/>
                  </a:cubicBezTo>
                  <a:close/>
                </a:path>
              </a:pathLst>
            </a:custGeom>
            <a:solidFill>
              <a:srgbClr val="FFFFFF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09;p56"/>
            <p:cNvSpPr/>
            <p:nvPr/>
          </p:nvSpPr>
          <p:spPr>
            <a:xfrm>
              <a:off x="-4085940" y="1191212"/>
              <a:ext cx="32326" cy="38021"/>
            </a:xfrm>
            <a:custGeom>
              <a:avLst/>
              <a:gdLst/>
              <a:ahLst/>
              <a:cxnLst/>
              <a:rect l="l" t="t" r="r" b="b"/>
              <a:pathLst>
                <a:path w="403" h="474" extrusionOk="0">
                  <a:moveTo>
                    <a:pt x="150" y="0"/>
                  </a:moveTo>
                  <a:cubicBezTo>
                    <a:pt x="136" y="0"/>
                    <a:pt x="122" y="3"/>
                    <a:pt x="109" y="8"/>
                  </a:cubicBezTo>
                  <a:cubicBezTo>
                    <a:pt x="26" y="42"/>
                    <a:pt x="0" y="170"/>
                    <a:pt x="50" y="297"/>
                  </a:cubicBezTo>
                  <a:cubicBezTo>
                    <a:pt x="93" y="403"/>
                    <a:pt x="176" y="474"/>
                    <a:pt x="251" y="474"/>
                  </a:cubicBezTo>
                  <a:cubicBezTo>
                    <a:pt x="266" y="474"/>
                    <a:pt x="280" y="471"/>
                    <a:pt x="293" y="466"/>
                  </a:cubicBezTo>
                  <a:cubicBezTo>
                    <a:pt x="376" y="433"/>
                    <a:pt x="402" y="304"/>
                    <a:pt x="351" y="177"/>
                  </a:cubicBezTo>
                  <a:cubicBezTo>
                    <a:pt x="309" y="70"/>
                    <a:pt x="225" y="0"/>
                    <a:pt x="150" y="0"/>
                  </a:cubicBezTo>
                  <a:close/>
                </a:path>
              </a:pathLst>
            </a:custGeom>
            <a:solidFill>
              <a:srgbClr val="FFFFFF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10;p56"/>
            <p:cNvSpPr/>
            <p:nvPr/>
          </p:nvSpPr>
          <p:spPr>
            <a:xfrm>
              <a:off x="-4207545" y="3411546"/>
              <a:ext cx="482879" cy="743490"/>
            </a:xfrm>
            <a:custGeom>
              <a:avLst/>
              <a:gdLst/>
              <a:ahLst/>
              <a:cxnLst/>
              <a:rect l="l" t="t" r="r" b="b"/>
              <a:pathLst>
                <a:path w="6020" h="9269" extrusionOk="0">
                  <a:moveTo>
                    <a:pt x="781" y="0"/>
                  </a:moveTo>
                  <a:lnTo>
                    <a:pt x="1" y="1433"/>
                  </a:lnTo>
                  <a:cubicBezTo>
                    <a:pt x="340" y="2652"/>
                    <a:pt x="701" y="3910"/>
                    <a:pt x="1498" y="4892"/>
                  </a:cubicBezTo>
                  <a:cubicBezTo>
                    <a:pt x="1944" y="5438"/>
                    <a:pt x="2508" y="5876"/>
                    <a:pt x="2999" y="6380"/>
                  </a:cubicBezTo>
                  <a:cubicBezTo>
                    <a:pt x="3818" y="7221"/>
                    <a:pt x="4428" y="8239"/>
                    <a:pt x="4992" y="9268"/>
                  </a:cubicBezTo>
                  <a:cubicBezTo>
                    <a:pt x="5251" y="9032"/>
                    <a:pt x="5510" y="8795"/>
                    <a:pt x="5770" y="8559"/>
                  </a:cubicBezTo>
                  <a:cubicBezTo>
                    <a:pt x="5876" y="8460"/>
                    <a:pt x="5991" y="8348"/>
                    <a:pt x="6006" y="8205"/>
                  </a:cubicBezTo>
                  <a:cubicBezTo>
                    <a:pt x="6019" y="8087"/>
                    <a:pt x="5960" y="7974"/>
                    <a:pt x="5902" y="7872"/>
                  </a:cubicBezTo>
                  <a:cubicBezTo>
                    <a:pt x="5102" y="6473"/>
                    <a:pt x="3798" y="5449"/>
                    <a:pt x="2693" y="4276"/>
                  </a:cubicBezTo>
                  <a:cubicBezTo>
                    <a:pt x="1589" y="3104"/>
                    <a:pt x="623" y="1604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11;p56"/>
            <p:cNvSpPr/>
            <p:nvPr/>
          </p:nvSpPr>
          <p:spPr>
            <a:xfrm>
              <a:off x="-5044743" y="2925688"/>
              <a:ext cx="905760" cy="671138"/>
            </a:xfrm>
            <a:custGeom>
              <a:avLst/>
              <a:gdLst/>
              <a:ahLst/>
              <a:cxnLst/>
              <a:rect l="l" t="t" r="r" b="b"/>
              <a:pathLst>
                <a:path w="11292" h="8367" extrusionOk="0">
                  <a:moveTo>
                    <a:pt x="3092" y="0"/>
                  </a:moveTo>
                  <a:cubicBezTo>
                    <a:pt x="2681" y="0"/>
                    <a:pt x="2270" y="56"/>
                    <a:pt x="1920" y="261"/>
                  </a:cubicBezTo>
                  <a:cubicBezTo>
                    <a:pt x="1839" y="244"/>
                    <a:pt x="1760" y="234"/>
                    <a:pt x="1683" y="234"/>
                  </a:cubicBezTo>
                  <a:cubicBezTo>
                    <a:pt x="1509" y="234"/>
                    <a:pt x="1353" y="288"/>
                    <a:pt x="1243" y="443"/>
                  </a:cubicBezTo>
                  <a:cubicBezTo>
                    <a:pt x="1086" y="662"/>
                    <a:pt x="1021" y="932"/>
                    <a:pt x="959" y="1196"/>
                  </a:cubicBezTo>
                  <a:lnTo>
                    <a:pt x="0" y="5239"/>
                  </a:lnTo>
                  <a:cubicBezTo>
                    <a:pt x="862" y="5152"/>
                    <a:pt x="1730" y="5089"/>
                    <a:pt x="2595" y="5089"/>
                  </a:cubicBezTo>
                  <a:cubicBezTo>
                    <a:pt x="3269" y="5089"/>
                    <a:pt x="3943" y="5128"/>
                    <a:pt x="4611" y="5223"/>
                  </a:cubicBezTo>
                  <a:cubicBezTo>
                    <a:pt x="6136" y="5442"/>
                    <a:pt x="7642" y="5974"/>
                    <a:pt x="8844" y="6937"/>
                  </a:cubicBezTo>
                  <a:cubicBezTo>
                    <a:pt x="9420" y="7398"/>
                    <a:pt x="9835" y="8017"/>
                    <a:pt x="10520" y="8295"/>
                  </a:cubicBezTo>
                  <a:cubicBezTo>
                    <a:pt x="10496" y="8326"/>
                    <a:pt x="10537" y="8366"/>
                    <a:pt x="10576" y="8366"/>
                  </a:cubicBezTo>
                  <a:cubicBezTo>
                    <a:pt x="10585" y="8366"/>
                    <a:pt x="10593" y="8365"/>
                    <a:pt x="10601" y="8360"/>
                  </a:cubicBezTo>
                  <a:cubicBezTo>
                    <a:pt x="10644" y="8337"/>
                    <a:pt x="10657" y="8282"/>
                    <a:pt x="10665" y="8235"/>
                  </a:cubicBezTo>
                  <a:cubicBezTo>
                    <a:pt x="10798" y="7460"/>
                    <a:pt x="10932" y="6684"/>
                    <a:pt x="11066" y="5908"/>
                  </a:cubicBezTo>
                  <a:cubicBezTo>
                    <a:pt x="11165" y="5339"/>
                    <a:pt x="11263" y="4765"/>
                    <a:pt x="11286" y="4188"/>
                  </a:cubicBezTo>
                  <a:cubicBezTo>
                    <a:pt x="11291" y="4050"/>
                    <a:pt x="11291" y="3907"/>
                    <a:pt x="11236" y="3782"/>
                  </a:cubicBezTo>
                  <a:cubicBezTo>
                    <a:pt x="11182" y="3664"/>
                    <a:pt x="11086" y="3574"/>
                    <a:pt x="10989" y="3486"/>
                  </a:cubicBezTo>
                  <a:cubicBezTo>
                    <a:pt x="8816" y="1512"/>
                    <a:pt x="6489" y="209"/>
                    <a:pt x="3490" y="15"/>
                  </a:cubicBezTo>
                  <a:cubicBezTo>
                    <a:pt x="3359" y="6"/>
                    <a:pt x="3225" y="0"/>
                    <a:pt x="30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12;p56"/>
            <p:cNvSpPr/>
            <p:nvPr/>
          </p:nvSpPr>
          <p:spPr>
            <a:xfrm>
              <a:off x="-5418542" y="2057207"/>
              <a:ext cx="759612" cy="1574812"/>
            </a:xfrm>
            <a:custGeom>
              <a:avLst/>
              <a:gdLst/>
              <a:ahLst/>
              <a:cxnLst/>
              <a:rect l="l" t="t" r="r" b="b"/>
              <a:pathLst>
                <a:path w="9470" h="19633" extrusionOk="0">
                  <a:moveTo>
                    <a:pt x="86" y="17514"/>
                  </a:moveTo>
                  <a:lnTo>
                    <a:pt x="86" y="17514"/>
                  </a:lnTo>
                  <a:cubicBezTo>
                    <a:pt x="144" y="17794"/>
                    <a:pt x="141" y="18101"/>
                    <a:pt x="117" y="18408"/>
                  </a:cubicBezTo>
                  <a:lnTo>
                    <a:pt x="117" y="18408"/>
                  </a:lnTo>
                  <a:lnTo>
                    <a:pt x="86" y="17514"/>
                  </a:lnTo>
                  <a:close/>
                  <a:moveTo>
                    <a:pt x="8397" y="1"/>
                  </a:moveTo>
                  <a:cubicBezTo>
                    <a:pt x="8367" y="1"/>
                    <a:pt x="8337" y="3"/>
                    <a:pt x="8307" y="5"/>
                  </a:cubicBezTo>
                  <a:cubicBezTo>
                    <a:pt x="7240" y="99"/>
                    <a:pt x="6183" y="318"/>
                    <a:pt x="5167" y="659"/>
                  </a:cubicBezTo>
                  <a:cubicBezTo>
                    <a:pt x="4832" y="770"/>
                    <a:pt x="4497" y="899"/>
                    <a:pt x="4234" y="1133"/>
                  </a:cubicBezTo>
                  <a:cubicBezTo>
                    <a:pt x="4033" y="1312"/>
                    <a:pt x="3886" y="1543"/>
                    <a:pt x="3749" y="1774"/>
                  </a:cubicBezTo>
                  <a:cubicBezTo>
                    <a:pt x="2520" y="3829"/>
                    <a:pt x="1605" y="6271"/>
                    <a:pt x="1159" y="8623"/>
                  </a:cubicBezTo>
                  <a:cubicBezTo>
                    <a:pt x="494" y="12148"/>
                    <a:pt x="106" y="15725"/>
                    <a:pt x="4" y="19310"/>
                  </a:cubicBezTo>
                  <a:cubicBezTo>
                    <a:pt x="0" y="19441"/>
                    <a:pt x="28" y="19614"/>
                    <a:pt x="158" y="19633"/>
                  </a:cubicBezTo>
                  <a:lnTo>
                    <a:pt x="150" y="19384"/>
                  </a:lnTo>
                  <a:lnTo>
                    <a:pt x="150" y="19384"/>
                  </a:lnTo>
                  <a:cubicBezTo>
                    <a:pt x="152" y="19384"/>
                    <a:pt x="155" y="19384"/>
                    <a:pt x="157" y="19384"/>
                  </a:cubicBezTo>
                  <a:cubicBezTo>
                    <a:pt x="180" y="19384"/>
                    <a:pt x="203" y="19384"/>
                    <a:pt x="227" y="19384"/>
                  </a:cubicBezTo>
                  <a:cubicBezTo>
                    <a:pt x="819" y="19384"/>
                    <a:pt x="1411" y="19333"/>
                    <a:pt x="1994" y="19231"/>
                  </a:cubicBezTo>
                  <a:cubicBezTo>
                    <a:pt x="2054" y="19221"/>
                    <a:pt x="2118" y="19207"/>
                    <a:pt x="2167" y="19171"/>
                  </a:cubicBezTo>
                  <a:cubicBezTo>
                    <a:pt x="2230" y="19125"/>
                    <a:pt x="2262" y="19049"/>
                    <a:pt x="2291" y="18976"/>
                  </a:cubicBezTo>
                  <a:cubicBezTo>
                    <a:pt x="2458" y="18543"/>
                    <a:pt x="2593" y="18100"/>
                    <a:pt x="2695" y="17647"/>
                  </a:cubicBezTo>
                  <a:cubicBezTo>
                    <a:pt x="2740" y="17442"/>
                    <a:pt x="2788" y="17222"/>
                    <a:pt x="2941" y="17081"/>
                  </a:cubicBezTo>
                  <a:cubicBezTo>
                    <a:pt x="3067" y="16963"/>
                    <a:pt x="3241" y="16921"/>
                    <a:pt x="3404" y="16868"/>
                  </a:cubicBezTo>
                  <a:cubicBezTo>
                    <a:pt x="4535" y="16491"/>
                    <a:pt x="5218" y="15742"/>
                    <a:pt x="5434" y="14570"/>
                  </a:cubicBezTo>
                  <a:cubicBezTo>
                    <a:pt x="5557" y="13910"/>
                    <a:pt x="5703" y="13256"/>
                    <a:pt x="5835" y="12599"/>
                  </a:cubicBezTo>
                  <a:cubicBezTo>
                    <a:pt x="5926" y="12143"/>
                    <a:pt x="6036" y="11487"/>
                    <a:pt x="6385" y="11142"/>
                  </a:cubicBezTo>
                  <a:cubicBezTo>
                    <a:pt x="6679" y="10853"/>
                    <a:pt x="7159" y="10892"/>
                    <a:pt x="7527" y="10705"/>
                  </a:cubicBezTo>
                  <a:cubicBezTo>
                    <a:pt x="8072" y="10427"/>
                    <a:pt x="8130" y="9722"/>
                    <a:pt x="8264" y="9192"/>
                  </a:cubicBezTo>
                  <a:cubicBezTo>
                    <a:pt x="8530" y="8140"/>
                    <a:pt x="8663" y="7095"/>
                    <a:pt x="8881" y="6031"/>
                  </a:cubicBezTo>
                  <a:cubicBezTo>
                    <a:pt x="9117" y="4870"/>
                    <a:pt x="9294" y="3694"/>
                    <a:pt x="9411" y="2514"/>
                  </a:cubicBezTo>
                  <a:cubicBezTo>
                    <a:pt x="9444" y="2192"/>
                    <a:pt x="9470" y="1860"/>
                    <a:pt x="9384" y="1548"/>
                  </a:cubicBezTo>
                  <a:cubicBezTo>
                    <a:pt x="9304" y="1260"/>
                    <a:pt x="9141" y="1100"/>
                    <a:pt x="8920" y="920"/>
                  </a:cubicBezTo>
                  <a:cubicBezTo>
                    <a:pt x="8853" y="866"/>
                    <a:pt x="8364" y="390"/>
                    <a:pt x="8618" y="289"/>
                  </a:cubicBezTo>
                  <a:cubicBezTo>
                    <a:pt x="8702" y="255"/>
                    <a:pt x="8647" y="100"/>
                    <a:pt x="8572" y="47"/>
                  </a:cubicBezTo>
                  <a:cubicBezTo>
                    <a:pt x="8522" y="10"/>
                    <a:pt x="8460" y="1"/>
                    <a:pt x="8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13;p56"/>
            <p:cNvSpPr/>
            <p:nvPr/>
          </p:nvSpPr>
          <p:spPr>
            <a:xfrm>
              <a:off x="-4887443" y="2204400"/>
              <a:ext cx="162029" cy="632796"/>
            </a:xfrm>
            <a:custGeom>
              <a:avLst/>
              <a:gdLst/>
              <a:ahLst/>
              <a:cxnLst/>
              <a:rect l="l" t="t" r="r" b="b"/>
              <a:pathLst>
                <a:path w="2020" h="7889" extrusionOk="0">
                  <a:moveTo>
                    <a:pt x="1553" y="1"/>
                  </a:moveTo>
                  <a:cubicBezTo>
                    <a:pt x="1510" y="1"/>
                    <a:pt x="1466" y="4"/>
                    <a:pt x="1422" y="8"/>
                  </a:cubicBezTo>
                  <a:cubicBezTo>
                    <a:pt x="1377" y="973"/>
                    <a:pt x="1128" y="1942"/>
                    <a:pt x="970" y="2895"/>
                  </a:cubicBezTo>
                  <a:cubicBezTo>
                    <a:pt x="846" y="3639"/>
                    <a:pt x="799" y="4416"/>
                    <a:pt x="623" y="5141"/>
                  </a:cubicBezTo>
                  <a:cubicBezTo>
                    <a:pt x="427" y="5956"/>
                    <a:pt x="231" y="6771"/>
                    <a:pt x="36" y="7589"/>
                  </a:cubicBezTo>
                  <a:cubicBezTo>
                    <a:pt x="17" y="7667"/>
                    <a:pt x="0" y="7756"/>
                    <a:pt x="48" y="7820"/>
                  </a:cubicBezTo>
                  <a:cubicBezTo>
                    <a:pt x="57" y="7834"/>
                    <a:pt x="70" y="7846"/>
                    <a:pt x="85" y="7855"/>
                  </a:cubicBezTo>
                  <a:cubicBezTo>
                    <a:pt x="126" y="7881"/>
                    <a:pt x="178" y="7888"/>
                    <a:pt x="228" y="7888"/>
                  </a:cubicBezTo>
                  <a:cubicBezTo>
                    <a:pt x="857" y="7882"/>
                    <a:pt x="1083" y="6668"/>
                    <a:pt x="1196" y="6216"/>
                  </a:cubicBezTo>
                  <a:cubicBezTo>
                    <a:pt x="1334" y="5669"/>
                    <a:pt x="1409" y="5114"/>
                    <a:pt x="1506" y="4561"/>
                  </a:cubicBezTo>
                  <a:cubicBezTo>
                    <a:pt x="1731" y="3282"/>
                    <a:pt x="1917" y="2050"/>
                    <a:pt x="2001" y="761"/>
                  </a:cubicBezTo>
                  <a:cubicBezTo>
                    <a:pt x="2010" y="625"/>
                    <a:pt x="2020" y="485"/>
                    <a:pt x="1985" y="352"/>
                  </a:cubicBezTo>
                  <a:cubicBezTo>
                    <a:pt x="1953" y="218"/>
                    <a:pt x="1871" y="91"/>
                    <a:pt x="1745" y="35"/>
                  </a:cubicBezTo>
                  <a:cubicBezTo>
                    <a:pt x="1685" y="9"/>
                    <a:pt x="1620" y="1"/>
                    <a:pt x="1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14;p56"/>
            <p:cNvSpPr/>
            <p:nvPr/>
          </p:nvSpPr>
          <p:spPr>
            <a:xfrm>
              <a:off x="-4981213" y="2239774"/>
              <a:ext cx="168045" cy="654454"/>
            </a:xfrm>
            <a:custGeom>
              <a:avLst/>
              <a:gdLst/>
              <a:ahLst/>
              <a:cxnLst/>
              <a:rect l="l" t="t" r="r" b="b"/>
              <a:pathLst>
                <a:path w="2095" h="8159" extrusionOk="0">
                  <a:moveTo>
                    <a:pt x="1900" y="1"/>
                  </a:moveTo>
                  <a:cubicBezTo>
                    <a:pt x="1772" y="1"/>
                    <a:pt x="1726" y="489"/>
                    <a:pt x="1716" y="569"/>
                  </a:cubicBezTo>
                  <a:cubicBezTo>
                    <a:pt x="1673" y="923"/>
                    <a:pt x="1612" y="1276"/>
                    <a:pt x="1543" y="1625"/>
                  </a:cubicBezTo>
                  <a:cubicBezTo>
                    <a:pt x="1405" y="2328"/>
                    <a:pt x="1227" y="3021"/>
                    <a:pt x="1039" y="3711"/>
                  </a:cubicBezTo>
                  <a:cubicBezTo>
                    <a:pt x="668" y="5078"/>
                    <a:pt x="252" y="6436"/>
                    <a:pt x="21" y="7836"/>
                  </a:cubicBezTo>
                  <a:cubicBezTo>
                    <a:pt x="0" y="7968"/>
                    <a:pt x="29" y="8159"/>
                    <a:pt x="159" y="8159"/>
                  </a:cubicBezTo>
                  <a:cubicBezTo>
                    <a:pt x="161" y="8159"/>
                    <a:pt x="164" y="8159"/>
                    <a:pt x="167" y="8159"/>
                  </a:cubicBezTo>
                  <a:cubicBezTo>
                    <a:pt x="862" y="5637"/>
                    <a:pt x="1487" y="3094"/>
                    <a:pt x="2042" y="536"/>
                  </a:cubicBezTo>
                  <a:cubicBezTo>
                    <a:pt x="2069" y="408"/>
                    <a:pt x="2095" y="269"/>
                    <a:pt x="2038" y="153"/>
                  </a:cubicBezTo>
                  <a:cubicBezTo>
                    <a:pt x="1984" y="44"/>
                    <a:pt x="1938" y="1"/>
                    <a:pt x="19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15;p56"/>
            <p:cNvSpPr/>
            <p:nvPr/>
          </p:nvSpPr>
          <p:spPr>
            <a:xfrm>
              <a:off x="-5380761" y="3003977"/>
              <a:ext cx="400501" cy="592289"/>
            </a:xfrm>
            <a:custGeom>
              <a:avLst/>
              <a:gdLst/>
              <a:ahLst/>
              <a:cxnLst/>
              <a:rect l="l" t="t" r="r" b="b"/>
              <a:pathLst>
                <a:path w="4993" h="7384" fill="none" extrusionOk="0">
                  <a:moveTo>
                    <a:pt x="4992" y="1"/>
                  </a:moveTo>
                  <a:cubicBezTo>
                    <a:pt x="4921" y="592"/>
                    <a:pt x="4830" y="1181"/>
                    <a:pt x="4714" y="1766"/>
                  </a:cubicBezTo>
                  <a:cubicBezTo>
                    <a:pt x="4583" y="2434"/>
                    <a:pt x="4418" y="3109"/>
                    <a:pt x="4064" y="3693"/>
                  </a:cubicBezTo>
                  <a:cubicBezTo>
                    <a:pt x="3711" y="4275"/>
                    <a:pt x="3139" y="4758"/>
                    <a:pt x="2465" y="4854"/>
                  </a:cubicBezTo>
                  <a:cubicBezTo>
                    <a:pt x="2356" y="4869"/>
                    <a:pt x="2233" y="4882"/>
                    <a:pt x="2162" y="4966"/>
                  </a:cubicBezTo>
                  <a:cubicBezTo>
                    <a:pt x="2121" y="5017"/>
                    <a:pt x="2106" y="5082"/>
                    <a:pt x="2094" y="5147"/>
                  </a:cubicBezTo>
                  <a:cubicBezTo>
                    <a:pt x="2058" y="5323"/>
                    <a:pt x="2022" y="5500"/>
                    <a:pt x="1986" y="5677"/>
                  </a:cubicBezTo>
                  <a:cubicBezTo>
                    <a:pt x="1927" y="5971"/>
                    <a:pt x="1864" y="6272"/>
                    <a:pt x="1714" y="6535"/>
                  </a:cubicBezTo>
                  <a:cubicBezTo>
                    <a:pt x="1384" y="7107"/>
                    <a:pt x="619" y="7383"/>
                    <a:pt x="1" y="7153"/>
                  </a:cubicBezTo>
                </a:path>
              </a:pathLst>
            </a:custGeom>
            <a:noFill/>
            <a:ln w="350" cap="flat" cmpd="sng">
              <a:solidFill>
                <a:srgbClr val="222221"/>
              </a:solidFill>
              <a:prstDash val="solid"/>
              <a:miter lim="10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1716;p56"/>
            <p:cNvGrpSpPr/>
            <p:nvPr/>
          </p:nvGrpSpPr>
          <p:grpSpPr>
            <a:xfrm>
              <a:off x="-4765036" y="1715734"/>
              <a:ext cx="986614" cy="744292"/>
              <a:chOff x="-4765036" y="1715734"/>
              <a:chExt cx="986614" cy="744292"/>
            </a:xfrm>
          </p:grpSpPr>
          <p:sp>
            <p:nvSpPr>
              <p:cNvPr id="132" name="Google Shape;1717;p56"/>
              <p:cNvSpPr/>
              <p:nvPr/>
            </p:nvSpPr>
            <p:spPr>
              <a:xfrm>
                <a:off x="-4765036" y="1715734"/>
                <a:ext cx="986614" cy="744292"/>
              </a:xfrm>
              <a:custGeom>
                <a:avLst/>
                <a:gdLst/>
                <a:ahLst/>
                <a:cxnLst/>
                <a:rect l="l" t="t" r="r" b="b"/>
                <a:pathLst>
                  <a:path w="12300" h="9279" extrusionOk="0">
                    <a:moveTo>
                      <a:pt x="5343" y="1"/>
                    </a:moveTo>
                    <a:cubicBezTo>
                      <a:pt x="3493" y="1"/>
                      <a:pt x="1649" y="794"/>
                      <a:pt x="392" y="2154"/>
                    </a:cubicBezTo>
                    <a:cubicBezTo>
                      <a:pt x="255" y="2302"/>
                      <a:pt x="122" y="2462"/>
                      <a:pt x="60" y="2654"/>
                    </a:cubicBezTo>
                    <a:cubicBezTo>
                      <a:pt x="0" y="2847"/>
                      <a:pt x="28" y="3078"/>
                      <a:pt x="178" y="3213"/>
                    </a:cubicBezTo>
                    <a:cubicBezTo>
                      <a:pt x="261" y="3289"/>
                      <a:pt x="370" y="3327"/>
                      <a:pt x="478" y="3358"/>
                    </a:cubicBezTo>
                    <a:cubicBezTo>
                      <a:pt x="821" y="3458"/>
                      <a:pt x="1226" y="3493"/>
                      <a:pt x="1581" y="3522"/>
                    </a:cubicBezTo>
                    <a:cubicBezTo>
                      <a:pt x="2363" y="2515"/>
                      <a:pt x="3488" y="1781"/>
                      <a:pt x="4727" y="1474"/>
                    </a:cubicBezTo>
                    <a:cubicBezTo>
                      <a:pt x="5165" y="1366"/>
                      <a:pt x="5608" y="1314"/>
                      <a:pt x="6050" y="1314"/>
                    </a:cubicBezTo>
                    <a:cubicBezTo>
                      <a:pt x="6705" y="1314"/>
                      <a:pt x="7357" y="1426"/>
                      <a:pt x="7990" y="1629"/>
                    </a:cubicBezTo>
                    <a:cubicBezTo>
                      <a:pt x="9049" y="1968"/>
                      <a:pt x="9548" y="2880"/>
                      <a:pt x="10084" y="3757"/>
                    </a:cubicBezTo>
                    <a:cubicBezTo>
                      <a:pt x="10769" y="4878"/>
                      <a:pt x="11221" y="5911"/>
                      <a:pt x="11391" y="7235"/>
                    </a:cubicBezTo>
                    <a:cubicBezTo>
                      <a:pt x="11450" y="7705"/>
                      <a:pt x="11492" y="8198"/>
                      <a:pt x="11641" y="8641"/>
                    </a:cubicBezTo>
                    <a:cubicBezTo>
                      <a:pt x="11717" y="8869"/>
                      <a:pt x="11822" y="9086"/>
                      <a:pt x="11973" y="9279"/>
                    </a:cubicBezTo>
                    <a:cubicBezTo>
                      <a:pt x="11922" y="9212"/>
                      <a:pt x="12196" y="8385"/>
                      <a:pt x="12217" y="8251"/>
                    </a:cubicBezTo>
                    <a:cubicBezTo>
                      <a:pt x="12274" y="7871"/>
                      <a:pt x="12299" y="7487"/>
                      <a:pt x="12289" y="7102"/>
                    </a:cubicBezTo>
                    <a:cubicBezTo>
                      <a:pt x="12269" y="6386"/>
                      <a:pt x="12112" y="5721"/>
                      <a:pt x="11879" y="5049"/>
                    </a:cubicBezTo>
                    <a:cubicBezTo>
                      <a:pt x="11635" y="4340"/>
                      <a:pt x="11331" y="3652"/>
                      <a:pt x="10921" y="3025"/>
                    </a:cubicBezTo>
                    <a:cubicBezTo>
                      <a:pt x="9808" y="1330"/>
                      <a:pt x="7891" y="189"/>
                      <a:pt x="5869" y="22"/>
                    </a:cubicBezTo>
                    <a:cubicBezTo>
                      <a:pt x="5694" y="8"/>
                      <a:pt x="5518" y="1"/>
                      <a:pt x="5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718;p56"/>
              <p:cNvSpPr/>
              <p:nvPr/>
            </p:nvSpPr>
            <p:spPr>
              <a:xfrm>
                <a:off x="-4765036" y="1715734"/>
                <a:ext cx="986614" cy="744292"/>
              </a:xfrm>
              <a:custGeom>
                <a:avLst/>
                <a:gdLst/>
                <a:ahLst/>
                <a:cxnLst/>
                <a:rect l="l" t="t" r="r" b="b"/>
                <a:pathLst>
                  <a:path w="12300" h="9279" extrusionOk="0">
                    <a:moveTo>
                      <a:pt x="5343" y="1"/>
                    </a:moveTo>
                    <a:cubicBezTo>
                      <a:pt x="3493" y="1"/>
                      <a:pt x="1649" y="794"/>
                      <a:pt x="392" y="2154"/>
                    </a:cubicBezTo>
                    <a:cubicBezTo>
                      <a:pt x="255" y="2302"/>
                      <a:pt x="122" y="2462"/>
                      <a:pt x="60" y="2654"/>
                    </a:cubicBezTo>
                    <a:cubicBezTo>
                      <a:pt x="0" y="2847"/>
                      <a:pt x="28" y="3078"/>
                      <a:pt x="178" y="3213"/>
                    </a:cubicBezTo>
                    <a:cubicBezTo>
                      <a:pt x="261" y="3289"/>
                      <a:pt x="370" y="3327"/>
                      <a:pt x="478" y="3358"/>
                    </a:cubicBezTo>
                    <a:cubicBezTo>
                      <a:pt x="821" y="3458"/>
                      <a:pt x="1226" y="3493"/>
                      <a:pt x="1581" y="3522"/>
                    </a:cubicBezTo>
                    <a:cubicBezTo>
                      <a:pt x="2363" y="2515"/>
                      <a:pt x="3488" y="1781"/>
                      <a:pt x="4727" y="1474"/>
                    </a:cubicBezTo>
                    <a:cubicBezTo>
                      <a:pt x="5165" y="1366"/>
                      <a:pt x="5608" y="1314"/>
                      <a:pt x="6050" y="1314"/>
                    </a:cubicBezTo>
                    <a:cubicBezTo>
                      <a:pt x="6705" y="1314"/>
                      <a:pt x="7357" y="1426"/>
                      <a:pt x="7990" y="1629"/>
                    </a:cubicBezTo>
                    <a:cubicBezTo>
                      <a:pt x="9049" y="1968"/>
                      <a:pt x="9548" y="2880"/>
                      <a:pt x="10084" y="3757"/>
                    </a:cubicBezTo>
                    <a:cubicBezTo>
                      <a:pt x="10769" y="4878"/>
                      <a:pt x="11221" y="5911"/>
                      <a:pt x="11391" y="7235"/>
                    </a:cubicBezTo>
                    <a:cubicBezTo>
                      <a:pt x="11450" y="7705"/>
                      <a:pt x="11492" y="8198"/>
                      <a:pt x="11641" y="8641"/>
                    </a:cubicBezTo>
                    <a:cubicBezTo>
                      <a:pt x="11717" y="8869"/>
                      <a:pt x="11822" y="9086"/>
                      <a:pt x="11973" y="9279"/>
                    </a:cubicBezTo>
                    <a:cubicBezTo>
                      <a:pt x="11922" y="9212"/>
                      <a:pt x="12196" y="8385"/>
                      <a:pt x="12217" y="8251"/>
                    </a:cubicBezTo>
                    <a:cubicBezTo>
                      <a:pt x="12274" y="7871"/>
                      <a:pt x="12299" y="7487"/>
                      <a:pt x="12289" y="7102"/>
                    </a:cubicBezTo>
                    <a:cubicBezTo>
                      <a:pt x="12269" y="6386"/>
                      <a:pt x="12112" y="5721"/>
                      <a:pt x="11879" y="5049"/>
                    </a:cubicBezTo>
                    <a:cubicBezTo>
                      <a:pt x="11635" y="4340"/>
                      <a:pt x="11331" y="3652"/>
                      <a:pt x="10921" y="3025"/>
                    </a:cubicBezTo>
                    <a:cubicBezTo>
                      <a:pt x="9808" y="1330"/>
                      <a:pt x="7891" y="189"/>
                      <a:pt x="5869" y="22"/>
                    </a:cubicBezTo>
                    <a:cubicBezTo>
                      <a:pt x="5694" y="8"/>
                      <a:pt x="5518" y="1"/>
                      <a:pt x="5343" y="1"/>
                    </a:cubicBezTo>
                    <a:close/>
                  </a:path>
                </a:pathLst>
              </a:custGeom>
              <a:solidFill>
                <a:srgbClr val="191919">
                  <a:alpha val="69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1719;p56"/>
            <p:cNvGrpSpPr/>
            <p:nvPr/>
          </p:nvGrpSpPr>
          <p:grpSpPr>
            <a:xfrm>
              <a:off x="-4971989" y="1684771"/>
              <a:ext cx="556193" cy="430500"/>
              <a:chOff x="-4971989" y="1684771"/>
              <a:chExt cx="556193" cy="430500"/>
            </a:xfrm>
          </p:grpSpPr>
          <p:sp>
            <p:nvSpPr>
              <p:cNvPr id="130" name="Google Shape;1720;p56"/>
              <p:cNvSpPr/>
              <p:nvPr/>
            </p:nvSpPr>
            <p:spPr>
              <a:xfrm>
                <a:off x="-4971989" y="1684771"/>
                <a:ext cx="556193" cy="430500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367" extrusionOk="0">
                    <a:moveTo>
                      <a:pt x="4878" y="0"/>
                    </a:moveTo>
                    <a:cubicBezTo>
                      <a:pt x="4667" y="0"/>
                      <a:pt x="4457" y="18"/>
                      <a:pt x="4251" y="66"/>
                    </a:cubicBezTo>
                    <a:cubicBezTo>
                      <a:pt x="3786" y="176"/>
                      <a:pt x="3371" y="431"/>
                      <a:pt x="2982" y="708"/>
                    </a:cubicBezTo>
                    <a:cubicBezTo>
                      <a:pt x="1684" y="1633"/>
                      <a:pt x="667" y="2841"/>
                      <a:pt x="129" y="4360"/>
                    </a:cubicBezTo>
                    <a:cubicBezTo>
                      <a:pt x="52" y="4575"/>
                      <a:pt x="1" y="4874"/>
                      <a:pt x="136" y="5079"/>
                    </a:cubicBezTo>
                    <a:cubicBezTo>
                      <a:pt x="221" y="5208"/>
                      <a:pt x="316" y="5240"/>
                      <a:pt x="429" y="5240"/>
                    </a:cubicBezTo>
                    <a:cubicBezTo>
                      <a:pt x="525" y="5240"/>
                      <a:pt x="634" y="5217"/>
                      <a:pt x="760" y="5209"/>
                    </a:cubicBezTo>
                    <a:cubicBezTo>
                      <a:pt x="914" y="5201"/>
                      <a:pt x="1068" y="5198"/>
                      <a:pt x="1222" y="5198"/>
                    </a:cubicBezTo>
                    <a:cubicBezTo>
                      <a:pt x="1416" y="5198"/>
                      <a:pt x="1610" y="5203"/>
                      <a:pt x="1804" y="5213"/>
                    </a:cubicBezTo>
                    <a:cubicBezTo>
                      <a:pt x="1915" y="5218"/>
                      <a:pt x="2743" y="5204"/>
                      <a:pt x="2779" y="5281"/>
                    </a:cubicBezTo>
                    <a:cubicBezTo>
                      <a:pt x="2805" y="5338"/>
                      <a:pt x="2818" y="5366"/>
                      <a:pt x="2846" y="5366"/>
                    </a:cubicBezTo>
                    <a:cubicBezTo>
                      <a:pt x="2861" y="5366"/>
                      <a:pt x="2881" y="5358"/>
                      <a:pt x="2911" y="5341"/>
                    </a:cubicBezTo>
                    <a:cubicBezTo>
                      <a:pt x="2994" y="5291"/>
                      <a:pt x="3042" y="5202"/>
                      <a:pt x="3089" y="5118"/>
                    </a:cubicBezTo>
                    <a:cubicBezTo>
                      <a:pt x="3573" y="4227"/>
                      <a:pt x="4196" y="3412"/>
                      <a:pt x="4926" y="2709"/>
                    </a:cubicBezTo>
                    <a:cubicBezTo>
                      <a:pt x="5291" y="2357"/>
                      <a:pt x="5682" y="2033"/>
                      <a:pt x="6096" y="1740"/>
                    </a:cubicBezTo>
                    <a:cubicBezTo>
                      <a:pt x="6431" y="1479"/>
                      <a:pt x="6752" y="1437"/>
                      <a:pt x="6856" y="945"/>
                    </a:cubicBezTo>
                    <a:cubicBezTo>
                      <a:pt x="6861" y="911"/>
                      <a:pt x="6866" y="878"/>
                      <a:pt x="6870" y="847"/>
                    </a:cubicBezTo>
                    <a:cubicBezTo>
                      <a:pt x="6934" y="254"/>
                      <a:pt x="6328" y="147"/>
                      <a:pt x="5827" y="82"/>
                    </a:cubicBezTo>
                    <a:cubicBezTo>
                      <a:pt x="5513" y="41"/>
                      <a:pt x="5194" y="0"/>
                      <a:pt x="48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721;p56"/>
              <p:cNvSpPr/>
              <p:nvPr/>
            </p:nvSpPr>
            <p:spPr>
              <a:xfrm>
                <a:off x="-4971989" y="1684771"/>
                <a:ext cx="556193" cy="430500"/>
              </a:xfrm>
              <a:custGeom>
                <a:avLst/>
                <a:gdLst/>
                <a:ahLst/>
                <a:cxnLst/>
                <a:rect l="l" t="t" r="r" b="b"/>
                <a:pathLst>
                  <a:path w="6934" h="5367" extrusionOk="0">
                    <a:moveTo>
                      <a:pt x="4878" y="0"/>
                    </a:moveTo>
                    <a:cubicBezTo>
                      <a:pt x="4667" y="0"/>
                      <a:pt x="4457" y="18"/>
                      <a:pt x="4251" y="66"/>
                    </a:cubicBezTo>
                    <a:cubicBezTo>
                      <a:pt x="3786" y="176"/>
                      <a:pt x="3371" y="431"/>
                      <a:pt x="2982" y="708"/>
                    </a:cubicBezTo>
                    <a:cubicBezTo>
                      <a:pt x="1684" y="1633"/>
                      <a:pt x="667" y="2841"/>
                      <a:pt x="129" y="4360"/>
                    </a:cubicBezTo>
                    <a:cubicBezTo>
                      <a:pt x="52" y="4575"/>
                      <a:pt x="1" y="4874"/>
                      <a:pt x="136" y="5079"/>
                    </a:cubicBezTo>
                    <a:cubicBezTo>
                      <a:pt x="221" y="5208"/>
                      <a:pt x="316" y="5240"/>
                      <a:pt x="429" y="5240"/>
                    </a:cubicBezTo>
                    <a:cubicBezTo>
                      <a:pt x="525" y="5240"/>
                      <a:pt x="634" y="5217"/>
                      <a:pt x="760" y="5209"/>
                    </a:cubicBezTo>
                    <a:cubicBezTo>
                      <a:pt x="914" y="5201"/>
                      <a:pt x="1068" y="5198"/>
                      <a:pt x="1222" y="5198"/>
                    </a:cubicBezTo>
                    <a:cubicBezTo>
                      <a:pt x="1416" y="5198"/>
                      <a:pt x="1610" y="5203"/>
                      <a:pt x="1804" y="5213"/>
                    </a:cubicBezTo>
                    <a:cubicBezTo>
                      <a:pt x="1915" y="5218"/>
                      <a:pt x="2743" y="5204"/>
                      <a:pt x="2779" y="5281"/>
                    </a:cubicBezTo>
                    <a:cubicBezTo>
                      <a:pt x="2805" y="5338"/>
                      <a:pt x="2818" y="5366"/>
                      <a:pt x="2846" y="5366"/>
                    </a:cubicBezTo>
                    <a:cubicBezTo>
                      <a:pt x="2861" y="5366"/>
                      <a:pt x="2881" y="5358"/>
                      <a:pt x="2911" y="5341"/>
                    </a:cubicBezTo>
                    <a:cubicBezTo>
                      <a:pt x="2994" y="5291"/>
                      <a:pt x="3042" y="5202"/>
                      <a:pt x="3089" y="5118"/>
                    </a:cubicBezTo>
                    <a:cubicBezTo>
                      <a:pt x="3573" y="4227"/>
                      <a:pt x="4196" y="3412"/>
                      <a:pt x="4926" y="2709"/>
                    </a:cubicBezTo>
                    <a:cubicBezTo>
                      <a:pt x="5291" y="2357"/>
                      <a:pt x="5682" y="2033"/>
                      <a:pt x="6096" y="1740"/>
                    </a:cubicBezTo>
                    <a:cubicBezTo>
                      <a:pt x="6431" y="1479"/>
                      <a:pt x="6752" y="1437"/>
                      <a:pt x="6856" y="945"/>
                    </a:cubicBezTo>
                    <a:cubicBezTo>
                      <a:pt x="6861" y="911"/>
                      <a:pt x="6866" y="878"/>
                      <a:pt x="6870" y="847"/>
                    </a:cubicBezTo>
                    <a:cubicBezTo>
                      <a:pt x="6934" y="254"/>
                      <a:pt x="6328" y="147"/>
                      <a:pt x="5827" y="82"/>
                    </a:cubicBezTo>
                    <a:cubicBezTo>
                      <a:pt x="5513" y="41"/>
                      <a:pt x="5194" y="0"/>
                      <a:pt x="4878" y="0"/>
                    </a:cubicBezTo>
                    <a:close/>
                  </a:path>
                </a:pathLst>
              </a:custGeom>
              <a:solidFill>
                <a:srgbClr val="191919">
                  <a:alpha val="77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" name="Google Shape;1722;p56"/>
            <p:cNvSpPr/>
            <p:nvPr/>
          </p:nvSpPr>
          <p:spPr>
            <a:xfrm>
              <a:off x="-4880063" y="1706509"/>
              <a:ext cx="369619" cy="333684"/>
            </a:xfrm>
            <a:custGeom>
              <a:avLst/>
              <a:gdLst/>
              <a:ahLst/>
              <a:cxnLst/>
              <a:rect l="l" t="t" r="r" b="b"/>
              <a:pathLst>
                <a:path w="4608" h="4160" extrusionOk="0">
                  <a:moveTo>
                    <a:pt x="3989" y="1"/>
                  </a:moveTo>
                  <a:cubicBezTo>
                    <a:pt x="3824" y="1"/>
                    <a:pt x="3662" y="63"/>
                    <a:pt x="3502" y="144"/>
                  </a:cubicBezTo>
                  <a:cubicBezTo>
                    <a:pt x="2214" y="807"/>
                    <a:pt x="1252" y="1754"/>
                    <a:pt x="458" y="2949"/>
                  </a:cubicBezTo>
                  <a:cubicBezTo>
                    <a:pt x="262" y="3242"/>
                    <a:pt x="1" y="3639"/>
                    <a:pt x="7" y="4016"/>
                  </a:cubicBezTo>
                  <a:cubicBezTo>
                    <a:pt x="7" y="4065"/>
                    <a:pt x="12" y="4115"/>
                    <a:pt x="23" y="4159"/>
                  </a:cubicBezTo>
                  <a:cubicBezTo>
                    <a:pt x="168" y="4156"/>
                    <a:pt x="360" y="4158"/>
                    <a:pt x="490" y="4083"/>
                  </a:cubicBezTo>
                  <a:cubicBezTo>
                    <a:pt x="562" y="4043"/>
                    <a:pt x="609" y="3974"/>
                    <a:pt x="656" y="3907"/>
                  </a:cubicBezTo>
                  <a:cubicBezTo>
                    <a:pt x="1273" y="3019"/>
                    <a:pt x="1902" y="2168"/>
                    <a:pt x="2710" y="1440"/>
                  </a:cubicBezTo>
                  <a:cubicBezTo>
                    <a:pt x="3153" y="1057"/>
                    <a:pt x="3634" y="723"/>
                    <a:pt x="4143" y="433"/>
                  </a:cubicBezTo>
                  <a:cubicBezTo>
                    <a:pt x="4396" y="290"/>
                    <a:pt x="4608" y="233"/>
                    <a:pt x="4270" y="67"/>
                  </a:cubicBezTo>
                  <a:cubicBezTo>
                    <a:pt x="4175" y="20"/>
                    <a:pt x="4082" y="1"/>
                    <a:pt x="3989" y="1"/>
                  </a:cubicBezTo>
                  <a:close/>
                </a:path>
              </a:pathLst>
            </a:custGeom>
            <a:solidFill>
              <a:srgbClr val="191919">
                <a:alpha val="53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" name="Google Shape;1723;p56"/>
            <p:cNvGrpSpPr/>
            <p:nvPr/>
          </p:nvGrpSpPr>
          <p:grpSpPr>
            <a:xfrm>
              <a:off x="-4960839" y="1701135"/>
              <a:ext cx="567904" cy="425688"/>
              <a:chOff x="-4960839" y="1701135"/>
              <a:chExt cx="567904" cy="425688"/>
            </a:xfrm>
          </p:grpSpPr>
          <p:sp>
            <p:nvSpPr>
              <p:cNvPr id="128" name="Google Shape;1724;p56"/>
              <p:cNvSpPr/>
              <p:nvPr/>
            </p:nvSpPr>
            <p:spPr>
              <a:xfrm>
                <a:off x="-4960839" y="1701135"/>
                <a:ext cx="567904" cy="425688"/>
              </a:xfrm>
              <a:custGeom>
                <a:avLst/>
                <a:gdLst/>
                <a:ahLst/>
                <a:cxnLst/>
                <a:rect l="l" t="t" r="r" b="b"/>
                <a:pathLst>
                  <a:path w="7080" h="5307" extrusionOk="0">
                    <a:moveTo>
                      <a:pt x="6210" y="1"/>
                    </a:moveTo>
                    <a:cubicBezTo>
                      <a:pt x="6213" y="1"/>
                      <a:pt x="6217" y="2"/>
                      <a:pt x="6220" y="2"/>
                    </a:cubicBezTo>
                    <a:lnTo>
                      <a:pt x="6220" y="2"/>
                    </a:lnTo>
                    <a:cubicBezTo>
                      <a:pt x="6217" y="1"/>
                      <a:pt x="6213" y="1"/>
                      <a:pt x="6210" y="1"/>
                    </a:cubicBezTo>
                    <a:close/>
                    <a:moveTo>
                      <a:pt x="6220" y="2"/>
                    </a:moveTo>
                    <a:cubicBezTo>
                      <a:pt x="6356" y="22"/>
                      <a:pt x="6439" y="93"/>
                      <a:pt x="6484" y="188"/>
                    </a:cubicBezTo>
                    <a:cubicBezTo>
                      <a:pt x="6584" y="403"/>
                      <a:pt x="6505" y="577"/>
                      <a:pt x="6343" y="735"/>
                    </a:cubicBezTo>
                    <a:cubicBezTo>
                      <a:pt x="5173" y="1878"/>
                      <a:pt x="4002" y="3020"/>
                      <a:pt x="2832" y="4163"/>
                    </a:cubicBezTo>
                    <a:cubicBezTo>
                      <a:pt x="2678" y="4313"/>
                      <a:pt x="2519" y="4465"/>
                      <a:pt x="2319" y="4541"/>
                    </a:cubicBezTo>
                    <a:cubicBezTo>
                      <a:pt x="2057" y="4640"/>
                      <a:pt x="1788" y="4668"/>
                      <a:pt x="1516" y="4668"/>
                    </a:cubicBezTo>
                    <a:cubicBezTo>
                      <a:pt x="1142" y="4668"/>
                      <a:pt x="762" y="4614"/>
                      <a:pt x="385" y="4614"/>
                    </a:cubicBezTo>
                    <a:cubicBezTo>
                      <a:pt x="258" y="4614"/>
                      <a:pt x="131" y="4620"/>
                      <a:pt x="5" y="4637"/>
                    </a:cubicBezTo>
                    <a:cubicBezTo>
                      <a:pt x="0" y="4792"/>
                      <a:pt x="81" y="4962"/>
                      <a:pt x="133" y="5114"/>
                    </a:cubicBezTo>
                    <a:cubicBezTo>
                      <a:pt x="186" y="5271"/>
                      <a:pt x="648" y="5296"/>
                      <a:pt x="1012" y="5296"/>
                    </a:cubicBezTo>
                    <a:cubicBezTo>
                      <a:pt x="1181" y="5296"/>
                      <a:pt x="1328" y="5291"/>
                      <a:pt x="1404" y="5291"/>
                    </a:cubicBezTo>
                    <a:cubicBezTo>
                      <a:pt x="1414" y="5291"/>
                      <a:pt x="1423" y="5291"/>
                      <a:pt x="1430" y="5291"/>
                    </a:cubicBezTo>
                    <a:cubicBezTo>
                      <a:pt x="1607" y="5295"/>
                      <a:pt x="1785" y="5307"/>
                      <a:pt x="1961" y="5307"/>
                    </a:cubicBezTo>
                    <a:cubicBezTo>
                      <a:pt x="2253" y="5307"/>
                      <a:pt x="2539" y="5274"/>
                      <a:pt x="2801" y="5117"/>
                    </a:cubicBezTo>
                    <a:cubicBezTo>
                      <a:pt x="3231" y="4858"/>
                      <a:pt x="3537" y="4332"/>
                      <a:pt x="3867" y="3960"/>
                    </a:cubicBezTo>
                    <a:cubicBezTo>
                      <a:pt x="4641" y="3094"/>
                      <a:pt x="5472" y="2278"/>
                      <a:pt x="6353" y="1520"/>
                    </a:cubicBezTo>
                    <a:cubicBezTo>
                      <a:pt x="6562" y="1342"/>
                      <a:pt x="6780" y="1155"/>
                      <a:pt x="6883" y="899"/>
                    </a:cubicBezTo>
                    <a:cubicBezTo>
                      <a:pt x="7080" y="406"/>
                      <a:pt x="6672" y="65"/>
                      <a:pt x="622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725;p56"/>
              <p:cNvSpPr/>
              <p:nvPr/>
            </p:nvSpPr>
            <p:spPr>
              <a:xfrm>
                <a:off x="-4960839" y="1701135"/>
                <a:ext cx="567904" cy="425688"/>
              </a:xfrm>
              <a:custGeom>
                <a:avLst/>
                <a:gdLst/>
                <a:ahLst/>
                <a:cxnLst/>
                <a:rect l="l" t="t" r="r" b="b"/>
                <a:pathLst>
                  <a:path w="7080" h="5307" extrusionOk="0">
                    <a:moveTo>
                      <a:pt x="6210" y="1"/>
                    </a:moveTo>
                    <a:cubicBezTo>
                      <a:pt x="6213" y="1"/>
                      <a:pt x="6217" y="2"/>
                      <a:pt x="6220" y="2"/>
                    </a:cubicBezTo>
                    <a:lnTo>
                      <a:pt x="6220" y="2"/>
                    </a:lnTo>
                    <a:cubicBezTo>
                      <a:pt x="6217" y="1"/>
                      <a:pt x="6213" y="1"/>
                      <a:pt x="6210" y="1"/>
                    </a:cubicBezTo>
                    <a:close/>
                    <a:moveTo>
                      <a:pt x="6220" y="2"/>
                    </a:moveTo>
                    <a:cubicBezTo>
                      <a:pt x="6356" y="22"/>
                      <a:pt x="6439" y="93"/>
                      <a:pt x="6484" y="188"/>
                    </a:cubicBezTo>
                    <a:cubicBezTo>
                      <a:pt x="6584" y="403"/>
                      <a:pt x="6505" y="577"/>
                      <a:pt x="6343" y="735"/>
                    </a:cubicBezTo>
                    <a:cubicBezTo>
                      <a:pt x="5173" y="1878"/>
                      <a:pt x="4002" y="3020"/>
                      <a:pt x="2832" y="4163"/>
                    </a:cubicBezTo>
                    <a:cubicBezTo>
                      <a:pt x="2678" y="4313"/>
                      <a:pt x="2519" y="4465"/>
                      <a:pt x="2319" y="4541"/>
                    </a:cubicBezTo>
                    <a:cubicBezTo>
                      <a:pt x="2057" y="4640"/>
                      <a:pt x="1788" y="4668"/>
                      <a:pt x="1516" y="4668"/>
                    </a:cubicBezTo>
                    <a:cubicBezTo>
                      <a:pt x="1142" y="4668"/>
                      <a:pt x="762" y="4614"/>
                      <a:pt x="385" y="4614"/>
                    </a:cubicBezTo>
                    <a:cubicBezTo>
                      <a:pt x="258" y="4614"/>
                      <a:pt x="131" y="4620"/>
                      <a:pt x="5" y="4637"/>
                    </a:cubicBezTo>
                    <a:cubicBezTo>
                      <a:pt x="0" y="4792"/>
                      <a:pt x="81" y="4962"/>
                      <a:pt x="133" y="5114"/>
                    </a:cubicBezTo>
                    <a:cubicBezTo>
                      <a:pt x="186" y="5271"/>
                      <a:pt x="648" y="5296"/>
                      <a:pt x="1012" y="5296"/>
                    </a:cubicBezTo>
                    <a:cubicBezTo>
                      <a:pt x="1181" y="5296"/>
                      <a:pt x="1328" y="5291"/>
                      <a:pt x="1404" y="5291"/>
                    </a:cubicBezTo>
                    <a:cubicBezTo>
                      <a:pt x="1414" y="5291"/>
                      <a:pt x="1423" y="5291"/>
                      <a:pt x="1430" y="5291"/>
                    </a:cubicBezTo>
                    <a:cubicBezTo>
                      <a:pt x="1607" y="5295"/>
                      <a:pt x="1785" y="5307"/>
                      <a:pt x="1961" y="5307"/>
                    </a:cubicBezTo>
                    <a:cubicBezTo>
                      <a:pt x="2253" y="5307"/>
                      <a:pt x="2539" y="5274"/>
                      <a:pt x="2801" y="5117"/>
                    </a:cubicBezTo>
                    <a:cubicBezTo>
                      <a:pt x="3231" y="4858"/>
                      <a:pt x="3537" y="4332"/>
                      <a:pt x="3867" y="3960"/>
                    </a:cubicBezTo>
                    <a:cubicBezTo>
                      <a:pt x="4641" y="3094"/>
                      <a:pt x="5472" y="2278"/>
                      <a:pt x="6353" y="1520"/>
                    </a:cubicBezTo>
                    <a:cubicBezTo>
                      <a:pt x="6562" y="1342"/>
                      <a:pt x="6780" y="1155"/>
                      <a:pt x="6883" y="899"/>
                    </a:cubicBezTo>
                    <a:cubicBezTo>
                      <a:pt x="7080" y="406"/>
                      <a:pt x="6672" y="65"/>
                      <a:pt x="6220" y="2"/>
                    </a:cubicBezTo>
                    <a:close/>
                  </a:path>
                </a:pathLst>
              </a:custGeom>
              <a:solidFill>
                <a:srgbClr val="191919">
                  <a:alpha val="5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" name="Google Shape;1726;p56"/>
            <p:cNvSpPr/>
            <p:nvPr/>
          </p:nvSpPr>
          <p:spPr>
            <a:xfrm>
              <a:off x="-5695122" y="3143229"/>
              <a:ext cx="222750" cy="303524"/>
            </a:xfrm>
            <a:custGeom>
              <a:avLst/>
              <a:gdLst/>
              <a:ahLst/>
              <a:cxnLst/>
              <a:rect l="l" t="t" r="r" b="b"/>
              <a:pathLst>
                <a:path w="2777" h="3784" extrusionOk="0">
                  <a:moveTo>
                    <a:pt x="2011" y="1"/>
                  </a:moveTo>
                  <a:cubicBezTo>
                    <a:pt x="1820" y="1"/>
                    <a:pt x="1631" y="29"/>
                    <a:pt x="1496" y="58"/>
                  </a:cubicBezTo>
                  <a:cubicBezTo>
                    <a:pt x="1059" y="151"/>
                    <a:pt x="652" y="394"/>
                    <a:pt x="390" y="760"/>
                  </a:cubicBezTo>
                  <a:cubicBezTo>
                    <a:pt x="238" y="973"/>
                    <a:pt x="158" y="1230"/>
                    <a:pt x="115" y="1489"/>
                  </a:cubicBezTo>
                  <a:cubicBezTo>
                    <a:pt x="1" y="2181"/>
                    <a:pt x="84" y="2836"/>
                    <a:pt x="659" y="3300"/>
                  </a:cubicBezTo>
                  <a:cubicBezTo>
                    <a:pt x="965" y="3546"/>
                    <a:pt x="1469" y="3783"/>
                    <a:pt x="1907" y="3783"/>
                  </a:cubicBezTo>
                  <a:cubicBezTo>
                    <a:pt x="2012" y="3783"/>
                    <a:pt x="2113" y="3770"/>
                    <a:pt x="2207" y="3739"/>
                  </a:cubicBezTo>
                  <a:cubicBezTo>
                    <a:pt x="2294" y="3710"/>
                    <a:pt x="2384" y="3681"/>
                    <a:pt x="2452" y="3619"/>
                  </a:cubicBezTo>
                  <a:cubicBezTo>
                    <a:pt x="2566" y="3515"/>
                    <a:pt x="2589" y="3324"/>
                    <a:pt x="2502" y="3196"/>
                  </a:cubicBezTo>
                  <a:cubicBezTo>
                    <a:pt x="2490" y="3179"/>
                    <a:pt x="2477" y="3164"/>
                    <a:pt x="2460" y="3152"/>
                  </a:cubicBezTo>
                  <a:cubicBezTo>
                    <a:pt x="2438" y="3137"/>
                    <a:pt x="2412" y="3132"/>
                    <a:pt x="2385" y="3132"/>
                  </a:cubicBezTo>
                  <a:cubicBezTo>
                    <a:pt x="2346" y="3132"/>
                    <a:pt x="2303" y="3144"/>
                    <a:pt x="2264" y="3154"/>
                  </a:cubicBezTo>
                  <a:cubicBezTo>
                    <a:pt x="2148" y="3187"/>
                    <a:pt x="2028" y="3204"/>
                    <a:pt x="1908" y="3204"/>
                  </a:cubicBezTo>
                  <a:cubicBezTo>
                    <a:pt x="1630" y="3204"/>
                    <a:pt x="1351" y="3116"/>
                    <a:pt x="1127" y="2950"/>
                  </a:cubicBezTo>
                  <a:cubicBezTo>
                    <a:pt x="1021" y="2873"/>
                    <a:pt x="930" y="2789"/>
                    <a:pt x="857" y="2696"/>
                  </a:cubicBezTo>
                  <a:cubicBezTo>
                    <a:pt x="738" y="2544"/>
                    <a:pt x="664" y="2368"/>
                    <a:pt x="650" y="2150"/>
                  </a:cubicBezTo>
                  <a:cubicBezTo>
                    <a:pt x="631" y="1877"/>
                    <a:pt x="632" y="1596"/>
                    <a:pt x="711" y="1334"/>
                  </a:cubicBezTo>
                  <a:cubicBezTo>
                    <a:pt x="874" y="799"/>
                    <a:pt x="1455" y="528"/>
                    <a:pt x="2005" y="528"/>
                  </a:cubicBezTo>
                  <a:cubicBezTo>
                    <a:pt x="2142" y="528"/>
                    <a:pt x="2276" y="545"/>
                    <a:pt x="2402" y="578"/>
                  </a:cubicBezTo>
                  <a:cubicBezTo>
                    <a:pt x="2452" y="591"/>
                    <a:pt x="2504" y="611"/>
                    <a:pt x="2555" y="611"/>
                  </a:cubicBezTo>
                  <a:cubicBezTo>
                    <a:pt x="2565" y="611"/>
                    <a:pt x="2575" y="610"/>
                    <a:pt x="2585" y="608"/>
                  </a:cubicBezTo>
                  <a:cubicBezTo>
                    <a:pt x="2736" y="582"/>
                    <a:pt x="2776" y="362"/>
                    <a:pt x="2685" y="237"/>
                  </a:cubicBezTo>
                  <a:cubicBezTo>
                    <a:pt x="2551" y="55"/>
                    <a:pt x="2279" y="1"/>
                    <a:pt x="2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727;p56"/>
            <p:cNvGrpSpPr/>
            <p:nvPr/>
          </p:nvGrpSpPr>
          <p:grpSpPr>
            <a:xfrm>
              <a:off x="-5640255" y="1418299"/>
              <a:ext cx="760254" cy="2067076"/>
              <a:chOff x="-5640255" y="1418299"/>
              <a:chExt cx="760254" cy="2067076"/>
            </a:xfrm>
          </p:grpSpPr>
          <p:sp>
            <p:nvSpPr>
              <p:cNvPr id="126" name="Google Shape;1728;p56"/>
              <p:cNvSpPr/>
              <p:nvPr/>
            </p:nvSpPr>
            <p:spPr>
              <a:xfrm>
                <a:off x="-5640255" y="1418299"/>
                <a:ext cx="760254" cy="2067076"/>
              </a:xfrm>
              <a:custGeom>
                <a:avLst/>
                <a:gdLst/>
                <a:ahLst/>
                <a:cxnLst/>
                <a:rect l="l" t="t" r="r" b="b"/>
                <a:pathLst>
                  <a:path w="9478" h="25770" extrusionOk="0">
                    <a:moveTo>
                      <a:pt x="6544" y="1"/>
                    </a:moveTo>
                    <a:cubicBezTo>
                      <a:pt x="6349" y="1"/>
                      <a:pt x="6153" y="18"/>
                      <a:pt x="5959" y="48"/>
                    </a:cubicBezTo>
                    <a:cubicBezTo>
                      <a:pt x="5235" y="158"/>
                      <a:pt x="4528" y="445"/>
                      <a:pt x="3985" y="937"/>
                    </a:cubicBezTo>
                    <a:cubicBezTo>
                      <a:pt x="3383" y="1483"/>
                      <a:pt x="3234" y="2113"/>
                      <a:pt x="3044" y="2861"/>
                    </a:cubicBezTo>
                    <a:cubicBezTo>
                      <a:pt x="2825" y="3715"/>
                      <a:pt x="2591" y="4556"/>
                      <a:pt x="2431" y="5429"/>
                    </a:cubicBezTo>
                    <a:cubicBezTo>
                      <a:pt x="2113" y="7165"/>
                      <a:pt x="1908" y="8922"/>
                      <a:pt x="1552" y="10654"/>
                    </a:cubicBezTo>
                    <a:cubicBezTo>
                      <a:pt x="1226" y="12235"/>
                      <a:pt x="849" y="13807"/>
                      <a:pt x="573" y="15400"/>
                    </a:cubicBezTo>
                    <a:cubicBezTo>
                      <a:pt x="318" y="16881"/>
                      <a:pt x="0" y="18508"/>
                      <a:pt x="340" y="20001"/>
                    </a:cubicBezTo>
                    <a:cubicBezTo>
                      <a:pt x="485" y="20641"/>
                      <a:pt x="795" y="21276"/>
                      <a:pt x="1293" y="21715"/>
                    </a:cubicBezTo>
                    <a:cubicBezTo>
                      <a:pt x="1657" y="22035"/>
                      <a:pt x="1772" y="21949"/>
                      <a:pt x="1778" y="22444"/>
                    </a:cubicBezTo>
                    <a:cubicBezTo>
                      <a:pt x="1784" y="22918"/>
                      <a:pt x="1685" y="23417"/>
                      <a:pt x="1641" y="23892"/>
                    </a:cubicBezTo>
                    <a:cubicBezTo>
                      <a:pt x="1595" y="24386"/>
                      <a:pt x="1546" y="24881"/>
                      <a:pt x="1467" y="25370"/>
                    </a:cubicBezTo>
                    <a:cubicBezTo>
                      <a:pt x="1441" y="25531"/>
                      <a:pt x="1483" y="25601"/>
                      <a:pt x="1628" y="25677"/>
                    </a:cubicBezTo>
                    <a:cubicBezTo>
                      <a:pt x="1772" y="25754"/>
                      <a:pt x="1940" y="25759"/>
                      <a:pt x="2105" y="25763"/>
                    </a:cubicBezTo>
                    <a:cubicBezTo>
                      <a:pt x="2174" y="25766"/>
                      <a:pt x="2250" y="25769"/>
                      <a:pt x="2327" y="25769"/>
                    </a:cubicBezTo>
                    <a:cubicBezTo>
                      <a:pt x="2549" y="25769"/>
                      <a:pt x="2771" y="25737"/>
                      <a:pt x="2809" y="25539"/>
                    </a:cubicBezTo>
                    <a:cubicBezTo>
                      <a:pt x="2991" y="24578"/>
                      <a:pt x="3165" y="23623"/>
                      <a:pt x="3323" y="22657"/>
                    </a:cubicBezTo>
                    <a:cubicBezTo>
                      <a:pt x="3337" y="22567"/>
                      <a:pt x="3356" y="22470"/>
                      <a:pt x="3427" y="22412"/>
                    </a:cubicBezTo>
                    <a:cubicBezTo>
                      <a:pt x="3484" y="22366"/>
                      <a:pt x="3560" y="22356"/>
                      <a:pt x="3633" y="22346"/>
                    </a:cubicBezTo>
                    <a:cubicBezTo>
                      <a:pt x="5242" y="22119"/>
                      <a:pt x="6172" y="20907"/>
                      <a:pt x="6512" y="19416"/>
                    </a:cubicBezTo>
                    <a:cubicBezTo>
                      <a:pt x="6681" y="18665"/>
                      <a:pt x="6944" y="17921"/>
                      <a:pt x="7117" y="17158"/>
                    </a:cubicBezTo>
                    <a:cubicBezTo>
                      <a:pt x="7504" y="15442"/>
                      <a:pt x="7753" y="13698"/>
                      <a:pt x="8056" y="11965"/>
                    </a:cubicBezTo>
                    <a:cubicBezTo>
                      <a:pt x="8486" y="9507"/>
                      <a:pt x="8901" y="7048"/>
                      <a:pt x="9306" y="4584"/>
                    </a:cubicBezTo>
                    <a:cubicBezTo>
                      <a:pt x="9371" y="4187"/>
                      <a:pt x="9436" y="3789"/>
                      <a:pt x="9444" y="3387"/>
                    </a:cubicBezTo>
                    <a:cubicBezTo>
                      <a:pt x="9478" y="1924"/>
                      <a:pt x="8570" y="366"/>
                      <a:pt x="7138" y="60"/>
                    </a:cubicBezTo>
                    <a:cubicBezTo>
                      <a:pt x="6943" y="19"/>
                      <a:pt x="6744" y="1"/>
                      <a:pt x="65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729;p56"/>
              <p:cNvSpPr/>
              <p:nvPr/>
            </p:nvSpPr>
            <p:spPr>
              <a:xfrm>
                <a:off x="-5640255" y="1418299"/>
                <a:ext cx="760254" cy="2067076"/>
              </a:xfrm>
              <a:custGeom>
                <a:avLst/>
                <a:gdLst/>
                <a:ahLst/>
                <a:cxnLst/>
                <a:rect l="l" t="t" r="r" b="b"/>
                <a:pathLst>
                  <a:path w="9478" h="25770" extrusionOk="0">
                    <a:moveTo>
                      <a:pt x="6544" y="1"/>
                    </a:moveTo>
                    <a:cubicBezTo>
                      <a:pt x="6349" y="1"/>
                      <a:pt x="6153" y="18"/>
                      <a:pt x="5959" y="48"/>
                    </a:cubicBezTo>
                    <a:cubicBezTo>
                      <a:pt x="5235" y="158"/>
                      <a:pt x="4528" y="445"/>
                      <a:pt x="3985" y="937"/>
                    </a:cubicBezTo>
                    <a:cubicBezTo>
                      <a:pt x="3383" y="1483"/>
                      <a:pt x="3234" y="2113"/>
                      <a:pt x="3044" y="2861"/>
                    </a:cubicBezTo>
                    <a:cubicBezTo>
                      <a:pt x="2825" y="3715"/>
                      <a:pt x="2591" y="4556"/>
                      <a:pt x="2431" y="5429"/>
                    </a:cubicBezTo>
                    <a:cubicBezTo>
                      <a:pt x="2113" y="7165"/>
                      <a:pt x="1908" y="8922"/>
                      <a:pt x="1552" y="10654"/>
                    </a:cubicBezTo>
                    <a:cubicBezTo>
                      <a:pt x="1226" y="12235"/>
                      <a:pt x="849" y="13807"/>
                      <a:pt x="573" y="15400"/>
                    </a:cubicBezTo>
                    <a:cubicBezTo>
                      <a:pt x="318" y="16881"/>
                      <a:pt x="0" y="18508"/>
                      <a:pt x="340" y="20001"/>
                    </a:cubicBezTo>
                    <a:cubicBezTo>
                      <a:pt x="485" y="20641"/>
                      <a:pt x="795" y="21276"/>
                      <a:pt x="1293" y="21715"/>
                    </a:cubicBezTo>
                    <a:cubicBezTo>
                      <a:pt x="1657" y="22035"/>
                      <a:pt x="1772" y="21949"/>
                      <a:pt x="1778" y="22444"/>
                    </a:cubicBezTo>
                    <a:cubicBezTo>
                      <a:pt x="1784" y="22918"/>
                      <a:pt x="1685" y="23417"/>
                      <a:pt x="1641" y="23892"/>
                    </a:cubicBezTo>
                    <a:cubicBezTo>
                      <a:pt x="1595" y="24386"/>
                      <a:pt x="1546" y="24881"/>
                      <a:pt x="1467" y="25370"/>
                    </a:cubicBezTo>
                    <a:cubicBezTo>
                      <a:pt x="1441" y="25531"/>
                      <a:pt x="1483" y="25601"/>
                      <a:pt x="1628" y="25677"/>
                    </a:cubicBezTo>
                    <a:cubicBezTo>
                      <a:pt x="1772" y="25754"/>
                      <a:pt x="1940" y="25759"/>
                      <a:pt x="2105" y="25763"/>
                    </a:cubicBezTo>
                    <a:cubicBezTo>
                      <a:pt x="2174" y="25766"/>
                      <a:pt x="2250" y="25769"/>
                      <a:pt x="2327" y="25769"/>
                    </a:cubicBezTo>
                    <a:cubicBezTo>
                      <a:pt x="2549" y="25769"/>
                      <a:pt x="2771" y="25737"/>
                      <a:pt x="2809" y="25539"/>
                    </a:cubicBezTo>
                    <a:cubicBezTo>
                      <a:pt x="2991" y="24578"/>
                      <a:pt x="3165" y="23623"/>
                      <a:pt x="3323" y="22657"/>
                    </a:cubicBezTo>
                    <a:cubicBezTo>
                      <a:pt x="3337" y="22567"/>
                      <a:pt x="3356" y="22470"/>
                      <a:pt x="3427" y="22412"/>
                    </a:cubicBezTo>
                    <a:cubicBezTo>
                      <a:pt x="3484" y="22366"/>
                      <a:pt x="3560" y="22356"/>
                      <a:pt x="3633" y="22346"/>
                    </a:cubicBezTo>
                    <a:cubicBezTo>
                      <a:pt x="5242" y="22119"/>
                      <a:pt x="6172" y="20907"/>
                      <a:pt x="6512" y="19416"/>
                    </a:cubicBezTo>
                    <a:cubicBezTo>
                      <a:pt x="6681" y="18665"/>
                      <a:pt x="6944" y="17921"/>
                      <a:pt x="7117" y="17158"/>
                    </a:cubicBezTo>
                    <a:cubicBezTo>
                      <a:pt x="7504" y="15442"/>
                      <a:pt x="7753" y="13698"/>
                      <a:pt x="8056" y="11965"/>
                    </a:cubicBezTo>
                    <a:cubicBezTo>
                      <a:pt x="8486" y="9507"/>
                      <a:pt x="8901" y="7048"/>
                      <a:pt x="9306" y="4584"/>
                    </a:cubicBezTo>
                    <a:cubicBezTo>
                      <a:pt x="9371" y="4187"/>
                      <a:pt x="9436" y="3789"/>
                      <a:pt x="9444" y="3387"/>
                    </a:cubicBezTo>
                    <a:cubicBezTo>
                      <a:pt x="9478" y="1924"/>
                      <a:pt x="8570" y="366"/>
                      <a:pt x="7138" y="60"/>
                    </a:cubicBezTo>
                    <a:cubicBezTo>
                      <a:pt x="6943" y="19"/>
                      <a:pt x="6744" y="1"/>
                      <a:pt x="6544" y="1"/>
                    </a:cubicBezTo>
                    <a:close/>
                  </a:path>
                </a:pathLst>
              </a:custGeom>
              <a:solidFill>
                <a:srgbClr val="FFFFFF">
                  <a:alpha val="32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" name="Google Shape;1730;p56"/>
            <p:cNvSpPr/>
            <p:nvPr/>
          </p:nvSpPr>
          <p:spPr>
            <a:xfrm>
              <a:off x="-5640576" y="1412844"/>
              <a:ext cx="645711" cy="2045018"/>
            </a:xfrm>
            <a:custGeom>
              <a:avLst/>
              <a:gdLst/>
              <a:ahLst/>
              <a:cxnLst/>
              <a:rect l="l" t="t" r="r" b="b"/>
              <a:pathLst>
                <a:path w="8050" h="25495" extrusionOk="0">
                  <a:moveTo>
                    <a:pt x="6572" y="0"/>
                  </a:moveTo>
                  <a:cubicBezTo>
                    <a:pt x="5628" y="0"/>
                    <a:pt x="4598" y="449"/>
                    <a:pt x="3987" y="1004"/>
                  </a:cubicBezTo>
                  <a:cubicBezTo>
                    <a:pt x="3385" y="1550"/>
                    <a:pt x="3236" y="2180"/>
                    <a:pt x="3044" y="2928"/>
                  </a:cubicBezTo>
                  <a:cubicBezTo>
                    <a:pt x="2826" y="3782"/>
                    <a:pt x="2592" y="4623"/>
                    <a:pt x="2432" y="5496"/>
                  </a:cubicBezTo>
                  <a:cubicBezTo>
                    <a:pt x="2114" y="7232"/>
                    <a:pt x="1910" y="8989"/>
                    <a:pt x="1553" y="10721"/>
                  </a:cubicBezTo>
                  <a:cubicBezTo>
                    <a:pt x="1227" y="12302"/>
                    <a:pt x="851" y="13874"/>
                    <a:pt x="575" y="15466"/>
                  </a:cubicBezTo>
                  <a:cubicBezTo>
                    <a:pt x="320" y="16948"/>
                    <a:pt x="1" y="18575"/>
                    <a:pt x="342" y="20067"/>
                  </a:cubicBezTo>
                  <a:cubicBezTo>
                    <a:pt x="487" y="20708"/>
                    <a:pt x="796" y="21343"/>
                    <a:pt x="1294" y="21781"/>
                  </a:cubicBezTo>
                  <a:cubicBezTo>
                    <a:pt x="1658" y="22102"/>
                    <a:pt x="1774" y="22015"/>
                    <a:pt x="1780" y="22511"/>
                  </a:cubicBezTo>
                  <a:cubicBezTo>
                    <a:pt x="1785" y="22985"/>
                    <a:pt x="1687" y="23484"/>
                    <a:pt x="1642" y="23958"/>
                  </a:cubicBezTo>
                  <a:cubicBezTo>
                    <a:pt x="1621" y="24181"/>
                    <a:pt x="1389" y="25495"/>
                    <a:pt x="1727" y="25495"/>
                  </a:cubicBezTo>
                  <a:cubicBezTo>
                    <a:pt x="1797" y="25495"/>
                    <a:pt x="1891" y="25439"/>
                    <a:pt x="2016" y="25306"/>
                  </a:cubicBezTo>
                  <a:cubicBezTo>
                    <a:pt x="2025" y="25296"/>
                    <a:pt x="2036" y="25285"/>
                    <a:pt x="2045" y="25271"/>
                  </a:cubicBezTo>
                  <a:cubicBezTo>
                    <a:pt x="2243" y="24978"/>
                    <a:pt x="2244" y="24051"/>
                    <a:pt x="2302" y="23731"/>
                  </a:cubicBezTo>
                  <a:cubicBezTo>
                    <a:pt x="2390" y="23238"/>
                    <a:pt x="2478" y="22744"/>
                    <a:pt x="2566" y="22249"/>
                  </a:cubicBezTo>
                  <a:cubicBezTo>
                    <a:pt x="2657" y="21742"/>
                    <a:pt x="1937" y="21314"/>
                    <a:pt x="1774" y="20880"/>
                  </a:cubicBezTo>
                  <a:cubicBezTo>
                    <a:pt x="1514" y="20190"/>
                    <a:pt x="1626" y="19480"/>
                    <a:pt x="1755" y="18757"/>
                  </a:cubicBezTo>
                  <a:cubicBezTo>
                    <a:pt x="1876" y="18083"/>
                    <a:pt x="2065" y="17424"/>
                    <a:pt x="2239" y="16763"/>
                  </a:cubicBezTo>
                  <a:cubicBezTo>
                    <a:pt x="3502" y="11999"/>
                    <a:pt x="4135" y="7159"/>
                    <a:pt x="5483" y="2400"/>
                  </a:cubicBezTo>
                  <a:cubicBezTo>
                    <a:pt x="5785" y="1335"/>
                    <a:pt x="6413" y="460"/>
                    <a:pt x="7478" y="460"/>
                  </a:cubicBezTo>
                  <a:cubicBezTo>
                    <a:pt x="7656" y="460"/>
                    <a:pt x="7846" y="484"/>
                    <a:pt x="8049" y="537"/>
                  </a:cubicBezTo>
                  <a:cubicBezTo>
                    <a:pt x="7655" y="156"/>
                    <a:pt x="7129" y="0"/>
                    <a:pt x="6572" y="0"/>
                  </a:cubicBezTo>
                  <a:close/>
                </a:path>
              </a:pathLst>
            </a:custGeom>
            <a:solidFill>
              <a:srgbClr val="191919">
                <a:alpha val="26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31;p56"/>
            <p:cNvSpPr/>
            <p:nvPr/>
          </p:nvSpPr>
          <p:spPr>
            <a:xfrm>
              <a:off x="-5584987" y="3423739"/>
              <a:ext cx="195718" cy="203900"/>
            </a:xfrm>
            <a:custGeom>
              <a:avLst/>
              <a:gdLst/>
              <a:ahLst/>
              <a:cxnLst/>
              <a:rect l="l" t="t" r="r" b="b"/>
              <a:pathLst>
                <a:path w="2440" h="2542" extrusionOk="0">
                  <a:moveTo>
                    <a:pt x="1344" y="0"/>
                  </a:moveTo>
                  <a:cubicBezTo>
                    <a:pt x="1050" y="0"/>
                    <a:pt x="758" y="72"/>
                    <a:pt x="643" y="277"/>
                  </a:cubicBezTo>
                  <a:cubicBezTo>
                    <a:pt x="525" y="488"/>
                    <a:pt x="413" y="704"/>
                    <a:pt x="308" y="923"/>
                  </a:cubicBezTo>
                  <a:cubicBezTo>
                    <a:pt x="221" y="1105"/>
                    <a:pt x="64" y="1342"/>
                    <a:pt x="40" y="1542"/>
                  </a:cubicBezTo>
                  <a:cubicBezTo>
                    <a:pt x="1" y="1877"/>
                    <a:pt x="308" y="2153"/>
                    <a:pt x="572" y="2290"/>
                  </a:cubicBezTo>
                  <a:cubicBezTo>
                    <a:pt x="850" y="2436"/>
                    <a:pt x="1222" y="2542"/>
                    <a:pt x="1571" y="2542"/>
                  </a:cubicBezTo>
                  <a:cubicBezTo>
                    <a:pt x="1739" y="2542"/>
                    <a:pt x="1901" y="2517"/>
                    <a:pt x="2045" y="2462"/>
                  </a:cubicBezTo>
                  <a:cubicBezTo>
                    <a:pt x="2330" y="2353"/>
                    <a:pt x="2440" y="2026"/>
                    <a:pt x="2428" y="1744"/>
                  </a:cubicBezTo>
                  <a:cubicBezTo>
                    <a:pt x="2414" y="1371"/>
                    <a:pt x="2372" y="999"/>
                    <a:pt x="2314" y="631"/>
                  </a:cubicBezTo>
                  <a:cubicBezTo>
                    <a:pt x="2308" y="585"/>
                    <a:pt x="2300" y="540"/>
                    <a:pt x="2293" y="496"/>
                  </a:cubicBezTo>
                  <a:cubicBezTo>
                    <a:pt x="2284" y="447"/>
                    <a:pt x="2277" y="399"/>
                    <a:pt x="2257" y="353"/>
                  </a:cubicBezTo>
                  <a:cubicBezTo>
                    <a:pt x="2206" y="237"/>
                    <a:pt x="2092" y="158"/>
                    <a:pt x="1974" y="109"/>
                  </a:cubicBezTo>
                  <a:cubicBezTo>
                    <a:pt x="1826" y="48"/>
                    <a:pt x="1584" y="0"/>
                    <a:pt x="13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32;p56"/>
            <p:cNvSpPr/>
            <p:nvPr/>
          </p:nvSpPr>
          <p:spPr>
            <a:xfrm>
              <a:off x="-5578009" y="3537563"/>
              <a:ext cx="195799" cy="83581"/>
            </a:xfrm>
            <a:custGeom>
              <a:avLst/>
              <a:gdLst/>
              <a:ahLst/>
              <a:cxnLst/>
              <a:rect l="l" t="t" r="r" b="b"/>
              <a:pathLst>
                <a:path w="2441" h="1042" extrusionOk="0">
                  <a:moveTo>
                    <a:pt x="603" y="1"/>
                  </a:moveTo>
                  <a:cubicBezTo>
                    <a:pt x="317" y="1"/>
                    <a:pt x="0" y="61"/>
                    <a:pt x="13" y="346"/>
                  </a:cubicBezTo>
                  <a:cubicBezTo>
                    <a:pt x="20" y="511"/>
                    <a:pt x="139" y="652"/>
                    <a:pt x="275" y="746"/>
                  </a:cubicBezTo>
                  <a:cubicBezTo>
                    <a:pt x="575" y="954"/>
                    <a:pt x="958" y="991"/>
                    <a:pt x="1319" y="1022"/>
                  </a:cubicBezTo>
                  <a:cubicBezTo>
                    <a:pt x="1420" y="1032"/>
                    <a:pt x="1521" y="1041"/>
                    <a:pt x="1621" y="1041"/>
                  </a:cubicBezTo>
                  <a:cubicBezTo>
                    <a:pt x="1644" y="1041"/>
                    <a:pt x="1666" y="1041"/>
                    <a:pt x="1688" y="1040"/>
                  </a:cubicBezTo>
                  <a:cubicBezTo>
                    <a:pt x="2148" y="1022"/>
                    <a:pt x="2440" y="660"/>
                    <a:pt x="2012" y="352"/>
                  </a:cubicBezTo>
                  <a:cubicBezTo>
                    <a:pt x="1908" y="278"/>
                    <a:pt x="1794" y="221"/>
                    <a:pt x="1672" y="178"/>
                  </a:cubicBezTo>
                  <a:cubicBezTo>
                    <a:pt x="1442" y="92"/>
                    <a:pt x="1189" y="54"/>
                    <a:pt x="954" y="25"/>
                  </a:cubicBezTo>
                  <a:cubicBezTo>
                    <a:pt x="871" y="15"/>
                    <a:pt x="740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33;p56"/>
            <p:cNvSpPr/>
            <p:nvPr/>
          </p:nvSpPr>
          <p:spPr>
            <a:xfrm>
              <a:off x="-5540388" y="3269326"/>
              <a:ext cx="195077" cy="100266"/>
            </a:xfrm>
            <a:custGeom>
              <a:avLst/>
              <a:gdLst/>
              <a:ahLst/>
              <a:cxnLst/>
              <a:rect l="l" t="t" r="r" b="b"/>
              <a:pathLst>
                <a:path w="2432" h="1250" extrusionOk="0">
                  <a:moveTo>
                    <a:pt x="1056" y="1"/>
                  </a:moveTo>
                  <a:cubicBezTo>
                    <a:pt x="818" y="1"/>
                    <a:pt x="581" y="57"/>
                    <a:pt x="372" y="169"/>
                  </a:cubicBezTo>
                  <a:cubicBezTo>
                    <a:pt x="229" y="247"/>
                    <a:pt x="96" y="369"/>
                    <a:pt x="40" y="511"/>
                  </a:cubicBezTo>
                  <a:cubicBezTo>
                    <a:pt x="0" y="614"/>
                    <a:pt x="0" y="728"/>
                    <a:pt x="63" y="848"/>
                  </a:cubicBezTo>
                  <a:cubicBezTo>
                    <a:pt x="105" y="927"/>
                    <a:pt x="165" y="1003"/>
                    <a:pt x="251" y="1030"/>
                  </a:cubicBezTo>
                  <a:cubicBezTo>
                    <a:pt x="265" y="1034"/>
                    <a:pt x="281" y="1037"/>
                    <a:pt x="296" y="1037"/>
                  </a:cubicBezTo>
                  <a:cubicBezTo>
                    <a:pt x="314" y="1037"/>
                    <a:pt x="331" y="1033"/>
                    <a:pt x="346" y="1024"/>
                  </a:cubicBezTo>
                  <a:cubicBezTo>
                    <a:pt x="374" y="1007"/>
                    <a:pt x="387" y="977"/>
                    <a:pt x="400" y="946"/>
                  </a:cubicBezTo>
                  <a:cubicBezTo>
                    <a:pt x="463" y="801"/>
                    <a:pt x="523" y="747"/>
                    <a:pt x="678" y="695"/>
                  </a:cubicBezTo>
                  <a:cubicBezTo>
                    <a:pt x="772" y="665"/>
                    <a:pt x="872" y="652"/>
                    <a:pt x="973" y="652"/>
                  </a:cubicBezTo>
                  <a:cubicBezTo>
                    <a:pt x="1050" y="652"/>
                    <a:pt x="1126" y="659"/>
                    <a:pt x="1200" y="672"/>
                  </a:cubicBezTo>
                  <a:cubicBezTo>
                    <a:pt x="1468" y="719"/>
                    <a:pt x="1818" y="851"/>
                    <a:pt x="1803" y="1178"/>
                  </a:cubicBezTo>
                  <a:cubicBezTo>
                    <a:pt x="1801" y="1196"/>
                    <a:pt x="1800" y="1214"/>
                    <a:pt x="1809" y="1229"/>
                  </a:cubicBezTo>
                  <a:cubicBezTo>
                    <a:pt x="1818" y="1244"/>
                    <a:pt x="1834" y="1250"/>
                    <a:pt x="1851" y="1250"/>
                  </a:cubicBezTo>
                  <a:cubicBezTo>
                    <a:pt x="1871" y="1250"/>
                    <a:pt x="1893" y="1243"/>
                    <a:pt x="1910" y="1233"/>
                  </a:cubicBezTo>
                  <a:cubicBezTo>
                    <a:pt x="2431" y="942"/>
                    <a:pt x="2219" y="453"/>
                    <a:pt x="1790" y="199"/>
                  </a:cubicBezTo>
                  <a:cubicBezTo>
                    <a:pt x="1570" y="67"/>
                    <a:pt x="1313" y="1"/>
                    <a:pt x="1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34;p56"/>
            <p:cNvSpPr/>
            <p:nvPr/>
          </p:nvSpPr>
          <p:spPr>
            <a:xfrm>
              <a:off x="-5638571" y="2320149"/>
              <a:ext cx="488735" cy="628305"/>
            </a:xfrm>
            <a:custGeom>
              <a:avLst/>
              <a:gdLst/>
              <a:ahLst/>
              <a:cxnLst/>
              <a:rect l="l" t="t" r="r" b="b"/>
              <a:pathLst>
                <a:path w="6093" h="7833" extrusionOk="0">
                  <a:moveTo>
                    <a:pt x="3504" y="0"/>
                  </a:moveTo>
                  <a:cubicBezTo>
                    <a:pt x="2738" y="0"/>
                    <a:pt x="2019" y="272"/>
                    <a:pt x="1480" y="851"/>
                  </a:cubicBezTo>
                  <a:cubicBezTo>
                    <a:pt x="1453" y="880"/>
                    <a:pt x="1428" y="910"/>
                    <a:pt x="1404" y="940"/>
                  </a:cubicBezTo>
                  <a:cubicBezTo>
                    <a:pt x="1082" y="1349"/>
                    <a:pt x="1025" y="1884"/>
                    <a:pt x="906" y="2389"/>
                  </a:cubicBezTo>
                  <a:cubicBezTo>
                    <a:pt x="608" y="3654"/>
                    <a:pt x="412" y="4939"/>
                    <a:pt x="235" y="6226"/>
                  </a:cubicBezTo>
                  <a:cubicBezTo>
                    <a:pt x="161" y="6758"/>
                    <a:pt x="97" y="7300"/>
                    <a:pt x="160" y="7833"/>
                  </a:cubicBezTo>
                  <a:cubicBezTo>
                    <a:pt x="0" y="6466"/>
                    <a:pt x="1358" y="5820"/>
                    <a:pt x="2725" y="5820"/>
                  </a:cubicBezTo>
                  <a:cubicBezTo>
                    <a:pt x="3720" y="5820"/>
                    <a:pt x="4719" y="6162"/>
                    <a:pt x="5142" y="6818"/>
                  </a:cubicBezTo>
                  <a:cubicBezTo>
                    <a:pt x="5344" y="5963"/>
                    <a:pt x="5481" y="5094"/>
                    <a:pt x="5618" y="4226"/>
                  </a:cubicBezTo>
                  <a:cubicBezTo>
                    <a:pt x="5764" y="3301"/>
                    <a:pt x="5910" y="2376"/>
                    <a:pt x="6056" y="1452"/>
                  </a:cubicBezTo>
                  <a:cubicBezTo>
                    <a:pt x="6073" y="1339"/>
                    <a:pt x="6092" y="1223"/>
                    <a:pt x="6070" y="1110"/>
                  </a:cubicBezTo>
                  <a:cubicBezTo>
                    <a:pt x="5937" y="414"/>
                    <a:pt x="4400" y="72"/>
                    <a:pt x="3829" y="16"/>
                  </a:cubicBezTo>
                  <a:cubicBezTo>
                    <a:pt x="3720" y="6"/>
                    <a:pt x="3611" y="0"/>
                    <a:pt x="3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35;p56"/>
            <p:cNvSpPr/>
            <p:nvPr/>
          </p:nvSpPr>
          <p:spPr>
            <a:xfrm>
              <a:off x="-5558998" y="1958864"/>
              <a:ext cx="667769" cy="370341"/>
            </a:xfrm>
            <a:custGeom>
              <a:avLst/>
              <a:gdLst/>
              <a:ahLst/>
              <a:cxnLst/>
              <a:rect l="l" t="t" r="r" b="b"/>
              <a:pathLst>
                <a:path w="8325" h="4617" extrusionOk="0">
                  <a:moveTo>
                    <a:pt x="3475" y="1"/>
                  </a:moveTo>
                  <a:cubicBezTo>
                    <a:pt x="3040" y="1"/>
                    <a:pt x="2606" y="46"/>
                    <a:pt x="2186" y="144"/>
                  </a:cubicBezTo>
                  <a:cubicBezTo>
                    <a:pt x="1605" y="280"/>
                    <a:pt x="874" y="346"/>
                    <a:pt x="665" y="1013"/>
                  </a:cubicBezTo>
                  <a:cubicBezTo>
                    <a:pt x="428" y="1759"/>
                    <a:pt x="146" y="2558"/>
                    <a:pt x="35" y="3327"/>
                  </a:cubicBezTo>
                  <a:cubicBezTo>
                    <a:pt x="16" y="3449"/>
                    <a:pt x="1" y="3584"/>
                    <a:pt x="63" y="3692"/>
                  </a:cubicBezTo>
                  <a:cubicBezTo>
                    <a:pt x="104" y="3763"/>
                    <a:pt x="172" y="3811"/>
                    <a:pt x="246" y="3844"/>
                  </a:cubicBezTo>
                  <a:cubicBezTo>
                    <a:pt x="301" y="3869"/>
                    <a:pt x="362" y="3886"/>
                    <a:pt x="422" y="3886"/>
                  </a:cubicBezTo>
                  <a:cubicBezTo>
                    <a:pt x="458" y="3886"/>
                    <a:pt x="494" y="3880"/>
                    <a:pt x="529" y="3866"/>
                  </a:cubicBezTo>
                  <a:cubicBezTo>
                    <a:pt x="710" y="3792"/>
                    <a:pt x="644" y="3461"/>
                    <a:pt x="801" y="3308"/>
                  </a:cubicBezTo>
                  <a:cubicBezTo>
                    <a:pt x="978" y="3132"/>
                    <a:pt x="1258" y="3059"/>
                    <a:pt x="1497" y="3017"/>
                  </a:cubicBezTo>
                  <a:cubicBezTo>
                    <a:pt x="1888" y="2948"/>
                    <a:pt x="2284" y="2914"/>
                    <a:pt x="2681" y="2914"/>
                  </a:cubicBezTo>
                  <a:cubicBezTo>
                    <a:pt x="4360" y="2914"/>
                    <a:pt x="6040" y="3519"/>
                    <a:pt x="7313" y="4617"/>
                  </a:cubicBezTo>
                  <a:lnTo>
                    <a:pt x="8324" y="2155"/>
                  </a:lnTo>
                  <a:cubicBezTo>
                    <a:pt x="7338" y="1023"/>
                    <a:pt x="5925" y="293"/>
                    <a:pt x="4445" y="73"/>
                  </a:cubicBezTo>
                  <a:cubicBezTo>
                    <a:pt x="4126" y="26"/>
                    <a:pt x="3800" y="1"/>
                    <a:pt x="3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36;p56"/>
            <p:cNvSpPr/>
            <p:nvPr/>
          </p:nvSpPr>
          <p:spPr>
            <a:xfrm>
              <a:off x="-5558115" y="2135095"/>
              <a:ext cx="605284" cy="199007"/>
            </a:xfrm>
            <a:custGeom>
              <a:avLst/>
              <a:gdLst/>
              <a:ahLst/>
              <a:cxnLst/>
              <a:rect l="l" t="t" r="r" b="b"/>
              <a:pathLst>
                <a:path w="7546" h="2481" extrusionOk="0">
                  <a:moveTo>
                    <a:pt x="2832" y="0"/>
                  </a:moveTo>
                  <a:cubicBezTo>
                    <a:pt x="1724" y="0"/>
                    <a:pt x="535" y="367"/>
                    <a:pt x="40" y="1317"/>
                  </a:cubicBezTo>
                  <a:cubicBezTo>
                    <a:pt x="20" y="1354"/>
                    <a:pt x="0" y="1396"/>
                    <a:pt x="1" y="1438"/>
                  </a:cubicBezTo>
                  <a:cubicBezTo>
                    <a:pt x="4" y="1516"/>
                    <a:pt x="73" y="1578"/>
                    <a:pt x="147" y="1607"/>
                  </a:cubicBezTo>
                  <a:cubicBezTo>
                    <a:pt x="219" y="1636"/>
                    <a:pt x="300" y="1642"/>
                    <a:pt x="374" y="1670"/>
                  </a:cubicBezTo>
                  <a:cubicBezTo>
                    <a:pt x="398" y="1679"/>
                    <a:pt x="424" y="1689"/>
                    <a:pt x="449" y="1689"/>
                  </a:cubicBezTo>
                  <a:cubicBezTo>
                    <a:pt x="456" y="1689"/>
                    <a:pt x="463" y="1689"/>
                    <a:pt x="470" y="1686"/>
                  </a:cubicBezTo>
                  <a:cubicBezTo>
                    <a:pt x="498" y="1677"/>
                    <a:pt x="518" y="1652"/>
                    <a:pt x="533" y="1629"/>
                  </a:cubicBezTo>
                  <a:cubicBezTo>
                    <a:pt x="1032" y="918"/>
                    <a:pt x="1712" y="718"/>
                    <a:pt x="2456" y="718"/>
                  </a:cubicBezTo>
                  <a:cubicBezTo>
                    <a:pt x="2899" y="718"/>
                    <a:pt x="3366" y="789"/>
                    <a:pt x="3829" y="865"/>
                  </a:cubicBezTo>
                  <a:cubicBezTo>
                    <a:pt x="4391" y="955"/>
                    <a:pt x="4982" y="1148"/>
                    <a:pt x="5507" y="1363"/>
                  </a:cubicBezTo>
                  <a:cubicBezTo>
                    <a:pt x="5838" y="1499"/>
                    <a:pt x="6180" y="1623"/>
                    <a:pt x="6483" y="1813"/>
                  </a:cubicBezTo>
                  <a:cubicBezTo>
                    <a:pt x="6551" y="1857"/>
                    <a:pt x="7241" y="2383"/>
                    <a:pt x="7165" y="2480"/>
                  </a:cubicBezTo>
                  <a:cubicBezTo>
                    <a:pt x="7224" y="2405"/>
                    <a:pt x="7265" y="2337"/>
                    <a:pt x="7292" y="2270"/>
                  </a:cubicBezTo>
                  <a:cubicBezTo>
                    <a:pt x="7546" y="1656"/>
                    <a:pt x="6441" y="1059"/>
                    <a:pt x="6003" y="837"/>
                  </a:cubicBezTo>
                  <a:cubicBezTo>
                    <a:pt x="5401" y="530"/>
                    <a:pt x="4743" y="357"/>
                    <a:pt x="4097" y="170"/>
                  </a:cubicBezTo>
                  <a:cubicBezTo>
                    <a:pt x="3724" y="62"/>
                    <a:pt x="3285" y="0"/>
                    <a:pt x="28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" name="Google Shape;1737;p56"/>
            <p:cNvGrpSpPr/>
            <p:nvPr/>
          </p:nvGrpSpPr>
          <p:grpSpPr>
            <a:xfrm>
              <a:off x="-4906053" y="2700045"/>
              <a:ext cx="655336" cy="531809"/>
              <a:chOff x="-4906053" y="2700045"/>
              <a:chExt cx="655336" cy="531809"/>
            </a:xfrm>
          </p:grpSpPr>
          <p:sp>
            <p:nvSpPr>
              <p:cNvPr id="124" name="Google Shape;1738;p56"/>
              <p:cNvSpPr/>
              <p:nvPr/>
            </p:nvSpPr>
            <p:spPr>
              <a:xfrm>
                <a:off x="-4906053" y="2700045"/>
                <a:ext cx="655336" cy="531809"/>
              </a:xfrm>
              <a:custGeom>
                <a:avLst/>
                <a:gdLst/>
                <a:ahLst/>
                <a:cxnLst/>
                <a:rect l="l" t="t" r="r" b="b"/>
                <a:pathLst>
                  <a:path w="8170" h="6630" extrusionOk="0">
                    <a:moveTo>
                      <a:pt x="7036" y="0"/>
                    </a:moveTo>
                    <a:cubicBezTo>
                      <a:pt x="5484" y="1551"/>
                      <a:pt x="3805" y="3015"/>
                      <a:pt x="2033" y="4303"/>
                    </a:cubicBezTo>
                    <a:cubicBezTo>
                      <a:pt x="1496" y="4692"/>
                      <a:pt x="919" y="5030"/>
                      <a:pt x="388" y="5425"/>
                    </a:cubicBezTo>
                    <a:cubicBezTo>
                      <a:pt x="1" y="5713"/>
                      <a:pt x="57" y="6324"/>
                      <a:pt x="491" y="6545"/>
                    </a:cubicBezTo>
                    <a:cubicBezTo>
                      <a:pt x="609" y="6605"/>
                      <a:pt x="724" y="6630"/>
                      <a:pt x="835" y="6630"/>
                    </a:cubicBezTo>
                    <a:cubicBezTo>
                      <a:pt x="1135" y="6630"/>
                      <a:pt x="1413" y="6450"/>
                      <a:pt x="1692" y="6298"/>
                    </a:cubicBezTo>
                    <a:cubicBezTo>
                      <a:pt x="2430" y="5895"/>
                      <a:pt x="3042" y="5385"/>
                      <a:pt x="3704" y="4875"/>
                    </a:cubicBezTo>
                    <a:cubicBezTo>
                      <a:pt x="4569" y="4210"/>
                      <a:pt x="5417" y="3522"/>
                      <a:pt x="6240" y="2808"/>
                    </a:cubicBezTo>
                    <a:cubicBezTo>
                      <a:pt x="6902" y="2234"/>
                      <a:pt x="7549" y="1642"/>
                      <a:pt x="8169" y="1024"/>
                    </a:cubicBezTo>
                    <a:lnTo>
                      <a:pt x="70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739;p56"/>
              <p:cNvSpPr/>
              <p:nvPr/>
            </p:nvSpPr>
            <p:spPr>
              <a:xfrm>
                <a:off x="-4906053" y="2700045"/>
                <a:ext cx="655336" cy="531809"/>
              </a:xfrm>
              <a:custGeom>
                <a:avLst/>
                <a:gdLst/>
                <a:ahLst/>
                <a:cxnLst/>
                <a:rect l="l" t="t" r="r" b="b"/>
                <a:pathLst>
                  <a:path w="8170" h="6630" extrusionOk="0">
                    <a:moveTo>
                      <a:pt x="7036" y="0"/>
                    </a:moveTo>
                    <a:cubicBezTo>
                      <a:pt x="5484" y="1551"/>
                      <a:pt x="3805" y="3015"/>
                      <a:pt x="2033" y="4303"/>
                    </a:cubicBezTo>
                    <a:cubicBezTo>
                      <a:pt x="1496" y="4692"/>
                      <a:pt x="919" y="5030"/>
                      <a:pt x="388" y="5425"/>
                    </a:cubicBezTo>
                    <a:cubicBezTo>
                      <a:pt x="1" y="5713"/>
                      <a:pt x="57" y="6324"/>
                      <a:pt x="491" y="6545"/>
                    </a:cubicBezTo>
                    <a:cubicBezTo>
                      <a:pt x="609" y="6605"/>
                      <a:pt x="724" y="6630"/>
                      <a:pt x="835" y="6630"/>
                    </a:cubicBezTo>
                    <a:cubicBezTo>
                      <a:pt x="1135" y="6630"/>
                      <a:pt x="1413" y="6450"/>
                      <a:pt x="1692" y="6298"/>
                    </a:cubicBezTo>
                    <a:cubicBezTo>
                      <a:pt x="2430" y="5895"/>
                      <a:pt x="3042" y="5385"/>
                      <a:pt x="3704" y="4875"/>
                    </a:cubicBezTo>
                    <a:cubicBezTo>
                      <a:pt x="4569" y="4210"/>
                      <a:pt x="5417" y="3522"/>
                      <a:pt x="6240" y="2808"/>
                    </a:cubicBezTo>
                    <a:cubicBezTo>
                      <a:pt x="6902" y="2234"/>
                      <a:pt x="7549" y="1642"/>
                      <a:pt x="8169" y="1024"/>
                    </a:cubicBezTo>
                    <a:lnTo>
                      <a:pt x="7036" y="0"/>
                    </a:lnTo>
                    <a:close/>
                  </a:path>
                </a:pathLst>
              </a:custGeom>
              <a:solidFill>
                <a:srgbClr val="FFFFFF">
                  <a:alpha val="49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" name="Google Shape;1740;p56"/>
            <p:cNvSpPr/>
            <p:nvPr/>
          </p:nvSpPr>
          <p:spPr>
            <a:xfrm>
              <a:off x="-4858566" y="3141144"/>
              <a:ext cx="65935" cy="58234"/>
            </a:xfrm>
            <a:custGeom>
              <a:avLst/>
              <a:gdLst/>
              <a:ahLst/>
              <a:cxnLst/>
              <a:rect l="l" t="t" r="r" b="b"/>
              <a:pathLst>
                <a:path w="822" h="726" extrusionOk="0">
                  <a:moveTo>
                    <a:pt x="414" y="1"/>
                  </a:moveTo>
                  <a:cubicBezTo>
                    <a:pt x="56" y="1"/>
                    <a:pt x="1" y="552"/>
                    <a:pt x="300" y="687"/>
                  </a:cubicBezTo>
                  <a:cubicBezTo>
                    <a:pt x="356" y="714"/>
                    <a:pt x="407" y="725"/>
                    <a:pt x="453" y="725"/>
                  </a:cubicBezTo>
                  <a:cubicBezTo>
                    <a:pt x="486" y="725"/>
                    <a:pt x="517" y="719"/>
                    <a:pt x="545" y="708"/>
                  </a:cubicBezTo>
                  <a:cubicBezTo>
                    <a:pt x="821" y="599"/>
                    <a:pt x="811" y="5"/>
                    <a:pt x="418" y="1"/>
                  </a:cubicBezTo>
                  <a:cubicBezTo>
                    <a:pt x="417" y="1"/>
                    <a:pt x="416" y="1"/>
                    <a:pt x="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41;p56"/>
            <p:cNvSpPr/>
            <p:nvPr/>
          </p:nvSpPr>
          <p:spPr>
            <a:xfrm>
              <a:off x="-4415381" y="3196893"/>
              <a:ext cx="291733" cy="275931"/>
            </a:xfrm>
            <a:custGeom>
              <a:avLst/>
              <a:gdLst/>
              <a:ahLst/>
              <a:cxnLst/>
              <a:rect l="l" t="t" r="r" b="b"/>
              <a:pathLst>
                <a:path w="3637" h="3440" extrusionOk="0">
                  <a:moveTo>
                    <a:pt x="476" y="1"/>
                  </a:moveTo>
                  <a:cubicBezTo>
                    <a:pt x="456" y="1"/>
                    <a:pt x="435" y="1"/>
                    <a:pt x="414" y="3"/>
                  </a:cubicBezTo>
                  <a:cubicBezTo>
                    <a:pt x="319" y="498"/>
                    <a:pt x="42" y="924"/>
                    <a:pt x="6" y="1420"/>
                  </a:cubicBezTo>
                  <a:cubicBezTo>
                    <a:pt x="2" y="1482"/>
                    <a:pt x="1" y="1547"/>
                    <a:pt x="31" y="1600"/>
                  </a:cubicBezTo>
                  <a:cubicBezTo>
                    <a:pt x="59" y="1649"/>
                    <a:pt x="111" y="1680"/>
                    <a:pt x="162" y="1709"/>
                  </a:cubicBezTo>
                  <a:cubicBezTo>
                    <a:pt x="1164" y="2286"/>
                    <a:pt x="2166" y="2863"/>
                    <a:pt x="3168" y="3440"/>
                  </a:cubicBezTo>
                  <a:cubicBezTo>
                    <a:pt x="3236" y="3223"/>
                    <a:pt x="3637" y="1838"/>
                    <a:pt x="3464" y="1719"/>
                  </a:cubicBezTo>
                  <a:cubicBezTo>
                    <a:pt x="2835" y="1298"/>
                    <a:pt x="2206" y="878"/>
                    <a:pt x="1576" y="458"/>
                  </a:cubicBezTo>
                  <a:cubicBezTo>
                    <a:pt x="1240" y="234"/>
                    <a:pt x="875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42;p56"/>
            <p:cNvSpPr/>
            <p:nvPr/>
          </p:nvSpPr>
          <p:spPr>
            <a:xfrm>
              <a:off x="-4467200" y="2614055"/>
              <a:ext cx="22299" cy="158741"/>
            </a:xfrm>
            <a:custGeom>
              <a:avLst/>
              <a:gdLst/>
              <a:ahLst/>
              <a:cxnLst/>
              <a:rect l="l" t="t" r="r" b="b"/>
              <a:pathLst>
                <a:path w="278" h="1979" extrusionOk="0">
                  <a:moveTo>
                    <a:pt x="1" y="0"/>
                  </a:moveTo>
                  <a:lnTo>
                    <a:pt x="1" y="0"/>
                  </a:lnTo>
                  <a:cubicBezTo>
                    <a:pt x="108" y="573"/>
                    <a:pt x="195" y="1150"/>
                    <a:pt x="252" y="1729"/>
                  </a:cubicBezTo>
                  <a:cubicBezTo>
                    <a:pt x="259" y="1802"/>
                    <a:pt x="269" y="1908"/>
                    <a:pt x="277" y="1978"/>
                  </a:cubicBezTo>
                  <a:cubicBezTo>
                    <a:pt x="274" y="1895"/>
                    <a:pt x="270" y="1812"/>
                    <a:pt x="266" y="1729"/>
                  </a:cubicBezTo>
                  <a:cubicBezTo>
                    <a:pt x="225" y="1147"/>
                    <a:pt x="139" y="566"/>
                    <a:pt x="1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43;p56"/>
            <p:cNvSpPr/>
            <p:nvPr/>
          </p:nvSpPr>
          <p:spPr>
            <a:xfrm>
              <a:off x="-4396611" y="2972052"/>
              <a:ext cx="5936" cy="54304"/>
            </a:xfrm>
            <a:custGeom>
              <a:avLst/>
              <a:gdLst/>
              <a:ahLst/>
              <a:cxnLst/>
              <a:rect l="l" t="t" r="r" b="b"/>
              <a:pathLst>
                <a:path w="74" h="677" extrusionOk="0">
                  <a:moveTo>
                    <a:pt x="1" y="1"/>
                  </a:moveTo>
                  <a:lnTo>
                    <a:pt x="1" y="1"/>
                  </a:lnTo>
                  <a:cubicBezTo>
                    <a:pt x="7" y="228"/>
                    <a:pt x="31" y="455"/>
                    <a:pt x="73" y="676"/>
                  </a:cubicBezTo>
                  <a:cubicBezTo>
                    <a:pt x="67" y="451"/>
                    <a:pt x="42" y="224"/>
                    <a:pt x="1" y="1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44;p56"/>
            <p:cNvSpPr/>
            <p:nvPr/>
          </p:nvSpPr>
          <p:spPr>
            <a:xfrm>
              <a:off x="-4574206" y="1836938"/>
              <a:ext cx="449270" cy="650122"/>
            </a:xfrm>
            <a:custGeom>
              <a:avLst/>
              <a:gdLst/>
              <a:ahLst/>
              <a:cxnLst/>
              <a:rect l="l" t="t" r="r" b="b"/>
              <a:pathLst>
                <a:path w="5601" h="8105" extrusionOk="0">
                  <a:moveTo>
                    <a:pt x="4548" y="0"/>
                  </a:moveTo>
                  <a:cubicBezTo>
                    <a:pt x="3448" y="0"/>
                    <a:pt x="2345" y="439"/>
                    <a:pt x="1559" y="1210"/>
                  </a:cubicBezTo>
                  <a:cubicBezTo>
                    <a:pt x="137" y="2616"/>
                    <a:pt x="1" y="4801"/>
                    <a:pt x="267" y="6678"/>
                  </a:cubicBezTo>
                  <a:cubicBezTo>
                    <a:pt x="335" y="7159"/>
                    <a:pt x="431" y="7634"/>
                    <a:pt x="550" y="8104"/>
                  </a:cubicBezTo>
                  <a:cubicBezTo>
                    <a:pt x="494" y="7868"/>
                    <a:pt x="444" y="7632"/>
                    <a:pt x="400" y="7394"/>
                  </a:cubicBezTo>
                  <a:cubicBezTo>
                    <a:pt x="268" y="6679"/>
                    <a:pt x="185" y="5955"/>
                    <a:pt x="187" y="5229"/>
                  </a:cubicBezTo>
                  <a:cubicBezTo>
                    <a:pt x="187" y="4029"/>
                    <a:pt x="421" y="2786"/>
                    <a:pt x="1119" y="1789"/>
                  </a:cubicBezTo>
                  <a:cubicBezTo>
                    <a:pt x="1892" y="672"/>
                    <a:pt x="3246" y="15"/>
                    <a:pt x="4597" y="15"/>
                  </a:cubicBezTo>
                  <a:cubicBezTo>
                    <a:pt x="4935" y="15"/>
                    <a:pt x="5273" y="56"/>
                    <a:pt x="5601" y="141"/>
                  </a:cubicBezTo>
                  <a:cubicBezTo>
                    <a:pt x="5257" y="46"/>
                    <a:pt x="4903" y="0"/>
                    <a:pt x="4548" y="0"/>
                  </a:cubicBez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5;p56"/>
            <p:cNvSpPr/>
            <p:nvPr/>
          </p:nvSpPr>
          <p:spPr>
            <a:xfrm>
              <a:off x="-4537467" y="1832686"/>
              <a:ext cx="867498" cy="1405724"/>
            </a:xfrm>
            <a:custGeom>
              <a:avLst/>
              <a:gdLst/>
              <a:ahLst/>
              <a:cxnLst/>
              <a:rect l="l" t="t" r="r" b="b"/>
              <a:pathLst>
                <a:path w="10815" h="17525" extrusionOk="0">
                  <a:moveTo>
                    <a:pt x="3774" y="1"/>
                  </a:moveTo>
                  <a:cubicBezTo>
                    <a:pt x="2845" y="1"/>
                    <a:pt x="1920" y="399"/>
                    <a:pt x="1170" y="1328"/>
                  </a:cubicBezTo>
                  <a:cubicBezTo>
                    <a:pt x="436" y="2236"/>
                    <a:pt x="110" y="3419"/>
                    <a:pt x="54" y="4584"/>
                  </a:cubicBezTo>
                  <a:cubicBezTo>
                    <a:pt x="0" y="5748"/>
                    <a:pt x="198" y="6910"/>
                    <a:pt x="417" y="8055"/>
                  </a:cubicBezTo>
                  <a:cubicBezTo>
                    <a:pt x="441" y="7975"/>
                    <a:pt x="524" y="7935"/>
                    <a:pt x="610" y="7935"/>
                  </a:cubicBezTo>
                  <a:cubicBezTo>
                    <a:pt x="657" y="7935"/>
                    <a:pt x="706" y="7947"/>
                    <a:pt x="745" y="7972"/>
                  </a:cubicBezTo>
                  <a:cubicBezTo>
                    <a:pt x="855" y="8043"/>
                    <a:pt x="911" y="8170"/>
                    <a:pt x="962" y="8291"/>
                  </a:cubicBezTo>
                  <a:cubicBezTo>
                    <a:pt x="1252" y="8988"/>
                    <a:pt x="1470" y="9727"/>
                    <a:pt x="1940" y="10315"/>
                  </a:cubicBezTo>
                  <a:cubicBezTo>
                    <a:pt x="2419" y="10909"/>
                    <a:pt x="2988" y="11449"/>
                    <a:pt x="3526" y="11985"/>
                  </a:cubicBezTo>
                  <a:cubicBezTo>
                    <a:pt x="3999" y="12472"/>
                    <a:pt x="3991" y="13103"/>
                    <a:pt x="4233" y="13688"/>
                  </a:cubicBezTo>
                  <a:cubicBezTo>
                    <a:pt x="4486" y="14302"/>
                    <a:pt x="4820" y="14652"/>
                    <a:pt x="4739" y="15383"/>
                  </a:cubicBezTo>
                  <a:cubicBezTo>
                    <a:pt x="4725" y="15512"/>
                    <a:pt x="4703" y="15640"/>
                    <a:pt x="4718" y="15767"/>
                  </a:cubicBezTo>
                  <a:cubicBezTo>
                    <a:pt x="4785" y="16320"/>
                    <a:pt x="5396" y="16501"/>
                    <a:pt x="5768" y="16798"/>
                  </a:cubicBezTo>
                  <a:cubicBezTo>
                    <a:pt x="6307" y="17227"/>
                    <a:pt x="6494" y="17432"/>
                    <a:pt x="7245" y="17459"/>
                  </a:cubicBezTo>
                  <a:cubicBezTo>
                    <a:pt x="7839" y="17480"/>
                    <a:pt x="8432" y="17501"/>
                    <a:pt x="9024" y="17522"/>
                  </a:cubicBezTo>
                  <a:cubicBezTo>
                    <a:pt x="9067" y="17523"/>
                    <a:pt x="9110" y="17524"/>
                    <a:pt x="9154" y="17524"/>
                  </a:cubicBezTo>
                  <a:cubicBezTo>
                    <a:pt x="9270" y="17524"/>
                    <a:pt x="9385" y="17514"/>
                    <a:pt x="9490" y="17467"/>
                  </a:cubicBezTo>
                  <a:cubicBezTo>
                    <a:pt x="9615" y="17413"/>
                    <a:pt x="9714" y="17311"/>
                    <a:pt x="9801" y="17206"/>
                  </a:cubicBezTo>
                  <a:cubicBezTo>
                    <a:pt x="10800" y="16023"/>
                    <a:pt x="10815" y="14262"/>
                    <a:pt x="10323" y="12794"/>
                  </a:cubicBezTo>
                  <a:cubicBezTo>
                    <a:pt x="10190" y="12394"/>
                    <a:pt x="10022" y="12002"/>
                    <a:pt x="9949" y="11586"/>
                  </a:cubicBezTo>
                  <a:cubicBezTo>
                    <a:pt x="9770" y="10557"/>
                    <a:pt x="10172" y="9420"/>
                    <a:pt x="9697" y="8490"/>
                  </a:cubicBezTo>
                  <a:cubicBezTo>
                    <a:pt x="9523" y="8151"/>
                    <a:pt x="9248" y="7874"/>
                    <a:pt x="9064" y="7541"/>
                  </a:cubicBezTo>
                  <a:cubicBezTo>
                    <a:pt x="8800" y="7065"/>
                    <a:pt x="8739" y="6507"/>
                    <a:pt x="8660" y="5968"/>
                  </a:cubicBezTo>
                  <a:cubicBezTo>
                    <a:pt x="8464" y="4650"/>
                    <a:pt x="8111" y="3331"/>
                    <a:pt x="7394" y="2207"/>
                  </a:cubicBezTo>
                  <a:cubicBezTo>
                    <a:pt x="6548" y="881"/>
                    <a:pt x="5156" y="1"/>
                    <a:pt x="3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6;p56"/>
            <p:cNvSpPr/>
            <p:nvPr/>
          </p:nvSpPr>
          <p:spPr>
            <a:xfrm>
              <a:off x="-4537146" y="1863569"/>
              <a:ext cx="688303" cy="1385350"/>
            </a:xfrm>
            <a:custGeom>
              <a:avLst/>
              <a:gdLst/>
              <a:ahLst/>
              <a:cxnLst/>
              <a:rect l="l" t="t" r="r" b="b"/>
              <a:pathLst>
                <a:path w="8581" h="17271" extrusionOk="0">
                  <a:moveTo>
                    <a:pt x="3320" y="1"/>
                  </a:moveTo>
                  <a:cubicBezTo>
                    <a:pt x="1174" y="1"/>
                    <a:pt x="148" y="2186"/>
                    <a:pt x="54" y="4197"/>
                  </a:cubicBezTo>
                  <a:cubicBezTo>
                    <a:pt x="0" y="5362"/>
                    <a:pt x="199" y="6523"/>
                    <a:pt x="417" y="7669"/>
                  </a:cubicBezTo>
                  <a:cubicBezTo>
                    <a:pt x="441" y="7589"/>
                    <a:pt x="524" y="7549"/>
                    <a:pt x="610" y="7549"/>
                  </a:cubicBezTo>
                  <a:cubicBezTo>
                    <a:pt x="657" y="7549"/>
                    <a:pt x="706" y="7561"/>
                    <a:pt x="745" y="7586"/>
                  </a:cubicBezTo>
                  <a:cubicBezTo>
                    <a:pt x="855" y="7656"/>
                    <a:pt x="911" y="7784"/>
                    <a:pt x="962" y="7904"/>
                  </a:cubicBezTo>
                  <a:cubicBezTo>
                    <a:pt x="1252" y="8601"/>
                    <a:pt x="1470" y="9341"/>
                    <a:pt x="1941" y="9929"/>
                  </a:cubicBezTo>
                  <a:cubicBezTo>
                    <a:pt x="2415" y="10524"/>
                    <a:pt x="2984" y="11064"/>
                    <a:pt x="3522" y="11600"/>
                  </a:cubicBezTo>
                  <a:cubicBezTo>
                    <a:pt x="3995" y="12087"/>
                    <a:pt x="3987" y="12718"/>
                    <a:pt x="4229" y="13303"/>
                  </a:cubicBezTo>
                  <a:cubicBezTo>
                    <a:pt x="4482" y="13917"/>
                    <a:pt x="4816" y="14267"/>
                    <a:pt x="4735" y="14998"/>
                  </a:cubicBezTo>
                  <a:cubicBezTo>
                    <a:pt x="4721" y="15127"/>
                    <a:pt x="4699" y="15255"/>
                    <a:pt x="4714" y="15382"/>
                  </a:cubicBezTo>
                  <a:cubicBezTo>
                    <a:pt x="4781" y="15935"/>
                    <a:pt x="5392" y="16116"/>
                    <a:pt x="5764" y="16413"/>
                  </a:cubicBezTo>
                  <a:cubicBezTo>
                    <a:pt x="6038" y="16630"/>
                    <a:pt x="7157" y="17270"/>
                    <a:pt x="7884" y="17270"/>
                  </a:cubicBezTo>
                  <a:cubicBezTo>
                    <a:pt x="8202" y="17270"/>
                    <a:pt x="8444" y="17148"/>
                    <a:pt x="8509" y="16816"/>
                  </a:cubicBezTo>
                  <a:cubicBezTo>
                    <a:pt x="8580" y="16450"/>
                    <a:pt x="8203" y="16173"/>
                    <a:pt x="7905" y="15948"/>
                  </a:cubicBezTo>
                  <a:cubicBezTo>
                    <a:pt x="6958" y="15238"/>
                    <a:pt x="6370" y="14072"/>
                    <a:pt x="6362" y="12889"/>
                  </a:cubicBezTo>
                  <a:cubicBezTo>
                    <a:pt x="6360" y="12437"/>
                    <a:pt x="6427" y="11950"/>
                    <a:pt x="6194" y="11563"/>
                  </a:cubicBezTo>
                  <a:cubicBezTo>
                    <a:pt x="5944" y="11145"/>
                    <a:pt x="5414" y="10973"/>
                    <a:pt x="5124" y="10583"/>
                  </a:cubicBezTo>
                  <a:cubicBezTo>
                    <a:pt x="4844" y="10206"/>
                    <a:pt x="4834" y="9701"/>
                    <a:pt x="4836" y="9233"/>
                  </a:cubicBezTo>
                  <a:cubicBezTo>
                    <a:pt x="4838" y="8131"/>
                    <a:pt x="5441" y="4994"/>
                    <a:pt x="4371" y="4345"/>
                  </a:cubicBezTo>
                  <a:cubicBezTo>
                    <a:pt x="4136" y="4202"/>
                    <a:pt x="3852" y="4153"/>
                    <a:pt x="3620" y="4004"/>
                  </a:cubicBezTo>
                  <a:cubicBezTo>
                    <a:pt x="3020" y="3618"/>
                    <a:pt x="2994" y="2736"/>
                    <a:pt x="3229" y="2062"/>
                  </a:cubicBezTo>
                  <a:cubicBezTo>
                    <a:pt x="3462" y="1389"/>
                    <a:pt x="3886" y="772"/>
                    <a:pt x="3964" y="63"/>
                  </a:cubicBezTo>
                  <a:cubicBezTo>
                    <a:pt x="3739" y="21"/>
                    <a:pt x="3524" y="1"/>
                    <a:pt x="3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47;p56"/>
            <p:cNvSpPr/>
            <p:nvPr/>
          </p:nvSpPr>
          <p:spPr>
            <a:xfrm>
              <a:off x="-4341664" y="2290550"/>
              <a:ext cx="125613" cy="359031"/>
            </a:xfrm>
            <a:custGeom>
              <a:avLst/>
              <a:gdLst/>
              <a:ahLst/>
              <a:cxnLst/>
              <a:rect l="l" t="t" r="r" b="b"/>
              <a:pathLst>
                <a:path w="1566" h="4476" extrusionOk="0">
                  <a:moveTo>
                    <a:pt x="1276" y="1"/>
                  </a:moveTo>
                  <a:cubicBezTo>
                    <a:pt x="1231" y="1"/>
                    <a:pt x="1184" y="19"/>
                    <a:pt x="1147" y="48"/>
                  </a:cubicBezTo>
                  <a:cubicBezTo>
                    <a:pt x="1056" y="117"/>
                    <a:pt x="994" y="216"/>
                    <a:pt x="952" y="318"/>
                  </a:cubicBezTo>
                  <a:cubicBezTo>
                    <a:pt x="567" y="1231"/>
                    <a:pt x="173" y="2153"/>
                    <a:pt x="0" y="3134"/>
                  </a:cubicBezTo>
                  <a:cubicBezTo>
                    <a:pt x="178" y="2192"/>
                    <a:pt x="558" y="1308"/>
                    <a:pt x="931" y="429"/>
                  </a:cubicBezTo>
                  <a:cubicBezTo>
                    <a:pt x="956" y="372"/>
                    <a:pt x="989" y="283"/>
                    <a:pt x="1022" y="229"/>
                  </a:cubicBezTo>
                  <a:cubicBezTo>
                    <a:pt x="1074" y="142"/>
                    <a:pt x="1168" y="25"/>
                    <a:pt x="1274" y="25"/>
                  </a:cubicBezTo>
                  <a:cubicBezTo>
                    <a:pt x="1298" y="25"/>
                    <a:pt x="1323" y="31"/>
                    <a:pt x="1349" y="45"/>
                  </a:cubicBezTo>
                  <a:lnTo>
                    <a:pt x="1349" y="45"/>
                  </a:lnTo>
                  <a:cubicBezTo>
                    <a:pt x="1493" y="407"/>
                    <a:pt x="1539" y="805"/>
                    <a:pt x="1503" y="1192"/>
                  </a:cubicBezTo>
                  <a:cubicBezTo>
                    <a:pt x="1469" y="1582"/>
                    <a:pt x="1361" y="1962"/>
                    <a:pt x="1225" y="2328"/>
                  </a:cubicBezTo>
                  <a:cubicBezTo>
                    <a:pt x="953" y="3063"/>
                    <a:pt x="558" y="3748"/>
                    <a:pt x="267" y="4476"/>
                  </a:cubicBezTo>
                  <a:cubicBezTo>
                    <a:pt x="417" y="4113"/>
                    <a:pt x="594" y="3764"/>
                    <a:pt x="766" y="3411"/>
                  </a:cubicBezTo>
                  <a:cubicBezTo>
                    <a:pt x="1106" y="2709"/>
                    <a:pt x="1453" y="1982"/>
                    <a:pt x="1528" y="1194"/>
                  </a:cubicBezTo>
                  <a:cubicBezTo>
                    <a:pt x="1566" y="801"/>
                    <a:pt x="1519" y="398"/>
                    <a:pt x="1368" y="30"/>
                  </a:cubicBezTo>
                  <a:cubicBezTo>
                    <a:pt x="1340" y="9"/>
                    <a:pt x="1308" y="1"/>
                    <a:pt x="1276" y="1"/>
                  </a:cubicBezTo>
                  <a:close/>
                </a:path>
              </a:pathLst>
            </a:custGeom>
            <a:solidFill>
              <a:srgbClr val="FFFFFF">
                <a:alpha val="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48;p56"/>
            <p:cNvSpPr/>
            <p:nvPr/>
          </p:nvSpPr>
          <p:spPr>
            <a:xfrm>
              <a:off x="-4415301" y="2179533"/>
              <a:ext cx="2968" cy="104196"/>
            </a:xfrm>
            <a:custGeom>
              <a:avLst/>
              <a:gdLst/>
              <a:ahLst/>
              <a:cxnLst/>
              <a:rect l="l" t="t" r="r" b="b"/>
              <a:pathLst>
                <a:path w="37" h="1299" extrusionOk="0">
                  <a:moveTo>
                    <a:pt x="19" y="0"/>
                  </a:moveTo>
                  <a:cubicBezTo>
                    <a:pt x="1" y="433"/>
                    <a:pt x="1" y="867"/>
                    <a:pt x="19" y="1299"/>
                  </a:cubicBezTo>
                  <a:cubicBezTo>
                    <a:pt x="36" y="865"/>
                    <a:pt x="36" y="432"/>
                    <a:pt x="19" y="0"/>
                  </a:cubicBezTo>
                  <a:close/>
                </a:path>
              </a:pathLst>
            </a:custGeom>
            <a:solidFill>
              <a:srgbClr val="FFFFFF">
                <a:alpha val="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49;p56"/>
            <p:cNvSpPr/>
            <p:nvPr/>
          </p:nvSpPr>
          <p:spPr>
            <a:xfrm>
              <a:off x="-4082251" y="2255978"/>
              <a:ext cx="54865" cy="526194"/>
            </a:xfrm>
            <a:custGeom>
              <a:avLst/>
              <a:gdLst/>
              <a:ahLst/>
              <a:cxnLst/>
              <a:rect l="l" t="t" r="r" b="b"/>
              <a:pathLst>
                <a:path w="684" h="6560" extrusionOk="0">
                  <a:moveTo>
                    <a:pt x="242" y="1"/>
                  </a:moveTo>
                  <a:cubicBezTo>
                    <a:pt x="651" y="2028"/>
                    <a:pt x="604" y="4153"/>
                    <a:pt x="106" y="6160"/>
                  </a:cubicBezTo>
                  <a:lnTo>
                    <a:pt x="1" y="6560"/>
                  </a:lnTo>
                  <a:lnTo>
                    <a:pt x="112" y="6162"/>
                  </a:lnTo>
                  <a:cubicBezTo>
                    <a:pt x="638" y="4159"/>
                    <a:pt x="683" y="2024"/>
                    <a:pt x="242" y="1"/>
                  </a:cubicBezTo>
                  <a:close/>
                </a:path>
              </a:pathLst>
            </a:custGeom>
            <a:solidFill>
              <a:srgbClr val="FFFFFF">
                <a:alpha val="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50;p56"/>
            <p:cNvSpPr/>
            <p:nvPr/>
          </p:nvSpPr>
          <p:spPr>
            <a:xfrm>
              <a:off x="-4020485" y="2763655"/>
              <a:ext cx="181842" cy="167163"/>
            </a:xfrm>
            <a:custGeom>
              <a:avLst/>
              <a:gdLst/>
              <a:ahLst/>
              <a:cxnLst/>
              <a:rect l="l" t="t" r="r" b="b"/>
              <a:pathLst>
                <a:path w="2267" h="2084" extrusionOk="0">
                  <a:moveTo>
                    <a:pt x="2266" y="1"/>
                  </a:moveTo>
                  <a:lnTo>
                    <a:pt x="2106" y="109"/>
                  </a:lnTo>
                  <a:cubicBezTo>
                    <a:pt x="1315" y="660"/>
                    <a:pt x="599" y="1328"/>
                    <a:pt x="1" y="2084"/>
                  </a:cubicBezTo>
                  <a:cubicBezTo>
                    <a:pt x="625" y="1350"/>
                    <a:pt x="1335" y="686"/>
                    <a:pt x="2110" y="115"/>
                  </a:cubicBezTo>
                  <a:lnTo>
                    <a:pt x="2266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51;p56"/>
            <p:cNvSpPr/>
            <p:nvPr/>
          </p:nvSpPr>
          <p:spPr>
            <a:xfrm>
              <a:off x="-4193267" y="2733093"/>
              <a:ext cx="517531" cy="439885"/>
            </a:xfrm>
            <a:custGeom>
              <a:avLst/>
              <a:gdLst/>
              <a:ahLst/>
              <a:cxnLst/>
              <a:rect l="l" t="t" r="r" b="b"/>
              <a:pathLst>
                <a:path w="6452" h="5484" extrusionOk="0">
                  <a:moveTo>
                    <a:pt x="5585" y="1"/>
                  </a:moveTo>
                  <a:cubicBezTo>
                    <a:pt x="5189" y="1077"/>
                    <a:pt x="4372" y="1993"/>
                    <a:pt x="3348" y="2508"/>
                  </a:cubicBezTo>
                  <a:cubicBezTo>
                    <a:pt x="2710" y="2830"/>
                    <a:pt x="1995" y="2994"/>
                    <a:pt x="1280" y="2994"/>
                  </a:cubicBezTo>
                  <a:cubicBezTo>
                    <a:pt x="848" y="2994"/>
                    <a:pt x="415" y="2934"/>
                    <a:pt x="0" y="2812"/>
                  </a:cubicBezTo>
                  <a:lnTo>
                    <a:pt x="0" y="2812"/>
                  </a:lnTo>
                  <a:cubicBezTo>
                    <a:pt x="260" y="3150"/>
                    <a:pt x="401" y="3373"/>
                    <a:pt x="378" y="3798"/>
                  </a:cubicBezTo>
                  <a:cubicBezTo>
                    <a:pt x="369" y="3972"/>
                    <a:pt x="334" y="4144"/>
                    <a:pt x="346" y="4319"/>
                  </a:cubicBezTo>
                  <a:cubicBezTo>
                    <a:pt x="377" y="4805"/>
                    <a:pt x="774" y="5211"/>
                    <a:pt x="1232" y="5373"/>
                  </a:cubicBezTo>
                  <a:cubicBezTo>
                    <a:pt x="1455" y="5453"/>
                    <a:pt x="1690" y="5484"/>
                    <a:pt x="1926" y="5484"/>
                  </a:cubicBezTo>
                  <a:cubicBezTo>
                    <a:pt x="2176" y="5484"/>
                    <a:pt x="2429" y="5449"/>
                    <a:pt x="2674" y="5398"/>
                  </a:cubicBezTo>
                  <a:cubicBezTo>
                    <a:pt x="4215" y="5079"/>
                    <a:pt x="5666" y="4087"/>
                    <a:pt x="6277" y="2637"/>
                  </a:cubicBezTo>
                  <a:cubicBezTo>
                    <a:pt x="6452" y="2223"/>
                    <a:pt x="6097" y="1888"/>
                    <a:pt x="5942" y="1466"/>
                  </a:cubicBezTo>
                  <a:cubicBezTo>
                    <a:pt x="5823" y="1145"/>
                    <a:pt x="5758" y="808"/>
                    <a:pt x="5692" y="473"/>
                  </a:cubicBezTo>
                  <a:cubicBezTo>
                    <a:pt x="5662" y="329"/>
                    <a:pt x="5614" y="146"/>
                    <a:pt x="5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7741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5"/>
          <p:cNvSpPr txBox="1">
            <a:spLocks noGrp="1"/>
          </p:cNvSpPr>
          <p:nvPr>
            <p:ph type="title"/>
          </p:nvPr>
        </p:nvSpPr>
        <p:spPr>
          <a:xfrm>
            <a:off x="717025" y="409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SAFETY TECHNOLOGY</a:t>
            </a:r>
            <a:endParaRPr dirty="0"/>
          </a:p>
        </p:txBody>
      </p:sp>
      <p:sp>
        <p:nvSpPr>
          <p:cNvPr id="887" name="Google Shape;887;p45"/>
          <p:cNvSpPr txBox="1">
            <a:spLocks noGrp="1"/>
          </p:cNvSpPr>
          <p:nvPr>
            <p:ph type="body" idx="1"/>
          </p:nvPr>
        </p:nvSpPr>
        <p:spPr>
          <a:xfrm>
            <a:off x="376783" y="1023335"/>
            <a:ext cx="4741022" cy="38747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Our website was created to gather important information about Fire Safety and Civil Protection in one place. We wanted it to be easy to find, understandable and well-organized.</a:t>
            </a:r>
            <a:endParaRPr lang="bg-BG" dirty="0"/>
          </a:p>
          <a:p>
            <a:pPr marL="0" lvl="0" indent="0">
              <a:buNone/>
            </a:pPr>
            <a:r>
              <a:rPr lang="en-US" dirty="0"/>
              <a:t>Using modern technologies such as HTML, CSS, JavaScript and libraries such as Chart.js and Leaflet.js, we created a site where people can:</a:t>
            </a:r>
            <a:endParaRPr dirty="0">
              <a:solidFill>
                <a:schemeClr val="lt1"/>
              </a:solidFill>
            </a:endParaRPr>
          </a:p>
          <a:p>
            <a:pPr lvl="0" indent="-317500">
              <a:buSzPts val="1400"/>
            </a:pPr>
            <a:r>
              <a:rPr lang="en-US" dirty="0"/>
              <a:t>Monitor in real time where fire crews and vehicles are located</a:t>
            </a:r>
          </a:p>
          <a:p>
            <a:pPr lvl="0" indent="-317500">
              <a:buSzPts val="1400"/>
            </a:pPr>
            <a:r>
              <a:rPr lang="en-US" dirty="0"/>
              <a:t>See on the map where accidents have occurred</a:t>
            </a:r>
          </a:p>
          <a:p>
            <a:pPr lvl="0" indent="-317500">
              <a:buSzPts val="1400"/>
            </a:pPr>
            <a:r>
              <a:rPr lang="en-US" dirty="0"/>
              <a:t>View statistics and reports, and you can select by data, type of incident and location</a:t>
            </a:r>
          </a:p>
          <a:p>
            <a:pPr lvl="0" indent="-317500">
              <a:buSzPts val="1400"/>
            </a:pPr>
            <a:r>
              <a:rPr lang="en-US" dirty="0"/>
              <a:t>Find information about employees, teams and equipment</a:t>
            </a:r>
            <a:r>
              <a:rPr lang="en" dirty="0">
                <a:solidFill>
                  <a:schemeClr val="lt1"/>
                </a:solidFill>
              </a:rPr>
              <a:t>And the most important thing: the audience won’t miss the point of your presentation ever again</a:t>
            </a:r>
            <a:endParaRPr lang="bg-BG" dirty="0"/>
          </a:p>
          <a:p>
            <a:pPr marL="139700" lvl="0" indent="0">
              <a:buSzPts val="1400"/>
              <a:buNone/>
            </a:pPr>
            <a:r>
              <a:rPr lang="en-US" dirty="0"/>
              <a:t>The goal of the project is to make everything convenient and accessible – both for citizens and for the firefighters themselves.</a:t>
            </a:r>
            <a:endParaRPr lang="bg-BG" dirty="0">
              <a:solidFill>
                <a:schemeClr val="lt1"/>
              </a:solidFill>
            </a:endParaRPr>
          </a:p>
        </p:txBody>
      </p:sp>
      <p:cxnSp>
        <p:nvCxnSpPr>
          <p:cNvPr id="888" name="Google Shape;888;p45"/>
          <p:cNvCxnSpPr/>
          <p:nvPr/>
        </p:nvCxnSpPr>
        <p:spPr>
          <a:xfrm rot="10800000">
            <a:off x="727601" y="613602"/>
            <a:ext cx="77235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54" y="1438939"/>
            <a:ext cx="3992969" cy="3043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3"/>
          <p:cNvSpPr txBox="1">
            <a:spLocks noGrp="1"/>
          </p:cNvSpPr>
          <p:nvPr>
            <p:ph type="title"/>
          </p:nvPr>
        </p:nvSpPr>
        <p:spPr>
          <a:xfrm>
            <a:off x="2131774" y="1883850"/>
            <a:ext cx="3878037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Progress</a:t>
            </a:r>
            <a:endParaRPr dirty="0"/>
          </a:p>
        </p:txBody>
      </p:sp>
      <p:sp>
        <p:nvSpPr>
          <p:cNvPr id="857" name="Google Shape;857;p43"/>
          <p:cNvSpPr txBox="1">
            <a:spLocks noGrp="1"/>
          </p:cNvSpPr>
          <p:nvPr>
            <p:ph type="title" idx="2"/>
          </p:nvPr>
        </p:nvSpPr>
        <p:spPr>
          <a:xfrm>
            <a:off x="1172376" y="1719750"/>
            <a:ext cx="773400" cy="18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859" name="Google Shape;859;p43"/>
          <p:cNvCxnSpPr/>
          <p:nvPr/>
        </p:nvCxnSpPr>
        <p:spPr>
          <a:xfrm flipH="1">
            <a:off x="1945875" y="2713050"/>
            <a:ext cx="4089441" cy="5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" name="Google Shape;1053;p48"/>
          <p:cNvGrpSpPr/>
          <p:nvPr/>
        </p:nvGrpSpPr>
        <p:grpSpPr>
          <a:xfrm flipH="1">
            <a:off x="6172383" y="2232573"/>
            <a:ext cx="3858632" cy="2946484"/>
            <a:chOff x="2072175" y="1310274"/>
            <a:chExt cx="4707946" cy="3595027"/>
          </a:xfrm>
        </p:grpSpPr>
        <p:sp>
          <p:nvSpPr>
            <p:cNvPr id="59" name="Google Shape;1054;p48"/>
            <p:cNvSpPr/>
            <p:nvPr/>
          </p:nvSpPr>
          <p:spPr>
            <a:xfrm>
              <a:off x="2072175" y="1602175"/>
              <a:ext cx="4707946" cy="3299216"/>
            </a:xfrm>
            <a:custGeom>
              <a:avLst/>
              <a:gdLst/>
              <a:ahLst/>
              <a:cxnLst/>
              <a:rect l="l" t="t" r="r" b="b"/>
              <a:pathLst>
                <a:path w="36192" h="25362" extrusionOk="0">
                  <a:moveTo>
                    <a:pt x="25132" y="1"/>
                  </a:moveTo>
                  <a:cubicBezTo>
                    <a:pt x="23258" y="1"/>
                    <a:pt x="21372" y="1207"/>
                    <a:pt x="20745" y="2995"/>
                  </a:cubicBezTo>
                  <a:cubicBezTo>
                    <a:pt x="20187" y="2809"/>
                    <a:pt x="19629" y="2625"/>
                    <a:pt x="19071" y="2439"/>
                  </a:cubicBezTo>
                  <a:cubicBezTo>
                    <a:pt x="18962" y="2762"/>
                    <a:pt x="18853" y="3088"/>
                    <a:pt x="18744" y="3411"/>
                  </a:cubicBezTo>
                  <a:cubicBezTo>
                    <a:pt x="18024" y="2147"/>
                    <a:pt x="16580" y="1347"/>
                    <a:pt x="15132" y="1347"/>
                  </a:cubicBezTo>
                  <a:cubicBezTo>
                    <a:pt x="14901" y="1347"/>
                    <a:pt x="14669" y="1368"/>
                    <a:pt x="14441" y="1410"/>
                  </a:cubicBezTo>
                  <a:cubicBezTo>
                    <a:pt x="12782" y="1716"/>
                    <a:pt x="11394" y="3150"/>
                    <a:pt x="11137" y="4817"/>
                  </a:cubicBezTo>
                  <a:cubicBezTo>
                    <a:pt x="11047" y="4700"/>
                    <a:pt x="10915" y="4650"/>
                    <a:pt x="10777" y="4650"/>
                  </a:cubicBezTo>
                  <a:cubicBezTo>
                    <a:pt x="10444" y="4650"/>
                    <a:pt x="10074" y="4942"/>
                    <a:pt x="10159" y="5289"/>
                  </a:cubicBezTo>
                  <a:cubicBezTo>
                    <a:pt x="9541" y="4709"/>
                    <a:pt x="8700" y="4426"/>
                    <a:pt x="7856" y="4426"/>
                  </a:cubicBezTo>
                  <a:cubicBezTo>
                    <a:pt x="6842" y="4426"/>
                    <a:pt x="5823" y="4834"/>
                    <a:pt x="5181" y="5624"/>
                  </a:cubicBezTo>
                  <a:cubicBezTo>
                    <a:pt x="4004" y="7073"/>
                    <a:pt x="4345" y="9496"/>
                    <a:pt x="5874" y="10565"/>
                  </a:cubicBezTo>
                  <a:cubicBezTo>
                    <a:pt x="5772" y="10525"/>
                    <a:pt x="5664" y="10506"/>
                    <a:pt x="5555" y="10506"/>
                  </a:cubicBezTo>
                  <a:cubicBezTo>
                    <a:pt x="5266" y="10506"/>
                    <a:pt x="4975" y="10640"/>
                    <a:pt x="4803" y="10872"/>
                  </a:cubicBezTo>
                  <a:cubicBezTo>
                    <a:pt x="4564" y="11193"/>
                    <a:pt x="4570" y="11673"/>
                    <a:pt x="4815" y="11987"/>
                  </a:cubicBezTo>
                  <a:cubicBezTo>
                    <a:pt x="4496" y="11877"/>
                    <a:pt x="4164" y="11826"/>
                    <a:pt x="3832" y="11826"/>
                  </a:cubicBezTo>
                  <a:cubicBezTo>
                    <a:pt x="2198" y="11826"/>
                    <a:pt x="559" y="13068"/>
                    <a:pt x="303" y="14712"/>
                  </a:cubicBezTo>
                  <a:cubicBezTo>
                    <a:pt x="0" y="16669"/>
                    <a:pt x="1739" y="18674"/>
                    <a:pt x="3713" y="18674"/>
                  </a:cubicBezTo>
                  <a:cubicBezTo>
                    <a:pt x="3722" y="18674"/>
                    <a:pt x="3731" y="18674"/>
                    <a:pt x="3740" y="18674"/>
                  </a:cubicBezTo>
                  <a:lnTo>
                    <a:pt x="3740" y="18674"/>
                  </a:lnTo>
                  <a:cubicBezTo>
                    <a:pt x="3157" y="18703"/>
                    <a:pt x="2610" y="19562"/>
                    <a:pt x="2711" y="20138"/>
                  </a:cubicBezTo>
                  <a:cubicBezTo>
                    <a:pt x="2814" y="20728"/>
                    <a:pt x="3273" y="21190"/>
                    <a:pt x="3759" y="21540"/>
                  </a:cubicBezTo>
                  <a:cubicBezTo>
                    <a:pt x="3750" y="21540"/>
                    <a:pt x="3741" y="21540"/>
                    <a:pt x="3732" y="21540"/>
                  </a:cubicBezTo>
                  <a:cubicBezTo>
                    <a:pt x="2752" y="21540"/>
                    <a:pt x="1838" y="22368"/>
                    <a:pt x="1748" y="23345"/>
                  </a:cubicBezTo>
                  <a:cubicBezTo>
                    <a:pt x="1654" y="24330"/>
                    <a:pt x="2571" y="25194"/>
                    <a:pt x="3547" y="25362"/>
                  </a:cubicBezTo>
                  <a:lnTo>
                    <a:pt x="35930" y="25362"/>
                  </a:lnTo>
                  <a:cubicBezTo>
                    <a:pt x="36191" y="23944"/>
                    <a:pt x="35039" y="22525"/>
                    <a:pt x="33632" y="22525"/>
                  </a:cubicBezTo>
                  <a:cubicBezTo>
                    <a:pt x="33554" y="22525"/>
                    <a:pt x="33476" y="22530"/>
                    <a:pt x="33397" y="22538"/>
                  </a:cubicBezTo>
                  <a:cubicBezTo>
                    <a:pt x="34399" y="21704"/>
                    <a:pt x="34762" y="20187"/>
                    <a:pt x="34244" y="18991"/>
                  </a:cubicBezTo>
                  <a:cubicBezTo>
                    <a:pt x="33772" y="17900"/>
                    <a:pt x="32603" y="17160"/>
                    <a:pt x="31421" y="17160"/>
                  </a:cubicBezTo>
                  <a:cubicBezTo>
                    <a:pt x="31306" y="17160"/>
                    <a:pt x="31192" y="17167"/>
                    <a:pt x="31077" y="17182"/>
                  </a:cubicBezTo>
                  <a:cubicBezTo>
                    <a:pt x="31701" y="16392"/>
                    <a:pt x="31380" y="15051"/>
                    <a:pt x="30466" y="14630"/>
                  </a:cubicBezTo>
                  <a:cubicBezTo>
                    <a:pt x="32122" y="14593"/>
                    <a:pt x="33645" y="13213"/>
                    <a:pt x="33846" y="11569"/>
                  </a:cubicBezTo>
                  <a:cubicBezTo>
                    <a:pt x="34045" y="9924"/>
                    <a:pt x="32897" y="8219"/>
                    <a:pt x="31298" y="7785"/>
                  </a:cubicBezTo>
                  <a:cubicBezTo>
                    <a:pt x="31520" y="6813"/>
                    <a:pt x="30609" y="5800"/>
                    <a:pt x="29641" y="5800"/>
                  </a:cubicBezTo>
                  <a:cubicBezTo>
                    <a:pt x="29531" y="5800"/>
                    <a:pt x="29420" y="5813"/>
                    <a:pt x="29309" y="5841"/>
                  </a:cubicBezTo>
                  <a:cubicBezTo>
                    <a:pt x="30011" y="3610"/>
                    <a:pt x="28646" y="944"/>
                    <a:pt x="26427" y="206"/>
                  </a:cubicBezTo>
                  <a:cubicBezTo>
                    <a:pt x="26007" y="66"/>
                    <a:pt x="25569" y="1"/>
                    <a:pt x="25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55;p48"/>
            <p:cNvSpPr/>
            <p:nvPr/>
          </p:nvSpPr>
          <p:spPr>
            <a:xfrm>
              <a:off x="2300769" y="1799950"/>
              <a:ext cx="4425739" cy="3101456"/>
            </a:xfrm>
            <a:custGeom>
              <a:avLst/>
              <a:gdLst/>
              <a:ahLst/>
              <a:cxnLst/>
              <a:rect l="l" t="t" r="r" b="b"/>
              <a:pathLst>
                <a:path w="36192" h="25362" extrusionOk="0">
                  <a:moveTo>
                    <a:pt x="25132" y="1"/>
                  </a:moveTo>
                  <a:cubicBezTo>
                    <a:pt x="23258" y="1"/>
                    <a:pt x="21372" y="1207"/>
                    <a:pt x="20745" y="2995"/>
                  </a:cubicBezTo>
                  <a:cubicBezTo>
                    <a:pt x="20187" y="2809"/>
                    <a:pt x="19629" y="2625"/>
                    <a:pt x="19071" y="2439"/>
                  </a:cubicBezTo>
                  <a:cubicBezTo>
                    <a:pt x="18962" y="2762"/>
                    <a:pt x="18853" y="3088"/>
                    <a:pt x="18744" y="3411"/>
                  </a:cubicBezTo>
                  <a:cubicBezTo>
                    <a:pt x="18024" y="2147"/>
                    <a:pt x="16580" y="1347"/>
                    <a:pt x="15132" y="1347"/>
                  </a:cubicBezTo>
                  <a:cubicBezTo>
                    <a:pt x="14901" y="1347"/>
                    <a:pt x="14669" y="1368"/>
                    <a:pt x="14441" y="1410"/>
                  </a:cubicBezTo>
                  <a:cubicBezTo>
                    <a:pt x="12782" y="1716"/>
                    <a:pt x="11394" y="3150"/>
                    <a:pt x="11137" y="4817"/>
                  </a:cubicBezTo>
                  <a:cubicBezTo>
                    <a:pt x="11047" y="4700"/>
                    <a:pt x="10915" y="4650"/>
                    <a:pt x="10777" y="4650"/>
                  </a:cubicBezTo>
                  <a:cubicBezTo>
                    <a:pt x="10444" y="4650"/>
                    <a:pt x="10074" y="4942"/>
                    <a:pt x="10159" y="5289"/>
                  </a:cubicBezTo>
                  <a:cubicBezTo>
                    <a:pt x="9541" y="4709"/>
                    <a:pt x="8700" y="4426"/>
                    <a:pt x="7856" y="4426"/>
                  </a:cubicBezTo>
                  <a:cubicBezTo>
                    <a:pt x="6842" y="4426"/>
                    <a:pt x="5823" y="4834"/>
                    <a:pt x="5181" y="5624"/>
                  </a:cubicBezTo>
                  <a:cubicBezTo>
                    <a:pt x="4004" y="7073"/>
                    <a:pt x="4345" y="9496"/>
                    <a:pt x="5874" y="10565"/>
                  </a:cubicBezTo>
                  <a:cubicBezTo>
                    <a:pt x="5772" y="10525"/>
                    <a:pt x="5664" y="10506"/>
                    <a:pt x="5555" y="10506"/>
                  </a:cubicBezTo>
                  <a:cubicBezTo>
                    <a:pt x="5266" y="10506"/>
                    <a:pt x="4975" y="10640"/>
                    <a:pt x="4803" y="10872"/>
                  </a:cubicBezTo>
                  <a:cubicBezTo>
                    <a:pt x="4564" y="11193"/>
                    <a:pt x="4570" y="11673"/>
                    <a:pt x="4815" y="11987"/>
                  </a:cubicBezTo>
                  <a:cubicBezTo>
                    <a:pt x="4496" y="11877"/>
                    <a:pt x="4164" y="11826"/>
                    <a:pt x="3832" y="11826"/>
                  </a:cubicBezTo>
                  <a:cubicBezTo>
                    <a:pt x="2198" y="11826"/>
                    <a:pt x="559" y="13068"/>
                    <a:pt x="303" y="14712"/>
                  </a:cubicBezTo>
                  <a:cubicBezTo>
                    <a:pt x="0" y="16669"/>
                    <a:pt x="1739" y="18674"/>
                    <a:pt x="3713" y="18674"/>
                  </a:cubicBezTo>
                  <a:cubicBezTo>
                    <a:pt x="3722" y="18674"/>
                    <a:pt x="3731" y="18674"/>
                    <a:pt x="3740" y="18674"/>
                  </a:cubicBezTo>
                  <a:lnTo>
                    <a:pt x="3740" y="18674"/>
                  </a:lnTo>
                  <a:cubicBezTo>
                    <a:pt x="3157" y="18703"/>
                    <a:pt x="2610" y="19562"/>
                    <a:pt x="2711" y="20138"/>
                  </a:cubicBezTo>
                  <a:cubicBezTo>
                    <a:pt x="2814" y="20728"/>
                    <a:pt x="3273" y="21190"/>
                    <a:pt x="3759" y="21540"/>
                  </a:cubicBezTo>
                  <a:cubicBezTo>
                    <a:pt x="3750" y="21540"/>
                    <a:pt x="3741" y="21540"/>
                    <a:pt x="3732" y="21540"/>
                  </a:cubicBezTo>
                  <a:cubicBezTo>
                    <a:pt x="2752" y="21540"/>
                    <a:pt x="1838" y="22368"/>
                    <a:pt x="1748" y="23345"/>
                  </a:cubicBezTo>
                  <a:cubicBezTo>
                    <a:pt x="1654" y="24330"/>
                    <a:pt x="2571" y="25194"/>
                    <a:pt x="3547" y="25362"/>
                  </a:cubicBezTo>
                  <a:lnTo>
                    <a:pt x="35930" y="25362"/>
                  </a:lnTo>
                  <a:cubicBezTo>
                    <a:pt x="36191" y="23944"/>
                    <a:pt x="35039" y="22525"/>
                    <a:pt x="33632" y="22525"/>
                  </a:cubicBezTo>
                  <a:cubicBezTo>
                    <a:pt x="33554" y="22525"/>
                    <a:pt x="33476" y="22530"/>
                    <a:pt x="33397" y="22538"/>
                  </a:cubicBezTo>
                  <a:cubicBezTo>
                    <a:pt x="34399" y="21704"/>
                    <a:pt x="34762" y="20187"/>
                    <a:pt x="34244" y="18991"/>
                  </a:cubicBezTo>
                  <a:cubicBezTo>
                    <a:pt x="33772" y="17900"/>
                    <a:pt x="32603" y="17160"/>
                    <a:pt x="31421" y="17160"/>
                  </a:cubicBezTo>
                  <a:cubicBezTo>
                    <a:pt x="31306" y="17160"/>
                    <a:pt x="31192" y="17167"/>
                    <a:pt x="31077" y="17182"/>
                  </a:cubicBezTo>
                  <a:cubicBezTo>
                    <a:pt x="31701" y="16392"/>
                    <a:pt x="31380" y="15051"/>
                    <a:pt x="30466" y="14630"/>
                  </a:cubicBezTo>
                  <a:cubicBezTo>
                    <a:pt x="32122" y="14593"/>
                    <a:pt x="33645" y="13213"/>
                    <a:pt x="33846" y="11569"/>
                  </a:cubicBezTo>
                  <a:cubicBezTo>
                    <a:pt x="34045" y="9924"/>
                    <a:pt x="32897" y="8219"/>
                    <a:pt x="31298" y="7785"/>
                  </a:cubicBezTo>
                  <a:cubicBezTo>
                    <a:pt x="31520" y="6813"/>
                    <a:pt x="30609" y="5800"/>
                    <a:pt x="29641" y="5800"/>
                  </a:cubicBezTo>
                  <a:cubicBezTo>
                    <a:pt x="29531" y="5800"/>
                    <a:pt x="29420" y="5813"/>
                    <a:pt x="29309" y="5841"/>
                  </a:cubicBezTo>
                  <a:cubicBezTo>
                    <a:pt x="30011" y="3610"/>
                    <a:pt x="28646" y="944"/>
                    <a:pt x="26427" y="206"/>
                  </a:cubicBezTo>
                  <a:cubicBezTo>
                    <a:pt x="26007" y="66"/>
                    <a:pt x="25569" y="1"/>
                    <a:pt x="25132" y="1"/>
                  </a:cubicBezTo>
                  <a:close/>
                </a:path>
              </a:pathLst>
            </a:custGeom>
            <a:solidFill>
              <a:srgbClr val="0077F7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56;p48"/>
            <p:cNvSpPr/>
            <p:nvPr/>
          </p:nvSpPr>
          <p:spPr>
            <a:xfrm>
              <a:off x="2382894" y="1969650"/>
              <a:ext cx="4183614" cy="2931720"/>
            </a:xfrm>
            <a:custGeom>
              <a:avLst/>
              <a:gdLst/>
              <a:ahLst/>
              <a:cxnLst/>
              <a:rect l="l" t="t" r="r" b="b"/>
              <a:pathLst>
                <a:path w="36192" h="25362" extrusionOk="0">
                  <a:moveTo>
                    <a:pt x="25132" y="1"/>
                  </a:moveTo>
                  <a:cubicBezTo>
                    <a:pt x="23258" y="1"/>
                    <a:pt x="21372" y="1207"/>
                    <a:pt x="20745" y="2995"/>
                  </a:cubicBezTo>
                  <a:cubicBezTo>
                    <a:pt x="20187" y="2809"/>
                    <a:pt x="19629" y="2625"/>
                    <a:pt x="19071" y="2439"/>
                  </a:cubicBezTo>
                  <a:cubicBezTo>
                    <a:pt x="18962" y="2762"/>
                    <a:pt x="18853" y="3088"/>
                    <a:pt x="18744" y="3411"/>
                  </a:cubicBezTo>
                  <a:cubicBezTo>
                    <a:pt x="18024" y="2147"/>
                    <a:pt x="16580" y="1347"/>
                    <a:pt x="15132" y="1347"/>
                  </a:cubicBezTo>
                  <a:cubicBezTo>
                    <a:pt x="14901" y="1347"/>
                    <a:pt x="14669" y="1368"/>
                    <a:pt x="14441" y="1410"/>
                  </a:cubicBezTo>
                  <a:cubicBezTo>
                    <a:pt x="12782" y="1716"/>
                    <a:pt x="11394" y="3150"/>
                    <a:pt x="11137" y="4817"/>
                  </a:cubicBezTo>
                  <a:cubicBezTo>
                    <a:pt x="11047" y="4700"/>
                    <a:pt x="10915" y="4650"/>
                    <a:pt x="10777" y="4650"/>
                  </a:cubicBezTo>
                  <a:cubicBezTo>
                    <a:pt x="10444" y="4650"/>
                    <a:pt x="10074" y="4942"/>
                    <a:pt x="10159" y="5289"/>
                  </a:cubicBezTo>
                  <a:cubicBezTo>
                    <a:pt x="9541" y="4709"/>
                    <a:pt x="8700" y="4426"/>
                    <a:pt x="7856" y="4426"/>
                  </a:cubicBezTo>
                  <a:cubicBezTo>
                    <a:pt x="6842" y="4426"/>
                    <a:pt x="5823" y="4834"/>
                    <a:pt x="5181" y="5624"/>
                  </a:cubicBezTo>
                  <a:cubicBezTo>
                    <a:pt x="4004" y="7073"/>
                    <a:pt x="4345" y="9496"/>
                    <a:pt x="5874" y="10565"/>
                  </a:cubicBezTo>
                  <a:cubicBezTo>
                    <a:pt x="5772" y="10525"/>
                    <a:pt x="5664" y="10506"/>
                    <a:pt x="5555" y="10506"/>
                  </a:cubicBezTo>
                  <a:cubicBezTo>
                    <a:pt x="5266" y="10506"/>
                    <a:pt x="4975" y="10640"/>
                    <a:pt x="4803" y="10872"/>
                  </a:cubicBezTo>
                  <a:cubicBezTo>
                    <a:pt x="4564" y="11193"/>
                    <a:pt x="4570" y="11673"/>
                    <a:pt x="4815" y="11987"/>
                  </a:cubicBezTo>
                  <a:cubicBezTo>
                    <a:pt x="4496" y="11877"/>
                    <a:pt x="4164" y="11826"/>
                    <a:pt x="3832" y="11826"/>
                  </a:cubicBezTo>
                  <a:cubicBezTo>
                    <a:pt x="2198" y="11826"/>
                    <a:pt x="559" y="13068"/>
                    <a:pt x="303" y="14712"/>
                  </a:cubicBezTo>
                  <a:cubicBezTo>
                    <a:pt x="0" y="16669"/>
                    <a:pt x="1739" y="18674"/>
                    <a:pt x="3713" y="18674"/>
                  </a:cubicBezTo>
                  <a:cubicBezTo>
                    <a:pt x="3722" y="18674"/>
                    <a:pt x="3731" y="18674"/>
                    <a:pt x="3740" y="18674"/>
                  </a:cubicBezTo>
                  <a:lnTo>
                    <a:pt x="3740" y="18674"/>
                  </a:lnTo>
                  <a:cubicBezTo>
                    <a:pt x="3157" y="18703"/>
                    <a:pt x="2610" y="19562"/>
                    <a:pt x="2711" y="20138"/>
                  </a:cubicBezTo>
                  <a:cubicBezTo>
                    <a:pt x="2814" y="20728"/>
                    <a:pt x="3273" y="21190"/>
                    <a:pt x="3759" y="21540"/>
                  </a:cubicBezTo>
                  <a:cubicBezTo>
                    <a:pt x="3750" y="21540"/>
                    <a:pt x="3741" y="21540"/>
                    <a:pt x="3732" y="21540"/>
                  </a:cubicBezTo>
                  <a:cubicBezTo>
                    <a:pt x="2752" y="21540"/>
                    <a:pt x="1838" y="22368"/>
                    <a:pt x="1748" y="23345"/>
                  </a:cubicBezTo>
                  <a:cubicBezTo>
                    <a:pt x="1654" y="24330"/>
                    <a:pt x="2571" y="25194"/>
                    <a:pt x="3547" y="25362"/>
                  </a:cubicBezTo>
                  <a:lnTo>
                    <a:pt x="35930" y="25362"/>
                  </a:lnTo>
                  <a:cubicBezTo>
                    <a:pt x="36191" y="23944"/>
                    <a:pt x="35039" y="22525"/>
                    <a:pt x="33632" y="22525"/>
                  </a:cubicBezTo>
                  <a:cubicBezTo>
                    <a:pt x="33554" y="22525"/>
                    <a:pt x="33476" y="22530"/>
                    <a:pt x="33397" y="22538"/>
                  </a:cubicBezTo>
                  <a:cubicBezTo>
                    <a:pt x="34399" y="21704"/>
                    <a:pt x="34762" y="20187"/>
                    <a:pt x="34244" y="18991"/>
                  </a:cubicBezTo>
                  <a:cubicBezTo>
                    <a:pt x="33772" y="17900"/>
                    <a:pt x="32603" y="17160"/>
                    <a:pt x="31421" y="17160"/>
                  </a:cubicBezTo>
                  <a:cubicBezTo>
                    <a:pt x="31306" y="17160"/>
                    <a:pt x="31192" y="17167"/>
                    <a:pt x="31077" y="17182"/>
                  </a:cubicBezTo>
                  <a:cubicBezTo>
                    <a:pt x="31701" y="16392"/>
                    <a:pt x="31380" y="15051"/>
                    <a:pt x="30466" y="14630"/>
                  </a:cubicBezTo>
                  <a:cubicBezTo>
                    <a:pt x="32122" y="14593"/>
                    <a:pt x="33645" y="13213"/>
                    <a:pt x="33846" y="11569"/>
                  </a:cubicBezTo>
                  <a:cubicBezTo>
                    <a:pt x="34045" y="9924"/>
                    <a:pt x="32897" y="8219"/>
                    <a:pt x="31298" y="7785"/>
                  </a:cubicBezTo>
                  <a:cubicBezTo>
                    <a:pt x="31520" y="6813"/>
                    <a:pt x="30609" y="5800"/>
                    <a:pt x="29641" y="5800"/>
                  </a:cubicBezTo>
                  <a:cubicBezTo>
                    <a:pt x="29531" y="5800"/>
                    <a:pt x="29420" y="5813"/>
                    <a:pt x="29309" y="5841"/>
                  </a:cubicBezTo>
                  <a:cubicBezTo>
                    <a:pt x="30011" y="3610"/>
                    <a:pt x="28646" y="944"/>
                    <a:pt x="26427" y="206"/>
                  </a:cubicBezTo>
                  <a:cubicBezTo>
                    <a:pt x="26007" y="66"/>
                    <a:pt x="25569" y="1"/>
                    <a:pt x="25132" y="1"/>
                  </a:cubicBezTo>
                  <a:close/>
                </a:path>
              </a:pathLst>
            </a:custGeom>
            <a:solidFill>
              <a:srgbClr val="0077F7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57;p48"/>
            <p:cNvSpPr/>
            <p:nvPr/>
          </p:nvSpPr>
          <p:spPr>
            <a:xfrm>
              <a:off x="3112368" y="1762921"/>
              <a:ext cx="333260" cy="284248"/>
            </a:xfrm>
            <a:custGeom>
              <a:avLst/>
              <a:gdLst/>
              <a:ahLst/>
              <a:cxnLst/>
              <a:rect l="l" t="t" r="r" b="b"/>
              <a:pathLst>
                <a:path w="2883" h="2459" extrusionOk="0">
                  <a:moveTo>
                    <a:pt x="1287" y="0"/>
                  </a:moveTo>
                  <a:cubicBezTo>
                    <a:pt x="948" y="0"/>
                    <a:pt x="627" y="145"/>
                    <a:pt x="368" y="444"/>
                  </a:cubicBezTo>
                  <a:cubicBezTo>
                    <a:pt x="126" y="724"/>
                    <a:pt x="0" y="1101"/>
                    <a:pt x="26" y="1468"/>
                  </a:cubicBezTo>
                  <a:cubicBezTo>
                    <a:pt x="46" y="1743"/>
                    <a:pt x="151" y="2017"/>
                    <a:pt x="348" y="2209"/>
                  </a:cubicBezTo>
                  <a:cubicBezTo>
                    <a:pt x="506" y="2363"/>
                    <a:pt x="724" y="2459"/>
                    <a:pt x="942" y="2459"/>
                  </a:cubicBezTo>
                  <a:cubicBezTo>
                    <a:pt x="997" y="2459"/>
                    <a:pt x="1052" y="2453"/>
                    <a:pt x="1107" y="2440"/>
                  </a:cubicBezTo>
                  <a:cubicBezTo>
                    <a:pt x="1375" y="2377"/>
                    <a:pt x="1590" y="2167"/>
                    <a:pt x="1860" y="2110"/>
                  </a:cubicBezTo>
                  <a:cubicBezTo>
                    <a:pt x="1951" y="2091"/>
                    <a:pt x="2047" y="2089"/>
                    <a:pt x="2143" y="2089"/>
                  </a:cubicBezTo>
                  <a:cubicBezTo>
                    <a:pt x="2162" y="2089"/>
                    <a:pt x="2182" y="2089"/>
                    <a:pt x="2202" y="2089"/>
                  </a:cubicBezTo>
                  <a:cubicBezTo>
                    <a:pt x="2373" y="2089"/>
                    <a:pt x="2541" y="2084"/>
                    <a:pt x="2673" y="1982"/>
                  </a:cubicBezTo>
                  <a:cubicBezTo>
                    <a:pt x="2861" y="1837"/>
                    <a:pt x="2883" y="1560"/>
                    <a:pt x="2836" y="1326"/>
                  </a:cubicBezTo>
                  <a:cubicBezTo>
                    <a:pt x="2733" y="804"/>
                    <a:pt x="2352" y="357"/>
                    <a:pt x="1873" y="137"/>
                  </a:cubicBezTo>
                  <a:cubicBezTo>
                    <a:pt x="1677" y="46"/>
                    <a:pt x="1479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58;p48"/>
            <p:cNvSpPr/>
            <p:nvPr/>
          </p:nvSpPr>
          <p:spPr>
            <a:xfrm>
              <a:off x="2907649" y="1907530"/>
              <a:ext cx="118485" cy="162873"/>
            </a:xfrm>
            <a:custGeom>
              <a:avLst/>
              <a:gdLst/>
              <a:ahLst/>
              <a:cxnLst/>
              <a:rect l="l" t="t" r="r" b="b"/>
              <a:pathLst>
                <a:path w="1025" h="1409" extrusionOk="0">
                  <a:moveTo>
                    <a:pt x="532" y="0"/>
                  </a:moveTo>
                  <a:cubicBezTo>
                    <a:pt x="248" y="0"/>
                    <a:pt x="0" y="553"/>
                    <a:pt x="48" y="866"/>
                  </a:cubicBezTo>
                  <a:cubicBezTo>
                    <a:pt x="79" y="1068"/>
                    <a:pt x="192" y="1268"/>
                    <a:pt x="374" y="1359"/>
                  </a:cubicBezTo>
                  <a:cubicBezTo>
                    <a:pt x="438" y="1392"/>
                    <a:pt x="511" y="1408"/>
                    <a:pt x="583" y="1408"/>
                  </a:cubicBezTo>
                  <a:cubicBezTo>
                    <a:pt x="717" y="1408"/>
                    <a:pt x="849" y="1352"/>
                    <a:pt x="924" y="1242"/>
                  </a:cubicBezTo>
                  <a:cubicBezTo>
                    <a:pt x="1025" y="1091"/>
                    <a:pt x="999" y="891"/>
                    <a:pt x="969" y="712"/>
                  </a:cubicBezTo>
                  <a:cubicBezTo>
                    <a:pt x="941" y="547"/>
                    <a:pt x="913" y="378"/>
                    <a:pt x="829" y="232"/>
                  </a:cubicBezTo>
                  <a:cubicBezTo>
                    <a:pt x="733" y="66"/>
                    <a:pt x="630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59;p48"/>
            <p:cNvSpPr/>
            <p:nvPr/>
          </p:nvSpPr>
          <p:spPr>
            <a:xfrm>
              <a:off x="5694298" y="1310274"/>
              <a:ext cx="454057" cy="413483"/>
            </a:xfrm>
            <a:custGeom>
              <a:avLst/>
              <a:gdLst/>
              <a:ahLst/>
              <a:cxnLst/>
              <a:rect l="l" t="t" r="r" b="b"/>
              <a:pathLst>
                <a:path w="3928" h="3577" extrusionOk="0">
                  <a:moveTo>
                    <a:pt x="2170" y="0"/>
                  </a:moveTo>
                  <a:cubicBezTo>
                    <a:pt x="2084" y="0"/>
                    <a:pt x="1996" y="6"/>
                    <a:pt x="1908" y="18"/>
                  </a:cubicBezTo>
                  <a:cubicBezTo>
                    <a:pt x="1458" y="79"/>
                    <a:pt x="1021" y="72"/>
                    <a:pt x="621" y="327"/>
                  </a:cubicBezTo>
                  <a:cubicBezTo>
                    <a:pt x="329" y="514"/>
                    <a:pt x="102" y="815"/>
                    <a:pt x="51" y="1157"/>
                  </a:cubicBezTo>
                  <a:cubicBezTo>
                    <a:pt x="1" y="1498"/>
                    <a:pt x="148" y="1875"/>
                    <a:pt x="445" y="2052"/>
                  </a:cubicBezTo>
                  <a:cubicBezTo>
                    <a:pt x="645" y="2170"/>
                    <a:pt x="886" y="2193"/>
                    <a:pt x="1095" y="2295"/>
                  </a:cubicBezTo>
                  <a:cubicBezTo>
                    <a:pt x="1656" y="2566"/>
                    <a:pt x="1873" y="3335"/>
                    <a:pt x="2463" y="3533"/>
                  </a:cubicBezTo>
                  <a:cubicBezTo>
                    <a:pt x="2550" y="3562"/>
                    <a:pt x="2640" y="3576"/>
                    <a:pt x="2730" y="3576"/>
                  </a:cubicBezTo>
                  <a:cubicBezTo>
                    <a:pt x="3057" y="3576"/>
                    <a:pt x="3387" y="3396"/>
                    <a:pt x="3590" y="3132"/>
                  </a:cubicBezTo>
                  <a:cubicBezTo>
                    <a:pt x="3847" y="2794"/>
                    <a:pt x="3927" y="2348"/>
                    <a:pt x="3904" y="1922"/>
                  </a:cubicBezTo>
                  <a:cubicBezTo>
                    <a:pt x="3873" y="1358"/>
                    <a:pt x="3664" y="790"/>
                    <a:pt x="3248" y="407"/>
                  </a:cubicBezTo>
                  <a:cubicBezTo>
                    <a:pt x="2941" y="125"/>
                    <a:pt x="2567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60;p48"/>
            <p:cNvSpPr/>
            <p:nvPr/>
          </p:nvSpPr>
          <p:spPr>
            <a:xfrm>
              <a:off x="5982337" y="1885150"/>
              <a:ext cx="278815" cy="326325"/>
            </a:xfrm>
            <a:custGeom>
              <a:avLst/>
              <a:gdLst/>
              <a:ahLst/>
              <a:cxnLst/>
              <a:rect l="l" t="t" r="r" b="b"/>
              <a:pathLst>
                <a:path w="2412" h="2823" extrusionOk="0">
                  <a:moveTo>
                    <a:pt x="958" y="0"/>
                  </a:moveTo>
                  <a:cubicBezTo>
                    <a:pt x="753" y="0"/>
                    <a:pt x="549" y="104"/>
                    <a:pt x="366" y="358"/>
                  </a:cubicBezTo>
                  <a:cubicBezTo>
                    <a:pt x="85" y="751"/>
                    <a:pt x="0" y="1277"/>
                    <a:pt x="143" y="1738"/>
                  </a:cubicBezTo>
                  <a:cubicBezTo>
                    <a:pt x="287" y="2199"/>
                    <a:pt x="656" y="2584"/>
                    <a:pt x="1110" y="2747"/>
                  </a:cubicBezTo>
                  <a:cubicBezTo>
                    <a:pt x="1242" y="2794"/>
                    <a:pt x="1386" y="2822"/>
                    <a:pt x="1527" y="2822"/>
                  </a:cubicBezTo>
                  <a:cubicBezTo>
                    <a:pt x="1699" y="2822"/>
                    <a:pt x="1868" y="2780"/>
                    <a:pt x="2008" y="2682"/>
                  </a:cubicBezTo>
                  <a:cubicBezTo>
                    <a:pt x="2325" y="2461"/>
                    <a:pt x="2411" y="2024"/>
                    <a:pt x="2362" y="1642"/>
                  </a:cubicBezTo>
                  <a:cubicBezTo>
                    <a:pt x="2286" y="1056"/>
                    <a:pt x="1613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61;p48"/>
            <p:cNvSpPr/>
            <p:nvPr/>
          </p:nvSpPr>
          <p:spPr>
            <a:xfrm>
              <a:off x="6341490" y="1959131"/>
              <a:ext cx="238126" cy="141951"/>
            </a:xfrm>
            <a:custGeom>
              <a:avLst/>
              <a:gdLst/>
              <a:ahLst/>
              <a:cxnLst/>
              <a:rect l="l" t="t" r="r" b="b"/>
              <a:pathLst>
                <a:path w="2060" h="1228" extrusionOk="0">
                  <a:moveTo>
                    <a:pt x="879" y="0"/>
                  </a:moveTo>
                  <a:cubicBezTo>
                    <a:pt x="808" y="0"/>
                    <a:pt x="736" y="12"/>
                    <a:pt x="665" y="37"/>
                  </a:cubicBezTo>
                  <a:cubicBezTo>
                    <a:pt x="0" y="278"/>
                    <a:pt x="504" y="1227"/>
                    <a:pt x="1105" y="1227"/>
                  </a:cubicBezTo>
                  <a:cubicBezTo>
                    <a:pt x="1177" y="1227"/>
                    <a:pt x="1249" y="1214"/>
                    <a:pt x="1322" y="1184"/>
                  </a:cubicBezTo>
                  <a:cubicBezTo>
                    <a:pt x="2059" y="882"/>
                    <a:pt x="1498" y="0"/>
                    <a:pt x="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1062;p48"/>
            <p:cNvGrpSpPr/>
            <p:nvPr/>
          </p:nvGrpSpPr>
          <p:grpSpPr>
            <a:xfrm>
              <a:off x="4483602" y="3654216"/>
              <a:ext cx="1451295" cy="1200685"/>
              <a:chOff x="4483602" y="3654216"/>
              <a:chExt cx="1451295" cy="1200685"/>
            </a:xfrm>
          </p:grpSpPr>
          <p:sp>
            <p:nvSpPr>
              <p:cNvPr id="144" name="Google Shape;1063;p48"/>
              <p:cNvSpPr/>
              <p:nvPr/>
            </p:nvSpPr>
            <p:spPr>
              <a:xfrm>
                <a:off x="4483602" y="3654216"/>
                <a:ext cx="1451295" cy="1200685"/>
              </a:xfrm>
              <a:custGeom>
                <a:avLst/>
                <a:gdLst/>
                <a:ahLst/>
                <a:cxnLst/>
                <a:rect l="l" t="t" r="r" b="b"/>
                <a:pathLst>
                  <a:path w="12555" h="10387" extrusionOk="0">
                    <a:moveTo>
                      <a:pt x="10818" y="1"/>
                    </a:moveTo>
                    <a:cubicBezTo>
                      <a:pt x="10159" y="1"/>
                      <a:pt x="9520" y="372"/>
                      <a:pt x="9301" y="1046"/>
                    </a:cubicBezTo>
                    <a:cubicBezTo>
                      <a:pt x="9162" y="1472"/>
                      <a:pt x="9020" y="1898"/>
                      <a:pt x="8871" y="2322"/>
                    </a:cubicBezTo>
                    <a:cubicBezTo>
                      <a:pt x="8818" y="2471"/>
                      <a:pt x="8765" y="2620"/>
                      <a:pt x="8709" y="2770"/>
                    </a:cubicBezTo>
                    <a:cubicBezTo>
                      <a:pt x="8533" y="3235"/>
                      <a:pt x="8273" y="3867"/>
                      <a:pt x="8093" y="4206"/>
                    </a:cubicBezTo>
                    <a:cubicBezTo>
                      <a:pt x="7667" y="5011"/>
                      <a:pt x="7115" y="5771"/>
                      <a:pt x="6353" y="6343"/>
                    </a:cubicBezTo>
                    <a:cubicBezTo>
                      <a:pt x="6340" y="6353"/>
                      <a:pt x="6257" y="6411"/>
                      <a:pt x="6212" y="6447"/>
                    </a:cubicBezTo>
                    <a:cubicBezTo>
                      <a:pt x="6164" y="6478"/>
                      <a:pt x="6081" y="6529"/>
                      <a:pt x="6067" y="6536"/>
                    </a:cubicBezTo>
                    <a:cubicBezTo>
                      <a:pt x="5872" y="6648"/>
                      <a:pt x="5670" y="6749"/>
                      <a:pt x="5464" y="6841"/>
                    </a:cubicBezTo>
                    <a:cubicBezTo>
                      <a:pt x="5348" y="6892"/>
                      <a:pt x="5231" y="6938"/>
                      <a:pt x="5115" y="6982"/>
                    </a:cubicBezTo>
                    <a:cubicBezTo>
                      <a:pt x="5105" y="6986"/>
                      <a:pt x="5098" y="6988"/>
                      <a:pt x="5090" y="6991"/>
                    </a:cubicBezTo>
                    <a:cubicBezTo>
                      <a:pt x="5084" y="6993"/>
                      <a:pt x="5079" y="6995"/>
                      <a:pt x="5072" y="6996"/>
                    </a:cubicBezTo>
                    <a:cubicBezTo>
                      <a:pt x="4855" y="7059"/>
                      <a:pt x="4637" y="7113"/>
                      <a:pt x="4414" y="7153"/>
                    </a:cubicBezTo>
                    <a:cubicBezTo>
                      <a:pt x="4315" y="7172"/>
                      <a:pt x="4215" y="7187"/>
                      <a:pt x="4116" y="7200"/>
                    </a:cubicBezTo>
                    <a:cubicBezTo>
                      <a:pt x="4096" y="7203"/>
                      <a:pt x="3948" y="7219"/>
                      <a:pt x="3872" y="7228"/>
                    </a:cubicBezTo>
                    <a:cubicBezTo>
                      <a:pt x="3815" y="7229"/>
                      <a:pt x="3719" y="7232"/>
                      <a:pt x="3703" y="7232"/>
                    </a:cubicBezTo>
                    <a:cubicBezTo>
                      <a:pt x="3603" y="7232"/>
                      <a:pt x="3504" y="7231"/>
                      <a:pt x="3402" y="7228"/>
                    </a:cubicBezTo>
                    <a:cubicBezTo>
                      <a:pt x="3176" y="7219"/>
                      <a:pt x="2955" y="7190"/>
                      <a:pt x="2731" y="7163"/>
                    </a:cubicBezTo>
                    <a:cubicBezTo>
                      <a:pt x="2700" y="7158"/>
                      <a:pt x="2678" y="7156"/>
                      <a:pt x="2659" y="7154"/>
                    </a:cubicBezTo>
                    <a:cubicBezTo>
                      <a:pt x="2652" y="7153"/>
                      <a:pt x="2642" y="7151"/>
                      <a:pt x="2631" y="7148"/>
                    </a:cubicBezTo>
                    <a:cubicBezTo>
                      <a:pt x="2508" y="7117"/>
                      <a:pt x="2389" y="7084"/>
                      <a:pt x="2268" y="7047"/>
                    </a:cubicBezTo>
                    <a:cubicBezTo>
                      <a:pt x="2107" y="6999"/>
                      <a:pt x="1938" y="6975"/>
                      <a:pt x="1769" y="6975"/>
                    </a:cubicBezTo>
                    <a:cubicBezTo>
                      <a:pt x="1107" y="6975"/>
                      <a:pt x="446" y="7339"/>
                      <a:pt x="242" y="8015"/>
                    </a:cubicBezTo>
                    <a:cubicBezTo>
                      <a:pt x="1" y="8807"/>
                      <a:pt x="357" y="9789"/>
                      <a:pt x="1210" y="10043"/>
                    </a:cubicBezTo>
                    <a:cubicBezTo>
                      <a:pt x="1982" y="10274"/>
                      <a:pt x="2768" y="10387"/>
                      <a:pt x="3547" y="10387"/>
                    </a:cubicBezTo>
                    <a:cubicBezTo>
                      <a:pt x="5175" y="10387"/>
                      <a:pt x="6774" y="9893"/>
                      <a:pt x="8160" y="8943"/>
                    </a:cubicBezTo>
                    <a:cubicBezTo>
                      <a:pt x="10181" y="7558"/>
                      <a:pt x="11206" y="5266"/>
                      <a:pt x="11988" y="3011"/>
                    </a:cubicBezTo>
                    <a:cubicBezTo>
                      <a:pt x="12095" y="2706"/>
                      <a:pt x="12196" y="2403"/>
                      <a:pt x="12295" y="2103"/>
                    </a:cubicBezTo>
                    <a:cubicBezTo>
                      <a:pt x="12554" y="1314"/>
                      <a:pt x="12160" y="328"/>
                      <a:pt x="11326" y="76"/>
                    </a:cubicBezTo>
                    <a:cubicBezTo>
                      <a:pt x="11160" y="25"/>
                      <a:pt x="10988" y="1"/>
                      <a:pt x="10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064;p48"/>
              <p:cNvSpPr/>
              <p:nvPr/>
            </p:nvSpPr>
            <p:spPr>
              <a:xfrm>
                <a:off x="4483602" y="3654216"/>
                <a:ext cx="1451295" cy="1200685"/>
              </a:xfrm>
              <a:custGeom>
                <a:avLst/>
                <a:gdLst/>
                <a:ahLst/>
                <a:cxnLst/>
                <a:rect l="l" t="t" r="r" b="b"/>
                <a:pathLst>
                  <a:path w="12555" h="10387" extrusionOk="0">
                    <a:moveTo>
                      <a:pt x="10818" y="1"/>
                    </a:moveTo>
                    <a:cubicBezTo>
                      <a:pt x="10159" y="1"/>
                      <a:pt x="9520" y="372"/>
                      <a:pt x="9301" y="1046"/>
                    </a:cubicBezTo>
                    <a:cubicBezTo>
                      <a:pt x="9162" y="1472"/>
                      <a:pt x="9020" y="1898"/>
                      <a:pt x="8871" y="2322"/>
                    </a:cubicBezTo>
                    <a:cubicBezTo>
                      <a:pt x="8818" y="2471"/>
                      <a:pt x="8765" y="2620"/>
                      <a:pt x="8709" y="2770"/>
                    </a:cubicBezTo>
                    <a:cubicBezTo>
                      <a:pt x="8533" y="3235"/>
                      <a:pt x="8273" y="3867"/>
                      <a:pt x="8093" y="4206"/>
                    </a:cubicBezTo>
                    <a:cubicBezTo>
                      <a:pt x="7667" y="5011"/>
                      <a:pt x="7115" y="5771"/>
                      <a:pt x="6353" y="6343"/>
                    </a:cubicBezTo>
                    <a:cubicBezTo>
                      <a:pt x="6340" y="6353"/>
                      <a:pt x="6257" y="6411"/>
                      <a:pt x="6212" y="6447"/>
                    </a:cubicBezTo>
                    <a:cubicBezTo>
                      <a:pt x="6164" y="6478"/>
                      <a:pt x="6081" y="6529"/>
                      <a:pt x="6067" y="6536"/>
                    </a:cubicBezTo>
                    <a:cubicBezTo>
                      <a:pt x="5872" y="6648"/>
                      <a:pt x="5670" y="6749"/>
                      <a:pt x="5464" y="6841"/>
                    </a:cubicBezTo>
                    <a:cubicBezTo>
                      <a:pt x="5348" y="6892"/>
                      <a:pt x="5231" y="6938"/>
                      <a:pt x="5115" y="6982"/>
                    </a:cubicBezTo>
                    <a:cubicBezTo>
                      <a:pt x="5105" y="6986"/>
                      <a:pt x="5098" y="6988"/>
                      <a:pt x="5090" y="6991"/>
                    </a:cubicBezTo>
                    <a:cubicBezTo>
                      <a:pt x="5084" y="6993"/>
                      <a:pt x="5079" y="6995"/>
                      <a:pt x="5072" y="6996"/>
                    </a:cubicBezTo>
                    <a:cubicBezTo>
                      <a:pt x="4855" y="7059"/>
                      <a:pt x="4637" y="7113"/>
                      <a:pt x="4414" y="7153"/>
                    </a:cubicBezTo>
                    <a:cubicBezTo>
                      <a:pt x="4315" y="7172"/>
                      <a:pt x="4215" y="7187"/>
                      <a:pt x="4116" y="7200"/>
                    </a:cubicBezTo>
                    <a:cubicBezTo>
                      <a:pt x="4096" y="7203"/>
                      <a:pt x="3948" y="7219"/>
                      <a:pt x="3872" y="7228"/>
                    </a:cubicBezTo>
                    <a:cubicBezTo>
                      <a:pt x="3815" y="7229"/>
                      <a:pt x="3719" y="7232"/>
                      <a:pt x="3703" y="7232"/>
                    </a:cubicBezTo>
                    <a:cubicBezTo>
                      <a:pt x="3603" y="7232"/>
                      <a:pt x="3504" y="7231"/>
                      <a:pt x="3402" y="7228"/>
                    </a:cubicBezTo>
                    <a:cubicBezTo>
                      <a:pt x="3176" y="7219"/>
                      <a:pt x="2955" y="7190"/>
                      <a:pt x="2731" y="7163"/>
                    </a:cubicBezTo>
                    <a:cubicBezTo>
                      <a:pt x="2700" y="7158"/>
                      <a:pt x="2678" y="7156"/>
                      <a:pt x="2659" y="7154"/>
                    </a:cubicBezTo>
                    <a:cubicBezTo>
                      <a:pt x="2652" y="7153"/>
                      <a:pt x="2642" y="7151"/>
                      <a:pt x="2631" y="7148"/>
                    </a:cubicBezTo>
                    <a:cubicBezTo>
                      <a:pt x="2508" y="7117"/>
                      <a:pt x="2389" y="7084"/>
                      <a:pt x="2268" y="7047"/>
                    </a:cubicBezTo>
                    <a:cubicBezTo>
                      <a:pt x="2107" y="6999"/>
                      <a:pt x="1938" y="6975"/>
                      <a:pt x="1769" y="6975"/>
                    </a:cubicBezTo>
                    <a:cubicBezTo>
                      <a:pt x="1107" y="6975"/>
                      <a:pt x="446" y="7339"/>
                      <a:pt x="242" y="8015"/>
                    </a:cubicBezTo>
                    <a:cubicBezTo>
                      <a:pt x="1" y="8807"/>
                      <a:pt x="357" y="9789"/>
                      <a:pt x="1210" y="10043"/>
                    </a:cubicBezTo>
                    <a:cubicBezTo>
                      <a:pt x="1982" y="10274"/>
                      <a:pt x="2768" y="10387"/>
                      <a:pt x="3547" y="10387"/>
                    </a:cubicBezTo>
                    <a:cubicBezTo>
                      <a:pt x="5175" y="10387"/>
                      <a:pt x="6774" y="9893"/>
                      <a:pt x="8160" y="8943"/>
                    </a:cubicBezTo>
                    <a:cubicBezTo>
                      <a:pt x="10181" y="7558"/>
                      <a:pt x="11206" y="5266"/>
                      <a:pt x="11988" y="3011"/>
                    </a:cubicBezTo>
                    <a:cubicBezTo>
                      <a:pt x="12095" y="2706"/>
                      <a:pt x="12196" y="2403"/>
                      <a:pt x="12295" y="2103"/>
                    </a:cubicBezTo>
                    <a:cubicBezTo>
                      <a:pt x="12554" y="1314"/>
                      <a:pt x="12160" y="328"/>
                      <a:pt x="11326" y="76"/>
                    </a:cubicBezTo>
                    <a:cubicBezTo>
                      <a:pt x="11160" y="25"/>
                      <a:pt x="10988" y="1"/>
                      <a:pt x="10818" y="1"/>
                    </a:cubicBezTo>
                    <a:close/>
                  </a:path>
                </a:pathLst>
              </a:custGeom>
              <a:solidFill>
                <a:srgbClr val="191919">
                  <a:alpha val="342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" name="Google Shape;1065;p48"/>
            <p:cNvSpPr/>
            <p:nvPr/>
          </p:nvSpPr>
          <p:spPr>
            <a:xfrm>
              <a:off x="5508698" y="3654216"/>
              <a:ext cx="426199" cy="348057"/>
            </a:xfrm>
            <a:custGeom>
              <a:avLst/>
              <a:gdLst/>
              <a:ahLst/>
              <a:cxnLst/>
              <a:rect l="l" t="t" r="r" b="b"/>
              <a:pathLst>
                <a:path w="3687" h="3011" extrusionOk="0">
                  <a:moveTo>
                    <a:pt x="1950" y="1"/>
                  </a:moveTo>
                  <a:cubicBezTo>
                    <a:pt x="1290" y="1"/>
                    <a:pt x="652" y="372"/>
                    <a:pt x="430" y="1045"/>
                  </a:cubicBezTo>
                  <a:cubicBezTo>
                    <a:pt x="292" y="1471"/>
                    <a:pt x="149" y="1897"/>
                    <a:pt x="1" y="2321"/>
                  </a:cubicBezTo>
                  <a:lnTo>
                    <a:pt x="3120" y="3011"/>
                  </a:lnTo>
                  <a:cubicBezTo>
                    <a:pt x="3227" y="2706"/>
                    <a:pt x="3328" y="2403"/>
                    <a:pt x="3427" y="2103"/>
                  </a:cubicBezTo>
                  <a:cubicBezTo>
                    <a:pt x="3686" y="1314"/>
                    <a:pt x="3292" y="328"/>
                    <a:pt x="2458" y="76"/>
                  </a:cubicBezTo>
                  <a:cubicBezTo>
                    <a:pt x="2292" y="25"/>
                    <a:pt x="2120" y="1"/>
                    <a:pt x="1950" y="1"/>
                  </a:cubicBezTo>
                  <a:close/>
                </a:path>
              </a:pathLst>
            </a:custGeom>
            <a:solidFill>
              <a:srgbClr val="191919">
                <a:alpha val="26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1066;p48"/>
            <p:cNvGrpSpPr/>
            <p:nvPr/>
          </p:nvGrpSpPr>
          <p:grpSpPr>
            <a:xfrm>
              <a:off x="5494480" y="2651314"/>
              <a:ext cx="736109" cy="1239063"/>
              <a:chOff x="5494480" y="2651314"/>
              <a:chExt cx="736109" cy="1239063"/>
            </a:xfrm>
          </p:grpSpPr>
          <p:sp>
            <p:nvSpPr>
              <p:cNvPr id="142" name="Google Shape;1067;p48"/>
              <p:cNvSpPr/>
              <p:nvPr/>
            </p:nvSpPr>
            <p:spPr>
              <a:xfrm>
                <a:off x="5494480" y="2651314"/>
                <a:ext cx="736109" cy="1239063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10719" extrusionOk="0">
                    <a:moveTo>
                      <a:pt x="4524" y="0"/>
                    </a:moveTo>
                    <a:lnTo>
                      <a:pt x="0" y="9287"/>
                    </a:lnTo>
                    <a:lnTo>
                      <a:pt x="4057" y="10718"/>
                    </a:lnTo>
                    <a:lnTo>
                      <a:pt x="6368" y="652"/>
                    </a:lnTo>
                    <a:lnTo>
                      <a:pt x="452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068;p48"/>
              <p:cNvSpPr/>
              <p:nvPr/>
            </p:nvSpPr>
            <p:spPr>
              <a:xfrm>
                <a:off x="5494480" y="2651314"/>
                <a:ext cx="736109" cy="1239063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10719" extrusionOk="0">
                    <a:moveTo>
                      <a:pt x="4524" y="0"/>
                    </a:moveTo>
                    <a:lnTo>
                      <a:pt x="0" y="9287"/>
                    </a:lnTo>
                    <a:lnTo>
                      <a:pt x="4057" y="10718"/>
                    </a:lnTo>
                    <a:lnTo>
                      <a:pt x="6368" y="652"/>
                    </a:lnTo>
                    <a:lnTo>
                      <a:pt x="4524" y="0"/>
                    </a:lnTo>
                    <a:close/>
                  </a:path>
                </a:pathLst>
              </a:custGeom>
              <a:solidFill>
                <a:srgbClr val="191919">
                  <a:alpha val="53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" name="Google Shape;1069;p48"/>
            <p:cNvSpPr/>
            <p:nvPr/>
          </p:nvSpPr>
          <p:spPr>
            <a:xfrm>
              <a:off x="5781271" y="2688882"/>
              <a:ext cx="449318" cy="1201494"/>
            </a:xfrm>
            <a:custGeom>
              <a:avLst/>
              <a:gdLst/>
              <a:ahLst/>
              <a:cxnLst/>
              <a:rect l="l" t="t" r="r" b="b"/>
              <a:pathLst>
                <a:path w="3887" h="10394" extrusionOk="0">
                  <a:moveTo>
                    <a:pt x="2964" y="1"/>
                  </a:moveTo>
                  <a:lnTo>
                    <a:pt x="1" y="9812"/>
                  </a:lnTo>
                  <a:lnTo>
                    <a:pt x="1576" y="10393"/>
                  </a:lnTo>
                  <a:lnTo>
                    <a:pt x="3887" y="327"/>
                  </a:lnTo>
                  <a:lnTo>
                    <a:pt x="2964" y="1"/>
                  </a:lnTo>
                  <a:close/>
                </a:path>
              </a:pathLst>
            </a:custGeom>
            <a:solidFill>
              <a:srgbClr val="191919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1070;p48"/>
            <p:cNvGrpSpPr/>
            <p:nvPr/>
          </p:nvGrpSpPr>
          <p:grpSpPr>
            <a:xfrm>
              <a:off x="5987955" y="2608082"/>
              <a:ext cx="276734" cy="148655"/>
              <a:chOff x="5987955" y="2608082"/>
              <a:chExt cx="276734" cy="148655"/>
            </a:xfrm>
          </p:grpSpPr>
          <p:sp>
            <p:nvSpPr>
              <p:cNvPr id="140" name="Google Shape;1071;p48"/>
              <p:cNvSpPr/>
              <p:nvPr/>
            </p:nvSpPr>
            <p:spPr>
              <a:xfrm>
                <a:off x="5987955" y="2608082"/>
                <a:ext cx="276734" cy="148655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1286" extrusionOk="0">
                    <a:moveTo>
                      <a:pt x="413" y="0"/>
                    </a:moveTo>
                    <a:cubicBezTo>
                      <a:pt x="263" y="0"/>
                      <a:pt x="121" y="94"/>
                      <a:pt x="68" y="245"/>
                    </a:cubicBezTo>
                    <a:cubicBezTo>
                      <a:pt x="0" y="435"/>
                      <a:pt x="100" y="645"/>
                      <a:pt x="291" y="712"/>
                    </a:cubicBezTo>
                    <a:lnTo>
                      <a:pt x="1859" y="1265"/>
                    </a:lnTo>
                    <a:cubicBezTo>
                      <a:pt x="1899" y="1279"/>
                      <a:pt x="1940" y="1286"/>
                      <a:pt x="1981" y="1286"/>
                    </a:cubicBezTo>
                    <a:cubicBezTo>
                      <a:pt x="2132" y="1286"/>
                      <a:pt x="2273" y="1192"/>
                      <a:pt x="2326" y="1041"/>
                    </a:cubicBezTo>
                    <a:cubicBezTo>
                      <a:pt x="2394" y="850"/>
                      <a:pt x="2293" y="641"/>
                      <a:pt x="2103" y="574"/>
                    </a:cubicBezTo>
                    <a:lnTo>
                      <a:pt x="535" y="21"/>
                    </a:lnTo>
                    <a:cubicBezTo>
                      <a:pt x="495" y="7"/>
                      <a:pt x="454" y="0"/>
                      <a:pt x="4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072;p48"/>
              <p:cNvSpPr/>
              <p:nvPr/>
            </p:nvSpPr>
            <p:spPr>
              <a:xfrm>
                <a:off x="5987955" y="2608082"/>
                <a:ext cx="276734" cy="148655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1286" extrusionOk="0">
                    <a:moveTo>
                      <a:pt x="413" y="0"/>
                    </a:moveTo>
                    <a:cubicBezTo>
                      <a:pt x="263" y="0"/>
                      <a:pt x="121" y="94"/>
                      <a:pt x="68" y="245"/>
                    </a:cubicBezTo>
                    <a:cubicBezTo>
                      <a:pt x="0" y="435"/>
                      <a:pt x="100" y="645"/>
                      <a:pt x="291" y="712"/>
                    </a:cubicBezTo>
                    <a:lnTo>
                      <a:pt x="1859" y="1265"/>
                    </a:lnTo>
                    <a:cubicBezTo>
                      <a:pt x="1899" y="1279"/>
                      <a:pt x="1940" y="1286"/>
                      <a:pt x="1981" y="1286"/>
                    </a:cubicBezTo>
                    <a:cubicBezTo>
                      <a:pt x="2132" y="1286"/>
                      <a:pt x="2273" y="1192"/>
                      <a:pt x="2326" y="1041"/>
                    </a:cubicBezTo>
                    <a:cubicBezTo>
                      <a:pt x="2394" y="850"/>
                      <a:pt x="2293" y="641"/>
                      <a:pt x="2103" y="574"/>
                    </a:cubicBezTo>
                    <a:lnTo>
                      <a:pt x="535" y="21"/>
                    </a:lnTo>
                    <a:cubicBezTo>
                      <a:pt x="495" y="7"/>
                      <a:pt x="454" y="0"/>
                      <a:pt x="413" y="0"/>
                    </a:cubicBezTo>
                    <a:close/>
                  </a:path>
                </a:pathLst>
              </a:custGeom>
              <a:solidFill>
                <a:srgbClr val="191919">
                  <a:alpha val="69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" name="Google Shape;1073;p48"/>
            <p:cNvGrpSpPr/>
            <p:nvPr/>
          </p:nvGrpSpPr>
          <p:grpSpPr>
            <a:xfrm>
              <a:off x="5446624" y="3682421"/>
              <a:ext cx="564335" cy="250379"/>
              <a:chOff x="5446624" y="3682421"/>
              <a:chExt cx="564335" cy="250379"/>
            </a:xfrm>
          </p:grpSpPr>
          <p:sp>
            <p:nvSpPr>
              <p:cNvPr id="138" name="Google Shape;1074;p48"/>
              <p:cNvSpPr/>
              <p:nvPr/>
            </p:nvSpPr>
            <p:spPr>
              <a:xfrm>
                <a:off x="5446624" y="3682421"/>
                <a:ext cx="564335" cy="250379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2166" extrusionOk="0">
                    <a:moveTo>
                      <a:pt x="414" y="0"/>
                    </a:moveTo>
                    <a:cubicBezTo>
                      <a:pt x="263" y="0"/>
                      <a:pt x="121" y="94"/>
                      <a:pt x="68" y="244"/>
                    </a:cubicBezTo>
                    <a:cubicBezTo>
                      <a:pt x="1" y="436"/>
                      <a:pt x="102" y="644"/>
                      <a:pt x="292" y="712"/>
                    </a:cubicBezTo>
                    <a:lnTo>
                      <a:pt x="4347" y="2144"/>
                    </a:lnTo>
                    <a:cubicBezTo>
                      <a:pt x="4387" y="2159"/>
                      <a:pt x="4429" y="2165"/>
                      <a:pt x="4469" y="2165"/>
                    </a:cubicBezTo>
                    <a:cubicBezTo>
                      <a:pt x="4620" y="2165"/>
                      <a:pt x="4761" y="2072"/>
                      <a:pt x="4814" y="1921"/>
                    </a:cubicBezTo>
                    <a:cubicBezTo>
                      <a:pt x="4882" y="1730"/>
                      <a:pt x="4782" y="1521"/>
                      <a:pt x="4591" y="1454"/>
                    </a:cubicBezTo>
                    <a:lnTo>
                      <a:pt x="536" y="21"/>
                    </a:lnTo>
                    <a:cubicBezTo>
                      <a:pt x="495" y="7"/>
                      <a:pt x="454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075;p48"/>
              <p:cNvSpPr/>
              <p:nvPr/>
            </p:nvSpPr>
            <p:spPr>
              <a:xfrm>
                <a:off x="5446624" y="3682421"/>
                <a:ext cx="564335" cy="250379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2166" extrusionOk="0">
                    <a:moveTo>
                      <a:pt x="414" y="0"/>
                    </a:moveTo>
                    <a:cubicBezTo>
                      <a:pt x="263" y="0"/>
                      <a:pt x="121" y="94"/>
                      <a:pt x="68" y="244"/>
                    </a:cubicBezTo>
                    <a:cubicBezTo>
                      <a:pt x="1" y="436"/>
                      <a:pt x="102" y="644"/>
                      <a:pt x="292" y="712"/>
                    </a:cubicBezTo>
                    <a:lnTo>
                      <a:pt x="4347" y="2144"/>
                    </a:lnTo>
                    <a:cubicBezTo>
                      <a:pt x="4387" y="2159"/>
                      <a:pt x="4429" y="2165"/>
                      <a:pt x="4469" y="2165"/>
                    </a:cubicBezTo>
                    <a:cubicBezTo>
                      <a:pt x="4620" y="2165"/>
                      <a:pt x="4761" y="2072"/>
                      <a:pt x="4814" y="1921"/>
                    </a:cubicBezTo>
                    <a:cubicBezTo>
                      <a:pt x="4882" y="1730"/>
                      <a:pt x="4782" y="1521"/>
                      <a:pt x="4591" y="1454"/>
                    </a:cubicBezTo>
                    <a:lnTo>
                      <a:pt x="536" y="21"/>
                    </a:lnTo>
                    <a:cubicBezTo>
                      <a:pt x="495" y="7"/>
                      <a:pt x="454" y="0"/>
                      <a:pt x="414" y="0"/>
                    </a:cubicBezTo>
                    <a:close/>
                  </a:path>
                </a:pathLst>
              </a:custGeom>
              <a:solidFill>
                <a:srgbClr val="191919">
                  <a:alpha val="69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1076;p48"/>
            <p:cNvGrpSpPr/>
            <p:nvPr/>
          </p:nvGrpSpPr>
          <p:grpSpPr>
            <a:xfrm>
              <a:off x="3175551" y="3055087"/>
              <a:ext cx="54654" cy="341814"/>
              <a:chOff x="3175551" y="3055087"/>
              <a:chExt cx="54654" cy="341814"/>
            </a:xfrm>
          </p:grpSpPr>
          <p:sp>
            <p:nvSpPr>
              <p:cNvPr id="136" name="Google Shape;1077;p48"/>
              <p:cNvSpPr/>
              <p:nvPr/>
            </p:nvSpPr>
            <p:spPr>
              <a:xfrm>
                <a:off x="3175551" y="3055087"/>
                <a:ext cx="48550" cy="341814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957" extrusionOk="0">
                    <a:moveTo>
                      <a:pt x="419" y="1"/>
                    </a:moveTo>
                    <a:lnTo>
                      <a:pt x="1" y="200"/>
                    </a:lnTo>
                    <a:lnTo>
                      <a:pt x="1" y="2758"/>
                    </a:lnTo>
                    <a:lnTo>
                      <a:pt x="419" y="2956"/>
                    </a:lnTo>
                    <a:lnTo>
                      <a:pt x="4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078;p48"/>
              <p:cNvSpPr/>
              <p:nvPr/>
            </p:nvSpPr>
            <p:spPr>
              <a:xfrm>
                <a:off x="3181655" y="3055087"/>
                <a:ext cx="48550" cy="341814"/>
              </a:xfrm>
              <a:custGeom>
                <a:avLst/>
                <a:gdLst/>
                <a:ahLst/>
                <a:cxnLst/>
                <a:rect l="l" t="t" r="r" b="b"/>
                <a:pathLst>
                  <a:path w="420" h="2957" extrusionOk="0">
                    <a:moveTo>
                      <a:pt x="419" y="1"/>
                    </a:moveTo>
                    <a:lnTo>
                      <a:pt x="1" y="200"/>
                    </a:lnTo>
                    <a:lnTo>
                      <a:pt x="1" y="2758"/>
                    </a:lnTo>
                    <a:lnTo>
                      <a:pt x="419" y="2956"/>
                    </a:lnTo>
                    <a:lnTo>
                      <a:pt x="419" y="1"/>
                    </a:lnTo>
                    <a:close/>
                  </a:path>
                </a:pathLst>
              </a:custGeom>
              <a:solidFill>
                <a:srgbClr val="5D0F1D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" name="Google Shape;1079;p48"/>
            <p:cNvSpPr/>
            <p:nvPr/>
          </p:nvSpPr>
          <p:spPr>
            <a:xfrm>
              <a:off x="3230089" y="2804362"/>
              <a:ext cx="145650" cy="843381"/>
            </a:xfrm>
            <a:custGeom>
              <a:avLst/>
              <a:gdLst/>
              <a:ahLst/>
              <a:cxnLst/>
              <a:rect l="l" t="t" r="r" b="b"/>
              <a:pathLst>
                <a:path w="1260" h="7296" extrusionOk="0">
                  <a:moveTo>
                    <a:pt x="1259" y="1"/>
                  </a:moveTo>
                  <a:lnTo>
                    <a:pt x="0" y="399"/>
                  </a:lnTo>
                  <a:lnTo>
                    <a:pt x="0" y="6896"/>
                  </a:lnTo>
                  <a:lnTo>
                    <a:pt x="1259" y="7295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80;p48"/>
            <p:cNvSpPr/>
            <p:nvPr/>
          </p:nvSpPr>
          <p:spPr>
            <a:xfrm>
              <a:off x="3386027" y="2709805"/>
              <a:ext cx="470934" cy="1032495"/>
            </a:xfrm>
            <a:custGeom>
              <a:avLst/>
              <a:gdLst/>
              <a:ahLst/>
              <a:cxnLst/>
              <a:rect l="l" t="t" r="r" b="b"/>
              <a:pathLst>
                <a:path w="4074" h="8932" extrusionOk="0">
                  <a:moveTo>
                    <a:pt x="4074" y="0"/>
                  </a:moveTo>
                  <a:lnTo>
                    <a:pt x="3843" y="24"/>
                  </a:lnTo>
                  <a:lnTo>
                    <a:pt x="1" y="410"/>
                  </a:lnTo>
                  <a:lnTo>
                    <a:pt x="1" y="8522"/>
                  </a:lnTo>
                  <a:lnTo>
                    <a:pt x="2521" y="8776"/>
                  </a:lnTo>
                  <a:lnTo>
                    <a:pt x="4074" y="8932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81;p48"/>
            <p:cNvSpPr/>
            <p:nvPr/>
          </p:nvSpPr>
          <p:spPr>
            <a:xfrm>
              <a:off x="3677326" y="2709805"/>
              <a:ext cx="179635" cy="1032495"/>
            </a:xfrm>
            <a:custGeom>
              <a:avLst/>
              <a:gdLst/>
              <a:ahLst/>
              <a:cxnLst/>
              <a:rect l="l" t="t" r="r" b="b"/>
              <a:pathLst>
                <a:path w="1554" h="8932" extrusionOk="0">
                  <a:moveTo>
                    <a:pt x="1554" y="0"/>
                  </a:moveTo>
                  <a:lnTo>
                    <a:pt x="1323" y="24"/>
                  </a:lnTo>
                  <a:lnTo>
                    <a:pt x="1" y="8776"/>
                  </a:lnTo>
                  <a:lnTo>
                    <a:pt x="1554" y="8932"/>
                  </a:lnTo>
                  <a:lnTo>
                    <a:pt x="1554" y="0"/>
                  </a:lnTo>
                  <a:close/>
                </a:path>
              </a:pathLst>
            </a:custGeom>
            <a:solidFill>
              <a:srgbClr val="191919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1082;p48"/>
            <p:cNvGrpSpPr/>
            <p:nvPr/>
          </p:nvGrpSpPr>
          <p:grpSpPr>
            <a:xfrm>
              <a:off x="3316114" y="2690501"/>
              <a:ext cx="112799" cy="1071103"/>
              <a:chOff x="3316114" y="2690501"/>
              <a:chExt cx="112799" cy="1071103"/>
            </a:xfrm>
          </p:grpSpPr>
          <p:sp>
            <p:nvSpPr>
              <p:cNvPr id="134" name="Google Shape;1083;p48"/>
              <p:cNvSpPr/>
              <p:nvPr/>
            </p:nvSpPr>
            <p:spPr>
              <a:xfrm>
                <a:off x="3316114" y="2690501"/>
                <a:ext cx="106694" cy="1071103"/>
              </a:xfrm>
              <a:custGeom>
                <a:avLst/>
                <a:gdLst/>
                <a:ahLst/>
                <a:cxnLst/>
                <a:rect l="l" t="t" r="r" b="b"/>
                <a:pathLst>
                  <a:path w="923" h="9266" extrusionOk="0">
                    <a:moveTo>
                      <a:pt x="462" y="0"/>
                    </a:moveTo>
                    <a:cubicBezTo>
                      <a:pt x="208" y="0"/>
                      <a:pt x="1" y="207"/>
                      <a:pt x="1" y="461"/>
                    </a:cubicBezTo>
                    <a:lnTo>
                      <a:pt x="1" y="8805"/>
                    </a:lnTo>
                    <a:cubicBezTo>
                      <a:pt x="1" y="9059"/>
                      <a:pt x="208" y="9266"/>
                      <a:pt x="462" y="9266"/>
                    </a:cubicBezTo>
                    <a:cubicBezTo>
                      <a:pt x="717" y="9266"/>
                      <a:pt x="922" y="9059"/>
                      <a:pt x="922" y="8805"/>
                    </a:cubicBezTo>
                    <a:lnTo>
                      <a:pt x="922" y="461"/>
                    </a:lnTo>
                    <a:cubicBezTo>
                      <a:pt x="922" y="207"/>
                      <a:pt x="717" y="0"/>
                      <a:pt x="4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084;p48"/>
              <p:cNvSpPr/>
              <p:nvPr/>
            </p:nvSpPr>
            <p:spPr>
              <a:xfrm>
                <a:off x="3322219" y="2690501"/>
                <a:ext cx="106694" cy="1071103"/>
              </a:xfrm>
              <a:custGeom>
                <a:avLst/>
                <a:gdLst/>
                <a:ahLst/>
                <a:cxnLst/>
                <a:rect l="l" t="t" r="r" b="b"/>
                <a:pathLst>
                  <a:path w="923" h="9266" extrusionOk="0">
                    <a:moveTo>
                      <a:pt x="462" y="0"/>
                    </a:moveTo>
                    <a:cubicBezTo>
                      <a:pt x="208" y="0"/>
                      <a:pt x="1" y="207"/>
                      <a:pt x="1" y="461"/>
                    </a:cubicBezTo>
                    <a:lnTo>
                      <a:pt x="1" y="8805"/>
                    </a:lnTo>
                    <a:cubicBezTo>
                      <a:pt x="1" y="9059"/>
                      <a:pt x="208" y="9266"/>
                      <a:pt x="462" y="9266"/>
                    </a:cubicBezTo>
                    <a:cubicBezTo>
                      <a:pt x="717" y="9266"/>
                      <a:pt x="922" y="9059"/>
                      <a:pt x="922" y="8805"/>
                    </a:cubicBezTo>
                    <a:lnTo>
                      <a:pt x="922" y="461"/>
                    </a:lnTo>
                    <a:cubicBezTo>
                      <a:pt x="922" y="207"/>
                      <a:pt x="717" y="0"/>
                      <a:pt x="462" y="0"/>
                    </a:cubicBezTo>
                    <a:close/>
                  </a:path>
                </a:pathLst>
              </a:custGeom>
              <a:solidFill>
                <a:srgbClr val="5D0F1D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1085;p48"/>
            <p:cNvGrpSpPr/>
            <p:nvPr/>
          </p:nvGrpSpPr>
          <p:grpSpPr>
            <a:xfrm>
              <a:off x="5766266" y="3055087"/>
              <a:ext cx="54770" cy="341814"/>
              <a:chOff x="5766266" y="3055087"/>
              <a:chExt cx="54770" cy="341814"/>
            </a:xfrm>
          </p:grpSpPr>
          <p:sp>
            <p:nvSpPr>
              <p:cNvPr id="132" name="Google Shape;1086;p48"/>
              <p:cNvSpPr/>
              <p:nvPr/>
            </p:nvSpPr>
            <p:spPr>
              <a:xfrm>
                <a:off x="5766266" y="3055087"/>
                <a:ext cx="48665" cy="341814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957" extrusionOk="0">
                    <a:moveTo>
                      <a:pt x="1" y="1"/>
                    </a:moveTo>
                    <a:lnTo>
                      <a:pt x="1" y="2956"/>
                    </a:lnTo>
                    <a:lnTo>
                      <a:pt x="421" y="2758"/>
                    </a:lnTo>
                    <a:lnTo>
                      <a:pt x="421" y="2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087;p48"/>
              <p:cNvSpPr/>
              <p:nvPr/>
            </p:nvSpPr>
            <p:spPr>
              <a:xfrm>
                <a:off x="5772370" y="3055087"/>
                <a:ext cx="48665" cy="341814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957" extrusionOk="0">
                    <a:moveTo>
                      <a:pt x="1" y="1"/>
                    </a:moveTo>
                    <a:lnTo>
                      <a:pt x="1" y="2956"/>
                    </a:lnTo>
                    <a:lnTo>
                      <a:pt x="421" y="2758"/>
                    </a:lnTo>
                    <a:lnTo>
                      <a:pt x="421" y="2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D0F1D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" name="Google Shape;1088;p48"/>
            <p:cNvSpPr/>
            <p:nvPr/>
          </p:nvSpPr>
          <p:spPr>
            <a:xfrm>
              <a:off x="5626952" y="2804362"/>
              <a:ext cx="145534" cy="843381"/>
            </a:xfrm>
            <a:custGeom>
              <a:avLst/>
              <a:gdLst/>
              <a:ahLst/>
              <a:cxnLst/>
              <a:rect l="l" t="t" r="r" b="b"/>
              <a:pathLst>
                <a:path w="1259" h="7296" extrusionOk="0">
                  <a:moveTo>
                    <a:pt x="1" y="1"/>
                  </a:moveTo>
                  <a:lnTo>
                    <a:pt x="1" y="7295"/>
                  </a:lnTo>
                  <a:lnTo>
                    <a:pt x="1259" y="6896"/>
                  </a:lnTo>
                  <a:lnTo>
                    <a:pt x="1259" y="3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089;p48"/>
            <p:cNvSpPr/>
            <p:nvPr/>
          </p:nvSpPr>
          <p:spPr>
            <a:xfrm>
              <a:off x="5145730" y="2709805"/>
              <a:ext cx="470818" cy="1032495"/>
            </a:xfrm>
            <a:custGeom>
              <a:avLst/>
              <a:gdLst/>
              <a:ahLst/>
              <a:cxnLst/>
              <a:rect l="l" t="t" r="r" b="b"/>
              <a:pathLst>
                <a:path w="4073" h="8932" extrusionOk="0">
                  <a:moveTo>
                    <a:pt x="1" y="0"/>
                  </a:moveTo>
                  <a:lnTo>
                    <a:pt x="1" y="8932"/>
                  </a:lnTo>
                  <a:lnTo>
                    <a:pt x="1553" y="8776"/>
                  </a:lnTo>
                  <a:lnTo>
                    <a:pt x="4073" y="8522"/>
                  </a:lnTo>
                  <a:lnTo>
                    <a:pt x="4073" y="410"/>
                  </a:lnTo>
                  <a:lnTo>
                    <a:pt x="230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090;p48"/>
            <p:cNvSpPr/>
            <p:nvPr/>
          </p:nvSpPr>
          <p:spPr>
            <a:xfrm>
              <a:off x="5145730" y="2709805"/>
              <a:ext cx="179519" cy="1032495"/>
            </a:xfrm>
            <a:custGeom>
              <a:avLst/>
              <a:gdLst/>
              <a:ahLst/>
              <a:cxnLst/>
              <a:rect l="l" t="t" r="r" b="b"/>
              <a:pathLst>
                <a:path w="1553" h="8932" extrusionOk="0">
                  <a:moveTo>
                    <a:pt x="1" y="0"/>
                  </a:moveTo>
                  <a:lnTo>
                    <a:pt x="1" y="8932"/>
                  </a:lnTo>
                  <a:lnTo>
                    <a:pt x="1553" y="8776"/>
                  </a:lnTo>
                  <a:lnTo>
                    <a:pt x="230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919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1091;p48"/>
            <p:cNvGrpSpPr/>
            <p:nvPr/>
          </p:nvGrpSpPr>
          <p:grpSpPr>
            <a:xfrm>
              <a:off x="5567558" y="2690501"/>
              <a:ext cx="112799" cy="1071103"/>
              <a:chOff x="5567558" y="2690501"/>
              <a:chExt cx="112799" cy="1071103"/>
            </a:xfrm>
          </p:grpSpPr>
          <p:sp>
            <p:nvSpPr>
              <p:cNvPr id="130" name="Google Shape;1092;p48"/>
              <p:cNvSpPr/>
              <p:nvPr/>
            </p:nvSpPr>
            <p:spPr>
              <a:xfrm>
                <a:off x="5567558" y="2690501"/>
                <a:ext cx="106694" cy="1071103"/>
              </a:xfrm>
              <a:custGeom>
                <a:avLst/>
                <a:gdLst/>
                <a:ahLst/>
                <a:cxnLst/>
                <a:rect l="l" t="t" r="r" b="b"/>
                <a:pathLst>
                  <a:path w="923" h="9266" extrusionOk="0">
                    <a:moveTo>
                      <a:pt x="462" y="0"/>
                    </a:moveTo>
                    <a:cubicBezTo>
                      <a:pt x="207" y="0"/>
                      <a:pt x="1" y="207"/>
                      <a:pt x="1" y="461"/>
                    </a:cubicBezTo>
                    <a:lnTo>
                      <a:pt x="1" y="8805"/>
                    </a:lnTo>
                    <a:cubicBezTo>
                      <a:pt x="1" y="9059"/>
                      <a:pt x="207" y="9266"/>
                      <a:pt x="462" y="9266"/>
                    </a:cubicBezTo>
                    <a:cubicBezTo>
                      <a:pt x="716" y="9266"/>
                      <a:pt x="922" y="9059"/>
                      <a:pt x="922" y="8805"/>
                    </a:cubicBezTo>
                    <a:lnTo>
                      <a:pt x="922" y="461"/>
                    </a:lnTo>
                    <a:cubicBezTo>
                      <a:pt x="922" y="207"/>
                      <a:pt x="716" y="0"/>
                      <a:pt x="4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093;p48"/>
              <p:cNvSpPr/>
              <p:nvPr/>
            </p:nvSpPr>
            <p:spPr>
              <a:xfrm>
                <a:off x="5573662" y="2690501"/>
                <a:ext cx="106694" cy="1071103"/>
              </a:xfrm>
              <a:custGeom>
                <a:avLst/>
                <a:gdLst/>
                <a:ahLst/>
                <a:cxnLst/>
                <a:rect l="l" t="t" r="r" b="b"/>
                <a:pathLst>
                  <a:path w="923" h="9266" extrusionOk="0">
                    <a:moveTo>
                      <a:pt x="462" y="0"/>
                    </a:moveTo>
                    <a:cubicBezTo>
                      <a:pt x="207" y="0"/>
                      <a:pt x="1" y="207"/>
                      <a:pt x="1" y="461"/>
                    </a:cubicBezTo>
                    <a:lnTo>
                      <a:pt x="1" y="8805"/>
                    </a:lnTo>
                    <a:cubicBezTo>
                      <a:pt x="1" y="9059"/>
                      <a:pt x="207" y="9266"/>
                      <a:pt x="462" y="9266"/>
                    </a:cubicBezTo>
                    <a:cubicBezTo>
                      <a:pt x="716" y="9266"/>
                      <a:pt x="922" y="9059"/>
                      <a:pt x="922" y="8805"/>
                    </a:cubicBezTo>
                    <a:lnTo>
                      <a:pt x="922" y="461"/>
                    </a:lnTo>
                    <a:cubicBezTo>
                      <a:pt x="922" y="207"/>
                      <a:pt x="716" y="0"/>
                      <a:pt x="462" y="0"/>
                    </a:cubicBezTo>
                    <a:close/>
                  </a:path>
                </a:pathLst>
              </a:custGeom>
              <a:solidFill>
                <a:srgbClr val="5D0F1D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oogle Shape;1094;p48"/>
            <p:cNvGrpSpPr/>
            <p:nvPr/>
          </p:nvGrpSpPr>
          <p:grpSpPr>
            <a:xfrm>
              <a:off x="4403169" y="1346940"/>
              <a:ext cx="190016" cy="183796"/>
              <a:chOff x="4403169" y="1346940"/>
              <a:chExt cx="190016" cy="183796"/>
            </a:xfrm>
          </p:grpSpPr>
          <p:sp>
            <p:nvSpPr>
              <p:cNvPr id="128" name="Google Shape;1095;p48"/>
              <p:cNvSpPr/>
              <p:nvPr/>
            </p:nvSpPr>
            <p:spPr>
              <a:xfrm>
                <a:off x="4403169" y="1346940"/>
                <a:ext cx="183912" cy="183796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590" extrusionOk="0">
                    <a:moveTo>
                      <a:pt x="796" y="0"/>
                    </a:moveTo>
                    <a:cubicBezTo>
                      <a:pt x="357" y="0"/>
                      <a:pt x="1" y="356"/>
                      <a:pt x="1" y="795"/>
                    </a:cubicBezTo>
                    <a:cubicBezTo>
                      <a:pt x="1" y="1233"/>
                      <a:pt x="357" y="1590"/>
                      <a:pt x="796" y="1590"/>
                    </a:cubicBezTo>
                    <a:cubicBezTo>
                      <a:pt x="1235" y="1590"/>
                      <a:pt x="1590" y="1233"/>
                      <a:pt x="1590" y="795"/>
                    </a:cubicBezTo>
                    <a:cubicBezTo>
                      <a:pt x="1590" y="356"/>
                      <a:pt x="1235" y="0"/>
                      <a:pt x="7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096;p48"/>
              <p:cNvSpPr/>
              <p:nvPr/>
            </p:nvSpPr>
            <p:spPr>
              <a:xfrm>
                <a:off x="4409274" y="1346940"/>
                <a:ext cx="183912" cy="183796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590" extrusionOk="0">
                    <a:moveTo>
                      <a:pt x="796" y="0"/>
                    </a:moveTo>
                    <a:cubicBezTo>
                      <a:pt x="357" y="0"/>
                      <a:pt x="1" y="356"/>
                      <a:pt x="1" y="795"/>
                    </a:cubicBezTo>
                    <a:cubicBezTo>
                      <a:pt x="1" y="1233"/>
                      <a:pt x="357" y="1590"/>
                      <a:pt x="796" y="1590"/>
                    </a:cubicBezTo>
                    <a:cubicBezTo>
                      <a:pt x="1235" y="1590"/>
                      <a:pt x="1590" y="1233"/>
                      <a:pt x="1590" y="795"/>
                    </a:cubicBezTo>
                    <a:cubicBezTo>
                      <a:pt x="1590" y="356"/>
                      <a:pt x="1235" y="0"/>
                      <a:pt x="796" y="0"/>
                    </a:cubicBezTo>
                    <a:close/>
                  </a:path>
                </a:pathLst>
              </a:custGeom>
              <a:solidFill>
                <a:srgbClr val="5D0F1D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" name="Google Shape;1097;p48"/>
            <p:cNvSpPr/>
            <p:nvPr/>
          </p:nvSpPr>
          <p:spPr>
            <a:xfrm>
              <a:off x="4342807" y="1438838"/>
              <a:ext cx="317193" cy="111665"/>
            </a:xfrm>
            <a:custGeom>
              <a:avLst/>
              <a:gdLst/>
              <a:ahLst/>
              <a:cxnLst/>
              <a:rect l="l" t="t" r="r" b="b"/>
              <a:pathLst>
                <a:path w="2744" h="966" extrusionOk="0">
                  <a:moveTo>
                    <a:pt x="293" y="0"/>
                  </a:moveTo>
                  <a:cubicBezTo>
                    <a:pt x="131" y="0"/>
                    <a:pt x="0" y="131"/>
                    <a:pt x="0" y="294"/>
                  </a:cubicBezTo>
                  <a:lnTo>
                    <a:pt x="0" y="965"/>
                  </a:lnTo>
                  <a:lnTo>
                    <a:pt x="2744" y="965"/>
                  </a:lnTo>
                  <a:lnTo>
                    <a:pt x="2744" y="294"/>
                  </a:lnTo>
                  <a:cubicBezTo>
                    <a:pt x="2744" y="133"/>
                    <a:pt x="2611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098;p48"/>
            <p:cNvSpPr/>
            <p:nvPr/>
          </p:nvSpPr>
          <p:spPr>
            <a:xfrm>
              <a:off x="3783327" y="1503109"/>
              <a:ext cx="1435921" cy="838526"/>
            </a:xfrm>
            <a:custGeom>
              <a:avLst/>
              <a:gdLst/>
              <a:ahLst/>
              <a:cxnLst/>
              <a:rect l="l" t="t" r="r" b="b"/>
              <a:pathLst>
                <a:path w="12422" h="7254" extrusionOk="0">
                  <a:moveTo>
                    <a:pt x="6211" y="1"/>
                  </a:moveTo>
                  <a:cubicBezTo>
                    <a:pt x="2781" y="1"/>
                    <a:pt x="1" y="2782"/>
                    <a:pt x="1" y="6211"/>
                  </a:cubicBezTo>
                  <a:lnTo>
                    <a:pt x="1" y="7253"/>
                  </a:lnTo>
                  <a:lnTo>
                    <a:pt x="12421" y="7253"/>
                  </a:lnTo>
                  <a:lnTo>
                    <a:pt x="12421" y="6211"/>
                  </a:lnTo>
                  <a:cubicBezTo>
                    <a:pt x="12421" y="3189"/>
                    <a:pt x="10263" y="670"/>
                    <a:pt x="7403" y="117"/>
                  </a:cubicBezTo>
                  <a:cubicBezTo>
                    <a:pt x="7018" y="40"/>
                    <a:pt x="6619" y="1"/>
                    <a:pt x="6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099;p48"/>
            <p:cNvSpPr/>
            <p:nvPr/>
          </p:nvSpPr>
          <p:spPr>
            <a:xfrm>
              <a:off x="3783327" y="1516402"/>
              <a:ext cx="1435921" cy="825233"/>
            </a:xfrm>
            <a:custGeom>
              <a:avLst/>
              <a:gdLst/>
              <a:ahLst/>
              <a:cxnLst/>
              <a:rect l="l" t="t" r="r" b="b"/>
              <a:pathLst>
                <a:path w="12422" h="7139" extrusionOk="0">
                  <a:moveTo>
                    <a:pt x="7402" y="0"/>
                  </a:moveTo>
                  <a:lnTo>
                    <a:pt x="7402" y="0"/>
                  </a:lnTo>
                  <a:cubicBezTo>
                    <a:pt x="8066" y="717"/>
                    <a:pt x="8448" y="1691"/>
                    <a:pt x="8549" y="2672"/>
                  </a:cubicBezTo>
                  <a:cubicBezTo>
                    <a:pt x="8671" y="3883"/>
                    <a:pt x="8400" y="5106"/>
                    <a:pt x="7981" y="6248"/>
                  </a:cubicBezTo>
                  <a:cubicBezTo>
                    <a:pt x="5320" y="6347"/>
                    <a:pt x="2661" y="6440"/>
                    <a:pt x="1" y="6538"/>
                  </a:cubicBezTo>
                  <a:lnTo>
                    <a:pt x="1" y="7138"/>
                  </a:lnTo>
                  <a:lnTo>
                    <a:pt x="12421" y="7138"/>
                  </a:lnTo>
                  <a:lnTo>
                    <a:pt x="12421" y="6096"/>
                  </a:lnTo>
                  <a:cubicBezTo>
                    <a:pt x="12421" y="3074"/>
                    <a:pt x="10263" y="555"/>
                    <a:pt x="7402" y="0"/>
                  </a:cubicBezTo>
                  <a:close/>
                </a:path>
              </a:pathLst>
            </a:custGeom>
            <a:solidFill>
              <a:srgbClr val="191919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100;p48"/>
            <p:cNvSpPr/>
            <p:nvPr/>
          </p:nvSpPr>
          <p:spPr>
            <a:xfrm>
              <a:off x="3783327" y="2278058"/>
              <a:ext cx="123571" cy="35025"/>
            </a:xfrm>
            <a:custGeom>
              <a:avLst/>
              <a:gdLst/>
              <a:ahLst/>
              <a:cxnLst/>
              <a:rect l="l" t="t" r="r" b="b"/>
              <a:pathLst>
                <a:path w="1069" h="303" extrusionOk="0">
                  <a:moveTo>
                    <a:pt x="1" y="1"/>
                  </a:moveTo>
                  <a:lnTo>
                    <a:pt x="1" y="302"/>
                  </a:lnTo>
                  <a:lnTo>
                    <a:pt x="1069" y="302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rgbClr val="D320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101;p48"/>
            <p:cNvSpPr/>
            <p:nvPr/>
          </p:nvSpPr>
          <p:spPr>
            <a:xfrm>
              <a:off x="3805868" y="2246732"/>
              <a:ext cx="78605" cy="31442"/>
            </a:xfrm>
            <a:custGeom>
              <a:avLst/>
              <a:gdLst/>
              <a:ahLst/>
              <a:cxnLst/>
              <a:rect l="l" t="t" r="r" b="b"/>
              <a:pathLst>
                <a:path w="680" h="272" extrusionOk="0">
                  <a:moveTo>
                    <a:pt x="0" y="1"/>
                  </a:moveTo>
                  <a:lnTo>
                    <a:pt x="0" y="272"/>
                  </a:lnTo>
                  <a:lnTo>
                    <a:pt x="679" y="272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5402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102;p48"/>
            <p:cNvSpPr/>
            <p:nvPr/>
          </p:nvSpPr>
          <p:spPr>
            <a:xfrm>
              <a:off x="4111386" y="2276324"/>
              <a:ext cx="123687" cy="34910"/>
            </a:xfrm>
            <a:custGeom>
              <a:avLst/>
              <a:gdLst/>
              <a:ahLst/>
              <a:cxnLst/>
              <a:rect l="l" t="t" r="r" b="b"/>
              <a:pathLst>
                <a:path w="1070" h="302" extrusionOk="0">
                  <a:moveTo>
                    <a:pt x="1" y="0"/>
                  </a:moveTo>
                  <a:lnTo>
                    <a:pt x="1" y="302"/>
                  </a:lnTo>
                  <a:lnTo>
                    <a:pt x="1070" y="302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rgbClr val="D320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103;p48"/>
            <p:cNvSpPr/>
            <p:nvPr/>
          </p:nvSpPr>
          <p:spPr>
            <a:xfrm>
              <a:off x="4133927" y="2245113"/>
              <a:ext cx="78720" cy="31442"/>
            </a:xfrm>
            <a:custGeom>
              <a:avLst/>
              <a:gdLst/>
              <a:ahLst/>
              <a:cxnLst/>
              <a:rect l="l" t="t" r="r" b="b"/>
              <a:pathLst>
                <a:path w="681" h="272" extrusionOk="0">
                  <a:moveTo>
                    <a:pt x="1" y="0"/>
                  </a:moveTo>
                  <a:lnTo>
                    <a:pt x="1" y="271"/>
                  </a:lnTo>
                  <a:lnTo>
                    <a:pt x="680" y="271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5402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104;p48"/>
            <p:cNvSpPr/>
            <p:nvPr/>
          </p:nvSpPr>
          <p:spPr>
            <a:xfrm>
              <a:off x="4439560" y="2269041"/>
              <a:ext cx="123687" cy="34910"/>
            </a:xfrm>
            <a:custGeom>
              <a:avLst/>
              <a:gdLst/>
              <a:ahLst/>
              <a:cxnLst/>
              <a:rect l="l" t="t" r="r" b="b"/>
              <a:pathLst>
                <a:path w="1070" h="302" extrusionOk="0">
                  <a:moveTo>
                    <a:pt x="1" y="0"/>
                  </a:moveTo>
                  <a:lnTo>
                    <a:pt x="1" y="301"/>
                  </a:lnTo>
                  <a:lnTo>
                    <a:pt x="1070" y="301"/>
                  </a:lnTo>
                  <a:lnTo>
                    <a:pt x="1070" y="0"/>
                  </a:lnTo>
                  <a:close/>
                </a:path>
              </a:pathLst>
            </a:custGeom>
            <a:solidFill>
              <a:srgbClr val="D320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105;p48"/>
            <p:cNvSpPr/>
            <p:nvPr/>
          </p:nvSpPr>
          <p:spPr>
            <a:xfrm>
              <a:off x="4461870" y="2237715"/>
              <a:ext cx="78720" cy="31557"/>
            </a:xfrm>
            <a:custGeom>
              <a:avLst/>
              <a:gdLst/>
              <a:ahLst/>
              <a:cxnLst/>
              <a:rect l="l" t="t" r="r" b="b"/>
              <a:pathLst>
                <a:path w="681" h="273" extrusionOk="0">
                  <a:moveTo>
                    <a:pt x="1" y="1"/>
                  </a:moveTo>
                  <a:lnTo>
                    <a:pt x="1" y="272"/>
                  </a:lnTo>
                  <a:lnTo>
                    <a:pt x="680" y="272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5402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106;p48"/>
            <p:cNvSpPr/>
            <p:nvPr/>
          </p:nvSpPr>
          <p:spPr>
            <a:xfrm>
              <a:off x="4767503" y="2269041"/>
              <a:ext cx="123687" cy="34910"/>
            </a:xfrm>
            <a:custGeom>
              <a:avLst/>
              <a:gdLst/>
              <a:ahLst/>
              <a:cxnLst/>
              <a:rect l="l" t="t" r="r" b="b"/>
              <a:pathLst>
                <a:path w="1070" h="302" extrusionOk="0">
                  <a:moveTo>
                    <a:pt x="0" y="0"/>
                  </a:moveTo>
                  <a:lnTo>
                    <a:pt x="0" y="301"/>
                  </a:lnTo>
                  <a:lnTo>
                    <a:pt x="1069" y="301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rgbClr val="D320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107;p48"/>
            <p:cNvSpPr/>
            <p:nvPr/>
          </p:nvSpPr>
          <p:spPr>
            <a:xfrm>
              <a:off x="4790044" y="2237715"/>
              <a:ext cx="78605" cy="31557"/>
            </a:xfrm>
            <a:custGeom>
              <a:avLst/>
              <a:gdLst/>
              <a:ahLst/>
              <a:cxnLst/>
              <a:rect l="l" t="t" r="r" b="b"/>
              <a:pathLst>
                <a:path w="680" h="273" extrusionOk="0">
                  <a:moveTo>
                    <a:pt x="1" y="1"/>
                  </a:moveTo>
                  <a:lnTo>
                    <a:pt x="1" y="272"/>
                  </a:lnTo>
                  <a:lnTo>
                    <a:pt x="679" y="272"/>
                  </a:lnTo>
                  <a:lnTo>
                    <a:pt x="679" y="1"/>
                  </a:lnTo>
                  <a:close/>
                </a:path>
              </a:pathLst>
            </a:custGeom>
            <a:solidFill>
              <a:srgbClr val="5402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108;p48"/>
            <p:cNvSpPr/>
            <p:nvPr/>
          </p:nvSpPr>
          <p:spPr>
            <a:xfrm>
              <a:off x="5095562" y="2269041"/>
              <a:ext cx="123687" cy="34910"/>
            </a:xfrm>
            <a:custGeom>
              <a:avLst/>
              <a:gdLst/>
              <a:ahLst/>
              <a:cxnLst/>
              <a:rect l="l" t="t" r="r" b="b"/>
              <a:pathLst>
                <a:path w="1070" h="302" extrusionOk="0">
                  <a:moveTo>
                    <a:pt x="0" y="0"/>
                  </a:moveTo>
                  <a:lnTo>
                    <a:pt x="0" y="301"/>
                  </a:lnTo>
                  <a:lnTo>
                    <a:pt x="1069" y="301"/>
                  </a:lnTo>
                  <a:lnTo>
                    <a:pt x="1069" y="0"/>
                  </a:lnTo>
                  <a:close/>
                </a:path>
              </a:pathLst>
            </a:custGeom>
            <a:solidFill>
              <a:srgbClr val="D320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09;p48"/>
            <p:cNvSpPr/>
            <p:nvPr/>
          </p:nvSpPr>
          <p:spPr>
            <a:xfrm>
              <a:off x="5118103" y="2237715"/>
              <a:ext cx="78720" cy="31557"/>
            </a:xfrm>
            <a:custGeom>
              <a:avLst/>
              <a:gdLst/>
              <a:ahLst/>
              <a:cxnLst/>
              <a:rect l="l" t="t" r="r" b="b"/>
              <a:pathLst>
                <a:path w="681" h="273" extrusionOk="0">
                  <a:moveTo>
                    <a:pt x="1" y="1"/>
                  </a:moveTo>
                  <a:lnTo>
                    <a:pt x="1" y="272"/>
                  </a:lnTo>
                  <a:lnTo>
                    <a:pt x="680" y="272"/>
                  </a:lnTo>
                  <a:lnTo>
                    <a:pt x="680" y="1"/>
                  </a:lnTo>
                  <a:close/>
                </a:path>
              </a:pathLst>
            </a:custGeom>
            <a:solidFill>
              <a:srgbClr val="5402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10;p48"/>
            <p:cNvSpPr/>
            <p:nvPr/>
          </p:nvSpPr>
          <p:spPr>
            <a:xfrm>
              <a:off x="3679407" y="2549822"/>
              <a:ext cx="1643992" cy="2079207"/>
            </a:xfrm>
            <a:custGeom>
              <a:avLst/>
              <a:gdLst/>
              <a:ahLst/>
              <a:cxnLst/>
              <a:rect l="l" t="t" r="r" b="b"/>
              <a:pathLst>
                <a:path w="14222" h="17987" extrusionOk="0">
                  <a:moveTo>
                    <a:pt x="1671" y="1"/>
                  </a:moveTo>
                  <a:lnTo>
                    <a:pt x="0" y="17987"/>
                  </a:lnTo>
                  <a:lnTo>
                    <a:pt x="14222" y="17987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11;p48"/>
            <p:cNvSpPr/>
            <p:nvPr/>
          </p:nvSpPr>
          <p:spPr>
            <a:xfrm>
              <a:off x="4720803" y="2633512"/>
              <a:ext cx="341121" cy="1679364"/>
            </a:xfrm>
            <a:custGeom>
              <a:avLst/>
              <a:gdLst/>
              <a:ahLst/>
              <a:cxnLst/>
              <a:rect l="l" t="t" r="r" b="b"/>
              <a:pathLst>
                <a:path w="2951" h="14528" extrusionOk="0">
                  <a:moveTo>
                    <a:pt x="837" y="1"/>
                  </a:moveTo>
                  <a:cubicBezTo>
                    <a:pt x="368" y="1"/>
                    <a:pt x="0" y="281"/>
                    <a:pt x="18" y="632"/>
                  </a:cubicBezTo>
                  <a:lnTo>
                    <a:pt x="624" y="13394"/>
                  </a:lnTo>
                  <a:cubicBezTo>
                    <a:pt x="654" y="14014"/>
                    <a:pt x="1198" y="14528"/>
                    <a:pt x="1838" y="14528"/>
                  </a:cubicBezTo>
                  <a:cubicBezTo>
                    <a:pt x="2478" y="14528"/>
                    <a:pt x="2951" y="14014"/>
                    <a:pt x="2895" y="13394"/>
                  </a:cubicBezTo>
                  <a:lnTo>
                    <a:pt x="1743" y="632"/>
                  </a:lnTo>
                  <a:cubicBezTo>
                    <a:pt x="1710" y="281"/>
                    <a:pt x="1306" y="1"/>
                    <a:pt x="837" y="1"/>
                  </a:cubicBezTo>
                  <a:close/>
                </a:path>
              </a:pathLst>
            </a:custGeom>
            <a:solidFill>
              <a:srgbClr val="5D0F1D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12;p48"/>
            <p:cNvSpPr/>
            <p:nvPr/>
          </p:nvSpPr>
          <p:spPr>
            <a:xfrm>
              <a:off x="4368353" y="2633512"/>
              <a:ext cx="265868" cy="1679364"/>
            </a:xfrm>
            <a:custGeom>
              <a:avLst/>
              <a:gdLst/>
              <a:ahLst/>
              <a:cxnLst/>
              <a:rect l="l" t="t" r="r" b="b"/>
              <a:pathLst>
                <a:path w="2300" h="14528" extrusionOk="0">
                  <a:moveTo>
                    <a:pt x="1151" y="1"/>
                  </a:moveTo>
                  <a:cubicBezTo>
                    <a:pt x="681" y="1"/>
                    <a:pt x="296" y="281"/>
                    <a:pt x="288" y="632"/>
                  </a:cubicBezTo>
                  <a:lnTo>
                    <a:pt x="15" y="13394"/>
                  </a:lnTo>
                  <a:cubicBezTo>
                    <a:pt x="1" y="14014"/>
                    <a:pt x="510" y="14528"/>
                    <a:pt x="1151" y="14528"/>
                  </a:cubicBezTo>
                  <a:cubicBezTo>
                    <a:pt x="1790" y="14528"/>
                    <a:pt x="2299" y="14014"/>
                    <a:pt x="2285" y="13394"/>
                  </a:cubicBezTo>
                  <a:lnTo>
                    <a:pt x="2013" y="632"/>
                  </a:lnTo>
                  <a:cubicBezTo>
                    <a:pt x="2004" y="281"/>
                    <a:pt x="1619" y="1"/>
                    <a:pt x="1151" y="1"/>
                  </a:cubicBezTo>
                  <a:close/>
                </a:path>
              </a:pathLst>
            </a:custGeom>
            <a:solidFill>
              <a:srgbClr val="5D0F1D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13;p48"/>
            <p:cNvSpPr/>
            <p:nvPr/>
          </p:nvSpPr>
          <p:spPr>
            <a:xfrm>
              <a:off x="3940767" y="2633512"/>
              <a:ext cx="341121" cy="1679364"/>
            </a:xfrm>
            <a:custGeom>
              <a:avLst/>
              <a:gdLst/>
              <a:ahLst/>
              <a:cxnLst/>
              <a:rect l="l" t="t" r="r" b="b"/>
              <a:pathLst>
                <a:path w="2951" h="14528" extrusionOk="0">
                  <a:moveTo>
                    <a:pt x="2114" y="1"/>
                  </a:moveTo>
                  <a:cubicBezTo>
                    <a:pt x="1646" y="1"/>
                    <a:pt x="1240" y="281"/>
                    <a:pt x="1209" y="632"/>
                  </a:cubicBezTo>
                  <a:lnTo>
                    <a:pt x="57" y="13394"/>
                  </a:lnTo>
                  <a:cubicBezTo>
                    <a:pt x="1" y="14014"/>
                    <a:pt x="473" y="14528"/>
                    <a:pt x="1113" y="14528"/>
                  </a:cubicBezTo>
                  <a:cubicBezTo>
                    <a:pt x="1754" y="14528"/>
                    <a:pt x="2296" y="14014"/>
                    <a:pt x="2327" y="13394"/>
                  </a:cubicBezTo>
                  <a:lnTo>
                    <a:pt x="2934" y="632"/>
                  </a:lnTo>
                  <a:cubicBezTo>
                    <a:pt x="2951" y="281"/>
                    <a:pt x="2583" y="1"/>
                    <a:pt x="2114" y="1"/>
                  </a:cubicBezTo>
                  <a:close/>
                </a:path>
              </a:pathLst>
            </a:custGeom>
            <a:solidFill>
              <a:srgbClr val="5D0F1D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14;p48"/>
            <p:cNvSpPr/>
            <p:nvPr/>
          </p:nvSpPr>
          <p:spPr>
            <a:xfrm>
              <a:off x="3688192" y="2588662"/>
              <a:ext cx="1616018" cy="1906046"/>
            </a:xfrm>
            <a:custGeom>
              <a:avLst/>
              <a:gdLst/>
              <a:ahLst/>
              <a:cxnLst/>
              <a:rect l="l" t="t" r="r" b="b"/>
              <a:pathLst>
                <a:path w="13980" h="16489" extrusionOk="0">
                  <a:moveTo>
                    <a:pt x="11446" y="0"/>
                  </a:moveTo>
                  <a:lnTo>
                    <a:pt x="11446" y="2"/>
                  </a:lnTo>
                  <a:lnTo>
                    <a:pt x="11447" y="2"/>
                  </a:lnTo>
                  <a:cubicBezTo>
                    <a:pt x="11446" y="1"/>
                    <a:pt x="11446" y="0"/>
                    <a:pt x="11446" y="0"/>
                  </a:cubicBezTo>
                  <a:close/>
                  <a:moveTo>
                    <a:pt x="11447" y="2"/>
                  </a:moveTo>
                  <a:cubicBezTo>
                    <a:pt x="11472" y="151"/>
                    <a:pt x="12825" y="8286"/>
                    <a:pt x="8806" y="12211"/>
                  </a:cubicBezTo>
                  <a:cubicBezTo>
                    <a:pt x="5915" y="15034"/>
                    <a:pt x="2741" y="15440"/>
                    <a:pt x="1155" y="15440"/>
                  </a:cubicBezTo>
                  <a:cubicBezTo>
                    <a:pt x="516" y="15440"/>
                    <a:pt x="135" y="15374"/>
                    <a:pt x="135" y="15374"/>
                  </a:cubicBezTo>
                  <a:lnTo>
                    <a:pt x="0" y="16489"/>
                  </a:lnTo>
                  <a:lnTo>
                    <a:pt x="13980" y="15715"/>
                  </a:lnTo>
                  <a:lnTo>
                    <a:pt x="12610" y="2"/>
                  </a:lnTo>
                  <a:close/>
                </a:path>
              </a:pathLst>
            </a:custGeom>
            <a:solidFill>
              <a:srgbClr val="191919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" name="Google Shape;1115;p48"/>
            <p:cNvGrpSpPr/>
            <p:nvPr/>
          </p:nvGrpSpPr>
          <p:grpSpPr>
            <a:xfrm>
              <a:off x="3569383" y="4395065"/>
              <a:ext cx="1892846" cy="241247"/>
              <a:chOff x="3569383" y="4395065"/>
              <a:chExt cx="1892846" cy="241247"/>
            </a:xfrm>
          </p:grpSpPr>
          <p:sp>
            <p:nvSpPr>
              <p:cNvPr id="126" name="Google Shape;1116;p48"/>
              <p:cNvSpPr/>
              <p:nvPr/>
            </p:nvSpPr>
            <p:spPr>
              <a:xfrm>
                <a:off x="3569383" y="4395065"/>
                <a:ext cx="1886742" cy="241247"/>
              </a:xfrm>
              <a:custGeom>
                <a:avLst/>
                <a:gdLst/>
                <a:ahLst/>
                <a:cxnLst/>
                <a:rect l="l" t="t" r="r" b="b"/>
                <a:pathLst>
                  <a:path w="16322" h="2087" extrusionOk="0">
                    <a:moveTo>
                      <a:pt x="1334" y="0"/>
                    </a:moveTo>
                    <a:cubicBezTo>
                      <a:pt x="788" y="0"/>
                      <a:pt x="320" y="377"/>
                      <a:pt x="224" y="894"/>
                    </a:cubicBezTo>
                    <a:lnTo>
                      <a:pt x="1" y="2086"/>
                    </a:lnTo>
                    <a:lnTo>
                      <a:pt x="16322" y="2086"/>
                    </a:lnTo>
                    <a:lnTo>
                      <a:pt x="16113" y="976"/>
                    </a:lnTo>
                    <a:cubicBezTo>
                      <a:pt x="16016" y="462"/>
                      <a:pt x="15552" y="88"/>
                      <a:pt x="15009" y="84"/>
                    </a:cubicBezTo>
                    <a:lnTo>
                      <a:pt x="1343" y="0"/>
                    </a:lnTo>
                    <a:cubicBezTo>
                      <a:pt x="1340" y="0"/>
                      <a:pt x="1337" y="0"/>
                      <a:pt x="1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117;p48"/>
              <p:cNvSpPr/>
              <p:nvPr/>
            </p:nvSpPr>
            <p:spPr>
              <a:xfrm>
                <a:off x="3575487" y="4395065"/>
                <a:ext cx="1886742" cy="241247"/>
              </a:xfrm>
              <a:custGeom>
                <a:avLst/>
                <a:gdLst/>
                <a:ahLst/>
                <a:cxnLst/>
                <a:rect l="l" t="t" r="r" b="b"/>
                <a:pathLst>
                  <a:path w="16322" h="2087" extrusionOk="0">
                    <a:moveTo>
                      <a:pt x="1334" y="0"/>
                    </a:moveTo>
                    <a:cubicBezTo>
                      <a:pt x="788" y="0"/>
                      <a:pt x="320" y="377"/>
                      <a:pt x="224" y="894"/>
                    </a:cubicBezTo>
                    <a:lnTo>
                      <a:pt x="1" y="2086"/>
                    </a:lnTo>
                    <a:lnTo>
                      <a:pt x="16322" y="2086"/>
                    </a:lnTo>
                    <a:lnTo>
                      <a:pt x="16113" y="976"/>
                    </a:lnTo>
                    <a:cubicBezTo>
                      <a:pt x="16016" y="462"/>
                      <a:pt x="15552" y="88"/>
                      <a:pt x="15009" y="84"/>
                    </a:cubicBezTo>
                    <a:lnTo>
                      <a:pt x="1343" y="0"/>
                    </a:lnTo>
                    <a:cubicBezTo>
                      <a:pt x="1340" y="0"/>
                      <a:pt x="1337" y="0"/>
                      <a:pt x="1334" y="0"/>
                    </a:cubicBezTo>
                    <a:close/>
                  </a:path>
                </a:pathLst>
              </a:custGeom>
              <a:solidFill>
                <a:srgbClr val="5D0F1D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" name="Google Shape;1118;p48"/>
            <p:cNvSpPr/>
            <p:nvPr/>
          </p:nvSpPr>
          <p:spPr>
            <a:xfrm>
              <a:off x="3582307" y="4533779"/>
              <a:ext cx="1873217" cy="66120"/>
            </a:xfrm>
            <a:custGeom>
              <a:avLst/>
              <a:gdLst/>
              <a:ahLst/>
              <a:cxnLst/>
              <a:rect l="l" t="t" r="r" b="b"/>
              <a:pathLst>
                <a:path w="16205" h="572" extrusionOk="0">
                  <a:moveTo>
                    <a:pt x="16097" y="0"/>
                  </a:moveTo>
                  <a:lnTo>
                    <a:pt x="38" y="367"/>
                  </a:lnTo>
                  <a:lnTo>
                    <a:pt x="1" y="572"/>
                  </a:lnTo>
                  <a:lnTo>
                    <a:pt x="16205" y="572"/>
                  </a:lnTo>
                  <a:lnTo>
                    <a:pt x="16097" y="0"/>
                  </a:lnTo>
                  <a:close/>
                </a:path>
              </a:pathLst>
            </a:custGeom>
            <a:solidFill>
              <a:srgbClr val="191919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119;p48"/>
            <p:cNvGrpSpPr/>
            <p:nvPr/>
          </p:nvGrpSpPr>
          <p:grpSpPr>
            <a:xfrm>
              <a:off x="3728441" y="2462432"/>
              <a:ext cx="1539819" cy="126345"/>
              <a:chOff x="3728441" y="2462432"/>
              <a:chExt cx="1539819" cy="126345"/>
            </a:xfrm>
          </p:grpSpPr>
          <p:sp>
            <p:nvSpPr>
              <p:cNvPr id="124" name="Google Shape;1120;p48"/>
              <p:cNvSpPr/>
              <p:nvPr/>
            </p:nvSpPr>
            <p:spPr>
              <a:xfrm>
                <a:off x="3728441" y="2462432"/>
                <a:ext cx="1533714" cy="126345"/>
              </a:xfrm>
              <a:custGeom>
                <a:avLst/>
                <a:gdLst/>
                <a:ahLst/>
                <a:cxnLst/>
                <a:rect l="l" t="t" r="r" b="b"/>
                <a:pathLst>
                  <a:path w="13268" h="1093" extrusionOk="0">
                    <a:moveTo>
                      <a:pt x="545" y="0"/>
                    </a:moveTo>
                    <a:cubicBezTo>
                      <a:pt x="258" y="0"/>
                      <a:pt x="21" y="224"/>
                      <a:pt x="2" y="505"/>
                    </a:cubicBezTo>
                    <a:cubicBezTo>
                      <a:pt x="0" y="519"/>
                      <a:pt x="0" y="533"/>
                      <a:pt x="0" y="546"/>
                    </a:cubicBezTo>
                    <a:cubicBezTo>
                      <a:pt x="0" y="696"/>
                      <a:pt x="61" y="833"/>
                      <a:pt x="160" y="933"/>
                    </a:cubicBezTo>
                    <a:cubicBezTo>
                      <a:pt x="259" y="1032"/>
                      <a:pt x="395" y="1092"/>
                      <a:pt x="545" y="1092"/>
                    </a:cubicBezTo>
                    <a:lnTo>
                      <a:pt x="12720" y="1092"/>
                    </a:lnTo>
                    <a:cubicBezTo>
                      <a:pt x="12962" y="1092"/>
                      <a:pt x="13166" y="935"/>
                      <a:pt x="13238" y="717"/>
                    </a:cubicBezTo>
                    <a:cubicBezTo>
                      <a:pt x="13257" y="664"/>
                      <a:pt x="13265" y="606"/>
                      <a:pt x="13265" y="546"/>
                    </a:cubicBezTo>
                    <a:cubicBezTo>
                      <a:pt x="13267" y="533"/>
                      <a:pt x="13266" y="519"/>
                      <a:pt x="13264" y="505"/>
                    </a:cubicBezTo>
                    <a:cubicBezTo>
                      <a:pt x="13255" y="370"/>
                      <a:pt x="13195" y="250"/>
                      <a:pt x="13106" y="160"/>
                    </a:cubicBezTo>
                    <a:cubicBezTo>
                      <a:pt x="13007" y="62"/>
                      <a:pt x="12870" y="0"/>
                      <a:pt x="127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121;p48"/>
              <p:cNvSpPr/>
              <p:nvPr/>
            </p:nvSpPr>
            <p:spPr>
              <a:xfrm>
                <a:off x="3734546" y="2462432"/>
                <a:ext cx="1533714" cy="126345"/>
              </a:xfrm>
              <a:custGeom>
                <a:avLst/>
                <a:gdLst/>
                <a:ahLst/>
                <a:cxnLst/>
                <a:rect l="l" t="t" r="r" b="b"/>
                <a:pathLst>
                  <a:path w="13268" h="1093" extrusionOk="0">
                    <a:moveTo>
                      <a:pt x="545" y="0"/>
                    </a:moveTo>
                    <a:cubicBezTo>
                      <a:pt x="258" y="0"/>
                      <a:pt x="21" y="224"/>
                      <a:pt x="2" y="505"/>
                    </a:cubicBezTo>
                    <a:cubicBezTo>
                      <a:pt x="0" y="519"/>
                      <a:pt x="0" y="533"/>
                      <a:pt x="0" y="546"/>
                    </a:cubicBezTo>
                    <a:cubicBezTo>
                      <a:pt x="0" y="696"/>
                      <a:pt x="61" y="833"/>
                      <a:pt x="160" y="933"/>
                    </a:cubicBezTo>
                    <a:cubicBezTo>
                      <a:pt x="259" y="1032"/>
                      <a:pt x="395" y="1092"/>
                      <a:pt x="545" y="1092"/>
                    </a:cubicBezTo>
                    <a:lnTo>
                      <a:pt x="12720" y="1092"/>
                    </a:lnTo>
                    <a:cubicBezTo>
                      <a:pt x="12962" y="1092"/>
                      <a:pt x="13166" y="935"/>
                      <a:pt x="13238" y="717"/>
                    </a:cubicBezTo>
                    <a:cubicBezTo>
                      <a:pt x="13257" y="664"/>
                      <a:pt x="13265" y="606"/>
                      <a:pt x="13265" y="546"/>
                    </a:cubicBezTo>
                    <a:cubicBezTo>
                      <a:pt x="13267" y="533"/>
                      <a:pt x="13266" y="519"/>
                      <a:pt x="13264" y="505"/>
                    </a:cubicBezTo>
                    <a:cubicBezTo>
                      <a:pt x="13255" y="370"/>
                      <a:pt x="13195" y="250"/>
                      <a:pt x="13106" y="160"/>
                    </a:cubicBezTo>
                    <a:cubicBezTo>
                      <a:pt x="13007" y="62"/>
                      <a:pt x="12870" y="0"/>
                      <a:pt x="12720" y="0"/>
                    </a:cubicBezTo>
                    <a:close/>
                  </a:path>
                </a:pathLst>
              </a:custGeom>
              <a:solidFill>
                <a:srgbClr val="5D0F1D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" name="Google Shape;1122;p48"/>
            <p:cNvSpPr/>
            <p:nvPr/>
          </p:nvSpPr>
          <p:spPr>
            <a:xfrm>
              <a:off x="3734662" y="2520807"/>
              <a:ext cx="1533599" cy="24622"/>
            </a:xfrm>
            <a:custGeom>
              <a:avLst/>
              <a:gdLst/>
              <a:ahLst/>
              <a:cxnLst/>
              <a:rect l="l" t="t" r="r" b="b"/>
              <a:pathLst>
                <a:path w="13267" h="213" extrusionOk="0">
                  <a:moveTo>
                    <a:pt x="0" y="0"/>
                  </a:moveTo>
                  <a:lnTo>
                    <a:pt x="0" y="41"/>
                  </a:lnTo>
                  <a:lnTo>
                    <a:pt x="13239" y="212"/>
                  </a:lnTo>
                  <a:cubicBezTo>
                    <a:pt x="13256" y="159"/>
                    <a:pt x="13266" y="101"/>
                    <a:pt x="13266" y="41"/>
                  </a:cubicBezTo>
                  <a:cubicBezTo>
                    <a:pt x="13266" y="28"/>
                    <a:pt x="13265" y="14"/>
                    <a:pt x="13265" y="0"/>
                  </a:cubicBezTo>
                  <a:close/>
                </a:path>
              </a:pathLst>
            </a:custGeom>
            <a:solidFill>
              <a:srgbClr val="191919">
                <a:alpha val="107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23;p48"/>
            <p:cNvSpPr/>
            <p:nvPr/>
          </p:nvSpPr>
          <p:spPr>
            <a:xfrm>
              <a:off x="3635134" y="2291814"/>
              <a:ext cx="1732422" cy="229109"/>
            </a:xfrm>
            <a:custGeom>
              <a:avLst/>
              <a:gdLst/>
              <a:ahLst/>
              <a:cxnLst/>
              <a:rect l="l" t="t" r="r" b="b"/>
              <a:pathLst>
                <a:path w="14987" h="1982" extrusionOk="0">
                  <a:moveTo>
                    <a:pt x="14986" y="0"/>
                  </a:moveTo>
                  <a:lnTo>
                    <a:pt x="105" y="157"/>
                  </a:lnTo>
                  <a:lnTo>
                    <a:pt x="1" y="1981"/>
                  </a:lnTo>
                  <a:lnTo>
                    <a:pt x="14986" y="1981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24;p48"/>
            <p:cNvSpPr/>
            <p:nvPr/>
          </p:nvSpPr>
          <p:spPr>
            <a:xfrm>
              <a:off x="3891293" y="1602174"/>
              <a:ext cx="564797" cy="475673"/>
            </a:xfrm>
            <a:custGeom>
              <a:avLst/>
              <a:gdLst/>
              <a:ahLst/>
              <a:cxnLst/>
              <a:rect l="l" t="t" r="r" b="b"/>
              <a:pathLst>
                <a:path w="4886" h="4115" extrusionOk="0">
                  <a:moveTo>
                    <a:pt x="3535" y="1"/>
                  </a:moveTo>
                  <a:cubicBezTo>
                    <a:pt x="2916" y="1"/>
                    <a:pt x="2128" y="349"/>
                    <a:pt x="1446" y="981"/>
                  </a:cubicBezTo>
                  <a:cubicBezTo>
                    <a:pt x="402" y="1950"/>
                    <a:pt x="1" y="3216"/>
                    <a:pt x="551" y="3810"/>
                  </a:cubicBezTo>
                  <a:cubicBezTo>
                    <a:pt x="742" y="4016"/>
                    <a:pt x="1022" y="4114"/>
                    <a:pt x="1351" y="4114"/>
                  </a:cubicBezTo>
                  <a:cubicBezTo>
                    <a:pt x="1969" y="4114"/>
                    <a:pt x="2757" y="3766"/>
                    <a:pt x="3440" y="3134"/>
                  </a:cubicBezTo>
                  <a:cubicBezTo>
                    <a:pt x="4485" y="2167"/>
                    <a:pt x="4886" y="899"/>
                    <a:pt x="4334" y="305"/>
                  </a:cubicBezTo>
                  <a:cubicBezTo>
                    <a:pt x="4143" y="99"/>
                    <a:pt x="3863" y="1"/>
                    <a:pt x="3535" y="1"/>
                  </a:cubicBezTo>
                  <a:close/>
                </a:path>
              </a:pathLst>
            </a:custGeom>
            <a:solidFill>
              <a:srgbClr val="FFFFFF">
                <a:alpha val="1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25;p48"/>
            <p:cNvSpPr/>
            <p:nvPr/>
          </p:nvSpPr>
          <p:spPr>
            <a:xfrm>
              <a:off x="4714698" y="2633512"/>
              <a:ext cx="341121" cy="1679364"/>
            </a:xfrm>
            <a:custGeom>
              <a:avLst/>
              <a:gdLst/>
              <a:ahLst/>
              <a:cxnLst/>
              <a:rect l="l" t="t" r="r" b="b"/>
              <a:pathLst>
                <a:path w="2951" h="14528" extrusionOk="0">
                  <a:moveTo>
                    <a:pt x="837" y="1"/>
                  </a:moveTo>
                  <a:cubicBezTo>
                    <a:pt x="368" y="1"/>
                    <a:pt x="0" y="281"/>
                    <a:pt x="18" y="632"/>
                  </a:cubicBezTo>
                  <a:lnTo>
                    <a:pt x="624" y="13394"/>
                  </a:lnTo>
                  <a:cubicBezTo>
                    <a:pt x="654" y="14014"/>
                    <a:pt x="1198" y="14528"/>
                    <a:pt x="1838" y="14528"/>
                  </a:cubicBezTo>
                  <a:cubicBezTo>
                    <a:pt x="2478" y="14528"/>
                    <a:pt x="2951" y="14014"/>
                    <a:pt x="2895" y="13394"/>
                  </a:cubicBezTo>
                  <a:lnTo>
                    <a:pt x="1743" y="632"/>
                  </a:lnTo>
                  <a:cubicBezTo>
                    <a:pt x="1710" y="281"/>
                    <a:pt x="1306" y="1"/>
                    <a:pt x="837" y="1"/>
                  </a:cubicBezTo>
                  <a:close/>
                </a:path>
              </a:pathLst>
            </a:custGeom>
            <a:solidFill>
              <a:srgbClr val="5D0F1D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26;p48"/>
            <p:cNvSpPr/>
            <p:nvPr/>
          </p:nvSpPr>
          <p:spPr>
            <a:xfrm>
              <a:off x="4362249" y="2633512"/>
              <a:ext cx="265868" cy="1679364"/>
            </a:xfrm>
            <a:custGeom>
              <a:avLst/>
              <a:gdLst/>
              <a:ahLst/>
              <a:cxnLst/>
              <a:rect l="l" t="t" r="r" b="b"/>
              <a:pathLst>
                <a:path w="2300" h="14528" extrusionOk="0">
                  <a:moveTo>
                    <a:pt x="1151" y="1"/>
                  </a:moveTo>
                  <a:cubicBezTo>
                    <a:pt x="681" y="1"/>
                    <a:pt x="296" y="281"/>
                    <a:pt x="288" y="632"/>
                  </a:cubicBezTo>
                  <a:lnTo>
                    <a:pt x="15" y="13394"/>
                  </a:lnTo>
                  <a:cubicBezTo>
                    <a:pt x="1" y="14014"/>
                    <a:pt x="510" y="14528"/>
                    <a:pt x="1151" y="14528"/>
                  </a:cubicBezTo>
                  <a:cubicBezTo>
                    <a:pt x="1790" y="14528"/>
                    <a:pt x="2299" y="14014"/>
                    <a:pt x="2285" y="13394"/>
                  </a:cubicBezTo>
                  <a:lnTo>
                    <a:pt x="2013" y="632"/>
                  </a:lnTo>
                  <a:cubicBezTo>
                    <a:pt x="2004" y="281"/>
                    <a:pt x="1619" y="1"/>
                    <a:pt x="1151" y="1"/>
                  </a:cubicBezTo>
                  <a:close/>
                </a:path>
              </a:pathLst>
            </a:custGeom>
            <a:solidFill>
              <a:srgbClr val="5D0F1D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27;p48"/>
            <p:cNvSpPr/>
            <p:nvPr/>
          </p:nvSpPr>
          <p:spPr>
            <a:xfrm>
              <a:off x="3934663" y="2633512"/>
              <a:ext cx="341121" cy="1679364"/>
            </a:xfrm>
            <a:custGeom>
              <a:avLst/>
              <a:gdLst/>
              <a:ahLst/>
              <a:cxnLst/>
              <a:rect l="l" t="t" r="r" b="b"/>
              <a:pathLst>
                <a:path w="2951" h="14528" extrusionOk="0">
                  <a:moveTo>
                    <a:pt x="2114" y="1"/>
                  </a:moveTo>
                  <a:cubicBezTo>
                    <a:pt x="1646" y="1"/>
                    <a:pt x="1240" y="281"/>
                    <a:pt x="1209" y="632"/>
                  </a:cubicBezTo>
                  <a:lnTo>
                    <a:pt x="57" y="13394"/>
                  </a:lnTo>
                  <a:cubicBezTo>
                    <a:pt x="1" y="14014"/>
                    <a:pt x="473" y="14528"/>
                    <a:pt x="1113" y="14528"/>
                  </a:cubicBezTo>
                  <a:cubicBezTo>
                    <a:pt x="1754" y="14528"/>
                    <a:pt x="2296" y="14014"/>
                    <a:pt x="2327" y="13394"/>
                  </a:cubicBezTo>
                  <a:lnTo>
                    <a:pt x="2934" y="632"/>
                  </a:lnTo>
                  <a:cubicBezTo>
                    <a:pt x="2951" y="281"/>
                    <a:pt x="2583" y="1"/>
                    <a:pt x="2114" y="1"/>
                  </a:cubicBezTo>
                  <a:close/>
                </a:path>
              </a:pathLst>
            </a:custGeom>
            <a:solidFill>
              <a:srgbClr val="5D0F1D">
                <a:alpha val="43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" name="Google Shape;1128;p48"/>
            <p:cNvGrpSpPr/>
            <p:nvPr/>
          </p:nvGrpSpPr>
          <p:grpSpPr>
            <a:xfrm>
              <a:off x="3379922" y="4599783"/>
              <a:ext cx="2236626" cy="305518"/>
              <a:chOff x="3379922" y="4599783"/>
              <a:chExt cx="2236626" cy="305518"/>
            </a:xfrm>
          </p:grpSpPr>
          <p:sp>
            <p:nvSpPr>
              <p:cNvPr id="122" name="Google Shape;1129;p48"/>
              <p:cNvSpPr/>
              <p:nvPr/>
            </p:nvSpPr>
            <p:spPr>
              <a:xfrm>
                <a:off x="3379922" y="4599783"/>
                <a:ext cx="2230521" cy="305518"/>
              </a:xfrm>
              <a:custGeom>
                <a:avLst/>
                <a:gdLst/>
                <a:ahLst/>
                <a:cxnLst/>
                <a:rect l="l" t="t" r="r" b="b"/>
                <a:pathLst>
                  <a:path w="19296" h="2643" extrusionOk="0">
                    <a:moveTo>
                      <a:pt x="534" y="1"/>
                    </a:moveTo>
                    <a:lnTo>
                      <a:pt x="1" y="2642"/>
                    </a:lnTo>
                    <a:lnTo>
                      <a:pt x="19296" y="2642"/>
                    </a:lnTo>
                    <a:lnTo>
                      <a:pt x="189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130;p48"/>
              <p:cNvSpPr/>
              <p:nvPr/>
            </p:nvSpPr>
            <p:spPr>
              <a:xfrm>
                <a:off x="3386027" y="4599783"/>
                <a:ext cx="2230521" cy="305518"/>
              </a:xfrm>
              <a:custGeom>
                <a:avLst/>
                <a:gdLst/>
                <a:ahLst/>
                <a:cxnLst/>
                <a:rect l="l" t="t" r="r" b="b"/>
                <a:pathLst>
                  <a:path w="19296" h="2643" extrusionOk="0">
                    <a:moveTo>
                      <a:pt x="534" y="1"/>
                    </a:moveTo>
                    <a:lnTo>
                      <a:pt x="1" y="2642"/>
                    </a:lnTo>
                    <a:lnTo>
                      <a:pt x="19296" y="2642"/>
                    </a:lnTo>
                    <a:lnTo>
                      <a:pt x="18963" y="1"/>
                    </a:lnTo>
                    <a:close/>
                  </a:path>
                </a:pathLst>
              </a:custGeom>
              <a:solidFill>
                <a:srgbClr val="5D0F1D">
                  <a:alpha val="43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" name="Google Shape;1131;p48"/>
            <p:cNvSpPr/>
            <p:nvPr/>
          </p:nvSpPr>
          <p:spPr>
            <a:xfrm>
              <a:off x="3897882" y="2690038"/>
              <a:ext cx="473015" cy="872742"/>
            </a:xfrm>
            <a:custGeom>
              <a:avLst/>
              <a:gdLst/>
              <a:ahLst/>
              <a:cxnLst/>
              <a:rect l="l" t="t" r="r" b="b"/>
              <a:pathLst>
                <a:path w="4092" h="7550" extrusionOk="0">
                  <a:moveTo>
                    <a:pt x="2276" y="1"/>
                  </a:moveTo>
                  <a:cubicBezTo>
                    <a:pt x="1270" y="1"/>
                    <a:pt x="336" y="1591"/>
                    <a:pt x="170" y="3622"/>
                  </a:cubicBezTo>
                  <a:cubicBezTo>
                    <a:pt x="1" y="5705"/>
                    <a:pt x="702" y="7462"/>
                    <a:pt x="1738" y="7547"/>
                  </a:cubicBezTo>
                  <a:cubicBezTo>
                    <a:pt x="1764" y="7549"/>
                    <a:pt x="1790" y="7550"/>
                    <a:pt x="1816" y="7550"/>
                  </a:cubicBezTo>
                  <a:cubicBezTo>
                    <a:pt x="2822" y="7550"/>
                    <a:pt x="3755" y="5959"/>
                    <a:pt x="3921" y="3929"/>
                  </a:cubicBezTo>
                  <a:cubicBezTo>
                    <a:pt x="4091" y="1846"/>
                    <a:pt x="3389" y="89"/>
                    <a:pt x="2354" y="4"/>
                  </a:cubicBezTo>
                  <a:cubicBezTo>
                    <a:pt x="2328" y="2"/>
                    <a:pt x="2302" y="1"/>
                    <a:pt x="2276" y="1"/>
                  </a:cubicBezTo>
                  <a:close/>
                </a:path>
              </a:pathLst>
            </a:custGeom>
            <a:solidFill>
              <a:srgbClr val="FFFFFF">
                <a:alpha val="32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2;p48"/>
            <p:cNvSpPr/>
            <p:nvPr/>
          </p:nvSpPr>
          <p:spPr>
            <a:xfrm>
              <a:off x="3897882" y="2690038"/>
              <a:ext cx="473015" cy="872742"/>
            </a:xfrm>
            <a:custGeom>
              <a:avLst/>
              <a:gdLst/>
              <a:ahLst/>
              <a:cxnLst/>
              <a:rect l="l" t="t" r="r" b="b"/>
              <a:pathLst>
                <a:path w="4092" h="7550" extrusionOk="0">
                  <a:moveTo>
                    <a:pt x="2276" y="1"/>
                  </a:moveTo>
                  <a:cubicBezTo>
                    <a:pt x="1270" y="1"/>
                    <a:pt x="336" y="1591"/>
                    <a:pt x="170" y="3622"/>
                  </a:cubicBezTo>
                  <a:cubicBezTo>
                    <a:pt x="1" y="5705"/>
                    <a:pt x="702" y="7462"/>
                    <a:pt x="1738" y="7547"/>
                  </a:cubicBezTo>
                  <a:cubicBezTo>
                    <a:pt x="1764" y="7549"/>
                    <a:pt x="1790" y="7550"/>
                    <a:pt x="1816" y="7550"/>
                  </a:cubicBezTo>
                  <a:cubicBezTo>
                    <a:pt x="2822" y="7550"/>
                    <a:pt x="3755" y="5959"/>
                    <a:pt x="3921" y="3929"/>
                  </a:cubicBezTo>
                  <a:cubicBezTo>
                    <a:pt x="4091" y="1846"/>
                    <a:pt x="3389" y="89"/>
                    <a:pt x="2354" y="4"/>
                  </a:cubicBezTo>
                  <a:cubicBezTo>
                    <a:pt x="2328" y="2"/>
                    <a:pt x="2302" y="1"/>
                    <a:pt x="2276" y="1"/>
                  </a:cubicBezTo>
                  <a:close/>
                </a:path>
              </a:pathLst>
            </a:custGeom>
            <a:solidFill>
              <a:srgbClr val="FFFFFF">
                <a:alpha val="4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33;p48"/>
            <p:cNvSpPr/>
            <p:nvPr/>
          </p:nvSpPr>
          <p:spPr>
            <a:xfrm>
              <a:off x="5730230" y="1382225"/>
              <a:ext cx="341127" cy="310645"/>
            </a:xfrm>
            <a:custGeom>
              <a:avLst/>
              <a:gdLst/>
              <a:ahLst/>
              <a:cxnLst/>
              <a:rect l="l" t="t" r="r" b="b"/>
              <a:pathLst>
                <a:path w="3928" h="3577" extrusionOk="0">
                  <a:moveTo>
                    <a:pt x="2170" y="0"/>
                  </a:moveTo>
                  <a:cubicBezTo>
                    <a:pt x="2084" y="0"/>
                    <a:pt x="1996" y="6"/>
                    <a:pt x="1908" y="18"/>
                  </a:cubicBezTo>
                  <a:cubicBezTo>
                    <a:pt x="1458" y="79"/>
                    <a:pt x="1021" y="72"/>
                    <a:pt x="621" y="327"/>
                  </a:cubicBezTo>
                  <a:cubicBezTo>
                    <a:pt x="329" y="514"/>
                    <a:pt x="102" y="815"/>
                    <a:pt x="51" y="1157"/>
                  </a:cubicBezTo>
                  <a:cubicBezTo>
                    <a:pt x="1" y="1498"/>
                    <a:pt x="148" y="1875"/>
                    <a:pt x="445" y="2052"/>
                  </a:cubicBezTo>
                  <a:cubicBezTo>
                    <a:pt x="645" y="2170"/>
                    <a:pt x="886" y="2193"/>
                    <a:pt x="1095" y="2295"/>
                  </a:cubicBezTo>
                  <a:cubicBezTo>
                    <a:pt x="1656" y="2566"/>
                    <a:pt x="1873" y="3335"/>
                    <a:pt x="2463" y="3533"/>
                  </a:cubicBezTo>
                  <a:cubicBezTo>
                    <a:pt x="2550" y="3562"/>
                    <a:pt x="2640" y="3576"/>
                    <a:pt x="2730" y="3576"/>
                  </a:cubicBezTo>
                  <a:cubicBezTo>
                    <a:pt x="3057" y="3576"/>
                    <a:pt x="3387" y="3396"/>
                    <a:pt x="3590" y="3132"/>
                  </a:cubicBezTo>
                  <a:cubicBezTo>
                    <a:pt x="3847" y="2794"/>
                    <a:pt x="3927" y="2348"/>
                    <a:pt x="3904" y="1922"/>
                  </a:cubicBezTo>
                  <a:cubicBezTo>
                    <a:pt x="3873" y="1358"/>
                    <a:pt x="3664" y="790"/>
                    <a:pt x="3248" y="407"/>
                  </a:cubicBezTo>
                  <a:cubicBezTo>
                    <a:pt x="2941" y="125"/>
                    <a:pt x="2567" y="0"/>
                    <a:pt x="2170" y="0"/>
                  </a:cubicBezTo>
                  <a:close/>
                </a:path>
              </a:pathLst>
            </a:custGeom>
            <a:solidFill>
              <a:srgbClr val="0077F7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34;p48"/>
            <p:cNvSpPr/>
            <p:nvPr/>
          </p:nvSpPr>
          <p:spPr>
            <a:xfrm>
              <a:off x="5781730" y="1429138"/>
              <a:ext cx="238125" cy="216838"/>
            </a:xfrm>
            <a:custGeom>
              <a:avLst/>
              <a:gdLst/>
              <a:ahLst/>
              <a:cxnLst/>
              <a:rect l="l" t="t" r="r" b="b"/>
              <a:pathLst>
                <a:path w="3928" h="3577" extrusionOk="0">
                  <a:moveTo>
                    <a:pt x="2170" y="0"/>
                  </a:moveTo>
                  <a:cubicBezTo>
                    <a:pt x="2084" y="0"/>
                    <a:pt x="1996" y="6"/>
                    <a:pt x="1908" y="18"/>
                  </a:cubicBezTo>
                  <a:cubicBezTo>
                    <a:pt x="1458" y="79"/>
                    <a:pt x="1021" y="72"/>
                    <a:pt x="621" y="327"/>
                  </a:cubicBezTo>
                  <a:cubicBezTo>
                    <a:pt x="329" y="514"/>
                    <a:pt x="102" y="815"/>
                    <a:pt x="51" y="1157"/>
                  </a:cubicBezTo>
                  <a:cubicBezTo>
                    <a:pt x="1" y="1498"/>
                    <a:pt x="148" y="1875"/>
                    <a:pt x="445" y="2052"/>
                  </a:cubicBezTo>
                  <a:cubicBezTo>
                    <a:pt x="645" y="2170"/>
                    <a:pt x="886" y="2193"/>
                    <a:pt x="1095" y="2295"/>
                  </a:cubicBezTo>
                  <a:cubicBezTo>
                    <a:pt x="1656" y="2566"/>
                    <a:pt x="1873" y="3335"/>
                    <a:pt x="2463" y="3533"/>
                  </a:cubicBezTo>
                  <a:cubicBezTo>
                    <a:pt x="2550" y="3562"/>
                    <a:pt x="2640" y="3576"/>
                    <a:pt x="2730" y="3576"/>
                  </a:cubicBezTo>
                  <a:cubicBezTo>
                    <a:pt x="3057" y="3576"/>
                    <a:pt x="3387" y="3396"/>
                    <a:pt x="3590" y="3132"/>
                  </a:cubicBezTo>
                  <a:cubicBezTo>
                    <a:pt x="3847" y="2794"/>
                    <a:pt x="3927" y="2348"/>
                    <a:pt x="3904" y="1922"/>
                  </a:cubicBezTo>
                  <a:cubicBezTo>
                    <a:pt x="3873" y="1358"/>
                    <a:pt x="3664" y="790"/>
                    <a:pt x="3248" y="407"/>
                  </a:cubicBezTo>
                  <a:cubicBezTo>
                    <a:pt x="2941" y="125"/>
                    <a:pt x="2567" y="0"/>
                    <a:pt x="2170" y="0"/>
                  </a:cubicBezTo>
                  <a:close/>
                </a:path>
              </a:pathLst>
            </a:custGeom>
            <a:solidFill>
              <a:srgbClr val="0077F7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35;p48"/>
            <p:cNvSpPr/>
            <p:nvPr/>
          </p:nvSpPr>
          <p:spPr>
            <a:xfrm>
              <a:off x="5982327" y="1932784"/>
              <a:ext cx="238125" cy="278694"/>
            </a:xfrm>
            <a:custGeom>
              <a:avLst/>
              <a:gdLst/>
              <a:ahLst/>
              <a:cxnLst/>
              <a:rect l="l" t="t" r="r" b="b"/>
              <a:pathLst>
                <a:path w="2412" h="2823" extrusionOk="0">
                  <a:moveTo>
                    <a:pt x="958" y="0"/>
                  </a:moveTo>
                  <a:cubicBezTo>
                    <a:pt x="753" y="0"/>
                    <a:pt x="549" y="104"/>
                    <a:pt x="366" y="358"/>
                  </a:cubicBezTo>
                  <a:cubicBezTo>
                    <a:pt x="85" y="751"/>
                    <a:pt x="0" y="1277"/>
                    <a:pt x="143" y="1738"/>
                  </a:cubicBezTo>
                  <a:cubicBezTo>
                    <a:pt x="287" y="2199"/>
                    <a:pt x="656" y="2584"/>
                    <a:pt x="1110" y="2747"/>
                  </a:cubicBezTo>
                  <a:cubicBezTo>
                    <a:pt x="1242" y="2794"/>
                    <a:pt x="1386" y="2822"/>
                    <a:pt x="1527" y="2822"/>
                  </a:cubicBezTo>
                  <a:cubicBezTo>
                    <a:pt x="1699" y="2822"/>
                    <a:pt x="1868" y="2780"/>
                    <a:pt x="2008" y="2682"/>
                  </a:cubicBezTo>
                  <a:cubicBezTo>
                    <a:pt x="2325" y="2461"/>
                    <a:pt x="2411" y="2024"/>
                    <a:pt x="2362" y="1642"/>
                  </a:cubicBezTo>
                  <a:cubicBezTo>
                    <a:pt x="2286" y="1056"/>
                    <a:pt x="1613" y="0"/>
                    <a:pt x="958" y="0"/>
                  </a:cubicBezTo>
                  <a:close/>
                </a:path>
              </a:pathLst>
            </a:custGeom>
            <a:solidFill>
              <a:srgbClr val="0077F7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36;p48"/>
            <p:cNvSpPr/>
            <p:nvPr/>
          </p:nvSpPr>
          <p:spPr>
            <a:xfrm>
              <a:off x="5982325" y="1989101"/>
              <a:ext cx="189999" cy="222375"/>
            </a:xfrm>
            <a:custGeom>
              <a:avLst/>
              <a:gdLst/>
              <a:ahLst/>
              <a:cxnLst/>
              <a:rect l="l" t="t" r="r" b="b"/>
              <a:pathLst>
                <a:path w="2412" h="2823" extrusionOk="0">
                  <a:moveTo>
                    <a:pt x="958" y="0"/>
                  </a:moveTo>
                  <a:cubicBezTo>
                    <a:pt x="753" y="0"/>
                    <a:pt x="549" y="104"/>
                    <a:pt x="366" y="358"/>
                  </a:cubicBezTo>
                  <a:cubicBezTo>
                    <a:pt x="85" y="751"/>
                    <a:pt x="0" y="1277"/>
                    <a:pt x="143" y="1738"/>
                  </a:cubicBezTo>
                  <a:cubicBezTo>
                    <a:pt x="287" y="2199"/>
                    <a:pt x="656" y="2584"/>
                    <a:pt x="1110" y="2747"/>
                  </a:cubicBezTo>
                  <a:cubicBezTo>
                    <a:pt x="1242" y="2794"/>
                    <a:pt x="1386" y="2822"/>
                    <a:pt x="1527" y="2822"/>
                  </a:cubicBezTo>
                  <a:cubicBezTo>
                    <a:pt x="1699" y="2822"/>
                    <a:pt x="1868" y="2780"/>
                    <a:pt x="2008" y="2682"/>
                  </a:cubicBezTo>
                  <a:cubicBezTo>
                    <a:pt x="2325" y="2461"/>
                    <a:pt x="2411" y="2024"/>
                    <a:pt x="2362" y="1642"/>
                  </a:cubicBezTo>
                  <a:cubicBezTo>
                    <a:pt x="2286" y="1056"/>
                    <a:pt x="1613" y="0"/>
                    <a:pt x="958" y="0"/>
                  </a:cubicBezTo>
                  <a:close/>
                </a:path>
              </a:pathLst>
            </a:custGeom>
            <a:solidFill>
              <a:srgbClr val="0077F7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37;p48"/>
            <p:cNvSpPr/>
            <p:nvPr/>
          </p:nvSpPr>
          <p:spPr>
            <a:xfrm>
              <a:off x="3166800" y="1809356"/>
              <a:ext cx="278822" cy="237816"/>
            </a:xfrm>
            <a:custGeom>
              <a:avLst/>
              <a:gdLst/>
              <a:ahLst/>
              <a:cxnLst/>
              <a:rect l="l" t="t" r="r" b="b"/>
              <a:pathLst>
                <a:path w="2883" h="2459" extrusionOk="0">
                  <a:moveTo>
                    <a:pt x="1287" y="0"/>
                  </a:moveTo>
                  <a:cubicBezTo>
                    <a:pt x="948" y="0"/>
                    <a:pt x="627" y="145"/>
                    <a:pt x="368" y="444"/>
                  </a:cubicBezTo>
                  <a:cubicBezTo>
                    <a:pt x="126" y="724"/>
                    <a:pt x="0" y="1101"/>
                    <a:pt x="26" y="1468"/>
                  </a:cubicBezTo>
                  <a:cubicBezTo>
                    <a:pt x="46" y="1743"/>
                    <a:pt x="151" y="2017"/>
                    <a:pt x="348" y="2209"/>
                  </a:cubicBezTo>
                  <a:cubicBezTo>
                    <a:pt x="506" y="2363"/>
                    <a:pt x="724" y="2459"/>
                    <a:pt x="942" y="2459"/>
                  </a:cubicBezTo>
                  <a:cubicBezTo>
                    <a:pt x="997" y="2459"/>
                    <a:pt x="1052" y="2453"/>
                    <a:pt x="1107" y="2440"/>
                  </a:cubicBezTo>
                  <a:cubicBezTo>
                    <a:pt x="1375" y="2377"/>
                    <a:pt x="1590" y="2167"/>
                    <a:pt x="1860" y="2110"/>
                  </a:cubicBezTo>
                  <a:cubicBezTo>
                    <a:pt x="1951" y="2091"/>
                    <a:pt x="2047" y="2089"/>
                    <a:pt x="2143" y="2089"/>
                  </a:cubicBezTo>
                  <a:cubicBezTo>
                    <a:pt x="2162" y="2089"/>
                    <a:pt x="2182" y="2089"/>
                    <a:pt x="2202" y="2089"/>
                  </a:cubicBezTo>
                  <a:cubicBezTo>
                    <a:pt x="2373" y="2089"/>
                    <a:pt x="2541" y="2084"/>
                    <a:pt x="2673" y="1982"/>
                  </a:cubicBezTo>
                  <a:cubicBezTo>
                    <a:pt x="2861" y="1837"/>
                    <a:pt x="2883" y="1560"/>
                    <a:pt x="2836" y="1326"/>
                  </a:cubicBezTo>
                  <a:cubicBezTo>
                    <a:pt x="2733" y="804"/>
                    <a:pt x="2352" y="357"/>
                    <a:pt x="1873" y="137"/>
                  </a:cubicBezTo>
                  <a:cubicBezTo>
                    <a:pt x="1677" y="46"/>
                    <a:pt x="1479" y="0"/>
                    <a:pt x="1287" y="0"/>
                  </a:cubicBezTo>
                  <a:close/>
                </a:path>
              </a:pathLst>
            </a:custGeom>
            <a:solidFill>
              <a:srgbClr val="0077F7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38;p48"/>
            <p:cNvSpPr/>
            <p:nvPr/>
          </p:nvSpPr>
          <p:spPr>
            <a:xfrm>
              <a:off x="3207499" y="1844065"/>
              <a:ext cx="238129" cy="203107"/>
            </a:xfrm>
            <a:custGeom>
              <a:avLst/>
              <a:gdLst/>
              <a:ahLst/>
              <a:cxnLst/>
              <a:rect l="l" t="t" r="r" b="b"/>
              <a:pathLst>
                <a:path w="2883" h="2459" extrusionOk="0">
                  <a:moveTo>
                    <a:pt x="1287" y="0"/>
                  </a:moveTo>
                  <a:cubicBezTo>
                    <a:pt x="948" y="0"/>
                    <a:pt x="627" y="145"/>
                    <a:pt x="368" y="444"/>
                  </a:cubicBezTo>
                  <a:cubicBezTo>
                    <a:pt x="126" y="724"/>
                    <a:pt x="0" y="1101"/>
                    <a:pt x="26" y="1468"/>
                  </a:cubicBezTo>
                  <a:cubicBezTo>
                    <a:pt x="46" y="1743"/>
                    <a:pt x="151" y="2017"/>
                    <a:pt x="348" y="2209"/>
                  </a:cubicBezTo>
                  <a:cubicBezTo>
                    <a:pt x="506" y="2363"/>
                    <a:pt x="724" y="2459"/>
                    <a:pt x="942" y="2459"/>
                  </a:cubicBezTo>
                  <a:cubicBezTo>
                    <a:pt x="997" y="2459"/>
                    <a:pt x="1052" y="2453"/>
                    <a:pt x="1107" y="2440"/>
                  </a:cubicBezTo>
                  <a:cubicBezTo>
                    <a:pt x="1375" y="2377"/>
                    <a:pt x="1590" y="2167"/>
                    <a:pt x="1860" y="2110"/>
                  </a:cubicBezTo>
                  <a:cubicBezTo>
                    <a:pt x="1951" y="2091"/>
                    <a:pt x="2047" y="2089"/>
                    <a:pt x="2143" y="2089"/>
                  </a:cubicBezTo>
                  <a:cubicBezTo>
                    <a:pt x="2162" y="2089"/>
                    <a:pt x="2182" y="2089"/>
                    <a:pt x="2202" y="2089"/>
                  </a:cubicBezTo>
                  <a:cubicBezTo>
                    <a:pt x="2373" y="2089"/>
                    <a:pt x="2541" y="2084"/>
                    <a:pt x="2673" y="1982"/>
                  </a:cubicBezTo>
                  <a:cubicBezTo>
                    <a:pt x="2861" y="1837"/>
                    <a:pt x="2883" y="1560"/>
                    <a:pt x="2836" y="1326"/>
                  </a:cubicBezTo>
                  <a:cubicBezTo>
                    <a:pt x="2733" y="804"/>
                    <a:pt x="2352" y="357"/>
                    <a:pt x="1873" y="137"/>
                  </a:cubicBezTo>
                  <a:cubicBezTo>
                    <a:pt x="1677" y="46"/>
                    <a:pt x="1479" y="0"/>
                    <a:pt x="1287" y="0"/>
                  </a:cubicBezTo>
                  <a:close/>
                </a:path>
              </a:pathLst>
            </a:custGeom>
            <a:solidFill>
              <a:srgbClr val="0077F7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139;p48"/>
            <p:cNvSpPr/>
            <p:nvPr/>
          </p:nvSpPr>
          <p:spPr>
            <a:xfrm>
              <a:off x="2947403" y="1962173"/>
              <a:ext cx="78725" cy="108229"/>
            </a:xfrm>
            <a:custGeom>
              <a:avLst/>
              <a:gdLst/>
              <a:ahLst/>
              <a:cxnLst/>
              <a:rect l="l" t="t" r="r" b="b"/>
              <a:pathLst>
                <a:path w="1025" h="1409" extrusionOk="0">
                  <a:moveTo>
                    <a:pt x="532" y="0"/>
                  </a:moveTo>
                  <a:cubicBezTo>
                    <a:pt x="248" y="0"/>
                    <a:pt x="0" y="553"/>
                    <a:pt x="48" y="866"/>
                  </a:cubicBezTo>
                  <a:cubicBezTo>
                    <a:pt x="79" y="1068"/>
                    <a:pt x="192" y="1268"/>
                    <a:pt x="374" y="1359"/>
                  </a:cubicBezTo>
                  <a:cubicBezTo>
                    <a:pt x="438" y="1392"/>
                    <a:pt x="511" y="1408"/>
                    <a:pt x="583" y="1408"/>
                  </a:cubicBezTo>
                  <a:cubicBezTo>
                    <a:pt x="717" y="1408"/>
                    <a:pt x="849" y="1352"/>
                    <a:pt x="924" y="1242"/>
                  </a:cubicBezTo>
                  <a:cubicBezTo>
                    <a:pt x="1025" y="1091"/>
                    <a:pt x="999" y="891"/>
                    <a:pt x="969" y="712"/>
                  </a:cubicBezTo>
                  <a:cubicBezTo>
                    <a:pt x="941" y="547"/>
                    <a:pt x="913" y="378"/>
                    <a:pt x="829" y="232"/>
                  </a:cubicBezTo>
                  <a:cubicBezTo>
                    <a:pt x="733" y="66"/>
                    <a:pt x="630" y="0"/>
                    <a:pt x="532" y="0"/>
                  </a:cubicBezTo>
                  <a:close/>
                </a:path>
              </a:pathLst>
            </a:custGeom>
            <a:solidFill>
              <a:srgbClr val="0077F7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140;p48"/>
            <p:cNvSpPr/>
            <p:nvPr/>
          </p:nvSpPr>
          <p:spPr>
            <a:xfrm>
              <a:off x="6341499" y="1987814"/>
              <a:ext cx="189999" cy="113262"/>
            </a:xfrm>
            <a:custGeom>
              <a:avLst/>
              <a:gdLst/>
              <a:ahLst/>
              <a:cxnLst/>
              <a:rect l="l" t="t" r="r" b="b"/>
              <a:pathLst>
                <a:path w="2060" h="1228" extrusionOk="0">
                  <a:moveTo>
                    <a:pt x="879" y="0"/>
                  </a:moveTo>
                  <a:cubicBezTo>
                    <a:pt x="808" y="0"/>
                    <a:pt x="736" y="12"/>
                    <a:pt x="665" y="37"/>
                  </a:cubicBezTo>
                  <a:cubicBezTo>
                    <a:pt x="0" y="278"/>
                    <a:pt x="504" y="1227"/>
                    <a:pt x="1105" y="1227"/>
                  </a:cubicBezTo>
                  <a:cubicBezTo>
                    <a:pt x="1177" y="1227"/>
                    <a:pt x="1249" y="1214"/>
                    <a:pt x="1322" y="1184"/>
                  </a:cubicBezTo>
                  <a:cubicBezTo>
                    <a:pt x="2059" y="882"/>
                    <a:pt x="1498" y="0"/>
                    <a:pt x="879" y="0"/>
                  </a:cubicBezTo>
                  <a:close/>
                </a:path>
              </a:pathLst>
            </a:custGeom>
            <a:solidFill>
              <a:srgbClr val="0077F7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9077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67"/>
          <p:cNvSpPr txBox="1">
            <a:spLocks noGrp="1"/>
          </p:cNvSpPr>
          <p:nvPr>
            <p:ph type="title"/>
          </p:nvPr>
        </p:nvSpPr>
        <p:spPr>
          <a:xfrm>
            <a:off x="729699" y="7508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 Progress</a:t>
            </a:r>
            <a:endParaRPr dirty="0"/>
          </a:p>
        </p:txBody>
      </p:sp>
      <p:cxnSp>
        <p:nvCxnSpPr>
          <p:cNvPr id="2279" name="Google Shape;2279;p67"/>
          <p:cNvCxnSpPr/>
          <p:nvPr/>
        </p:nvCxnSpPr>
        <p:spPr>
          <a:xfrm rot="10800000">
            <a:off x="720000" y="1362673"/>
            <a:ext cx="77235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280" name="Google Shape;2280;p67"/>
          <p:cNvGraphicFramePr/>
          <p:nvPr>
            <p:extLst>
              <p:ext uri="{D42A27DB-BD31-4B8C-83A1-F6EECF244321}">
                <p14:modId xmlns:p14="http://schemas.microsoft.com/office/powerpoint/2010/main" val="4006649109"/>
              </p:ext>
            </p:extLst>
          </p:nvPr>
        </p:nvGraphicFramePr>
        <p:xfrm>
          <a:off x="499503" y="1601970"/>
          <a:ext cx="8166567" cy="2360280"/>
        </p:xfrm>
        <a:graphic>
          <a:graphicData uri="http://schemas.openxmlformats.org/drawingml/2006/table">
            <a:tbl>
              <a:tblPr>
                <a:noFill/>
                <a:tableStyleId>{D5CD7B24-B74D-442D-A174-E48D6A2A5BD2}</a:tableStyleId>
              </a:tblPr>
              <a:tblGrid>
                <a:gridCol w="173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81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9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2056">
                <a:tc gridSpan="8">
                  <a:txBody>
                    <a:bodyPr/>
                    <a:lstStyle/>
                    <a:p>
                      <a:pPr marL="0" lvl="3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accent2"/>
                          </a:solidFill>
                          <a:latin typeface="Encode Sans Expanded SemiBold"/>
                          <a:ea typeface="Encode Sans Expanded SemiBold"/>
                          <a:cs typeface="Encode Sans Expanded SemiBold"/>
                          <a:sym typeface="Encode Sans Expanded SemiBold"/>
                        </a:rPr>
                        <a:t>Progress</a:t>
                      </a:r>
                      <a:endParaRPr sz="1600" dirty="0">
                        <a:solidFill>
                          <a:schemeClr val="accent2"/>
                        </a:solidFill>
                        <a:latin typeface="Encode Sans Expanded SemiBold"/>
                        <a:ea typeface="Encode Sans Expanded SemiBold"/>
                        <a:cs typeface="Encode Sans Expanded SemiBold"/>
                        <a:sym typeface="Encode Sans Expanded SemiBo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0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Encode Sans Expanded SemiBold"/>
                          <a:ea typeface="Encode Sans Expanded SemiBold"/>
                          <a:cs typeface="Encode Sans Expanded SemiBold"/>
                          <a:sym typeface="Encode Sans Expanded SemiBold"/>
                        </a:rPr>
                        <a:t>Weeks</a:t>
                      </a:r>
                      <a:endParaRPr sz="1600" dirty="0">
                        <a:solidFill>
                          <a:schemeClr val="accent2"/>
                        </a:solidFill>
                        <a:latin typeface="Encode Sans Expanded SemiBold"/>
                        <a:ea typeface="Encode Sans Expanded SemiBold"/>
                        <a:cs typeface="Encode Sans Expanded SemiBold"/>
                        <a:sym typeface="Encode Sans Expanded SemiBo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2"/>
                          </a:solidFill>
                          <a:latin typeface="Encode Sans Expanded SemiBold"/>
                          <a:ea typeface="Encode Sans Expanded SemiBold"/>
                          <a:cs typeface="Encode Sans Expanded SemiBold"/>
                          <a:sym typeface="Encode Sans Expanded SemiBold"/>
                        </a:rPr>
                        <a:t>Monday</a:t>
                      </a:r>
                      <a:endParaRPr sz="1200" dirty="0">
                        <a:solidFill>
                          <a:schemeClr val="accent2"/>
                        </a:solidFill>
                        <a:latin typeface="Encode Sans Expanded SemiBold"/>
                        <a:ea typeface="Encode Sans Expanded SemiBold"/>
                        <a:cs typeface="Encode Sans Expanded SemiBold"/>
                        <a:sym typeface="Encode Sans Expanded SemiBo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2"/>
                          </a:solidFill>
                          <a:latin typeface="Encode Sans Expanded SemiBold"/>
                          <a:ea typeface="Encode Sans Expanded SemiBold"/>
                          <a:cs typeface="Encode Sans Expanded SemiBold"/>
                          <a:sym typeface="Encode Sans Expanded SemiBold"/>
                        </a:rPr>
                        <a:t>Tuesday</a:t>
                      </a:r>
                      <a:endParaRPr sz="1200" dirty="0">
                        <a:solidFill>
                          <a:schemeClr val="accent2"/>
                        </a:solidFill>
                        <a:latin typeface="Encode Sans Expanded SemiBold"/>
                        <a:ea typeface="Encode Sans Expanded SemiBold"/>
                        <a:cs typeface="Encode Sans Expanded SemiBold"/>
                        <a:sym typeface="Encode Sans Expanded SemiBo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2"/>
                          </a:solidFill>
                          <a:latin typeface="Encode Sans Expanded SemiBold"/>
                          <a:ea typeface="Encode Sans Expanded SemiBold"/>
                          <a:cs typeface="Encode Sans Expanded SemiBold"/>
                          <a:sym typeface="Encode Sans Expanded SemiBold"/>
                        </a:rPr>
                        <a:t>Wednesday</a:t>
                      </a:r>
                      <a:endParaRPr sz="1200" dirty="0">
                        <a:solidFill>
                          <a:schemeClr val="accent2"/>
                        </a:solidFill>
                        <a:latin typeface="Encode Sans Expanded SemiBold"/>
                        <a:ea typeface="Encode Sans Expanded SemiBold"/>
                        <a:cs typeface="Encode Sans Expanded SemiBold"/>
                        <a:sym typeface="Encode Sans Expanded SemiBo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2"/>
                          </a:solidFill>
                          <a:latin typeface="Encode Sans Expanded SemiBold"/>
                          <a:ea typeface="Encode Sans Expanded SemiBold"/>
                          <a:cs typeface="Encode Sans Expanded SemiBold"/>
                          <a:sym typeface="Encode Sans Expanded SemiBold"/>
                        </a:rPr>
                        <a:t>Thursday</a:t>
                      </a:r>
                      <a:endParaRPr sz="1200" dirty="0">
                        <a:solidFill>
                          <a:schemeClr val="accent2"/>
                        </a:solidFill>
                        <a:latin typeface="Encode Sans Expanded SemiBold"/>
                        <a:ea typeface="Encode Sans Expanded SemiBold"/>
                        <a:cs typeface="Encode Sans Expanded SemiBold"/>
                        <a:sym typeface="Encode Sans Expanded SemiBo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accent2"/>
                          </a:solidFill>
                          <a:latin typeface="Encode Sans Expanded SemiBold"/>
                          <a:ea typeface="Encode Sans Expanded SemiBold"/>
                          <a:cs typeface="Encode Sans Expanded SemiBold"/>
                          <a:sym typeface="Encode Sans Expanded SemiBold"/>
                        </a:rPr>
                        <a:t>Friday</a:t>
                      </a:r>
                      <a:endParaRPr sz="1200" dirty="0">
                        <a:solidFill>
                          <a:schemeClr val="accent2"/>
                        </a:solidFill>
                        <a:latin typeface="Encode Sans Expanded SemiBold"/>
                        <a:ea typeface="Encode Sans Expanded SemiBold"/>
                        <a:cs typeface="Encode Sans Expanded SemiBold"/>
                        <a:sym typeface="Encode Sans Expanded SemiBo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2"/>
                          </a:solidFill>
                          <a:latin typeface="Encode Sans Expanded SemiBold"/>
                          <a:ea typeface="Encode Sans Expanded SemiBold"/>
                          <a:cs typeface="Encode Sans Expanded SemiBold"/>
                          <a:sym typeface="Encode Sans Expanded SemiBold"/>
                        </a:rPr>
                        <a:t>Saturday</a:t>
                      </a:r>
                      <a:endParaRPr sz="1200" dirty="0">
                        <a:solidFill>
                          <a:schemeClr val="accent2"/>
                        </a:solidFill>
                        <a:latin typeface="Encode Sans Expanded SemiBold"/>
                        <a:ea typeface="Encode Sans Expanded SemiBold"/>
                        <a:cs typeface="Encode Sans Expanded SemiBold"/>
                        <a:sym typeface="Encode Sans Expanded SemiBo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2"/>
                          </a:solidFill>
                          <a:latin typeface="Encode Sans Expanded SemiBold"/>
                          <a:ea typeface="Encode Sans Expanded SemiBold"/>
                          <a:cs typeface="Encode Sans Expanded SemiBold"/>
                          <a:sym typeface="Encode Sans Expanded SemiBold"/>
                        </a:rPr>
                        <a:t>Sunday</a:t>
                      </a:r>
                      <a:endParaRPr sz="1200" dirty="0">
                        <a:solidFill>
                          <a:schemeClr val="accent2"/>
                        </a:solidFill>
                        <a:latin typeface="Encode Sans Expanded SemiBold"/>
                        <a:ea typeface="Encode Sans Expanded SemiBold"/>
                        <a:cs typeface="Encode Sans Expanded SemiBold"/>
                        <a:sym typeface="Encode Sans Expanded SemiBo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0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600" dirty="0">
                          <a:solidFill>
                            <a:schemeClr val="accent2"/>
                          </a:solidFill>
                          <a:latin typeface="Encode Sans Expanded SemiBold"/>
                          <a:ea typeface="Encode Sans Expanded SemiBold"/>
                          <a:cs typeface="Encode Sans Expanded SemiBold"/>
                          <a:sym typeface="Encode Sans Expanded SemiBold"/>
                        </a:rPr>
                        <a:t>19</a:t>
                      </a:r>
                      <a:r>
                        <a:rPr lang="bg-BG" sz="1600" baseline="0" dirty="0">
                          <a:solidFill>
                            <a:schemeClr val="accent2"/>
                          </a:solidFill>
                          <a:latin typeface="Encode Sans Expanded SemiBold"/>
                          <a:ea typeface="Encode Sans Expanded SemiBold"/>
                          <a:cs typeface="Encode Sans Expanded SemiBold"/>
                          <a:sym typeface="Encode Sans Expanded SemiBold"/>
                        </a:rPr>
                        <a:t>.05 – 25.05</a:t>
                      </a:r>
                      <a:endParaRPr sz="1600" dirty="0">
                        <a:solidFill>
                          <a:schemeClr val="accent2"/>
                        </a:solidFill>
                        <a:latin typeface="Encode Sans Expanded SemiBold"/>
                        <a:ea typeface="Encode Sans Expanded SemiBold"/>
                        <a:cs typeface="Encode Sans Expanded SemiBold"/>
                        <a:sym typeface="Encode Sans Expanded SemiBo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0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600" dirty="0">
                          <a:solidFill>
                            <a:schemeClr val="accent2"/>
                          </a:solidFill>
                          <a:latin typeface="Encode Sans Expanded SemiBold"/>
                          <a:ea typeface="Encode Sans Expanded SemiBold"/>
                          <a:cs typeface="Encode Sans Expanded SemiBold"/>
                          <a:sym typeface="Encode Sans Expanded SemiBold"/>
                        </a:rPr>
                        <a:t>26.05</a:t>
                      </a:r>
                      <a:r>
                        <a:rPr lang="bg-BG" sz="1600" baseline="0" dirty="0">
                          <a:solidFill>
                            <a:schemeClr val="accent2"/>
                          </a:solidFill>
                          <a:latin typeface="Encode Sans Expanded SemiBold"/>
                          <a:ea typeface="Encode Sans Expanded SemiBold"/>
                          <a:cs typeface="Encode Sans Expanded SemiBold"/>
                          <a:sym typeface="Encode Sans Expanded SemiBold"/>
                        </a:rPr>
                        <a:t> – 01.06</a:t>
                      </a:r>
                      <a:endParaRPr sz="1600" dirty="0">
                        <a:solidFill>
                          <a:schemeClr val="accent2"/>
                        </a:solidFill>
                        <a:latin typeface="Encode Sans Expanded SemiBold"/>
                        <a:ea typeface="Encode Sans Expanded SemiBold"/>
                        <a:cs typeface="Encode Sans Expanded SemiBold"/>
                        <a:sym typeface="Encode Sans Expanded SemiBo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0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600" dirty="0">
                          <a:solidFill>
                            <a:schemeClr val="accent2"/>
                          </a:solidFill>
                          <a:latin typeface="Encode Sans Expanded SemiBold"/>
                          <a:ea typeface="Encode Sans Expanded SemiBold"/>
                          <a:cs typeface="Encode Sans Expanded SemiBold"/>
                          <a:sym typeface="Encode Sans Expanded SemiBold"/>
                        </a:rPr>
                        <a:t>02.06</a:t>
                      </a:r>
                      <a:r>
                        <a:rPr lang="bg-BG" sz="1600" baseline="0" dirty="0">
                          <a:solidFill>
                            <a:schemeClr val="accent2"/>
                          </a:solidFill>
                          <a:latin typeface="Encode Sans Expanded SemiBold"/>
                          <a:ea typeface="Encode Sans Expanded SemiBold"/>
                          <a:cs typeface="Encode Sans Expanded SemiBold"/>
                          <a:sym typeface="Encode Sans Expanded SemiBold"/>
                        </a:rPr>
                        <a:t> – 08.06</a:t>
                      </a:r>
                      <a:endParaRPr sz="1600" dirty="0">
                        <a:solidFill>
                          <a:schemeClr val="accent2"/>
                        </a:solidFill>
                        <a:latin typeface="Encode Sans Expanded SemiBold"/>
                        <a:ea typeface="Encode Sans Expanded SemiBold"/>
                        <a:cs typeface="Encode Sans Expanded SemiBold"/>
                        <a:sym typeface="Encode Sans Expanded SemiBold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81" name="Google Shape;2281;p67"/>
          <p:cNvSpPr/>
          <p:nvPr/>
        </p:nvSpPr>
        <p:spPr>
          <a:xfrm>
            <a:off x="3127039" y="2862244"/>
            <a:ext cx="1200251" cy="151003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2" name="Google Shape;2282;p67"/>
          <p:cNvSpPr/>
          <p:nvPr/>
        </p:nvSpPr>
        <p:spPr>
          <a:xfrm>
            <a:off x="6918251" y="3610407"/>
            <a:ext cx="1747819" cy="348233"/>
          </a:xfrm>
          <a:prstGeom prst="rect">
            <a:avLst/>
          </a:prstGeom>
          <a:solidFill>
            <a:srgbClr val="C00000"/>
          </a:solidFill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3" name="Google Shape;2283;p67"/>
          <p:cNvSpPr/>
          <p:nvPr/>
        </p:nvSpPr>
        <p:spPr>
          <a:xfrm>
            <a:off x="2250477" y="3298577"/>
            <a:ext cx="876561" cy="1863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81;p67"/>
          <p:cNvSpPr/>
          <p:nvPr/>
        </p:nvSpPr>
        <p:spPr>
          <a:xfrm>
            <a:off x="3981574" y="2758371"/>
            <a:ext cx="1200251" cy="25514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281;p67"/>
          <p:cNvSpPr/>
          <p:nvPr/>
        </p:nvSpPr>
        <p:spPr>
          <a:xfrm>
            <a:off x="5181825" y="2927771"/>
            <a:ext cx="977054" cy="85476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283;p67"/>
          <p:cNvSpPr/>
          <p:nvPr/>
        </p:nvSpPr>
        <p:spPr>
          <a:xfrm>
            <a:off x="3127038" y="3199864"/>
            <a:ext cx="2054786" cy="287884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282;p67"/>
          <p:cNvSpPr/>
          <p:nvPr/>
        </p:nvSpPr>
        <p:spPr>
          <a:xfrm>
            <a:off x="2250478" y="3656565"/>
            <a:ext cx="876561" cy="282250"/>
          </a:xfrm>
          <a:prstGeom prst="rect">
            <a:avLst/>
          </a:prstGeom>
          <a:solidFill>
            <a:srgbClr val="C00000"/>
          </a:solidFill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283;p67"/>
          <p:cNvSpPr/>
          <p:nvPr/>
        </p:nvSpPr>
        <p:spPr>
          <a:xfrm>
            <a:off x="6158879" y="3266366"/>
            <a:ext cx="2507191" cy="221382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282;p67"/>
          <p:cNvSpPr/>
          <p:nvPr/>
        </p:nvSpPr>
        <p:spPr>
          <a:xfrm>
            <a:off x="3127038" y="3816876"/>
            <a:ext cx="854536" cy="121939"/>
          </a:xfrm>
          <a:prstGeom prst="rect">
            <a:avLst/>
          </a:prstGeom>
          <a:solidFill>
            <a:srgbClr val="C00000"/>
          </a:solidFill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282;p67"/>
          <p:cNvSpPr/>
          <p:nvPr/>
        </p:nvSpPr>
        <p:spPr>
          <a:xfrm>
            <a:off x="3981573" y="3749007"/>
            <a:ext cx="1200251" cy="204277"/>
          </a:xfrm>
          <a:prstGeom prst="rect">
            <a:avLst/>
          </a:prstGeom>
          <a:solidFill>
            <a:srgbClr val="C00000"/>
          </a:solidFill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282;p67"/>
          <p:cNvSpPr/>
          <p:nvPr/>
        </p:nvSpPr>
        <p:spPr>
          <a:xfrm>
            <a:off x="5187154" y="3836703"/>
            <a:ext cx="1731097" cy="121938"/>
          </a:xfrm>
          <a:prstGeom prst="rect">
            <a:avLst/>
          </a:prstGeom>
          <a:solidFill>
            <a:srgbClr val="C00000"/>
          </a:solidFill>
          <a:ln w="28575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3"/>
          <p:cNvSpPr txBox="1">
            <a:spLocks noGrp="1"/>
          </p:cNvSpPr>
          <p:nvPr>
            <p:ph type="title"/>
          </p:nvPr>
        </p:nvSpPr>
        <p:spPr>
          <a:xfrm>
            <a:off x="2131774" y="1883850"/>
            <a:ext cx="4866467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Programs We Used</a:t>
            </a:r>
          </a:p>
        </p:txBody>
      </p:sp>
      <p:sp>
        <p:nvSpPr>
          <p:cNvPr id="857" name="Google Shape;857;p43"/>
          <p:cNvSpPr txBox="1">
            <a:spLocks noGrp="1"/>
          </p:cNvSpPr>
          <p:nvPr>
            <p:ph type="title" idx="2"/>
          </p:nvPr>
        </p:nvSpPr>
        <p:spPr>
          <a:xfrm>
            <a:off x="1172376" y="1719750"/>
            <a:ext cx="773400" cy="18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endParaRPr dirty="0"/>
          </a:p>
        </p:txBody>
      </p:sp>
      <p:cxnSp>
        <p:nvCxnSpPr>
          <p:cNvPr id="859" name="Google Shape;859;p43"/>
          <p:cNvCxnSpPr/>
          <p:nvPr/>
        </p:nvCxnSpPr>
        <p:spPr>
          <a:xfrm flipH="1">
            <a:off x="1945878" y="2706095"/>
            <a:ext cx="5332239" cy="700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6" name="Google Shape;706;p41"/>
          <p:cNvGrpSpPr/>
          <p:nvPr/>
        </p:nvGrpSpPr>
        <p:grpSpPr>
          <a:xfrm rot="19885393" flipH="1">
            <a:off x="3147225" y="1582329"/>
            <a:ext cx="6389020" cy="5390000"/>
            <a:chOff x="404667" y="-886686"/>
            <a:chExt cx="7715470" cy="6509040"/>
          </a:xfrm>
        </p:grpSpPr>
        <p:grpSp>
          <p:nvGrpSpPr>
            <p:cNvPr id="147" name="Google Shape;707;p41"/>
            <p:cNvGrpSpPr/>
            <p:nvPr/>
          </p:nvGrpSpPr>
          <p:grpSpPr>
            <a:xfrm>
              <a:off x="404667" y="-886686"/>
              <a:ext cx="7715470" cy="6509040"/>
              <a:chOff x="404667" y="-886686"/>
              <a:chExt cx="7715470" cy="6509040"/>
            </a:xfrm>
          </p:grpSpPr>
          <p:sp>
            <p:nvSpPr>
              <p:cNvPr id="149" name="Google Shape;708;p41"/>
              <p:cNvSpPr/>
              <p:nvPr/>
            </p:nvSpPr>
            <p:spPr>
              <a:xfrm rot="572172">
                <a:off x="7461401" y="543862"/>
                <a:ext cx="388131" cy="360772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288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985" y="872"/>
                      <a:pt x="1793" y="1994"/>
                      <a:pt x="2810" y="2810"/>
                    </a:cubicBezTo>
                    <a:cubicBezTo>
                      <a:pt x="2858" y="2848"/>
                      <a:pt x="2918" y="2886"/>
                      <a:pt x="2975" y="2886"/>
                    </a:cubicBezTo>
                    <a:cubicBezTo>
                      <a:pt x="2994" y="2886"/>
                      <a:pt x="3013" y="2882"/>
                      <a:pt x="3031" y="2872"/>
                    </a:cubicBezTo>
                    <a:cubicBezTo>
                      <a:pt x="3106" y="2829"/>
                      <a:pt x="3102" y="2721"/>
                      <a:pt x="3083" y="2637"/>
                    </a:cubicBezTo>
                    <a:cubicBezTo>
                      <a:pt x="2957" y="2056"/>
                      <a:pt x="2658" y="1521"/>
                      <a:pt x="2253" y="1089"/>
                    </a:cubicBezTo>
                    <a:cubicBezTo>
                      <a:pt x="1927" y="741"/>
                      <a:pt x="1646" y="590"/>
                      <a:pt x="1229" y="369"/>
                    </a:cubicBezTo>
                    <a:cubicBezTo>
                      <a:pt x="848" y="168"/>
                      <a:pt x="428" y="42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709;p41"/>
              <p:cNvSpPr/>
              <p:nvPr/>
            </p:nvSpPr>
            <p:spPr>
              <a:xfrm rot="572172">
                <a:off x="7317368" y="222723"/>
                <a:ext cx="767890" cy="485111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3882" extrusionOk="0">
                    <a:moveTo>
                      <a:pt x="2950" y="0"/>
                    </a:moveTo>
                    <a:cubicBezTo>
                      <a:pt x="2747" y="0"/>
                      <a:pt x="2390" y="48"/>
                      <a:pt x="2347" y="65"/>
                    </a:cubicBezTo>
                    <a:cubicBezTo>
                      <a:pt x="2019" y="195"/>
                      <a:pt x="1745" y="380"/>
                      <a:pt x="1468" y="600"/>
                    </a:cubicBezTo>
                    <a:cubicBezTo>
                      <a:pt x="892" y="1058"/>
                      <a:pt x="393" y="1612"/>
                      <a:pt x="1" y="2234"/>
                    </a:cubicBezTo>
                    <a:cubicBezTo>
                      <a:pt x="452" y="2041"/>
                      <a:pt x="928" y="1957"/>
                      <a:pt x="1408" y="1957"/>
                    </a:cubicBezTo>
                    <a:cubicBezTo>
                      <a:pt x="2359" y="1957"/>
                      <a:pt x="3324" y="2287"/>
                      <a:pt x="4143" y="2760"/>
                    </a:cubicBezTo>
                    <a:cubicBezTo>
                      <a:pt x="4779" y="3127"/>
                      <a:pt x="5353" y="3605"/>
                      <a:pt x="6032" y="3881"/>
                    </a:cubicBezTo>
                    <a:cubicBezTo>
                      <a:pt x="6144" y="3208"/>
                      <a:pt x="5663" y="2568"/>
                      <a:pt x="5101" y="2177"/>
                    </a:cubicBezTo>
                    <a:cubicBezTo>
                      <a:pt x="4641" y="1856"/>
                      <a:pt x="4108" y="1638"/>
                      <a:pt x="3555" y="1542"/>
                    </a:cubicBezTo>
                    <a:cubicBezTo>
                      <a:pt x="4138" y="1528"/>
                      <a:pt x="4721" y="1515"/>
                      <a:pt x="5303" y="1501"/>
                    </a:cubicBezTo>
                    <a:cubicBezTo>
                      <a:pt x="5379" y="1499"/>
                      <a:pt x="5465" y="1492"/>
                      <a:pt x="5511" y="1432"/>
                    </a:cubicBezTo>
                    <a:cubicBezTo>
                      <a:pt x="5588" y="1330"/>
                      <a:pt x="5481" y="1193"/>
                      <a:pt x="5379" y="1116"/>
                    </a:cubicBezTo>
                    <a:cubicBezTo>
                      <a:pt x="5009" y="838"/>
                      <a:pt x="4580" y="642"/>
                      <a:pt x="4129" y="534"/>
                    </a:cubicBezTo>
                    <a:cubicBezTo>
                      <a:pt x="3859" y="470"/>
                      <a:pt x="3581" y="437"/>
                      <a:pt x="3303" y="437"/>
                    </a:cubicBezTo>
                    <a:cubicBezTo>
                      <a:pt x="2940" y="437"/>
                      <a:pt x="2577" y="493"/>
                      <a:pt x="2232" y="608"/>
                    </a:cubicBezTo>
                    <a:cubicBezTo>
                      <a:pt x="2539" y="464"/>
                      <a:pt x="2825" y="275"/>
                      <a:pt x="3078" y="49"/>
                    </a:cubicBezTo>
                    <a:cubicBezTo>
                      <a:pt x="3119" y="13"/>
                      <a:pt x="3055" y="0"/>
                      <a:pt x="29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710;p41"/>
              <p:cNvSpPr/>
              <p:nvPr/>
            </p:nvSpPr>
            <p:spPr>
              <a:xfrm rot="572158">
                <a:off x="5171745" y="-236173"/>
                <a:ext cx="2386457" cy="1870944"/>
              </a:xfrm>
              <a:custGeom>
                <a:avLst/>
                <a:gdLst/>
                <a:ahLst/>
                <a:cxnLst/>
                <a:rect l="l" t="t" r="r" b="b"/>
                <a:pathLst>
                  <a:path w="17729" h="13899" extrusionOk="0">
                    <a:moveTo>
                      <a:pt x="1116" y="13372"/>
                    </a:moveTo>
                    <a:lnTo>
                      <a:pt x="328" y="13848"/>
                    </a:lnTo>
                    <a:lnTo>
                      <a:pt x="328" y="13848"/>
                    </a:lnTo>
                    <a:cubicBezTo>
                      <a:pt x="561" y="13664"/>
                      <a:pt x="853" y="13494"/>
                      <a:pt x="1116" y="13372"/>
                    </a:cubicBezTo>
                    <a:close/>
                    <a:moveTo>
                      <a:pt x="16699" y="0"/>
                    </a:moveTo>
                    <a:cubicBezTo>
                      <a:pt x="16698" y="0"/>
                      <a:pt x="16698" y="0"/>
                      <a:pt x="16697" y="0"/>
                    </a:cubicBezTo>
                    <a:cubicBezTo>
                      <a:pt x="16613" y="4"/>
                      <a:pt x="16557" y="83"/>
                      <a:pt x="16513" y="153"/>
                    </a:cubicBezTo>
                    <a:cubicBezTo>
                      <a:pt x="16206" y="658"/>
                      <a:pt x="15898" y="1163"/>
                      <a:pt x="15591" y="1668"/>
                    </a:cubicBezTo>
                    <a:cubicBezTo>
                      <a:pt x="15312" y="1486"/>
                      <a:pt x="15366" y="940"/>
                      <a:pt x="15038" y="886"/>
                    </a:cubicBezTo>
                    <a:cubicBezTo>
                      <a:pt x="15023" y="883"/>
                      <a:pt x="15009" y="882"/>
                      <a:pt x="14995" y="882"/>
                    </a:cubicBezTo>
                    <a:cubicBezTo>
                      <a:pt x="14804" y="882"/>
                      <a:pt x="14663" y="1091"/>
                      <a:pt x="14584" y="1275"/>
                    </a:cubicBezTo>
                    <a:cubicBezTo>
                      <a:pt x="14345" y="1842"/>
                      <a:pt x="14220" y="2455"/>
                      <a:pt x="14219" y="3070"/>
                    </a:cubicBezTo>
                    <a:cubicBezTo>
                      <a:pt x="14053" y="2893"/>
                      <a:pt x="13887" y="2716"/>
                      <a:pt x="13720" y="2539"/>
                    </a:cubicBezTo>
                    <a:cubicBezTo>
                      <a:pt x="13675" y="2491"/>
                      <a:pt x="13627" y="2441"/>
                      <a:pt x="13565" y="2421"/>
                    </a:cubicBezTo>
                    <a:cubicBezTo>
                      <a:pt x="13541" y="2412"/>
                      <a:pt x="13517" y="2408"/>
                      <a:pt x="13494" y="2408"/>
                    </a:cubicBezTo>
                    <a:cubicBezTo>
                      <a:pt x="13312" y="2408"/>
                      <a:pt x="13186" y="2666"/>
                      <a:pt x="13154" y="2870"/>
                    </a:cubicBezTo>
                    <a:cubicBezTo>
                      <a:pt x="13075" y="3377"/>
                      <a:pt x="13045" y="3909"/>
                      <a:pt x="12786" y="4352"/>
                    </a:cubicBezTo>
                    <a:cubicBezTo>
                      <a:pt x="12585" y="4697"/>
                      <a:pt x="11934" y="5029"/>
                      <a:pt x="11413" y="5029"/>
                    </a:cubicBezTo>
                    <a:cubicBezTo>
                      <a:pt x="11229" y="5029"/>
                      <a:pt x="11061" y="4988"/>
                      <a:pt x="10935" y="4891"/>
                    </a:cubicBezTo>
                    <a:cubicBezTo>
                      <a:pt x="10625" y="4651"/>
                      <a:pt x="10813" y="4055"/>
                      <a:pt x="10483" y="3844"/>
                    </a:cubicBezTo>
                    <a:cubicBezTo>
                      <a:pt x="10415" y="3800"/>
                      <a:pt x="10338" y="3783"/>
                      <a:pt x="10259" y="3783"/>
                    </a:cubicBezTo>
                    <a:cubicBezTo>
                      <a:pt x="10133" y="3783"/>
                      <a:pt x="10000" y="3825"/>
                      <a:pt x="9881" y="3872"/>
                    </a:cubicBezTo>
                    <a:cubicBezTo>
                      <a:pt x="7601" y="4752"/>
                      <a:pt x="5765" y="6708"/>
                      <a:pt x="5031" y="9036"/>
                    </a:cubicBezTo>
                    <a:cubicBezTo>
                      <a:pt x="5159" y="8414"/>
                      <a:pt x="5185" y="7771"/>
                      <a:pt x="5109" y="7140"/>
                    </a:cubicBezTo>
                    <a:cubicBezTo>
                      <a:pt x="5095" y="7026"/>
                      <a:pt x="5055" y="6886"/>
                      <a:pt x="4942" y="6863"/>
                    </a:cubicBezTo>
                    <a:cubicBezTo>
                      <a:pt x="4931" y="6861"/>
                      <a:pt x="4921" y="6860"/>
                      <a:pt x="4911" y="6860"/>
                    </a:cubicBezTo>
                    <a:cubicBezTo>
                      <a:pt x="4854" y="6860"/>
                      <a:pt x="4797" y="6890"/>
                      <a:pt x="4749" y="6924"/>
                    </a:cubicBezTo>
                    <a:cubicBezTo>
                      <a:pt x="4019" y="7432"/>
                      <a:pt x="4091" y="8490"/>
                      <a:pt x="3800" y="9346"/>
                    </a:cubicBezTo>
                    <a:lnTo>
                      <a:pt x="3800" y="9346"/>
                    </a:lnTo>
                    <a:cubicBezTo>
                      <a:pt x="3928" y="8862"/>
                      <a:pt x="3765" y="8301"/>
                      <a:pt x="3373" y="7984"/>
                    </a:cubicBezTo>
                    <a:lnTo>
                      <a:pt x="3373" y="7984"/>
                    </a:lnTo>
                    <a:cubicBezTo>
                      <a:pt x="3721" y="10297"/>
                      <a:pt x="2148" y="12037"/>
                      <a:pt x="311" y="13145"/>
                    </a:cubicBezTo>
                    <a:cubicBezTo>
                      <a:pt x="230" y="13193"/>
                      <a:pt x="147" y="13245"/>
                      <a:pt x="101" y="13326"/>
                    </a:cubicBezTo>
                    <a:cubicBezTo>
                      <a:pt x="1" y="13508"/>
                      <a:pt x="131" y="13726"/>
                      <a:pt x="259" y="13890"/>
                    </a:cubicBezTo>
                    <a:lnTo>
                      <a:pt x="259" y="13890"/>
                    </a:lnTo>
                    <a:lnTo>
                      <a:pt x="247" y="13898"/>
                    </a:lnTo>
                    <a:cubicBezTo>
                      <a:pt x="251" y="13896"/>
                      <a:pt x="256" y="13893"/>
                      <a:pt x="260" y="13891"/>
                    </a:cubicBezTo>
                    <a:lnTo>
                      <a:pt x="260" y="13891"/>
                    </a:lnTo>
                    <a:cubicBezTo>
                      <a:pt x="262" y="13894"/>
                      <a:pt x="264" y="13896"/>
                      <a:pt x="266" y="13899"/>
                    </a:cubicBezTo>
                    <a:cubicBezTo>
                      <a:pt x="277" y="13890"/>
                      <a:pt x="287" y="13881"/>
                      <a:pt x="298" y="13873"/>
                    </a:cubicBezTo>
                    <a:lnTo>
                      <a:pt x="298" y="13873"/>
                    </a:lnTo>
                    <a:cubicBezTo>
                      <a:pt x="1045" y="13502"/>
                      <a:pt x="1714" y="12940"/>
                      <a:pt x="2408" y="12482"/>
                    </a:cubicBezTo>
                    <a:cubicBezTo>
                      <a:pt x="2961" y="12118"/>
                      <a:pt x="3375" y="11994"/>
                      <a:pt x="3980" y="11994"/>
                    </a:cubicBezTo>
                    <a:cubicBezTo>
                      <a:pt x="4079" y="11994"/>
                      <a:pt x="4183" y="11997"/>
                      <a:pt x="4293" y="12003"/>
                    </a:cubicBezTo>
                    <a:cubicBezTo>
                      <a:pt x="4400" y="12009"/>
                      <a:pt x="4507" y="12012"/>
                      <a:pt x="4614" y="12012"/>
                    </a:cubicBezTo>
                    <a:cubicBezTo>
                      <a:pt x="5565" y="12012"/>
                      <a:pt x="6515" y="11780"/>
                      <a:pt x="7356" y="11337"/>
                    </a:cubicBezTo>
                    <a:cubicBezTo>
                      <a:pt x="7794" y="11107"/>
                      <a:pt x="8216" y="10808"/>
                      <a:pt x="8470" y="10382"/>
                    </a:cubicBezTo>
                    <a:cubicBezTo>
                      <a:pt x="8668" y="10051"/>
                      <a:pt x="8750" y="9667"/>
                      <a:pt x="8879" y="9302"/>
                    </a:cubicBezTo>
                    <a:cubicBezTo>
                      <a:pt x="9162" y="8493"/>
                      <a:pt x="9680" y="7769"/>
                      <a:pt x="10354" y="7239"/>
                    </a:cubicBezTo>
                    <a:cubicBezTo>
                      <a:pt x="10577" y="7063"/>
                      <a:pt x="10759" y="6998"/>
                      <a:pt x="10921" y="6998"/>
                    </a:cubicBezTo>
                    <a:cubicBezTo>
                      <a:pt x="11386" y="6998"/>
                      <a:pt x="11676" y="7539"/>
                      <a:pt x="12261" y="7539"/>
                    </a:cubicBezTo>
                    <a:cubicBezTo>
                      <a:pt x="12360" y="7539"/>
                      <a:pt x="12467" y="7523"/>
                      <a:pt x="12585" y="7487"/>
                    </a:cubicBezTo>
                    <a:cubicBezTo>
                      <a:pt x="13052" y="7344"/>
                      <a:pt x="13423" y="6995"/>
                      <a:pt x="13768" y="6651"/>
                    </a:cubicBezTo>
                    <a:cubicBezTo>
                      <a:pt x="14114" y="6306"/>
                      <a:pt x="14469" y="5947"/>
                      <a:pt x="14924" y="5771"/>
                    </a:cubicBezTo>
                    <a:cubicBezTo>
                      <a:pt x="15112" y="5698"/>
                      <a:pt x="15312" y="5664"/>
                      <a:pt x="15512" y="5664"/>
                    </a:cubicBezTo>
                    <a:cubicBezTo>
                      <a:pt x="15980" y="5664"/>
                      <a:pt x="16449" y="5853"/>
                      <a:pt x="16769" y="6195"/>
                    </a:cubicBezTo>
                    <a:cubicBezTo>
                      <a:pt x="16879" y="6043"/>
                      <a:pt x="16749" y="5832"/>
                      <a:pt x="16604" y="5713"/>
                    </a:cubicBezTo>
                    <a:cubicBezTo>
                      <a:pt x="16457" y="5595"/>
                      <a:pt x="16274" y="5477"/>
                      <a:pt x="16257" y="5290"/>
                    </a:cubicBezTo>
                    <a:lnTo>
                      <a:pt x="16257" y="5290"/>
                    </a:lnTo>
                    <a:cubicBezTo>
                      <a:pt x="16602" y="5493"/>
                      <a:pt x="16948" y="5695"/>
                      <a:pt x="17294" y="5897"/>
                    </a:cubicBezTo>
                    <a:cubicBezTo>
                      <a:pt x="17322" y="5914"/>
                      <a:pt x="17352" y="5930"/>
                      <a:pt x="17383" y="5930"/>
                    </a:cubicBezTo>
                    <a:cubicBezTo>
                      <a:pt x="17391" y="5930"/>
                      <a:pt x="17398" y="5929"/>
                      <a:pt x="17405" y="5927"/>
                    </a:cubicBezTo>
                    <a:cubicBezTo>
                      <a:pt x="17447" y="5915"/>
                      <a:pt x="17468" y="5872"/>
                      <a:pt x="17485" y="5833"/>
                    </a:cubicBezTo>
                    <a:cubicBezTo>
                      <a:pt x="17729" y="5195"/>
                      <a:pt x="17250" y="4526"/>
                      <a:pt x="16700" y="4220"/>
                    </a:cubicBezTo>
                    <a:cubicBezTo>
                      <a:pt x="16528" y="4123"/>
                      <a:pt x="16351" y="4085"/>
                      <a:pt x="16173" y="4085"/>
                    </a:cubicBezTo>
                    <a:cubicBezTo>
                      <a:pt x="15767" y="4085"/>
                      <a:pt x="15355" y="4287"/>
                      <a:pt x="14983" y="4469"/>
                    </a:cubicBezTo>
                    <a:cubicBezTo>
                      <a:pt x="15513" y="3634"/>
                      <a:pt x="16042" y="2799"/>
                      <a:pt x="16572" y="1962"/>
                    </a:cubicBezTo>
                    <a:cubicBezTo>
                      <a:pt x="16752" y="1678"/>
                      <a:pt x="16935" y="1386"/>
                      <a:pt x="17020" y="1061"/>
                    </a:cubicBezTo>
                    <a:cubicBezTo>
                      <a:pt x="17103" y="735"/>
                      <a:pt x="17074" y="361"/>
                      <a:pt x="16861" y="99"/>
                    </a:cubicBezTo>
                    <a:cubicBezTo>
                      <a:pt x="16819" y="49"/>
                      <a:pt x="16764" y="0"/>
                      <a:pt x="166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2" name="Google Shape;711;p41"/>
              <p:cNvGrpSpPr/>
              <p:nvPr/>
            </p:nvGrpSpPr>
            <p:grpSpPr>
              <a:xfrm rot="572145">
                <a:off x="808581" y="-356314"/>
                <a:ext cx="6857449" cy="5448296"/>
                <a:chOff x="663624" y="109508"/>
                <a:chExt cx="6364291" cy="5056479"/>
              </a:xfrm>
            </p:grpSpPr>
            <p:sp>
              <p:nvSpPr>
                <p:cNvPr id="155" name="Google Shape;712;p41"/>
                <p:cNvSpPr/>
                <p:nvPr/>
              </p:nvSpPr>
              <p:spPr>
                <a:xfrm>
                  <a:off x="1967995" y="4814691"/>
                  <a:ext cx="732846" cy="351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9" h="3029" extrusionOk="0">
                      <a:moveTo>
                        <a:pt x="6141" y="0"/>
                      </a:moveTo>
                      <a:lnTo>
                        <a:pt x="1" y="2469"/>
                      </a:lnTo>
                      <a:lnTo>
                        <a:pt x="102" y="2722"/>
                      </a:lnTo>
                      <a:cubicBezTo>
                        <a:pt x="178" y="2909"/>
                        <a:pt x="360" y="3028"/>
                        <a:pt x="558" y="3028"/>
                      </a:cubicBezTo>
                      <a:cubicBezTo>
                        <a:pt x="576" y="3028"/>
                        <a:pt x="593" y="3027"/>
                        <a:pt x="610" y="3026"/>
                      </a:cubicBezTo>
                      <a:cubicBezTo>
                        <a:pt x="1892" y="2890"/>
                        <a:pt x="4787" y="1930"/>
                        <a:pt x="6052" y="876"/>
                      </a:cubicBezTo>
                      <a:cubicBezTo>
                        <a:pt x="6250" y="712"/>
                        <a:pt x="6318" y="439"/>
                        <a:pt x="6221" y="201"/>
                      </a:cubicBezTo>
                      <a:lnTo>
                        <a:pt x="614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713;p41"/>
                <p:cNvSpPr/>
                <p:nvPr/>
              </p:nvSpPr>
              <p:spPr>
                <a:xfrm>
                  <a:off x="1742423" y="4582968"/>
                  <a:ext cx="1083670" cy="56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4" h="4888" extrusionOk="0">
                      <a:moveTo>
                        <a:pt x="8893" y="0"/>
                      </a:moveTo>
                      <a:lnTo>
                        <a:pt x="0" y="3576"/>
                      </a:lnTo>
                      <a:lnTo>
                        <a:pt x="452" y="4697"/>
                      </a:lnTo>
                      <a:cubicBezTo>
                        <a:pt x="631" y="4828"/>
                        <a:pt x="930" y="4888"/>
                        <a:pt x="1311" y="4888"/>
                      </a:cubicBezTo>
                      <a:cubicBezTo>
                        <a:pt x="3647" y="4888"/>
                        <a:pt x="9098" y="2651"/>
                        <a:pt x="9344" y="1120"/>
                      </a:cubicBezTo>
                      <a:lnTo>
                        <a:pt x="889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714;p41"/>
                <p:cNvSpPr/>
                <p:nvPr/>
              </p:nvSpPr>
              <p:spPr>
                <a:xfrm>
                  <a:off x="1713546" y="4545507"/>
                  <a:ext cx="1089121" cy="48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1" h="4222" extrusionOk="0">
                      <a:moveTo>
                        <a:pt x="8226" y="1"/>
                      </a:moveTo>
                      <a:cubicBezTo>
                        <a:pt x="7312" y="1"/>
                        <a:pt x="5833" y="351"/>
                        <a:pt x="4244" y="990"/>
                      </a:cubicBezTo>
                      <a:cubicBezTo>
                        <a:pt x="1789" y="1978"/>
                        <a:pt x="1" y="3279"/>
                        <a:pt x="249" y="3899"/>
                      </a:cubicBezTo>
                      <a:cubicBezTo>
                        <a:pt x="338" y="4117"/>
                        <a:pt x="667" y="4221"/>
                        <a:pt x="1165" y="4221"/>
                      </a:cubicBezTo>
                      <a:cubicBezTo>
                        <a:pt x="2079" y="4221"/>
                        <a:pt x="3558" y="3871"/>
                        <a:pt x="5148" y="3232"/>
                      </a:cubicBezTo>
                      <a:cubicBezTo>
                        <a:pt x="7603" y="2244"/>
                        <a:pt x="9391" y="943"/>
                        <a:pt x="9142" y="323"/>
                      </a:cubicBezTo>
                      <a:cubicBezTo>
                        <a:pt x="9054" y="105"/>
                        <a:pt x="8724" y="1"/>
                        <a:pt x="822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715;p41"/>
                <p:cNvSpPr/>
                <p:nvPr/>
              </p:nvSpPr>
              <p:spPr>
                <a:xfrm>
                  <a:off x="1586785" y="3869010"/>
                  <a:ext cx="1038208" cy="1095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2" h="9444" extrusionOk="0">
                      <a:moveTo>
                        <a:pt x="6141" y="0"/>
                      </a:moveTo>
                      <a:lnTo>
                        <a:pt x="1" y="2469"/>
                      </a:lnTo>
                      <a:lnTo>
                        <a:pt x="2811" y="9440"/>
                      </a:lnTo>
                      <a:cubicBezTo>
                        <a:pt x="2836" y="9442"/>
                        <a:pt x="2863" y="9443"/>
                        <a:pt x="2891" y="9443"/>
                      </a:cubicBezTo>
                      <a:cubicBezTo>
                        <a:pt x="4116" y="9443"/>
                        <a:pt x="8319" y="7712"/>
                        <a:pt x="8951" y="6971"/>
                      </a:cubicBezTo>
                      <a:lnTo>
                        <a:pt x="614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716;p41"/>
                <p:cNvSpPr/>
                <p:nvPr/>
              </p:nvSpPr>
              <p:spPr>
                <a:xfrm>
                  <a:off x="1086469" y="3087786"/>
                  <a:ext cx="1322811" cy="866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6" h="7470" extrusionOk="0">
                      <a:moveTo>
                        <a:pt x="10022" y="1"/>
                      </a:moveTo>
                      <a:lnTo>
                        <a:pt x="1" y="4031"/>
                      </a:lnTo>
                      <a:lnTo>
                        <a:pt x="1384" y="7469"/>
                      </a:lnTo>
                      <a:lnTo>
                        <a:pt x="11405" y="3439"/>
                      </a:lnTo>
                      <a:lnTo>
                        <a:pt x="10022" y="1"/>
                      </a:lnTo>
                      <a:close/>
                    </a:path>
                  </a:pathLst>
                </a:custGeom>
                <a:solidFill>
                  <a:srgbClr val="A30B0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717;p41"/>
                <p:cNvSpPr/>
                <p:nvPr/>
              </p:nvSpPr>
              <p:spPr>
                <a:xfrm>
                  <a:off x="1102009" y="3047889"/>
                  <a:ext cx="1295325" cy="952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9" h="8211" extrusionOk="0">
                      <a:moveTo>
                        <a:pt x="9101" y="0"/>
                      </a:moveTo>
                      <a:cubicBezTo>
                        <a:pt x="9069" y="0"/>
                        <a:pt x="9036" y="4"/>
                        <a:pt x="9004" y="10"/>
                      </a:cubicBezTo>
                      <a:lnTo>
                        <a:pt x="7590" y="304"/>
                      </a:lnTo>
                      <a:lnTo>
                        <a:pt x="1450" y="2773"/>
                      </a:lnTo>
                      <a:lnTo>
                        <a:pt x="281" y="3488"/>
                      </a:lnTo>
                      <a:cubicBezTo>
                        <a:pt x="82" y="3608"/>
                        <a:pt x="1" y="3856"/>
                        <a:pt x="87" y="4071"/>
                      </a:cubicBezTo>
                      <a:lnTo>
                        <a:pt x="1635" y="7912"/>
                      </a:lnTo>
                      <a:cubicBezTo>
                        <a:pt x="1709" y="8096"/>
                        <a:pt x="1887" y="8211"/>
                        <a:pt x="2078" y="8211"/>
                      </a:cubicBezTo>
                      <a:cubicBezTo>
                        <a:pt x="2112" y="8211"/>
                        <a:pt x="2146" y="8207"/>
                        <a:pt x="2180" y="8200"/>
                      </a:cubicBezTo>
                      <a:lnTo>
                        <a:pt x="3518" y="7906"/>
                      </a:lnTo>
                      <a:lnTo>
                        <a:pt x="9659" y="5438"/>
                      </a:lnTo>
                      <a:lnTo>
                        <a:pt x="10885" y="4698"/>
                      </a:lnTo>
                      <a:cubicBezTo>
                        <a:pt x="11084" y="4576"/>
                        <a:pt x="11168" y="4328"/>
                        <a:pt x="11080" y="4112"/>
                      </a:cubicBezTo>
                      <a:lnTo>
                        <a:pt x="9543" y="299"/>
                      </a:lnTo>
                      <a:cubicBezTo>
                        <a:pt x="9469" y="116"/>
                        <a:pt x="9292" y="0"/>
                        <a:pt x="91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718;p41"/>
                <p:cNvSpPr/>
                <p:nvPr/>
              </p:nvSpPr>
              <p:spPr>
                <a:xfrm>
                  <a:off x="960056" y="3726010"/>
                  <a:ext cx="115279" cy="191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" h="1649" extrusionOk="0">
                      <a:moveTo>
                        <a:pt x="235" y="0"/>
                      </a:moveTo>
                      <a:lnTo>
                        <a:pt x="0" y="95"/>
                      </a:lnTo>
                      <a:lnTo>
                        <a:pt x="154" y="904"/>
                      </a:lnTo>
                      <a:lnTo>
                        <a:pt x="600" y="1648"/>
                      </a:lnTo>
                      <a:lnTo>
                        <a:pt x="857" y="1545"/>
                      </a:lnTo>
                      <a:cubicBezTo>
                        <a:pt x="993" y="880"/>
                        <a:pt x="800" y="360"/>
                        <a:pt x="235" y="0"/>
                      </a:cubicBezTo>
                      <a:close/>
                    </a:path>
                  </a:pathLst>
                </a:custGeom>
                <a:solidFill>
                  <a:srgbClr val="CC180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719;p41"/>
                <p:cNvSpPr/>
                <p:nvPr/>
              </p:nvSpPr>
              <p:spPr>
                <a:xfrm>
                  <a:off x="949734" y="3519802"/>
                  <a:ext cx="333776" cy="484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8" h="4178" extrusionOk="0">
                      <a:moveTo>
                        <a:pt x="1242" y="1"/>
                      </a:moveTo>
                      <a:lnTo>
                        <a:pt x="296" y="585"/>
                      </a:lnTo>
                      <a:cubicBezTo>
                        <a:pt x="86" y="715"/>
                        <a:pt x="0" y="975"/>
                        <a:pt x="92" y="1203"/>
                      </a:cubicBezTo>
                      <a:lnTo>
                        <a:pt x="1163" y="3861"/>
                      </a:lnTo>
                      <a:cubicBezTo>
                        <a:pt x="1241" y="4054"/>
                        <a:pt x="1429" y="4177"/>
                        <a:pt x="1632" y="4177"/>
                      </a:cubicBezTo>
                      <a:cubicBezTo>
                        <a:pt x="1664" y="4177"/>
                        <a:pt x="1696" y="4174"/>
                        <a:pt x="1727" y="4168"/>
                      </a:cubicBezTo>
                      <a:lnTo>
                        <a:pt x="2878" y="4062"/>
                      </a:lnTo>
                      <a:lnTo>
                        <a:pt x="12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720;p41"/>
                <p:cNvSpPr/>
                <p:nvPr/>
              </p:nvSpPr>
              <p:spPr>
                <a:xfrm>
                  <a:off x="2417166" y="3128030"/>
                  <a:ext cx="117715" cy="189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5" h="1631" extrusionOk="0">
                      <a:moveTo>
                        <a:pt x="432" y="0"/>
                      </a:moveTo>
                      <a:lnTo>
                        <a:pt x="155" y="112"/>
                      </a:lnTo>
                      <a:cubicBezTo>
                        <a:pt x="1" y="751"/>
                        <a:pt x="218" y="1252"/>
                        <a:pt x="768" y="1631"/>
                      </a:cubicBezTo>
                      <a:lnTo>
                        <a:pt x="1014" y="1531"/>
                      </a:lnTo>
                      <a:lnTo>
                        <a:pt x="827" y="698"/>
                      </a:lnTo>
                      <a:lnTo>
                        <a:pt x="43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721;p41"/>
                <p:cNvSpPr/>
                <p:nvPr/>
              </p:nvSpPr>
              <p:spPr>
                <a:xfrm>
                  <a:off x="2219312" y="3039423"/>
                  <a:ext cx="321947" cy="490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4232" extrusionOk="0">
                      <a:moveTo>
                        <a:pt x="1173" y="0"/>
                      </a:moveTo>
                      <a:cubicBezTo>
                        <a:pt x="1138" y="0"/>
                        <a:pt x="1103" y="4"/>
                        <a:pt x="1068" y="12"/>
                      </a:cubicBezTo>
                      <a:lnTo>
                        <a:pt x="0" y="241"/>
                      </a:lnTo>
                      <a:lnTo>
                        <a:pt x="1609" y="4232"/>
                      </a:lnTo>
                      <a:lnTo>
                        <a:pt x="2495" y="3525"/>
                      </a:lnTo>
                      <a:cubicBezTo>
                        <a:pt x="2695" y="3395"/>
                        <a:pt x="2776" y="3143"/>
                        <a:pt x="2687" y="2923"/>
                      </a:cubicBezTo>
                      <a:lnTo>
                        <a:pt x="1634" y="311"/>
                      </a:lnTo>
                      <a:cubicBezTo>
                        <a:pt x="1557" y="121"/>
                        <a:pt x="1372" y="0"/>
                        <a:pt x="11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722;p41"/>
                <p:cNvSpPr/>
                <p:nvPr/>
              </p:nvSpPr>
              <p:spPr>
                <a:xfrm>
                  <a:off x="969102" y="3045686"/>
                  <a:ext cx="1572041" cy="958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5" h="8266" extrusionOk="0">
                      <a:moveTo>
                        <a:pt x="10037" y="57"/>
                      </a:moveTo>
                      <a:cubicBezTo>
                        <a:pt x="10044" y="58"/>
                        <a:pt x="10050" y="59"/>
                        <a:pt x="10056" y="59"/>
                      </a:cubicBezTo>
                      <a:lnTo>
                        <a:pt x="10056" y="59"/>
                      </a:lnTo>
                      <a:cubicBezTo>
                        <a:pt x="10050" y="58"/>
                        <a:pt x="10044" y="58"/>
                        <a:pt x="10037" y="57"/>
                      </a:cubicBezTo>
                      <a:close/>
                      <a:moveTo>
                        <a:pt x="11743" y="1"/>
                      </a:moveTo>
                      <a:lnTo>
                        <a:pt x="11743" y="1"/>
                      </a:lnTo>
                      <a:cubicBezTo>
                        <a:pt x="11421" y="22"/>
                        <a:pt x="11096" y="118"/>
                        <a:pt x="10780" y="187"/>
                      </a:cubicBezTo>
                      <a:lnTo>
                        <a:pt x="10878" y="429"/>
                      </a:lnTo>
                      <a:lnTo>
                        <a:pt x="10754" y="479"/>
                      </a:lnTo>
                      <a:lnTo>
                        <a:pt x="10690" y="317"/>
                      </a:lnTo>
                      <a:cubicBezTo>
                        <a:pt x="10595" y="84"/>
                        <a:pt x="10451" y="61"/>
                        <a:pt x="10283" y="61"/>
                      </a:cubicBezTo>
                      <a:cubicBezTo>
                        <a:pt x="10240" y="61"/>
                        <a:pt x="10197" y="62"/>
                        <a:pt x="10152" y="62"/>
                      </a:cubicBezTo>
                      <a:cubicBezTo>
                        <a:pt x="10120" y="62"/>
                        <a:pt x="10089" y="61"/>
                        <a:pt x="10056" y="59"/>
                      </a:cubicBezTo>
                      <a:lnTo>
                        <a:pt x="10056" y="59"/>
                      </a:lnTo>
                      <a:cubicBezTo>
                        <a:pt x="10230" y="78"/>
                        <a:pt x="10365" y="212"/>
                        <a:pt x="10462" y="350"/>
                      </a:cubicBezTo>
                      <a:cubicBezTo>
                        <a:pt x="10763" y="785"/>
                        <a:pt x="10821" y="1376"/>
                        <a:pt x="10612" y="1862"/>
                      </a:cubicBezTo>
                      <a:cubicBezTo>
                        <a:pt x="10578" y="1941"/>
                        <a:pt x="10534" y="2022"/>
                        <a:pt x="10459" y="2064"/>
                      </a:cubicBezTo>
                      <a:cubicBezTo>
                        <a:pt x="10421" y="2085"/>
                        <a:pt x="10379" y="2094"/>
                        <a:pt x="10336" y="2094"/>
                      </a:cubicBezTo>
                      <a:cubicBezTo>
                        <a:pt x="10269" y="2094"/>
                        <a:pt x="10199" y="2072"/>
                        <a:pt x="10140" y="2038"/>
                      </a:cubicBezTo>
                      <a:cubicBezTo>
                        <a:pt x="9965" y="1938"/>
                        <a:pt x="9857" y="1754"/>
                        <a:pt x="9761" y="1575"/>
                      </a:cubicBezTo>
                      <a:cubicBezTo>
                        <a:pt x="9574" y="1225"/>
                        <a:pt x="9409" y="864"/>
                        <a:pt x="9265" y="493"/>
                      </a:cubicBezTo>
                      <a:cubicBezTo>
                        <a:pt x="9238" y="422"/>
                        <a:pt x="9216" y="330"/>
                        <a:pt x="9273" y="282"/>
                      </a:cubicBezTo>
                      <a:cubicBezTo>
                        <a:pt x="9294" y="265"/>
                        <a:pt x="9310" y="256"/>
                        <a:pt x="9316" y="229"/>
                      </a:cubicBezTo>
                      <a:cubicBezTo>
                        <a:pt x="9297" y="218"/>
                        <a:pt x="9267" y="214"/>
                        <a:pt x="9229" y="214"/>
                      </a:cubicBezTo>
                      <a:cubicBezTo>
                        <a:pt x="9084" y="214"/>
                        <a:pt x="8831" y="284"/>
                        <a:pt x="8736" y="323"/>
                      </a:cubicBezTo>
                      <a:cubicBezTo>
                        <a:pt x="8719" y="329"/>
                        <a:pt x="2596" y="2792"/>
                        <a:pt x="2596" y="2792"/>
                      </a:cubicBezTo>
                      <a:cubicBezTo>
                        <a:pt x="2431" y="2858"/>
                        <a:pt x="2271" y="2991"/>
                        <a:pt x="2120" y="3083"/>
                      </a:cubicBezTo>
                      <a:cubicBezTo>
                        <a:pt x="1880" y="3230"/>
                        <a:pt x="1632" y="3370"/>
                        <a:pt x="1413" y="3542"/>
                      </a:cubicBezTo>
                      <a:cubicBezTo>
                        <a:pt x="1567" y="3520"/>
                        <a:pt x="1731" y="3488"/>
                        <a:pt x="1890" y="3488"/>
                      </a:cubicBezTo>
                      <a:cubicBezTo>
                        <a:pt x="2042" y="3488"/>
                        <a:pt x="2191" y="3517"/>
                        <a:pt x="2323" y="3612"/>
                      </a:cubicBezTo>
                      <a:cubicBezTo>
                        <a:pt x="2429" y="3688"/>
                        <a:pt x="2507" y="3799"/>
                        <a:pt x="2572" y="3912"/>
                      </a:cubicBezTo>
                      <a:cubicBezTo>
                        <a:pt x="3033" y="4712"/>
                        <a:pt x="2965" y="5784"/>
                        <a:pt x="2408" y="6520"/>
                      </a:cubicBezTo>
                      <a:cubicBezTo>
                        <a:pt x="2097" y="5809"/>
                        <a:pt x="1792" y="5096"/>
                        <a:pt x="1490" y="4382"/>
                      </a:cubicBezTo>
                      <a:cubicBezTo>
                        <a:pt x="1405" y="4180"/>
                        <a:pt x="1333" y="3979"/>
                        <a:pt x="1278" y="3767"/>
                      </a:cubicBezTo>
                      <a:cubicBezTo>
                        <a:pt x="1178" y="3853"/>
                        <a:pt x="1188" y="3976"/>
                        <a:pt x="1233" y="4090"/>
                      </a:cubicBezTo>
                      <a:lnTo>
                        <a:pt x="1308" y="4277"/>
                      </a:lnTo>
                      <a:lnTo>
                        <a:pt x="1173" y="4332"/>
                      </a:lnTo>
                      <a:lnTo>
                        <a:pt x="1075" y="4090"/>
                      </a:lnTo>
                      <a:cubicBezTo>
                        <a:pt x="1011" y="4115"/>
                        <a:pt x="944" y="4175"/>
                        <a:pt x="896" y="4219"/>
                      </a:cubicBezTo>
                      <a:cubicBezTo>
                        <a:pt x="849" y="4263"/>
                        <a:pt x="1286" y="5520"/>
                        <a:pt x="1318" y="5634"/>
                      </a:cubicBezTo>
                      <a:cubicBezTo>
                        <a:pt x="1339" y="5706"/>
                        <a:pt x="1633" y="6681"/>
                        <a:pt x="1576" y="6698"/>
                      </a:cubicBezTo>
                      <a:cubicBezTo>
                        <a:pt x="1266" y="6784"/>
                        <a:pt x="941" y="6794"/>
                        <a:pt x="620" y="6808"/>
                      </a:cubicBezTo>
                      <a:cubicBezTo>
                        <a:pt x="509" y="6621"/>
                        <a:pt x="398" y="6434"/>
                        <a:pt x="288" y="6247"/>
                      </a:cubicBezTo>
                      <a:lnTo>
                        <a:pt x="288" y="6247"/>
                      </a:lnTo>
                      <a:cubicBezTo>
                        <a:pt x="383" y="6520"/>
                        <a:pt x="448" y="6804"/>
                        <a:pt x="483" y="7092"/>
                      </a:cubicBezTo>
                      <a:cubicBezTo>
                        <a:pt x="312" y="6829"/>
                        <a:pt x="156" y="6557"/>
                        <a:pt x="12" y="6278"/>
                      </a:cubicBezTo>
                      <a:lnTo>
                        <a:pt x="12" y="6278"/>
                      </a:lnTo>
                      <a:cubicBezTo>
                        <a:pt x="25" y="6420"/>
                        <a:pt x="0" y="6643"/>
                        <a:pt x="76" y="6770"/>
                      </a:cubicBezTo>
                      <a:cubicBezTo>
                        <a:pt x="78" y="6773"/>
                        <a:pt x="522" y="7514"/>
                        <a:pt x="522" y="7514"/>
                      </a:cubicBezTo>
                      <a:lnTo>
                        <a:pt x="779" y="7411"/>
                      </a:lnTo>
                      <a:lnTo>
                        <a:pt x="996" y="7949"/>
                      </a:lnTo>
                      <a:cubicBezTo>
                        <a:pt x="1074" y="8142"/>
                        <a:pt x="1261" y="8265"/>
                        <a:pt x="1465" y="8265"/>
                      </a:cubicBezTo>
                      <a:cubicBezTo>
                        <a:pt x="1496" y="8265"/>
                        <a:pt x="1528" y="8262"/>
                        <a:pt x="1560" y="8256"/>
                      </a:cubicBezTo>
                      <a:lnTo>
                        <a:pt x="2711" y="8150"/>
                      </a:lnTo>
                      <a:lnTo>
                        <a:pt x="2558" y="7769"/>
                      </a:lnTo>
                      <a:lnTo>
                        <a:pt x="2695" y="7714"/>
                      </a:lnTo>
                      <a:lnTo>
                        <a:pt x="2781" y="7931"/>
                      </a:lnTo>
                      <a:cubicBezTo>
                        <a:pt x="2855" y="8115"/>
                        <a:pt x="3033" y="8230"/>
                        <a:pt x="3223" y="8230"/>
                      </a:cubicBezTo>
                      <a:cubicBezTo>
                        <a:pt x="3257" y="8230"/>
                        <a:pt x="3291" y="8227"/>
                        <a:pt x="3326" y="8219"/>
                      </a:cubicBezTo>
                      <a:lnTo>
                        <a:pt x="4664" y="7926"/>
                      </a:lnTo>
                      <a:lnTo>
                        <a:pt x="10804" y="5457"/>
                      </a:lnTo>
                      <a:lnTo>
                        <a:pt x="12031" y="4717"/>
                      </a:lnTo>
                      <a:cubicBezTo>
                        <a:pt x="12230" y="4596"/>
                        <a:pt x="12313" y="4347"/>
                        <a:pt x="12226" y="4131"/>
                      </a:cubicBezTo>
                      <a:lnTo>
                        <a:pt x="12139" y="3916"/>
                      </a:lnTo>
                      <a:lnTo>
                        <a:pt x="12263" y="3866"/>
                      </a:lnTo>
                      <a:lnTo>
                        <a:pt x="12389" y="4178"/>
                      </a:lnTo>
                      <a:lnTo>
                        <a:pt x="13275" y="3471"/>
                      </a:lnTo>
                      <a:cubicBezTo>
                        <a:pt x="13475" y="3343"/>
                        <a:pt x="13555" y="3089"/>
                        <a:pt x="13466" y="2869"/>
                      </a:cubicBezTo>
                      <a:lnTo>
                        <a:pt x="13253" y="2341"/>
                      </a:lnTo>
                      <a:lnTo>
                        <a:pt x="13499" y="2242"/>
                      </a:lnTo>
                      <a:lnTo>
                        <a:pt x="13313" y="1409"/>
                      </a:lnTo>
                      <a:cubicBezTo>
                        <a:pt x="13214" y="1233"/>
                        <a:pt x="13130" y="1018"/>
                        <a:pt x="12995" y="868"/>
                      </a:cubicBezTo>
                      <a:lnTo>
                        <a:pt x="12995" y="868"/>
                      </a:lnTo>
                      <a:cubicBezTo>
                        <a:pt x="13101" y="985"/>
                        <a:pt x="13124" y="1249"/>
                        <a:pt x="13103" y="1396"/>
                      </a:cubicBezTo>
                      <a:cubicBezTo>
                        <a:pt x="12953" y="1222"/>
                        <a:pt x="12803" y="1046"/>
                        <a:pt x="12673" y="855"/>
                      </a:cubicBezTo>
                      <a:lnTo>
                        <a:pt x="12673" y="855"/>
                      </a:lnTo>
                      <a:cubicBezTo>
                        <a:pt x="12700" y="922"/>
                        <a:pt x="12723" y="991"/>
                        <a:pt x="12742" y="1060"/>
                      </a:cubicBezTo>
                      <a:lnTo>
                        <a:pt x="12743" y="1060"/>
                      </a:lnTo>
                      <a:cubicBezTo>
                        <a:pt x="12853" y="1458"/>
                        <a:pt x="12588" y="1818"/>
                        <a:pt x="12278" y="2063"/>
                      </a:cubicBezTo>
                      <a:cubicBezTo>
                        <a:pt x="12182" y="2006"/>
                        <a:pt x="12120" y="1906"/>
                        <a:pt x="12064" y="1809"/>
                      </a:cubicBezTo>
                      <a:cubicBezTo>
                        <a:pt x="11788" y="1321"/>
                        <a:pt x="11562" y="806"/>
                        <a:pt x="11390" y="274"/>
                      </a:cubicBezTo>
                      <a:cubicBezTo>
                        <a:pt x="11374" y="226"/>
                        <a:pt x="11702" y="28"/>
                        <a:pt x="11743" y="1"/>
                      </a:cubicBezTo>
                      <a:close/>
                    </a:path>
                  </a:pathLst>
                </a:custGeom>
                <a:solidFill>
                  <a:srgbClr val="191919">
                    <a:alpha val="107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723;p41"/>
                <p:cNvSpPr/>
                <p:nvPr/>
              </p:nvSpPr>
              <p:spPr>
                <a:xfrm>
                  <a:off x="1568577" y="3860428"/>
                  <a:ext cx="799648" cy="438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5" h="3784" extrusionOk="0">
                      <a:moveTo>
                        <a:pt x="6481" y="0"/>
                      </a:moveTo>
                      <a:lnTo>
                        <a:pt x="0" y="2606"/>
                      </a:lnTo>
                      <a:lnTo>
                        <a:pt x="412" y="3629"/>
                      </a:lnTo>
                      <a:cubicBezTo>
                        <a:pt x="535" y="3735"/>
                        <a:pt x="763" y="3783"/>
                        <a:pt x="1063" y="3783"/>
                      </a:cubicBezTo>
                      <a:cubicBezTo>
                        <a:pt x="2749" y="3783"/>
                        <a:pt x="6698" y="2266"/>
                        <a:pt x="6894" y="1023"/>
                      </a:cubicBezTo>
                      <a:lnTo>
                        <a:pt x="64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724;p41"/>
                <p:cNvSpPr/>
                <p:nvPr/>
              </p:nvSpPr>
              <p:spPr>
                <a:xfrm>
                  <a:off x="1551065" y="3842103"/>
                  <a:ext cx="794545" cy="358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" h="3090" extrusionOk="0">
                      <a:moveTo>
                        <a:pt x="5982" y="0"/>
                      </a:moveTo>
                      <a:cubicBezTo>
                        <a:pt x="5314" y="0"/>
                        <a:pt x="4242" y="253"/>
                        <a:pt x="3092" y="716"/>
                      </a:cubicBezTo>
                      <a:cubicBezTo>
                        <a:pt x="1302" y="1436"/>
                        <a:pt x="0" y="2390"/>
                        <a:pt x="185" y="2848"/>
                      </a:cubicBezTo>
                      <a:cubicBezTo>
                        <a:pt x="251" y="3011"/>
                        <a:pt x="497" y="3089"/>
                        <a:pt x="868" y="3089"/>
                      </a:cubicBezTo>
                      <a:cubicBezTo>
                        <a:pt x="1536" y="3089"/>
                        <a:pt x="2609" y="2836"/>
                        <a:pt x="3760" y="2373"/>
                      </a:cubicBezTo>
                      <a:cubicBezTo>
                        <a:pt x="5549" y="1654"/>
                        <a:pt x="6851" y="699"/>
                        <a:pt x="6666" y="242"/>
                      </a:cubicBezTo>
                      <a:cubicBezTo>
                        <a:pt x="6600" y="78"/>
                        <a:pt x="6354" y="0"/>
                        <a:pt x="59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725;p41"/>
                <p:cNvSpPr/>
                <p:nvPr/>
              </p:nvSpPr>
              <p:spPr>
                <a:xfrm>
                  <a:off x="1159997" y="2809904"/>
                  <a:ext cx="1141890" cy="1363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6" h="11753" extrusionOk="0">
                      <a:moveTo>
                        <a:pt x="6140" y="0"/>
                      </a:moveTo>
                      <a:lnTo>
                        <a:pt x="0" y="2470"/>
                      </a:lnTo>
                      <a:lnTo>
                        <a:pt x="3706" y="11662"/>
                      </a:lnTo>
                      <a:cubicBezTo>
                        <a:pt x="3840" y="11724"/>
                        <a:pt x="4022" y="11753"/>
                        <a:pt x="4241" y="11753"/>
                      </a:cubicBezTo>
                      <a:cubicBezTo>
                        <a:pt x="5883" y="11753"/>
                        <a:pt x="9557" y="10155"/>
                        <a:pt x="9846" y="9194"/>
                      </a:cubicBezTo>
                      <a:lnTo>
                        <a:pt x="61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726;p41"/>
                <p:cNvSpPr/>
                <p:nvPr/>
              </p:nvSpPr>
              <p:spPr>
                <a:xfrm>
                  <a:off x="1183656" y="2868704"/>
                  <a:ext cx="744212" cy="365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7" h="3152" extrusionOk="0">
                      <a:moveTo>
                        <a:pt x="6142" y="1"/>
                      </a:moveTo>
                      <a:lnTo>
                        <a:pt x="0" y="2470"/>
                      </a:lnTo>
                      <a:lnTo>
                        <a:pt x="275" y="3151"/>
                      </a:lnTo>
                      <a:cubicBezTo>
                        <a:pt x="1544" y="3042"/>
                        <a:pt x="5229" y="1758"/>
                        <a:pt x="6416" y="682"/>
                      </a:cubicBezTo>
                      <a:lnTo>
                        <a:pt x="6142" y="1"/>
                      </a:lnTo>
                      <a:close/>
                    </a:path>
                  </a:pathLst>
                </a:custGeom>
                <a:solidFill>
                  <a:srgbClr val="FFFFFF">
                    <a:alpha val="16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727;p41"/>
                <p:cNvSpPr/>
                <p:nvPr/>
              </p:nvSpPr>
              <p:spPr>
                <a:xfrm>
                  <a:off x="1433002" y="3454739"/>
                  <a:ext cx="848705" cy="545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18" h="4707" extrusionOk="0">
                      <a:moveTo>
                        <a:pt x="5911" y="0"/>
                      </a:moveTo>
                      <a:lnTo>
                        <a:pt x="0" y="2377"/>
                      </a:lnTo>
                      <a:cubicBezTo>
                        <a:pt x="0" y="2377"/>
                        <a:pt x="854" y="4706"/>
                        <a:pt x="2950" y="4706"/>
                      </a:cubicBezTo>
                      <a:cubicBezTo>
                        <a:pt x="3343" y="4706"/>
                        <a:pt x="3779" y="4624"/>
                        <a:pt x="4261" y="4430"/>
                      </a:cubicBezTo>
                      <a:cubicBezTo>
                        <a:pt x="7318" y="3201"/>
                        <a:pt x="5911" y="0"/>
                        <a:pt x="591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728;p41"/>
                <p:cNvSpPr/>
                <p:nvPr/>
              </p:nvSpPr>
              <p:spPr>
                <a:xfrm>
                  <a:off x="1402153" y="3213273"/>
                  <a:ext cx="739341" cy="73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5" h="6367" extrusionOk="0">
                      <a:moveTo>
                        <a:pt x="3187" y="1"/>
                      </a:moveTo>
                      <a:cubicBezTo>
                        <a:pt x="1428" y="1"/>
                        <a:pt x="0" y="1426"/>
                        <a:pt x="0" y="3184"/>
                      </a:cubicBezTo>
                      <a:cubicBezTo>
                        <a:pt x="0" y="4941"/>
                        <a:pt x="1428" y="6367"/>
                        <a:pt x="3187" y="6367"/>
                      </a:cubicBezTo>
                      <a:cubicBezTo>
                        <a:pt x="4947" y="6367"/>
                        <a:pt x="6375" y="4941"/>
                        <a:pt x="6375" y="3184"/>
                      </a:cubicBezTo>
                      <a:cubicBezTo>
                        <a:pt x="6375" y="1426"/>
                        <a:pt x="4947" y="1"/>
                        <a:pt x="31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729;p41"/>
                <p:cNvSpPr/>
                <p:nvPr/>
              </p:nvSpPr>
              <p:spPr>
                <a:xfrm>
                  <a:off x="1545034" y="3481993"/>
                  <a:ext cx="576048" cy="386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67" h="3332" extrusionOk="0">
                      <a:moveTo>
                        <a:pt x="3879" y="1"/>
                      </a:moveTo>
                      <a:lnTo>
                        <a:pt x="0" y="1653"/>
                      </a:lnTo>
                      <a:cubicBezTo>
                        <a:pt x="0" y="1653"/>
                        <a:pt x="663" y="3331"/>
                        <a:pt x="2081" y="3331"/>
                      </a:cubicBezTo>
                      <a:cubicBezTo>
                        <a:pt x="2325" y="3331"/>
                        <a:pt x="2591" y="3282"/>
                        <a:pt x="2880" y="3165"/>
                      </a:cubicBezTo>
                      <a:cubicBezTo>
                        <a:pt x="4967" y="2327"/>
                        <a:pt x="3879" y="1"/>
                        <a:pt x="3879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6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730;p41"/>
                <p:cNvSpPr/>
                <p:nvPr/>
              </p:nvSpPr>
              <p:spPr>
                <a:xfrm>
                  <a:off x="1494469" y="3338181"/>
                  <a:ext cx="554708" cy="488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3" h="4214" extrusionOk="0">
                      <a:moveTo>
                        <a:pt x="2391" y="1"/>
                      </a:moveTo>
                      <a:cubicBezTo>
                        <a:pt x="2129" y="1"/>
                        <a:pt x="1862" y="50"/>
                        <a:pt x="1604" y="154"/>
                      </a:cubicBezTo>
                      <a:cubicBezTo>
                        <a:pt x="524" y="588"/>
                        <a:pt x="0" y="1815"/>
                        <a:pt x="436" y="2893"/>
                      </a:cubicBezTo>
                      <a:cubicBezTo>
                        <a:pt x="767" y="3714"/>
                        <a:pt x="1557" y="4213"/>
                        <a:pt x="2392" y="4213"/>
                      </a:cubicBezTo>
                      <a:cubicBezTo>
                        <a:pt x="2654" y="4213"/>
                        <a:pt x="2921" y="4164"/>
                        <a:pt x="3179" y="4060"/>
                      </a:cubicBezTo>
                      <a:cubicBezTo>
                        <a:pt x="4259" y="3625"/>
                        <a:pt x="4783" y="2399"/>
                        <a:pt x="4347" y="1320"/>
                      </a:cubicBezTo>
                      <a:cubicBezTo>
                        <a:pt x="4016" y="499"/>
                        <a:pt x="3226" y="1"/>
                        <a:pt x="239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731;p41"/>
                <p:cNvSpPr/>
                <p:nvPr/>
              </p:nvSpPr>
              <p:spPr>
                <a:xfrm>
                  <a:off x="1610676" y="3509944"/>
                  <a:ext cx="335168" cy="27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0" h="2369" extrusionOk="0">
                      <a:moveTo>
                        <a:pt x="2714" y="0"/>
                      </a:moveTo>
                      <a:lnTo>
                        <a:pt x="0" y="1092"/>
                      </a:lnTo>
                      <a:cubicBezTo>
                        <a:pt x="374" y="1569"/>
                        <a:pt x="808" y="2049"/>
                        <a:pt x="1290" y="2368"/>
                      </a:cubicBezTo>
                      <a:cubicBezTo>
                        <a:pt x="1944" y="2247"/>
                        <a:pt x="2357" y="2122"/>
                        <a:pt x="2717" y="1812"/>
                      </a:cubicBezTo>
                      <a:cubicBezTo>
                        <a:pt x="2843" y="1196"/>
                        <a:pt x="2890" y="549"/>
                        <a:pt x="271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667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732;p41"/>
                <p:cNvSpPr/>
                <p:nvPr/>
              </p:nvSpPr>
              <p:spPr>
                <a:xfrm>
                  <a:off x="1610676" y="3402317"/>
                  <a:ext cx="314872" cy="34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5" h="2943" extrusionOk="0">
                      <a:moveTo>
                        <a:pt x="1565" y="0"/>
                      </a:moveTo>
                      <a:lnTo>
                        <a:pt x="201" y="549"/>
                      </a:lnTo>
                      <a:lnTo>
                        <a:pt x="0" y="2020"/>
                      </a:lnTo>
                      <a:lnTo>
                        <a:pt x="1165" y="2942"/>
                      </a:lnTo>
                      <a:lnTo>
                        <a:pt x="2559" y="2380"/>
                      </a:lnTo>
                      <a:lnTo>
                        <a:pt x="2715" y="929"/>
                      </a:lnTo>
                      <a:lnTo>
                        <a:pt x="156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733;p41"/>
                <p:cNvSpPr/>
                <p:nvPr/>
              </p:nvSpPr>
              <p:spPr>
                <a:xfrm>
                  <a:off x="1159997" y="2809904"/>
                  <a:ext cx="1375579" cy="2163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1" h="18655" extrusionOk="0">
                      <a:moveTo>
                        <a:pt x="6140" y="0"/>
                      </a:moveTo>
                      <a:cubicBezTo>
                        <a:pt x="6137" y="1"/>
                        <a:pt x="0" y="2470"/>
                        <a:pt x="0" y="2470"/>
                      </a:cubicBezTo>
                      <a:lnTo>
                        <a:pt x="950" y="4825"/>
                      </a:lnTo>
                      <a:lnTo>
                        <a:pt x="600" y="5032"/>
                      </a:lnTo>
                      <a:lnTo>
                        <a:pt x="2510" y="10070"/>
                      </a:lnTo>
                      <a:lnTo>
                        <a:pt x="3018" y="9958"/>
                      </a:lnTo>
                      <a:lnTo>
                        <a:pt x="3681" y="11601"/>
                      </a:lnTo>
                      <a:lnTo>
                        <a:pt x="3523" y="11664"/>
                      </a:lnTo>
                      <a:lnTo>
                        <a:pt x="3935" y="12687"/>
                      </a:lnTo>
                      <a:cubicBezTo>
                        <a:pt x="3990" y="12734"/>
                        <a:pt x="4067" y="12769"/>
                        <a:pt x="4162" y="12794"/>
                      </a:cubicBezTo>
                      <a:cubicBezTo>
                        <a:pt x="4162" y="12794"/>
                        <a:pt x="6490" y="18571"/>
                        <a:pt x="6490" y="18571"/>
                      </a:cubicBezTo>
                      <a:cubicBezTo>
                        <a:pt x="6513" y="18629"/>
                        <a:pt x="6589" y="18655"/>
                        <a:pt x="6707" y="18655"/>
                      </a:cubicBezTo>
                      <a:cubicBezTo>
                        <a:pt x="7678" y="18655"/>
                        <a:pt x="11480" y="16897"/>
                        <a:pt x="11861" y="16642"/>
                      </a:cubicBezTo>
                      <a:lnTo>
                        <a:pt x="11861" y="16642"/>
                      </a:lnTo>
                      <a:cubicBezTo>
                        <a:pt x="11311" y="16774"/>
                        <a:pt x="10774" y="16931"/>
                        <a:pt x="10202" y="16931"/>
                      </a:cubicBezTo>
                      <a:cubicBezTo>
                        <a:pt x="10144" y="16931"/>
                        <a:pt x="10086" y="16929"/>
                        <a:pt x="10027" y="16926"/>
                      </a:cubicBezTo>
                      <a:cubicBezTo>
                        <a:pt x="9404" y="16890"/>
                        <a:pt x="8775" y="16664"/>
                        <a:pt x="8342" y="16214"/>
                      </a:cubicBezTo>
                      <a:cubicBezTo>
                        <a:pt x="7837" y="15687"/>
                        <a:pt x="7630" y="14926"/>
                        <a:pt x="7526" y="14224"/>
                      </a:cubicBezTo>
                      <a:cubicBezTo>
                        <a:pt x="7514" y="14142"/>
                        <a:pt x="7506" y="14059"/>
                        <a:pt x="7530" y="13979"/>
                      </a:cubicBezTo>
                      <a:cubicBezTo>
                        <a:pt x="7558" y="13889"/>
                        <a:pt x="7625" y="13818"/>
                        <a:pt x="7690" y="13749"/>
                      </a:cubicBezTo>
                      <a:cubicBezTo>
                        <a:pt x="8473" y="12927"/>
                        <a:pt x="9255" y="12105"/>
                        <a:pt x="10038" y="11283"/>
                      </a:cubicBezTo>
                      <a:cubicBezTo>
                        <a:pt x="10041" y="11280"/>
                        <a:pt x="10043" y="11277"/>
                        <a:pt x="10047" y="11273"/>
                      </a:cubicBezTo>
                      <a:cubicBezTo>
                        <a:pt x="10165" y="11149"/>
                        <a:pt x="10286" y="11021"/>
                        <a:pt x="10350" y="10862"/>
                      </a:cubicBezTo>
                      <a:cubicBezTo>
                        <a:pt x="10413" y="10703"/>
                        <a:pt x="10407" y="10503"/>
                        <a:pt x="10289" y="10379"/>
                      </a:cubicBezTo>
                      <a:cubicBezTo>
                        <a:pt x="9296" y="11406"/>
                        <a:pt x="7995" y="12111"/>
                        <a:pt x="6615" y="12460"/>
                      </a:cubicBezTo>
                      <a:cubicBezTo>
                        <a:pt x="6481" y="12493"/>
                        <a:pt x="6360" y="12514"/>
                        <a:pt x="6241" y="12514"/>
                      </a:cubicBezTo>
                      <a:cubicBezTo>
                        <a:pt x="6095" y="12514"/>
                        <a:pt x="5954" y="12483"/>
                        <a:pt x="5798" y="12405"/>
                      </a:cubicBezTo>
                      <a:cubicBezTo>
                        <a:pt x="5739" y="12376"/>
                        <a:pt x="5212" y="11925"/>
                        <a:pt x="5291" y="11886"/>
                      </a:cubicBezTo>
                      <a:cubicBezTo>
                        <a:pt x="5675" y="11693"/>
                        <a:pt x="6028" y="11438"/>
                        <a:pt x="6335" y="11135"/>
                      </a:cubicBezTo>
                      <a:lnTo>
                        <a:pt x="6335" y="11135"/>
                      </a:lnTo>
                      <a:cubicBezTo>
                        <a:pt x="6039" y="11318"/>
                        <a:pt x="5692" y="11415"/>
                        <a:pt x="5345" y="11415"/>
                      </a:cubicBezTo>
                      <a:cubicBezTo>
                        <a:pt x="5287" y="11415"/>
                        <a:pt x="5230" y="11412"/>
                        <a:pt x="5172" y="11407"/>
                      </a:cubicBezTo>
                      <a:cubicBezTo>
                        <a:pt x="6359" y="10616"/>
                        <a:pt x="7357" y="9544"/>
                        <a:pt x="8061" y="8305"/>
                      </a:cubicBezTo>
                      <a:lnTo>
                        <a:pt x="8061" y="8305"/>
                      </a:lnTo>
                      <a:cubicBezTo>
                        <a:pt x="7768" y="8664"/>
                        <a:pt x="7458" y="9033"/>
                        <a:pt x="7036" y="9227"/>
                      </a:cubicBezTo>
                      <a:cubicBezTo>
                        <a:pt x="6827" y="9322"/>
                        <a:pt x="6597" y="9380"/>
                        <a:pt x="6379" y="9380"/>
                      </a:cubicBezTo>
                      <a:cubicBezTo>
                        <a:pt x="6026" y="9380"/>
                        <a:pt x="5703" y="9230"/>
                        <a:pt x="5542" y="8842"/>
                      </a:cubicBezTo>
                      <a:cubicBezTo>
                        <a:pt x="5878" y="8372"/>
                        <a:pt x="6196" y="7888"/>
                        <a:pt x="6493" y="7393"/>
                      </a:cubicBezTo>
                      <a:lnTo>
                        <a:pt x="6493" y="7393"/>
                      </a:lnTo>
                      <a:cubicBezTo>
                        <a:pt x="6369" y="7597"/>
                        <a:pt x="5783" y="7624"/>
                        <a:pt x="5576" y="7658"/>
                      </a:cubicBezTo>
                      <a:cubicBezTo>
                        <a:pt x="5517" y="7668"/>
                        <a:pt x="5461" y="7672"/>
                        <a:pt x="5408" y="7672"/>
                      </a:cubicBezTo>
                      <a:cubicBezTo>
                        <a:pt x="4979" y="7672"/>
                        <a:pt x="4732" y="7370"/>
                        <a:pt x="4429" y="7039"/>
                      </a:cubicBezTo>
                      <a:cubicBezTo>
                        <a:pt x="4392" y="6999"/>
                        <a:pt x="4355" y="6956"/>
                        <a:pt x="4337" y="6905"/>
                      </a:cubicBezTo>
                      <a:cubicBezTo>
                        <a:pt x="4314" y="6840"/>
                        <a:pt x="4324" y="6768"/>
                        <a:pt x="4335" y="6699"/>
                      </a:cubicBezTo>
                      <a:lnTo>
                        <a:pt x="4522" y="5459"/>
                      </a:lnTo>
                      <a:cubicBezTo>
                        <a:pt x="4681" y="5317"/>
                        <a:pt x="4918" y="5283"/>
                        <a:pt x="5073" y="5135"/>
                      </a:cubicBezTo>
                      <a:cubicBezTo>
                        <a:pt x="5152" y="5061"/>
                        <a:pt x="5204" y="4962"/>
                        <a:pt x="5254" y="4866"/>
                      </a:cubicBezTo>
                      <a:cubicBezTo>
                        <a:pt x="5731" y="3940"/>
                        <a:pt x="6191" y="3007"/>
                        <a:pt x="6636" y="2067"/>
                      </a:cubicBezTo>
                      <a:cubicBezTo>
                        <a:pt x="6689" y="1952"/>
                        <a:pt x="6743" y="1836"/>
                        <a:pt x="6761" y="1711"/>
                      </a:cubicBezTo>
                      <a:cubicBezTo>
                        <a:pt x="6813" y="1339"/>
                        <a:pt x="6544" y="1002"/>
                        <a:pt x="6411" y="670"/>
                      </a:cubicBezTo>
                      <a:cubicBezTo>
                        <a:pt x="6390" y="620"/>
                        <a:pt x="6140" y="0"/>
                        <a:pt x="614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26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734;p41"/>
                <p:cNvSpPr/>
                <p:nvPr/>
              </p:nvSpPr>
              <p:spPr>
                <a:xfrm>
                  <a:off x="949618" y="2676066"/>
                  <a:ext cx="1139338" cy="552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4" h="4766" extrusionOk="0">
                      <a:moveTo>
                        <a:pt x="9446" y="1"/>
                      </a:moveTo>
                      <a:lnTo>
                        <a:pt x="0" y="3800"/>
                      </a:lnTo>
                      <a:lnTo>
                        <a:pt x="378" y="4738"/>
                      </a:lnTo>
                      <a:cubicBezTo>
                        <a:pt x="442" y="4757"/>
                        <a:pt x="525" y="4766"/>
                        <a:pt x="625" y="4766"/>
                      </a:cubicBezTo>
                      <a:cubicBezTo>
                        <a:pt x="2356" y="4766"/>
                        <a:pt x="9168" y="2118"/>
                        <a:pt x="9824" y="940"/>
                      </a:cubicBezTo>
                      <a:lnTo>
                        <a:pt x="944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735;p41"/>
                <p:cNvSpPr/>
                <p:nvPr/>
              </p:nvSpPr>
              <p:spPr>
                <a:xfrm>
                  <a:off x="932338" y="2662264"/>
                  <a:ext cx="1128669" cy="465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2" h="4011" extrusionOk="0">
                      <a:moveTo>
                        <a:pt x="9259" y="1"/>
                      </a:moveTo>
                      <a:cubicBezTo>
                        <a:pt x="8526" y="1"/>
                        <a:pt x="6687" y="528"/>
                        <a:pt x="4607" y="1364"/>
                      </a:cubicBezTo>
                      <a:cubicBezTo>
                        <a:pt x="1999" y="2413"/>
                        <a:pt x="0" y="3550"/>
                        <a:pt x="144" y="3904"/>
                      </a:cubicBezTo>
                      <a:cubicBezTo>
                        <a:pt x="172" y="3976"/>
                        <a:pt x="287" y="4010"/>
                        <a:pt x="474" y="4010"/>
                      </a:cubicBezTo>
                      <a:cubicBezTo>
                        <a:pt x="1206" y="4010"/>
                        <a:pt x="3045" y="3483"/>
                        <a:pt x="5124" y="2648"/>
                      </a:cubicBezTo>
                      <a:cubicBezTo>
                        <a:pt x="7733" y="1598"/>
                        <a:pt x="9732" y="461"/>
                        <a:pt x="9589" y="107"/>
                      </a:cubicBezTo>
                      <a:cubicBezTo>
                        <a:pt x="9560" y="35"/>
                        <a:pt x="9445" y="1"/>
                        <a:pt x="92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736;p41"/>
                <p:cNvSpPr/>
                <p:nvPr/>
              </p:nvSpPr>
              <p:spPr>
                <a:xfrm>
                  <a:off x="1038919" y="2412681"/>
                  <a:ext cx="863086" cy="645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2" h="5570" extrusionOk="0">
                      <a:moveTo>
                        <a:pt x="3776" y="0"/>
                      </a:moveTo>
                      <a:lnTo>
                        <a:pt x="1251" y="1016"/>
                      </a:lnTo>
                      <a:cubicBezTo>
                        <a:pt x="19" y="2427"/>
                        <a:pt x="0" y="3967"/>
                        <a:pt x="488" y="5563"/>
                      </a:cubicBezTo>
                      <a:cubicBezTo>
                        <a:pt x="509" y="5567"/>
                        <a:pt x="534" y="5569"/>
                        <a:pt x="564" y="5569"/>
                      </a:cubicBezTo>
                      <a:cubicBezTo>
                        <a:pt x="1505" y="5569"/>
                        <a:pt x="6865" y="3551"/>
                        <a:pt x="7442" y="2751"/>
                      </a:cubicBezTo>
                      <a:cubicBezTo>
                        <a:pt x="6727" y="1246"/>
                        <a:pt x="5698" y="104"/>
                        <a:pt x="377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737;p41"/>
                <p:cNvSpPr/>
                <p:nvPr/>
              </p:nvSpPr>
              <p:spPr>
                <a:xfrm>
                  <a:off x="1165216" y="2364550"/>
                  <a:ext cx="311857" cy="171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9" h="1476" extrusionOk="0">
                      <a:moveTo>
                        <a:pt x="2501" y="0"/>
                      </a:moveTo>
                      <a:lnTo>
                        <a:pt x="1" y="1005"/>
                      </a:lnTo>
                      <a:lnTo>
                        <a:pt x="189" y="1473"/>
                      </a:lnTo>
                      <a:cubicBezTo>
                        <a:pt x="210" y="1475"/>
                        <a:pt x="233" y="1475"/>
                        <a:pt x="256" y="1475"/>
                      </a:cubicBezTo>
                      <a:cubicBezTo>
                        <a:pt x="883" y="1475"/>
                        <a:pt x="2291" y="947"/>
                        <a:pt x="2688" y="467"/>
                      </a:cubicBezTo>
                      <a:lnTo>
                        <a:pt x="250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738;p41"/>
                <p:cNvSpPr/>
                <p:nvPr/>
              </p:nvSpPr>
              <p:spPr>
                <a:xfrm>
                  <a:off x="1160229" y="2359215"/>
                  <a:ext cx="301071" cy="126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6" h="1094" extrusionOk="0">
                      <a:moveTo>
                        <a:pt x="2416" y="1"/>
                      </a:moveTo>
                      <a:cubicBezTo>
                        <a:pt x="2195" y="1"/>
                        <a:pt x="1729" y="125"/>
                        <a:pt x="1212" y="333"/>
                      </a:cubicBezTo>
                      <a:cubicBezTo>
                        <a:pt x="521" y="611"/>
                        <a:pt x="0" y="931"/>
                        <a:pt x="48" y="1050"/>
                      </a:cubicBezTo>
                      <a:cubicBezTo>
                        <a:pt x="60" y="1080"/>
                        <a:pt x="106" y="1094"/>
                        <a:pt x="180" y="1094"/>
                      </a:cubicBezTo>
                      <a:cubicBezTo>
                        <a:pt x="401" y="1094"/>
                        <a:pt x="867" y="968"/>
                        <a:pt x="1384" y="761"/>
                      </a:cubicBezTo>
                      <a:cubicBezTo>
                        <a:pt x="2074" y="483"/>
                        <a:pt x="2596" y="162"/>
                        <a:pt x="2548" y="44"/>
                      </a:cubicBezTo>
                      <a:cubicBezTo>
                        <a:pt x="2536" y="15"/>
                        <a:pt x="2489" y="1"/>
                        <a:pt x="24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739;p41"/>
                <p:cNvSpPr/>
                <p:nvPr/>
              </p:nvSpPr>
              <p:spPr>
                <a:xfrm>
                  <a:off x="1167767" y="2271304"/>
                  <a:ext cx="240648" cy="190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1645" extrusionOk="0">
                      <a:moveTo>
                        <a:pt x="1685" y="0"/>
                      </a:moveTo>
                      <a:lnTo>
                        <a:pt x="1" y="677"/>
                      </a:lnTo>
                      <a:lnTo>
                        <a:pt x="391" y="1644"/>
                      </a:lnTo>
                      <a:cubicBezTo>
                        <a:pt x="399" y="1644"/>
                        <a:pt x="407" y="1645"/>
                        <a:pt x="416" y="1645"/>
                      </a:cubicBezTo>
                      <a:cubicBezTo>
                        <a:pt x="788" y="1645"/>
                        <a:pt x="1964" y="1128"/>
                        <a:pt x="2074" y="966"/>
                      </a:cubicBezTo>
                      <a:lnTo>
                        <a:pt x="168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740;p41"/>
                <p:cNvSpPr/>
                <p:nvPr/>
              </p:nvSpPr>
              <p:spPr>
                <a:xfrm>
                  <a:off x="1165332" y="2269680"/>
                  <a:ext cx="200405" cy="81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705" extrusionOk="0">
                      <a:moveTo>
                        <a:pt x="1664" y="1"/>
                      </a:moveTo>
                      <a:cubicBezTo>
                        <a:pt x="1548" y="1"/>
                        <a:pt x="1211" y="103"/>
                        <a:pt x="825" y="258"/>
                      </a:cubicBezTo>
                      <a:cubicBezTo>
                        <a:pt x="361" y="444"/>
                        <a:pt x="1" y="639"/>
                        <a:pt x="23" y="691"/>
                      </a:cubicBezTo>
                      <a:cubicBezTo>
                        <a:pt x="26" y="700"/>
                        <a:pt x="40" y="704"/>
                        <a:pt x="64" y="704"/>
                      </a:cubicBezTo>
                      <a:cubicBezTo>
                        <a:pt x="179" y="704"/>
                        <a:pt x="516" y="603"/>
                        <a:pt x="903" y="448"/>
                      </a:cubicBezTo>
                      <a:cubicBezTo>
                        <a:pt x="1368" y="261"/>
                        <a:pt x="1727" y="66"/>
                        <a:pt x="1706" y="14"/>
                      </a:cubicBezTo>
                      <a:cubicBezTo>
                        <a:pt x="1703" y="5"/>
                        <a:pt x="1688" y="1"/>
                        <a:pt x="166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741;p41"/>
                <p:cNvSpPr/>
                <p:nvPr/>
              </p:nvSpPr>
              <p:spPr>
                <a:xfrm>
                  <a:off x="940920" y="2318275"/>
                  <a:ext cx="1013158" cy="91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6" h="7862" extrusionOk="0">
                      <a:moveTo>
                        <a:pt x="2252" y="50"/>
                      </a:moveTo>
                      <a:cubicBezTo>
                        <a:pt x="2252" y="51"/>
                        <a:pt x="2252" y="51"/>
                        <a:pt x="2252" y="51"/>
                      </a:cubicBezTo>
                      <a:lnTo>
                        <a:pt x="2252" y="51"/>
                      </a:lnTo>
                      <a:cubicBezTo>
                        <a:pt x="2252" y="51"/>
                        <a:pt x="2252" y="51"/>
                        <a:pt x="2252" y="50"/>
                      </a:cubicBezTo>
                      <a:close/>
                      <a:moveTo>
                        <a:pt x="8735" y="4919"/>
                      </a:moveTo>
                      <a:lnTo>
                        <a:pt x="8735" y="4919"/>
                      </a:lnTo>
                      <a:cubicBezTo>
                        <a:pt x="8733" y="4921"/>
                        <a:pt x="8731" y="4922"/>
                        <a:pt x="8729" y="4923"/>
                      </a:cubicBezTo>
                      <a:lnTo>
                        <a:pt x="8729" y="4923"/>
                      </a:lnTo>
                      <a:cubicBezTo>
                        <a:pt x="8731" y="4922"/>
                        <a:pt x="8732" y="4921"/>
                        <a:pt x="8734" y="4920"/>
                      </a:cubicBezTo>
                      <a:lnTo>
                        <a:pt x="8735" y="4919"/>
                      </a:lnTo>
                      <a:close/>
                      <a:moveTo>
                        <a:pt x="3027" y="0"/>
                      </a:moveTo>
                      <a:cubicBezTo>
                        <a:pt x="2791" y="106"/>
                        <a:pt x="2545" y="188"/>
                        <a:pt x="2293" y="249"/>
                      </a:cubicBezTo>
                      <a:cubicBezTo>
                        <a:pt x="2275" y="254"/>
                        <a:pt x="2254" y="257"/>
                        <a:pt x="2234" y="257"/>
                      </a:cubicBezTo>
                      <a:cubicBezTo>
                        <a:pt x="2198" y="257"/>
                        <a:pt x="2164" y="246"/>
                        <a:pt x="2152" y="213"/>
                      </a:cubicBezTo>
                      <a:cubicBezTo>
                        <a:pt x="2128" y="150"/>
                        <a:pt x="2217" y="109"/>
                        <a:pt x="2252" y="51"/>
                      </a:cubicBezTo>
                      <a:lnTo>
                        <a:pt x="2252" y="51"/>
                      </a:lnTo>
                      <a:cubicBezTo>
                        <a:pt x="2217" y="108"/>
                        <a:pt x="1921" y="182"/>
                        <a:pt x="1958" y="272"/>
                      </a:cubicBezTo>
                      <a:cubicBezTo>
                        <a:pt x="1959" y="274"/>
                        <a:pt x="2284" y="1080"/>
                        <a:pt x="2284" y="1080"/>
                      </a:cubicBezTo>
                      <a:cubicBezTo>
                        <a:pt x="2049" y="1220"/>
                        <a:pt x="1913" y="1340"/>
                        <a:pt x="1939" y="1403"/>
                      </a:cubicBezTo>
                      <a:lnTo>
                        <a:pt x="1935" y="1404"/>
                      </a:lnTo>
                      <a:lnTo>
                        <a:pt x="2104" y="1827"/>
                      </a:lnTo>
                      <a:lnTo>
                        <a:pt x="2096" y="1830"/>
                      </a:lnTo>
                      <a:cubicBezTo>
                        <a:pt x="988" y="3100"/>
                        <a:pt x="862" y="4475"/>
                        <a:pt x="1203" y="5899"/>
                      </a:cubicBezTo>
                      <a:cubicBezTo>
                        <a:pt x="437" y="6341"/>
                        <a:pt x="0" y="6699"/>
                        <a:pt x="70" y="6870"/>
                      </a:cubicBezTo>
                      <a:cubicBezTo>
                        <a:pt x="72" y="6875"/>
                        <a:pt x="75" y="6879"/>
                        <a:pt x="77" y="6882"/>
                      </a:cubicBezTo>
                      <a:lnTo>
                        <a:pt x="75" y="6883"/>
                      </a:lnTo>
                      <a:lnTo>
                        <a:pt x="454" y="7822"/>
                      </a:lnTo>
                      <a:cubicBezTo>
                        <a:pt x="456" y="7823"/>
                        <a:pt x="459" y="7824"/>
                        <a:pt x="461" y="7824"/>
                      </a:cubicBezTo>
                      <a:cubicBezTo>
                        <a:pt x="562" y="7850"/>
                        <a:pt x="669" y="7861"/>
                        <a:pt x="779" y="7861"/>
                      </a:cubicBezTo>
                      <a:cubicBezTo>
                        <a:pt x="1132" y="7861"/>
                        <a:pt x="1515" y="7750"/>
                        <a:pt x="1829" y="7675"/>
                      </a:cubicBezTo>
                      <a:cubicBezTo>
                        <a:pt x="2595" y="7494"/>
                        <a:pt x="3346" y="7251"/>
                        <a:pt x="4088" y="6990"/>
                      </a:cubicBezTo>
                      <a:cubicBezTo>
                        <a:pt x="5688" y="6428"/>
                        <a:pt x="7266" y="5776"/>
                        <a:pt x="8729" y="4923"/>
                      </a:cubicBezTo>
                      <a:lnTo>
                        <a:pt x="8729" y="4923"/>
                      </a:lnTo>
                      <a:cubicBezTo>
                        <a:pt x="7811" y="5381"/>
                        <a:pt x="6881" y="5843"/>
                        <a:pt x="5880" y="6072"/>
                      </a:cubicBezTo>
                      <a:cubicBezTo>
                        <a:pt x="5659" y="6122"/>
                        <a:pt x="5383" y="6185"/>
                        <a:pt x="5123" y="6185"/>
                      </a:cubicBezTo>
                      <a:cubicBezTo>
                        <a:pt x="4840" y="6185"/>
                        <a:pt x="4575" y="6111"/>
                        <a:pt x="4418" y="5866"/>
                      </a:cubicBezTo>
                      <a:cubicBezTo>
                        <a:pt x="5444" y="5306"/>
                        <a:pt x="6463" y="4734"/>
                        <a:pt x="7473" y="4148"/>
                      </a:cubicBezTo>
                      <a:lnTo>
                        <a:pt x="7473" y="4148"/>
                      </a:lnTo>
                      <a:cubicBezTo>
                        <a:pt x="6720" y="4527"/>
                        <a:pt x="5922" y="4815"/>
                        <a:pt x="5099" y="5004"/>
                      </a:cubicBezTo>
                      <a:cubicBezTo>
                        <a:pt x="5051" y="5015"/>
                        <a:pt x="5001" y="5025"/>
                        <a:pt x="4952" y="5025"/>
                      </a:cubicBezTo>
                      <a:cubicBezTo>
                        <a:pt x="4917" y="5025"/>
                        <a:pt x="4882" y="5020"/>
                        <a:pt x="4849" y="5005"/>
                      </a:cubicBezTo>
                      <a:cubicBezTo>
                        <a:pt x="4763" y="4967"/>
                        <a:pt x="4715" y="4875"/>
                        <a:pt x="4676" y="4789"/>
                      </a:cubicBezTo>
                      <a:cubicBezTo>
                        <a:pt x="4265" y="3911"/>
                        <a:pt x="3953" y="2988"/>
                        <a:pt x="3747" y="2042"/>
                      </a:cubicBezTo>
                      <a:cubicBezTo>
                        <a:pt x="3740" y="2012"/>
                        <a:pt x="3734" y="1982"/>
                        <a:pt x="3744" y="1953"/>
                      </a:cubicBezTo>
                      <a:cubicBezTo>
                        <a:pt x="3753" y="1925"/>
                        <a:pt x="3776" y="1906"/>
                        <a:pt x="3798" y="1887"/>
                      </a:cubicBezTo>
                      <a:cubicBezTo>
                        <a:pt x="4115" y="1613"/>
                        <a:pt x="4379" y="1279"/>
                        <a:pt x="4574" y="908"/>
                      </a:cubicBezTo>
                      <a:lnTo>
                        <a:pt x="4574" y="908"/>
                      </a:lnTo>
                      <a:cubicBezTo>
                        <a:pt x="4307" y="1118"/>
                        <a:pt x="4013" y="1294"/>
                        <a:pt x="3701" y="1430"/>
                      </a:cubicBezTo>
                      <a:cubicBezTo>
                        <a:pt x="3663" y="1446"/>
                        <a:pt x="3625" y="1454"/>
                        <a:pt x="3588" y="1454"/>
                      </a:cubicBezTo>
                      <a:cubicBezTo>
                        <a:pt x="3379" y="1454"/>
                        <a:pt x="3191" y="1223"/>
                        <a:pt x="3175" y="1023"/>
                      </a:cubicBezTo>
                      <a:cubicBezTo>
                        <a:pt x="3271" y="973"/>
                        <a:pt x="3366" y="923"/>
                        <a:pt x="3461" y="874"/>
                      </a:cubicBezTo>
                      <a:cubicBezTo>
                        <a:pt x="3255" y="621"/>
                        <a:pt x="3140" y="308"/>
                        <a:pt x="3027" y="0"/>
                      </a:cubicBezTo>
                      <a:close/>
                    </a:path>
                  </a:pathLst>
                </a:custGeom>
                <a:solidFill>
                  <a:srgbClr val="191919">
                    <a:alpha val="107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742;p41"/>
                <p:cNvSpPr/>
                <p:nvPr/>
              </p:nvSpPr>
              <p:spPr>
                <a:xfrm>
                  <a:off x="1101777" y="2561712"/>
                  <a:ext cx="110756" cy="477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5" h="4115" extrusionOk="0">
                      <a:moveTo>
                        <a:pt x="954" y="0"/>
                      </a:moveTo>
                      <a:cubicBezTo>
                        <a:pt x="232" y="1244"/>
                        <a:pt x="0" y="2749"/>
                        <a:pt x="488" y="4114"/>
                      </a:cubicBezTo>
                      <a:lnTo>
                        <a:pt x="9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743;p41"/>
                <p:cNvSpPr/>
                <p:nvPr/>
              </p:nvSpPr>
              <p:spPr>
                <a:xfrm>
                  <a:off x="1242339" y="2556029"/>
                  <a:ext cx="52305" cy="449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" h="3876" extrusionOk="0">
                      <a:moveTo>
                        <a:pt x="272" y="0"/>
                      </a:moveTo>
                      <a:cubicBezTo>
                        <a:pt x="1" y="1279"/>
                        <a:pt x="64" y="2626"/>
                        <a:pt x="450" y="3875"/>
                      </a:cubicBezTo>
                      <a:lnTo>
                        <a:pt x="2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744;p41"/>
                <p:cNvSpPr/>
                <p:nvPr/>
              </p:nvSpPr>
              <p:spPr>
                <a:xfrm>
                  <a:off x="1335699" y="2544895"/>
                  <a:ext cx="121542" cy="401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3460" extrusionOk="0">
                      <a:moveTo>
                        <a:pt x="1" y="1"/>
                      </a:moveTo>
                      <a:lnTo>
                        <a:pt x="1048" y="3460"/>
                      </a:lnTo>
                      <a:cubicBezTo>
                        <a:pt x="756" y="2291"/>
                        <a:pt x="406" y="1136"/>
                        <a:pt x="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745;p41"/>
                <p:cNvSpPr/>
                <p:nvPr/>
              </p:nvSpPr>
              <p:spPr>
                <a:xfrm>
                  <a:off x="1409691" y="2515321"/>
                  <a:ext cx="200869" cy="369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2" h="3184" extrusionOk="0">
                      <a:moveTo>
                        <a:pt x="0" y="0"/>
                      </a:moveTo>
                      <a:lnTo>
                        <a:pt x="1732" y="3183"/>
                      </a:lnTo>
                      <a:cubicBezTo>
                        <a:pt x="1277" y="2062"/>
                        <a:pt x="695" y="992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746;p41"/>
                <p:cNvSpPr/>
                <p:nvPr/>
              </p:nvSpPr>
              <p:spPr>
                <a:xfrm>
                  <a:off x="1458864" y="2463479"/>
                  <a:ext cx="285878" cy="34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5" h="2955" extrusionOk="0">
                      <a:moveTo>
                        <a:pt x="0" y="1"/>
                      </a:moveTo>
                      <a:lnTo>
                        <a:pt x="2465" y="2955"/>
                      </a:lnTo>
                      <a:cubicBezTo>
                        <a:pt x="1896" y="1791"/>
                        <a:pt x="1043" y="769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747;p41"/>
                <p:cNvSpPr/>
                <p:nvPr/>
              </p:nvSpPr>
              <p:spPr>
                <a:xfrm>
                  <a:off x="1514416" y="2442139"/>
                  <a:ext cx="309769" cy="295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1" h="2546" extrusionOk="0">
                      <a:moveTo>
                        <a:pt x="0" y="0"/>
                      </a:moveTo>
                      <a:lnTo>
                        <a:pt x="2670" y="2546"/>
                      </a:lnTo>
                      <a:cubicBezTo>
                        <a:pt x="2035" y="1464"/>
                        <a:pt x="1181" y="427"/>
                        <a:pt x="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748;p41"/>
                <p:cNvSpPr/>
                <p:nvPr/>
              </p:nvSpPr>
              <p:spPr>
                <a:xfrm>
                  <a:off x="1200008" y="2360723"/>
                  <a:ext cx="35952" cy="79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" h="686" extrusionOk="0">
                      <a:moveTo>
                        <a:pt x="1" y="1"/>
                      </a:moveTo>
                      <a:lnTo>
                        <a:pt x="309" y="686"/>
                      </a:lnTo>
                      <a:cubicBezTo>
                        <a:pt x="211" y="455"/>
                        <a:pt x="109" y="226"/>
                        <a:pt x="1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749;p41"/>
                <p:cNvSpPr/>
                <p:nvPr/>
              </p:nvSpPr>
              <p:spPr>
                <a:xfrm>
                  <a:off x="1247674" y="2348777"/>
                  <a:ext cx="36532" cy="77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666" extrusionOk="0">
                      <a:moveTo>
                        <a:pt x="0" y="0"/>
                      </a:moveTo>
                      <a:cubicBezTo>
                        <a:pt x="96" y="226"/>
                        <a:pt x="201" y="448"/>
                        <a:pt x="314" y="66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750;p41"/>
                <p:cNvSpPr/>
                <p:nvPr/>
              </p:nvSpPr>
              <p:spPr>
                <a:xfrm>
                  <a:off x="1291512" y="2329061"/>
                  <a:ext cx="33285" cy="71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" h="616" extrusionOk="0">
                      <a:moveTo>
                        <a:pt x="0" y="1"/>
                      </a:moveTo>
                      <a:lnTo>
                        <a:pt x="143" y="308"/>
                      </a:lnTo>
                      <a:lnTo>
                        <a:pt x="143" y="308"/>
                      </a:lnTo>
                      <a:cubicBezTo>
                        <a:pt x="96" y="206"/>
                        <a:pt x="48" y="104"/>
                        <a:pt x="0" y="1"/>
                      </a:cubicBezTo>
                      <a:close/>
                      <a:moveTo>
                        <a:pt x="143" y="308"/>
                      </a:moveTo>
                      <a:cubicBezTo>
                        <a:pt x="191" y="411"/>
                        <a:pt x="238" y="513"/>
                        <a:pt x="286" y="616"/>
                      </a:cubicBezTo>
                      <a:lnTo>
                        <a:pt x="143" y="3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751;p41"/>
                <p:cNvSpPr/>
                <p:nvPr/>
              </p:nvSpPr>
              <p:spPr>
                <a:xfrm>
                  <a:off x="1340686" y="2305286"/>
                  <a:ext cx="30153" cy="66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" h="57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78" y="195"/>
                        <a:pt x="165" y="386"/>
                        <a:pt x="260" y="57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752;p41"/>
                <p:cNvSpPr/>
                <p:nvPr/>
              </p:nvSpPr>
              <p:spPr>
                <a:xfrm>
                  <a:off x="4576987" y="109508"/>
                  <a:ext cx="1864958" cy="139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29" h="13899" extrusionOk="0">
                      <a:moveTo>
                        <a:pt x="1116" y="13372"/>
                      </a:moveTo>
                      <a:lnTo>
                        <a:pt x="328" y="13848"/>
                      </a:lnTo>
                      <a:lnTo>
                        <a:pt x="328" y="13848"/>
                      </a:lnTo>
                      <a:cubicBezTo>
                        <a:pt x="561" y="13664"/>
                        <a:pt x="853" y="13494"/>
                        <a:pt x="1116" y="13372"/>
                      </a:cubicBezTo>
                      <a:close/>
                      <a:moveTo>
                        <a:pt x="16699" y="0"/>
                      </a:moveTo>
                      <a:cubicBezTo>
                        <a:pt x="16698" y="0"/>
                        <a:pt x="16698" y="0"/>
                        <a:pt x="16697" y="0"/>
                      </a:cubicBezTo>
                      <a:cubicBezTo>
                        <a:pt x="16613" y="4"/>
                        <a:pt x="16557" y="83"/>
                        <a:pt x="16513" y="153"/>
                      </a:cubicBezTo>
                      <a:cubicBezTo>
                        <a:pt x="16206" y="658"/>
                        <a:pt x="15898" y="1163"/>
                        <a:pt x="15591" y="1668"/>
                      </a:cubicBezTo>
                      <a:cubicBezTo>
                        <a:pt x="15312" y="1486"/>
                        <a:pt x="15366" y="940"/>
                        <a:pt x="15038" y="886"/>
                      </a:cubicBezTo>
                      <a:cubicBezTo>
                        <a:pt x="15023" y="883"/>
                        <a:pt x="15009" y="882"/>
                        <a:pt x="14995" y="882"/>
                      </a:cubicBezTo>
                      <a:cubicBezTo>
                        <a:pt x="14804" y="882"/>
                        <a:pt x="14663" y="1091"/>
                        <a:pt x="14584" y="1275"/>
                      </a:cubicBezTo>
                      <a:cubicBezTo>
                        <a:pt x="14345" y="1842"/>
                        <a:pt x="14220" y="2455"/>
                        <a:pt x="14219" y="3070"/>
                      </a:cubicBezTo>
                      <a:cubicBezTo>
                        <a:pt x="14053" y="2893"/>
                        <a:pt x="13887" y="2716"/>
                        <a:pt x="13720" y="2539"/>
                      </a:cubicBezTo>
                      <a:cubicBezTo>
                        <a:pt x="13675" y="2491"/>
                        <a:pt x="13627" y="2441"/>
                        <a:pt x="13565" y="2421"/>
                      </a:cubicBezTo>
                      <a:cubicBezTo>
                        <a:pt x="13541" y="2412"/>
                        <a:pt x="13517" y="2408"/>
                        <a:pt x="13494" y="2408"/>
                      </a:cubicBezTo>
                      <a:cubicBezTo>
                        <a:pt x="13312" y="2408"/>
                        <a:pt x="13186" y="2666"/>
                        <a:pt x="13154" y="2870"/>
                      </a:cubicBezTo>
                      <a:cubicBezTo>
                        <a:pt x="13075" y="3377"/>
                        <a:pt x="13045" y="3909"/>
                        <a:pt x="12786" y="4352"/>
                      </a:cubicBezTo>
                      <a:cubicBezTo>
                        <a:pt x="12585" y="4697"/>
                        <a:pt x="11934" y="5029"/>
                        <a:pt x="11413" y="5029"/>
                      </a:cubicBezTo>
                      <a:cubicBezTo>
                        <a:pt x="11229" y="5029"/>
                        <a:pt x="11061" y="4988"/>
                        <a:pt x="10935" y="4891"/>
                      </a:cubicBezTo>
                      <a:cubicBezTo>
                        <a:pt x="10625" y="4651"/>
                        <a:pt x="10813" y="4055"/>
                        <a:pt x="10483" y="3844"/>
                      </a:cubicBezTo>
                      <a:cubicBezTo>
                        <a:pt x="10415" y="3800"/>
                        <a:pt x="10338" y="3783"/>
                        <a:pt x="10259" y="3783"/>
                      </a:cubicBezTo>
                      <a:cubicBezTo>
                        <a:pt x="10133" y="3783"/>
                        <a:pt x="10000" y="3825"/>
                        <a:pt x="9881" y="3872"/>
                      </a:cubicBezTo>
                      <a:cubicBezTo>
                        <a:pt x="7601" y="4752"/>
                        <a:pt x="5765" y="6708"/>
                        <a:pt x="5031" y="9036"/>
                      </a:cubicBezTo>
                      <a:cubicBezTo>
                        <a:pt x="5159" y="8414"/>
                        <a:pt x="5185" y="7771"/>
                        <a:pt x="5109" y="7140"/>
                      </a:cubicBezTo>
                      <a:cubicBezTo>
                        <a:pt x="5095" y="7026"/>
                        <a:pt x="5055" y="6886"/>
                        <a:pt x="4942" y="6863"/>
                      </a:cubicBezTo>
                      <a:cubicBezTo>
                        <a:pt x="4931" y="6861"/>
                        <a:pt x="4921" y="6860"/>
                        <a:pt x="4911" y="6860"/>
                      </a:cubicBezTo>
                      <a:cubicBezTo>
                        <a:pt x="4854" y="6860"/>
                        <a:pt x="4797" y="6890"/>
                        <a:pt x="4749" y="6924"/>
                      </a:cubicBezTo>
                      <a:cubicBezTo>
                        <a:pt x="4019" y="7432"/>
                        <a:pt x="4091" y="8490"/>
                        <a:pt x="3800" y="9346"/>
                      </a:cubicBezTo>
                      <a:lnTo>
                        <a:pt x="3800" y="9346"/>
                      </a:lnTo>
                      <a:cubicBezTo>
                        <a:pt x="3928" y="8862"/>
                        <a:pt x="3765" y="8301"/>
                        <a:pt x="3373" y="7984"/>
                      </a:cubicBezTo>
                      <a:lnTo>
                        <a:pt x="3373" y="7984"/>
                      </a:lnTo>
                      <a:cubicBezTo>
                        <a:pt x="3721" y="10297"/>
                        <a:pt x="2148" y="12037"/>
                        <a:pt x="311" y="13145"/>
                      </a:cubicBezTo>
                      <a:cubicBezTo>
                        <a:pt x="230" y="13193"/>
                        <a:pt x="147" y="13245"/>
                        <a:pt x="101" y="13326"/>
                      </a:cubicBezTo>
                      <a:cubicBezTo>
                        <a:pt x="1" y="13508"/>
                        <a:pt x="131" y="13726"/>
                        <a:pt x="259" y="13890"/>
                      </a:cubicBezTo>
                      <a:lnTo>
                        <a:pt x="259" y="13890"/>
                      </a:lnTo>
                      <a:lnTo>
                        <a:pt x="247" y="13898"/>
                      </a:lnTo>
                      <a:cubicBezTo>
                        <a:pt x="251" y="13896"/>
                        <a:pt x="256" y="13893"/>
                        <a:pt x="260" y="13891"/>
                      </a:cubicBezTo>
                      <a:lnTo>
                        <a:pt x="260" y="13891"/>
                      </a:lnTo>
                      <a:cubicBezTo>
                        <a:pt x="262" y="13894"/>
                        <a:pt x="264" y="13896"/>
                        <a:pt x="266" y="13899"/>
                      </a:cubicBezTo>
                      <a:cubicBezTo>
                        <a:pt x="277" y="13890"/>
                        <a:pt x="287" y="13881"/>
                        <a:pt x="298" y="13873"/>
                      </a:cubicBezTo>
                      <a:lnTo>
                        <a:pt x="298" y="13873"/>
                      </a:lnTo>
                      <a:cubicBezTo>
                        <a:pt x="1045" y="13502"/>
                        <a:pt x="1714" y="12940"/>
                        <a:pt x="2408" y="12482"/>
                      </a:cubicBezTo>
                      <a:cubicBezTo>
                        <a:pt x="2961" y="12118"/>
                        <a:pt x="3375" y="11994"/>
                        <a:pt x="3980" y="11994"/>
                      </a:cubicBezTo>
                      <a:cubicBezTo>
                        <a:pt x="4079" y="11994"/>
                        <a:pt x="4183" y="11997"/>
                        <a:pt x="4293" y="12003"/>
                      </a:cubicBezTo>
                      <a:cubicBezTo>
                        <a:pt x="4400" y="12009"/>
                        <a:pt x="4507" y="12012"/>
                        <a:pt x="4614" y="12012"/>
                      </a:cubicBezTo>
                      <a:cubicBezTo>
                        <a:pt x="5565" y="12012"/>
                        <a:pt x="6515" y="11780"/>
                        <a:pt x="7356" y="11337"/>
                      </a:cubicBezTo>
                      <a:cubicBezTo>
                        <a:pt x="7794" y="11107"/>
                        <a:pt x="8216" y="10808"/>
                        <a:pt x="8470" y="10382"/>
                      </a:cubicBezTo>
                      <a:cubicBezTo>
                        <a:pt x="8668" y="10051"/>
                        <a:pt x="8750" y="9667"/>
                        <a:pt x="8879" y="9302"/>
                      </a:cubicBezTo>
                      <a:cubicBezTo>
                        <a:pt x="9162" y="8493"/>
                        <a:pt x="9680" y="7769"/>
                        <a:pt x="10354" y="7239"/>
                      </a:cubicBezTo>
                      <a:cubicBezTo>
                        <a:pt x="10577" y="7063"/>
                        <a:pt x="10759" y="6998"/>
                        <a:pt x="10921" y="6998"/>
                      </a:cubicBezTo>
                      <a:cubicBezTo>
                        <a:pt x="11386" y="6998"/>
                        <a:pt x="11676" y="7539"/>
                        <a:pt x="12261" y="7539"/>
                      </a:cubicBezTo>
                      <a:cubicBezTo>
                        <a:pt x="12360" y="7539"/>
                        <a:pt x="12467" y="7523"/>
                        <a:pt x="12585" y="7487"/>
                      </a:cubicBezTo>
                      <a:cubicBezTo>
                        <a:pt x="13052" y="7344"/>
                        <a:pt x="13423" y="6995"/>
                        <a:pt x="13768" y="6651"/>
                      </a:cubicBezTo>
                      <a:cubicBezTo>
                        <a:pt x="14114" y="6306"/>
                        <a:pt x="14469" y="5947"/>
                        <a:pt x="14924" y="5771"/>
                      </a:cubicBezTo>
                      <a:cubicBezTo>
                        <a:pt x="15112" y="5698"/>
                        <a:pt x="15312" y="5664"/>
                        <a:pt x="15512" y="5664"/>
                      </a:cubicBezTo>
                      <a:cubicBezTo>
                        <a:pt x="15980" y="5664"/>
                        <a:pt x="16449" y="5853"/>
                        <a:pt x="16769" y="6195"/>
                      </a:cubicBezTo>
                      <a:cubicBezTo>
                        <a:pt x="16879" y="6043"/>
                        <a:pt x="16749" y="5832"/>
                        <a:pt x="16604" y="5713"/>
                      </a:cubicBezTo>
                      <a:cubicBezTo>
                        <a:pt x="16457" y="5595"/>
                        <a:pt x="16274" y="5477"/>
                        <a:pt x="16257" y="5290"/>
                      </a:cubicBezTo>
                      <a:lnTo>
                        <a:pt x="16257" y="5290"/>
                      </a:lnTo>
                      <a:cubicBezTo>
                        <a:pt x="16602" y="5493"/>
                        <a:pt x="16948" y="5695"/>
                        <a:pt x="17294" y="5897"/>
                      </a:cubicBezTo>
                      <a:cubicBezTo>
                        <a:pt x="17322" y="5914"/>
                        <a:pt x="17352" y="5930"/>
                        <a:pt x="17383" y="5930"/>
                      </a:cubicBezTo>
                      <a:cubicBezTo>
                        <a:pt x="17391" y="5930"/>
                        <a:pt x="17398" y="5929"/>
                        <a:pt x="17405" y="5927"/>
                      </a:cubicBezTo>
                      <a:cubicBezTo>
                        <a:pt x="17447" y="5915"/>
                        <a:pt x="17468" y="5872"/>
                        <a:pt x="17485" y="5833"/>
                      </a:cubicBezTo>
                      <a:cubicBezTo>
                        <a:pt x="17729" y="5195"/>
                        <a:pt x="17250" y="4526"/>
                        <a:pt x="16700" y="4220"/>
                      </a:cubicBezTo>
                      <a:cubicBezTo>
                        <a:pt x="16528" y="4123"/>
                        <a:pt x="16351" y="4085"/>
                        <a:pt x="16173" y="4085"/>
                      </a:cubicBezTo>
                      <a:cubicBezTo>
                        <a:pt x="15767" y="4085"/>
                        <a:pt x="15355" y="4287"/>
                        <a:pt x="14983" y="4469"/>
                      </a:cubicBezTo>
                      <a:cubicBezTo>
                        <a:pt x="15513" y="3634"/>
                        <a:pt x="16042" y="2799"/>
                        <a:pt x="16572" y="1962"/>
                      </a:cubicBezTo>
                      <a:cubicBezTo>
                        <a:pt x="16752" y="1678"/>
                        <a:pt x="16935" y="1386"/>
                        <a:pt x="17020" y="1061"/>
                      </a:cubicBezTo>
                      <a:cubicBezTo>
                        <a:pt x="17103" y="735"/>
                        <a:pt x="17074" y="361"/>
                        <a:pt x="16861" y="99"/>
                      </a:cubicBezTo>
                      <a:cubicBezTo>
                        <a:pt x="16819" y="49"/>
                        <a:pt x="16764" y="0"/>
                        <a:pt x="16699" y="0"/>
                      </a:cubicBezTo>
                      <a:close/>
                    </a:path>
                  </a:pathLst>
                </a:custGeom>
                <a:solidFill>
                  <a:srgbClr val="0077F7">
                    <a:alpha val="2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753;p41"/>
                <p:cNvSpPr/>
                <p:nvPr/>
              </p:nvSpPr>
              <p:spPr>
                <a:xfrm>
                  <a:off x="6419529" y="171650"/>
                  <a:ext cx="608386" cy="384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3882" extrusionOk="0">
                      <a:moveTo>
                        <a:pt x="2950" y="0"/>
                      </a:moveTo>
                      <a:cubicBezTo>
                        <a:pt x="2747" y="0"/>
                        <a:pt x="2390" y="48"/>
                        <a:pt x="2347" y="65"/>
                      </a:cubicBezTo>
                      <a:cubicBezTo>
                        <a:pt x="2019" y="195"/>
                        <a:pt x="1745" y="380"/>
                        <a:pt x="1468" y="600"/>
                      </a:cubicBezTo>
                      <a:cubicBezTo>
                        <a:pt x="892" y="1058"/>
                        <a:pt x="393" y="1612"/>
                        <a:pt x="1" y="2234"/>
                      </a:cubicBezTo>
                      <a:cubicBezTo>
                        <a:pt x="452" y="2041"/>
                        <a:pt x="928" y="1957"/>
                        <a:pt x="1408" y="1957"/>
                      </a:cubicBezTo>
                      <a:cubicBezTo>
                        <a:pt x="2359" y="1957"/>
                        <a:pt x="3324" y="2287"/>
                        <a:pt x="4143" y="2760"/>
                      </a:cubicBezTo>
                      <a:cubicBezTo>
                        <a:pt x="4779" y="3127"/>
                        <a:pt x="5353" y="3605"/>
                        <a:pt x="6032" y="3881"/>
                      </a:cubicBezTo>
                      <a:cubicBezTo>
                        <a:pt x="6144" y="3208"/>
                        <a:pt x="5663" y="2568"/>
                        <a:pt x="5101" y="2177"/>
                      </a:cubicBezTo>
                      <a:cubicBezTo>
                        <a:pt x="4641" y="1856"/>
                        <a:pt x="4108" y="1638"/>
                        <a:pt x="3555" y="1542"/>
                      </a:cubicBezTo>
                      <a:cubicBezTo>
                        <a:pt x="4138" y="1528"/>
                        <a:pt x="4721" y="1515"/>
                        <a:pt x="5303" y="1501"/>
                      </a:cubicBezTo>
                      <a:cubicBezTo>
                        <a:pt x="5379" y="1499"/>
                        <a:pt x="5465" y="1492"/>
                        <a:pt x="5511" y="1432"/>
                      </a:cubicBezTo>
                      <a:cubicBezTo>
                        <a:pt x="5588" y="1330"/>
                        <a:pt x="5481" y="1193"/>
                        <a:pt x="5379" y="1116"/>
                      </a:cubicBezTo>
                      <a:cubicBezTo>
                        <a:pt x="5009" y="838"/>
                        <a:pt x="4580" y="642"/>
                        <a:pt x="4129" y="534"/>
                      </a:cubicBezTo>
                      <a:cubicBezTo>
                        <a:pt x="3859" y="470"/>
                        <a:pt x="3581" y="437"/>
                        <a:pt x="3303" y="437"/>
                      </a:cubicBezTo>
                      <a:cubicBezTo>
                        <a:pt x="2940" y="437"/>
                        <a:pt x="2577" y="493"/>
                        <a:pt x="2232" y="608"/>
                      </a:cubicBezTo>
                      <a:cubicBezTo>
                        <a:pt x="2539" y="464"/>
                        <a:pt x="2825" y="275"/>
                        <a:pt x="3078" y="49"/>
                      </a:cubicBezTo>
                      <a:cubicBezTo>
                        <a:pt x="3119" y="13"/>
                        <a:pt x="3055" y="0"/>
                        <a:pt x="2950" y="0"/>
                      </a:cubicBezTo>
                      <a:close/>
                    </a:path>
                  </a:pathLst>
                </a:custGeom>
                <a:solidFill>
                  <a:srgbClr val="0077F7">
                    <a:alpha val="2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754;p41"/>
                <p:cNvSpPr/>
                <p:nvPr/>
              </p:nvSpPr>
              <p:spPr>
                <a:xfrm>
                  <a:off x="6575006" y="471666"/>
                  <a:ext cx="293137" cy="272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6" h="2887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85" y="872"/>
                        <a:pt x="1793" y="1994"/>
                        <a:pt x="2810" y="2810"/>
                      </a:cubicBezTo>
                      <a:cubicBezTo>
                        <a:pt x="2858" y="2848"/>
                        <a:pt x="2918" y="2886"/>
                        <a:pt x="2975" y="2886"/>
                      </a:cubicBezTo>
                      <a:cubicBezTo>
                        <a:pt x="2994" y="2886"/>
                        <a:pt x="3013" y="2882"/>
                        <a:pt x="3031" y="2872"/>
                      </a:cubicBezTo>
                      <a:cubicBezTo>
                        <a:pt x="3106" y="2829"/>
                        <a:pt x="3102" y="2721"/>
                        <a:pt x="3083" y="2637"/>
                      </a:cubicBezTo>
                      <a:cubicBezTo>
                        <a:pt x="2957" y="2056"/>
                        <a:pt x="2658" y="1521"/>
                        <a:pt x="2253" y="1089"/>
                      </a:cubicBezTo>
                      <a:cubicBezTo>
                        <a:pt x="1927" y="741"/>
                        <a:pt x="1646" y="590"/>
                        <a:pt x="1229" y="369"/>
                      </a:cubicBezTo>
                      <a:cubicBezTo>
                        <a:pt x="848" y="168"/>
                        <a:pt x="428" y="42"/>
                        <a:pt x="0" y="1"/>
                      </a:cubicBezTo>
                      <a:close/>
                    </a:path>
                  </a:pathLst>
                </a:custGeom>
                <a:solidFill>
                  <a:srgbClr val="0077F7">
                    <a:alpha val="2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755;p41"/>
                <p:cNvSpPr/>
                <p:nvPr/>
              </p:nvSpPr>
              <p:spPr>
                <a:xfrm>
                  <a:off x="4617560" y="1020951"/>
                  <a:ext cx="433862" cy="544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1" h="4697" extrusionOk="0">
                      <a:moveTo>
                        <a:pt x="1782" y="0"/>
                      </a:moveTo>
                      <a:cubicBezTo>
                        <a:pt x="1759" y="0"/>
                        <a:pt x="1736" y="5"/>
                        <a:pt x="1712" y="14"/>
                      </a:cubicBezTo>
                      <a:cubicBezTo>
                        <a:pt x="1577" y="68"/>
                        <a:pt x="1554" y="246"/>
                        <a:pt x="1548" y="391"/>
                      </a:cubicBezTo>
                      <a:cubicBezTo>
                        <a:pt x="1516" y="1038"/>
                        <a:pt x="1377" y="1679"/>
                        <a:pt x="1138" y="2281"/>
                      </a:cubicBezTo>
                      <a:cubicBezTo>
                        <a:pt x="1236" y="1947"/>
                        <a:pt x="1400" y="1180"/>
                        <a:pt x="1188" y="859"/>
                      </a:cubicBezTo>
                      <a:cubicBezTo>
                        <a:pt x="1089" y="707"/>
                        <a:pt x="1016" y="648"/>
                        <a:pt x="964" y="648"/>
                      </a:cubicBezTo>
                      <a:cubicBezTo>
                        <a:pt x="819" y="648"/>
                        <a:pt x="831" y="1112"/>
                        <a:pt x="851" y="1342"/>
                      </a:cubicBezTo>
                      <a:cubicBezTo>
                        <a:pt x="915" y="2071"/>
                        <a:pt x="768" y="2582"/>
                        <a:pt x="462" y="3239"/>
                      </a:cubicBezTo>
                      <a:cubicBezTo>
                        <a:pt x="320" y="3544"/>
                        <a:pt x="1" y="3900"/>
                        <a:pt x="374" y="3959"/>
                      </a:cubicBezTo>
                      <a:cubicBezTo>
                        <a:pt x="388" y="3961"/>
                        <a:pt x="402" y="3962"/>
                        <a:pt x="417" y="3962"/>
                      </a:cubicBezTo>
                      <a:cubicBezTo>
                        <a:pt x="650" y="3962"/>
                        <a:pt x="1032" y="3716"/>
                        <a:pt x="1306" y="3716"/>
                      </a:cubicBezTo>
                      <a:cubicBezTo>
                        <a:pt x="1312" y="3716"/>
                        <a:pt x="1317" y="3717"/>
                        <a:pt x="1323" y="3717"/>
                      </a:cubicBezTo>
                      <a:cubicBezTo>
                        <a:pt x="1685" y="3731"/>
                        <a:pt x="2045" y="3861"/>
                        <a:pt x="2310" y="4112"/>
                      </a:cubicBezTo>
                      <a:cubicBezTo>
                        <a:pt x="2535" y="4324"/>
                        <a:pt x="2714" y="4616"/>
                        <a:pt x="3013" y="4697"/>
                      </a:cubicBezTo>
                      <a:cubicBezTo>
                        <a:pt x="3128" y="4184"/>
                        <a:pt x="2798" y="3611"/>
                        <a:pt x="2297" y="3452"/>
                      </a:cubicBezTo>
                      <a:lnTo>
                        <a:pt x="2297" y="3452"/>
                      </a:lnTo>
                      <a:cubicBezTo>
                        <a:pt x="2789" y="3605"/>
                        <a:pt x="3271" y="3794"/>
                        <a:pt x="3737" y="4015"/>
                      </a:cubicBezTo>
                      <a:cubicBezTo>
                        <a:pt x="3741" y="3641"/>
                        <a:pt x="3560" y="3268"/>
                        <a:pt x="3262" y="3040"/>
                      </a:cubicBezTo>
                      <a:cubicBezTo>
                        <a:pt x="3050" y="2878"/>
                        <a:pt x="2783" y="2792"/>
                        <a:pt x="2517" y="2792"/>
                      </a:cubicBezTo>
                      <a:cubicBezTo>
                        <a:pt x="2408" y="2792"/>
                        <a:pt x="2299" y="2806"/>
                        <a:pt x="2194" y="2836"/>
                      </a:cubicBezTo>
                      <a:lnTo>
                        <a:pt x="3085" y="2451"/>
                      </a:lnTo>
                      <a:cubicBezTo>
                        <a:pt x="3148" y="2425"/>
                        <a:pt x="3218" y="2387"/>
                        <a:pt x="3230" y="2320"/>
                      </a:cubicBezTo>
                      <a:cubicBezTo>
                        <a:pt x="3249" y="2219"/>
                        <a:pt x="3135" y="2175"/>
                        <a:pt x="3022" y="2175"/>
                      </a:cubicBezTo>
                      <a:cubicBezTo>
                        <a:pt x="2987" y="2175"/>
                        <a:pt x="2952" y="2179"/>
                        <a:pt x="2922" y="2187"/>
                      </a:cubicBezTo>
                      <a:cubicBezTo>
                        <a:pt x="2274" y="2352"/>
                        <a:pt x="1669" y="2686"/>
                        <a:pt x="1184" y="3144"/>
                      </a:cubicBezTo>
                      <a:cubicBezTo>
                        <a:pt x="1726" y="2303"/>
                        <a:pt x="2292" y="1345"/>
                        <a:pt x="2091" y="365"/>
                      </a:cubicBezTo>
                      <a:cubicBezTo>
                        <a:pt x="2057" y="197"/>
                        <a:pt x="1934" y="0"/>
                        <a:pt x="17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9" name="Google Shape;756;p41"/>
                <p:cNvGrpSpPr/>
                <p:nvPr/>
              </p:nvGrpSpPr>
              <p:grpSpPr>
                <a:xfrm>
                  <a:off x="663624" y="1728297"/>
                  <a:ext cx="3572842" cy="2948844"/>
                  <a:chOff x="663624" y="1728297"/>
                  <a:chExt cx="3572842" cy="2948844"/>
                </a:xfrm>
              </p:grpSpPr>
              <p:sp>
                <p:nvSpPr>
                  <p:cNvPr id="207" name="Google Shape;757;p41"/>
                  <p:cNvSpPr/>
                  <p:nvPr/>
                </p:nvSpPr>
                <p:spPr>
                  <a:xfrm>
                    <a:off x="663624" y="1728297"/>
                    <a:ext cx="3572842" cy="29487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07" h="25425" extrusionOk="0">
                        <a:moveTo>
                          <a:pt x="30316" y="1"/>
                        </a:moveTo>
                        <a:cubicBezTo>
                          <a:pt x="30189" y="1"/>
                          <a:pt x="28062" y="1763"/>
                          <a:pt x="27875" y="1926"/>
                        </a:cubicBezTo>
                        <a:cubicBezTo>
                          <a:pt x="27139" y="2570"/>
                          <a:pt x="26538" y="3328"/>
                          <a:pt x="25991" y="4148"/>
                        </a:cubicBezTo>
                        <a:cubicBezTo>
                          <a:pt x="24776" y="5964"/>
                          <a:pt x="24652" y="7899"/>
                          <a:pt x="24333" y="9989"/>
                        </a:cubicBezTo>
                        <a:cubicBezTo>
                          <a:pt x="24015" y="12078"/>
                          <a:pt x="23566" y="14174"/>
                          <a:pt x="22634" y="16084"/>
                        </a:cubicBezTo>
                        <a:cubicBezTo>
                          <a:pt x="21437" y="18537"/>
                          <a:pt x="19532" y="20576"/>
                          <a:pt x="17173" y="21951"/>
                        </a:cubicBezTo>
                        <a:cubicBezTo>
                          <a:pt x="15261" y="23063"/>
                          <a:pt x="13100" y="23726"/>
                          <a:pt x="10900" y="23930"/>
                        </a:cubicBezTo>
                        <a:cubicBezTo>
                          <a:pt x="10209" y="23994"/>
                          <a:pt x="9489" y="24035"/>
                          <a:pt x="8762" y="24035"/>
                        </a:cubicBezTo>
                        <a:cubicBezTo>
                          <a:pt x="7245" y="24035"/>
                          <a:pt x="5698" y="23858"/>
                          <a:pt x="4327" y="23352"/>
                        </a:cubicBezTo>
                        <a:cubicBezTo>
                          <a:pt x="3662" y="23107"/>
                          <a:pt x="3031" y="22731"/>
                          <a:pt x="2587" y="22181"/>
                        </a:cubicBezTo>
                        <a:cubicBezTo>
                          <a:pt x="2141" y="21630"/>
                          <a:pt x="1903" y="20889"/>
                          <a:pt x="2056" y="20198"/>
                        </a:cubicBezTo>
                        <a:cubicBezTo>
                          <a:pt x="2213" y="19493"/>
                          <a:pt x="2747" y="19006"/>
                          <a:pt x="3430" y="18867"/>
                        </a:cubicBezTo>
                        <a:cubicBezTo>
                          <a:pt x="3235" y="18328"/>
                          <a:pt x="3003" y="17805"/>
                          <a:pt x="2718" y="17309"/>
                        </a:cubicBezTo>
                        <a:cubicBezTo>
                          <a:pt x="2582" y="17338"/>
                          <a:pt x="2415" y="17466"/>
                          <a:pt x="2297" y="17540"/>
                        </a:cubicBezTo>
                        <a:cubicBezTo>
                          <a:pt x="678" y="18542"/>
                          <a:pt x="0" y="20906"/>
                          <a:pt x="978" y="22569"/>
                        </a:cubicBezTo>
                        <a:cubicBezTo>
                          <a:pt x="1771" y="23918"/>
                          <a:pt x="3331" y="24622"/>
                          <a:pt x="4853" y="24991"/>
                        </a:cubicBezTo>
                        <a:cubicBezTo>
                          <a:pt x="6083" y="25291"/>
                          <a:pt x="7346" y="25425"/>
                          <a:pt x="8613" y="25425"/>
                        </a:cubicBezTo>
                        <a:cubicBezTo>
                          <a:pt x="9939" y="25425"/>
                          <a:pt x="11270" y="25278"/>
                          <a:pt x="12571" y="25019"/>
                        </a:cubicBezTo>
                        <a:cubicBezTo>
                          <a:pt x="15720" y="24391"/>
                          <a:pt x="19146" y="23100"/>
                          <a:pt x="21290" y="20628"/>
                        </a:cubicBezTo>
                        <a:cubicBezTo>
                          <a:pt x="23385" y="18214"/>
                          <a:pt x="24808" y="15223"/>
                          <a:pt x="25352" y="12076"/>
                        </a:cubicBezTo>
                        <a:cubicBezTo>
                          <a:pt x="25474" y="11374"/>
                          <a:pt x="25572" y="10672"/>
                          <a:pt x="25651" y="9965"/>
                        </a:cubicBezTo>
                        <a:cubicBezTo>
                          <a:pt x="25782" y="8772"/>
                          <a:pt x="25907" y="7506"/>
                          <a:pt x="26287" y="6338"/>
                        </a:cubicBezTo>
                        <a:cubicBezTo>
                          <a:pt x="26334" y="6197"/>
                          <a:pt x="26385" y="6058"/>
                          <a:pt x="26440" y="5921"/>
                        </a:cubicBezTo>
                        <a:cubicBezTo>
                          <a:pt x="26878" y="4841"/>
                          <a:pt x="27601" y="3885"/>
                          <a:pt x="28384" y="3027"/>
                        </a:cubicBezTo>
                        <a:cubicBezTo>
                          <a:pt x="28609" y="2780"/>
                          <a:pt x="30806" y="898"/>
                          <a:pt x="30797" y="882"/>
                        </a:cubicBezTo>
                        <a:cubicBezTo>
                          <a:pt x="30638" y="589"/>
                          <a:pt x="30479" y="296"/>
                          <a:pt x="30321" y="3"/>
                        </a:cubicBezTo>
                        <a:cubicBezTo>
                          <a:pt x="30320" y="2"/>
                          <a:pt x="30318" y="1"/>
                          <a:pt x="3031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758;p41"/>
                  <p:cNvSpPr/>
                  <p:nvPr/>
                </p:nvSpPr>
                <p:spPr>
                  <a:xfrm>
                    <a:off x="663624" y="1728297"/>
                    <a:ext cx="3572842" cy="29487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07" h="25425" extrusionOk="0">
                        <a:moveTo>
                          <a:pt x="30316" y="1"/>
                        </a:moveTo>
                        <a:cubicBezTo>
                          <a:pt x="30189" y="1"/>
                          <a:pt x="28062" y="1763"/>
                          <a:pt x="27875" y="1926"/>
                        </a:cubicBezTo>
                        <a:cubicBezTo>
                          <a:pt x="27139" y="2570"/>
                          <a:pt x="26538" y="3328"/>
                          <a:pt x="25991" y="4148"/>
                        </a:cubicBezTo>
                        <a:cubicBezTo>
                          <a:pt x="24776" y="5964"/>
                          <a:pt x="24652" y="7899"/>
                          <a:pt x="24333" y="9989"/>
                        </a:cubicBezTo>
                        <a:cubicBezTo>
                          <a:pt x="24015" y="12078"/>
                          <a:pt x="23566" y="14174"/>
                          <a:pt x="22634" y="16084"/>
                        </a:cubicBezTo>
                        <a:cubicBezTo>
                          <a:pt x="21437" y="18537"/>
                          <a:pt x="19532" y="20576"/>
                          <a:pt x="17173" y="21951"/>
                        </a:cubicBezTo>
                        <a:cubicBezTo>
                          <a:pt x="15261" y="23063"/>
                          <a:pt x="13100" y="23726"/>
                          <a:pt x="10900" y="23930"/>
                        </a:cubicBezTo>
                        <a:cubicBezTo>
                          <a:pt x="10209" y="23994"/>
                          <a:pt x="9489" y="24035"/>
                          <a:pt x="8762" y="24035"/>
                        </a:cubicBezTo>
                        <a:cubicBezTo>
                          <a:pt x="7245" y="24035"/>
                          <a:pt x="5698" y="23858"/>
                          <a:pt x="4327" y="23352"/>
                        </a:cubicBezTo>
                        <a:cubicBezTo>
                          <a:pt x="3662" y="23107"/>
                          <a:pt x="3031" y="22731"/>
                          <a:pt x="2587" y="22181"/>
                        </a:cubicBezTo>
                        <a:cubicBezTo>
                          <a:pt x="2141" y="21630"/>
                          <a:pt x="1903" y="20889"/>
                          <a:pt x="2056" y="20198"/>
                        </a:cubicBezTo>
                        <a:cubicBezTo>
                          <a:pt x="2213" y="19493"/>
                          <a:pt x="2747" y="19006"/>
                          <a:pt x="3430" y="18867"/>
                        </a:cubicBezTo>
                        <a:cubicBezTo>
                          <a:pt x="3235" y="18328"/>
                          <a:pt x="3003" y="17805"/>
                          <a:pt x="2718" y="17309"/>
                        </a:cubicBezTo>
                        <a:cubicBezTo>
                          <a:pt x="2582" y="17338"/>
                          <a:pt x="2415" y="17466"/>
                          <a:pt x="2297" y="17540"/>
                        </a:cubicBezTo>
                        <a:cubicBezTo>
                          <a:pt x="678" y="18542"/>
                          <a:pt x="0" y="20906"/>
                          <a:pt x="978" y="22569"/>
                        </a:cubicBezTo>
                        <a:cubicBezTo>
                          <a:pt x="1771" y="23918"/>
                          <a:pt x="3331" y="24622"/>
                          <a:pt x="4853" y="24991"/>
                        </a:cubicBezTo>
                        <a:cubicBezTo>
                          <a:pt x="6083" y="25291"/>
                          <a:pt x="7346" y="25425"/>
                          <a:pt x="8613" y="25425"/>
                        </a:cubicBezTo>
                        <a:cubicBezTo>
                          <a:pt x="9939" y="25425"/>
                          <a:pt x="11270" y="25278"/>
                          <a:pt x="12571" y="25019"/>
                        </a:cubicBezTo>
                        <a:cubicBezTo>
                          <a:pt x="15720" y="24391"/>
                          <a:pt x="19146" y="23100"/>
                          <a:pt x="21290" y="20628"/>
                        </a:cubicBezTo>
                        <a:cubicBezTo>
                          <a:pt x="23385" y="18214"/>
                          <a:pt x="24808" y="15223"/>
                          <a:pt x="25352" y="12076"/>
                        </a:cubicBezTo>
                        <a:cubicBezTo>
                          <a:pt x="25474" y="11374"/>
                          <a:pt x="25572" y="10672"/>
                          <a:pt x="25651" y="9965"/>
                        </a:cubicBezTo>
                        <a:cubicBezTo>
                          <a:pt x="25782" y="8772"/>
                          <a:pt x="25907" y="7506"/>
                          <a:pt x="26287" y="6338"/>
                        </a:cubicBezTo>
                        <a:cubicBezTo>
                          <a:pt x="26334" y="6197"/>
                          <a:pt x="26385" y="6058"/>
                          <a:pt x="26440" y="5921"/>
                        </a:cubicBezTo>
                        <a:cubicBezTo>
                          <a:pt x="26878" y="4841"/>
                          <a:pt x="27601" y="3885"/>
                          <a:pt x="28384" y="3027"/>
                        </a:cubicBezTo>
                        <a:cubicBezTo>
                          <a:pt x="28609" y="2780"/>
                          <a:pt x="30806" y="898"/>
                          <a:pt x="30797" y="882"/>
                        </a:cubicBezTo>
                        <a:cubicBezTo>
                          <a:pt x="30638" y="589"/>
                          <a:pt x="30479" y="296"/>
                          <a:pt x="30321" y="3"/>
                        </a:cubicBezTo>
                        <a:cubicBezTo>
                          <a:pt x="30320" y="2"/>
                          <a:pt x="30318" y="1"/>
                          <a:pt x="30316" y="1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42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759;p41"/>
                  <p:cNvSpPr/>
                  <p:nvPr/>
                </p:nvSpPr>
                <p:spPr>
                  <a:xfrm>
                    <a:off x="1151995" y="1781183"/>
                    <a:ext cx="3083427" cy="28959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87" h="24970" extrusionOk="0">
                        <a:moveTo>
                          <a:pt x="26331" y="0"/>
                        </a:moveTo>
                        <a:cubicBezTo>
                          <a:pt x="24291" y="1692"/>
                          <a:pt x="22341" y="3382"/>
                          <a:pt x="21451" y="5967"/>
                        </a:cubicBezTo>
                        <a:cubicBezTo>
                          <a:pt x="21055" y="7112"/>
                          <a:pt x="21063" y="8385"/>
                          <a:pt x="20888" y="9581"/>
                        </a:cubicBezTo>
                        <a:cubicBezTo>
                          <a:pt x="20542" y="11940"/>
                          <a:pt x="19923" y="14275"/>
                          <a:pt x="18860" y="16410"/>
                        </a:cubicBezTo>
                        <a:cubicBezTo>
                          <a:pt x="18090" y="17952"/>
                          <a:pt x="17083" y="19386"/>
                          <a:pt x="15840" y="20583"/>
                        </a:cubicBezTo>
                        <a:cubicBezTo>
                          <a:pt x="14565" y="21809"/>
                          <a:pt x="13129" y="22616"/>
                          <a:pt x="11502" y="23285"/>
                        </a:cubicBezTo>
                        <a:cubicBezTo>
                          <a:pt x="10330" y="23766"/>
                          <a:pt x="9106" y="24121"/>
                          <a:pt x="7860" y="24353"/>
                        </a:cubicBezTo>
                        <a:cubicBezTo>
                          <a:pt x="6607" y="24586"/>
                          <a:pt x="5333" y="24695"/>
                          <a:pt x="4060" y="24695"/>
                        </a:cubicBezTo>
                        <a:cubicBezTo>
                          <a:pt x="3970" y="24695"/>
                          <a:pt x="3880" y="24694"/>
                          <a:pt x="3790" y="24693"/>
                        </a:cubicBezTo>
                        <a:cubicBezTo>
                          <a:pt x="2519" y="24677"/>
                          <a:pt x="1258" y="24372"/>
                          <a:pt x="1" y="24353"/>
                        </a:cubicBezTo>
                        <a:lnTo>
                          <a:pt x="1" y="24353"/>
                        </a:lnTo>
                        <a:cubicBezTo>
                          <a:pt x="634" y="24606"/>
                          <a:pt x="1340" y="24678"/>
                          <a:pt x="2013" y="24761"/>
                        </a:cubicBezTo>
                        <a:cubicBezTo>
                          <a:pt x="2776" y="24857"/>
                          <a:pt x="3540" y="24964"/>
                          <a:pt x="4311" y="24969"/>
                        </a:cubicBezTo>
                        <a:cubicBezTo>
                          <a:pt x="4340" y="24969"/>
                          <a:pt x="4369" y="24969"/>
                          <a:pt x="4398" y="24969"/>
                        </a:cubicBezTo>
                        <a:cubicBezTo>
                          <a:pt x="5728" y="24969"/>
                          <a:pt x="7057" y="24822"/>
                          <a:pt x="8360" y="24563"/>
                        </a:cubicBezTo>
                        <a:cubicBezTo>
                          <a:pt x="11509" y="23935"/>
                          <a:pt x="14935" y="22644"/>
                          <a:pt x="17079" y="20172"/>
                        </a:cubicBezTo>
                        <a:cubicBezTo>
                          <a:pt x="19174" y="17758"/>
                          <a:pt x="20597" y="14767"/>
                          <a:pt x="21141" y="11620"/>
                        </a:cubicBezTo>
                        <a:cubicBezTo>
                          <a:pt x="21263" y="10918"/>
                          <a:pt x="21361" y="10216"/>
                          <a:pt x="21440" y="9509"/>
                        </a:cubicBezTo>
                        <a:cubicBezTo>
                          <a:pt x="21571" y="8316"/>
                          <a:pt x="21696" y="7050"/>
                          <a:pt x="22076" y="5882"/>
                        </a:cubicBezTo>
                        <a:cubicBezTo>
                          <a:pt x="22123" y="5741"/>
                          <a:pt x="22174" y="5602"/>
                          <a:pt x="22229" y="5465"/>
                        </a:cubicBezTo>
                        <a:cubicBezTo>
                          <a:pt x="22667" y="4385"/>
                          <a:pt x="23390" y="3429"/>
                          <a:pt x="24173" y="2571"/>
                        </a:cubicBezTo>
                        <a:cubicBezTo>
                          <a:pt x="24537" y="2172"/>
                          <a:pt x="24987" y="1832"/>
                          <a:pt x="25393" y="1477"/>
                        </a:cubicBezTo>
                        <a:cubicBezTo>
                          <a:pt x="25649" y="1253"/>
                          <a:pt x="25903" y="1028"/>
                          <a:pt x="26161" y="806"/>
                        </a:cubicBezTo>
                        <a:cubicBezTo>
                          <a:pt x="26535" y="485"/>
                          <a:pt x="26587" y="478"/>
                          <a:pt x="26331" y="0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424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00" name="Google Shape;760;p41"/>
                <p:cNvSpPr/>
                <p:nvPr/>
              </p:nvSpPr>
              <p:spPr>
                <a:xfrm>
                  <a:off x="817059" y="3837580"/>
                  <a:ext cx="442793" cy="63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8" h="5489" extrusionOk="0">
                      <a:moveTo>
                        <a:pt x="1758" y="1"/>
                      </a:moveTo>
                      <a:cubicBezTo>
                        <a:pt x="709" y="429"/>
                        <a:pt x="0" y="1571"/>
                        <a:pt x="84" y="2700"/>
                      </a:cubicBezTo>
                      <a:cubicBezTo>
                        <a:pt x="229" y="4657"/>
                        <a:pt x="2163" y="5285"/>
                        <a:pt x="3818" y="5489"/>
                      </a:cubicBezTo>
                      <a:cubicBezTo>
                        <a:pt x="3598" y="5462"/>
                        <a:pt x="3219" y="5244"/>
                        <a:pt x="3004" y="5165"/>
                      </a:cubicBezTo>
                      <a:cubicBezTo>
                        <a:pt x="2339" y="4920"/>
                        <a:pt x="1708" y="4544"/>
                        <a:pt x="1264" y="3994"/>
                      </a:cubicBezTo>
                      <a:cubicBezTo>
                        <a:pt x="818" y="3443"/>
                        <a:pt x="580" y="2702"/>
                        <a:pt x="733" y="2011"/>
                      </a:cubicBezTo>
                      <a:cubicBezTo>
                        <a:pt x="890" y="1306"/>
                        <a:pt x="1424" y="819"/>
                        <a:pt x="2107" y="680"/>
                      </a:cubicBezTo>
                      <a:lnTo>
                        <a:pt x="2107" y="680"/>
                      </a:lnTo>
                      <a:cubicBezTo>
                        <a:pt x="2106" y="680"/>
                        <a:pt x="2106" y="680"/>
                        <a:pt x="2106" y="680"/>
                      </a:cubicBezTo>
                      <a:cubicBezTo>
                        <a:pt x="2074" y="680"/>
                        <a:pt x="1778" y="51"/>
                        <a:pt x="1758" y="1"/>
                      </a:cubicBezTo>
                      <a:close/>
                    </a:path>
                  </a:pathLst>
                </a:custGeom>
                <a:solidFill>
                  <a:srgbClr val="191919">
                    <a:alpha val="342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761;p41"/>
                <p:cNvSpPr/>
                <p:nvPr/>
              </p:nvSpPr>
              <p:spPr>
                <a:xfrm>
                  <a:off x="880613" y="3694696"/>
                  <a:ext cx="206667" cy="262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" h="2260" extrusionOk="0">
                      <a:moveTo>
                        <a:pt x="849" y="1"/>
                      </a:moveTo>
                      <a:cubicBezTo>
                        <a:pt x="585" y="239"/>
                        <a:pt x="317" y="448"/>
                        <a:pt x="41" y="673"/>
                      </a:cubicBezTo>
                      <a:cubicBezTo>
                        <a:pt x="38" y="675"/>
                        <a:pt x="36" y="678"/>
                        <a:pt x="34" y="679"/>
                      </a:cubicBezTo>
                      <a:cubicBezTo>
                        <a:pt x="20" y="691"/>
                        <a:pt x="6" y="705"/>
                        <a:pt x="3" y="722"/>
                      </a:cubicBezTo>
                      <a:cubicBezTo>
                        <a:pt x="1" y="737"/>
                        <a:pt x="8" y="752"/>
                        <a:pt x="15" y="767"/>
                      </a:cubicBezTo>
                      <a:cubicBezTo>
                        <a:pt x="234" y="1200"/>
                        <a:pt x="472" y="1629"/>
                        <a:pt x="723" y="2047"/>
                      </a:cubicBezTo>
                      <a:cubicBezTo>
                        <a:pt x="804" y="2184"/>
                        <a:pt x="951" y="2259"/>
                        <a:pt x="1104" y="2259"/>
                      </a:cubicBezTo>
                      <a:cubicBezTo>
                        <a:pt x="1148" y="2259"/>
                        <a:pt x="1192" y="2253"/>
                        <a:pt x="1235" y="2241"/>
                      </a:cubicBezTo>
                      <a:cubicBezTo>
                        <a:pt x="1415" y="2188"/>
                        <a:pt x="1600" y="2145"/>
                        <a:pt x="1781" y="2095"/>
                      </a:cubicBezTo>
                      <a:cubicBezTo>
                        <a:pt x="1563" y="1358"/>
                        <a:pt x="1334" y="598"/>
                        <a:pt x="84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762;p41"/>
                <p:cNvSpPr/>
                <p:nvPr/>
              </p:nvSpPr>
              <p:spPr>
                <a:xfrm>
                  <a:off x="4057168" y="1696984"/>
                  <a:ext cx="213046" cy="231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7" h="1992" extrusionOk="0">
                      <a:moveTo>
                        <a:pt x="1150" y="1"/>
                      </a:moveTo>
                      <a:lnTo>
                        <a:pt x="1150" y="1"/>
                      </a:lnTo>
                      <a:cubicBezTo>
                        <a:pt x="1174" y="43"/>
                        <a:pt x="1" y="734"/>
                        <a:pt x="8" y="752"/>
                      </a:cubicBezTo>
                      <a:cubicBezTo>
                        <a:pt x="210" y="1231"/>
                        <a:pt x="386" y="1667"/>
                        <a:pt x="825" y="1991"/>
                      </a:cubicBezTo>
                      <a:cubicBezTo>
                        <a:pt x="826" y="1991"/>
                        <a:pt x="826" y="1991"/>
                        <a:pt x="827" y="1991"/>
                      </a:cubicBezTo>
                      <a:cubicBezTo>
                        <a:pt x="841" y="1991"/>
                        <a:pt x="902" y="1947"/>
                        <a:pt x="986" y="1879"/>
                      </a:cubicBezTo>
                      <a:cubicBezTo>
                        <a:pt x="1273" y="1649"/>
                        <a:pt x="1837" y="1144"/>
                        <a:pt x="1808" y="1108"/>
                      </a:cubicBezTo>
                      <a:cubicBezTo>
                        <a:pt x="1539" y="781"/>
                        <a:pt x="1363" y="371"/>
                        <a:pt x="11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3" name="Google Shape;763;p41"/>
                <p:cNvGrpSpPr/>
                <p:nvPr/>
              </p:nvGrpSpPr>
              <p:grpSpPr>
                <a:xfrm>
                  <a:off x="4104254" y="1406692"/>
                  <a:ext cx="628700" cy="472260"/>
                  <a:chOff x="4104254" y="1406692"/>
                  <a:chExt cx="628700" cy="472260"/>
                </a:xfrm>
              </p:grpSpPr>
              <p:sp>
                <p:nvSpPr>
                  <p:cNvPr id="205" name="Google Shape;764;p41"/>
                  <p:cNvSpPr/>
                  <p:nvPr/>
                </p:nvSpPr>
                <p:spPr>
                  <a:xfrm>
                    <a:off x="4104254" y="1406692"/>
                    <a:ext cx="628700" cy="472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1" h="4072" extrusionOk="0">
                        <a:moveTo>
                          <a:pt x="4872" y="0"/>
                        </a:moveTo>
                        <a:cubicBezTo>
                          <a:pt x="4830" y="0"/>
                          <a:pt x="4789" y="20"/>
                          <a:pt x="4750" y="41"/>
                        </a:cubicBezTo>
                        <a:cubicBezTo>
                          <a:pt x="3296" y="817"/>
                          <a:pt x="1841" y="1591"/>
                          <a:pt x="388" y="2367"/>
                        </a:cubicBezTo>
                        <a:cubicBezTo>
                          <a:pt x="1" y="2573"/>
                          <a:pt x="401" y="3243"/>
                          <a:pt x="571" y="3503"/>
                        </a:cubicBezTo>
                        <a:cubicBezTo>
                          <a:pt x="720" y="3731"/>
                          <a:pt x="948" y="4071"/>
                          <a:pt x="1221" y="4071"/>
                        </a:cubicBezTo>
                        <a:cubicBezTo>
                          <a:pt x="1297" y="4071"/>
                          <a:pt x="1376" y="4045"/>
                          <a:pt x="1458" y="3983"/>
                        </a:cubicBezTo>
                        <a:cubicBezTo>
                          <a:pt x="2788" y="2979"/>
                          <a:pt x="4079" y="1921"/>
                          <a:pt x="5312" y="799"/>
                        </a:cubicBezTo>
                        <a:cubicBezTo>
                          <a:pt x="5347" y="768"/>
                          <a:pt x="5383" y="734"/>
                          <a:pt x="5397" y="689"/>
                        </a:cubicBezTo>
                        <a:cubicBezTo>
                          <a:pt x="5421" y="618"/>
                          <a:pt x="5382" y="542"/>
                          <a:pt x="5340" y="478"/>
                        </a:cubicBezTo>
                        <a:cubicBezTo>
                          <a:pt x="5245" y="329"/>
                          <a:pt x="5131" y="192"/>
                          <a:pt x="5001" y="71"/>
                        </a:cubicBezTo>
                        <a:cubicBezTo>
                          <a:pt x="4998" y="68"/>
                          <a:pt x="4996" y="66"/>
                          <a:pt x="4993" y="64"/>
                        </a:cubicBezTo>
                        <a:cubicBezTo>
                          <a:pt x="4963" y="37"/>
                          <a:pt x="4932" y="9"/>
                          <a:pt x="4893" y="2"/>
                        </a:cubicBezTo>
                        <a:cubicBezTo>
                          <a:pt x="4886" y="1"/>
                          <a:pt x="4879" y="0"/>
                          <a:pt x="487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765;p41"/>
                  <p:cNvSpPr/>
                  <p:nvPr/>
                </p:nvSpPr>
                <p:spPr>
                  <a:xfrm>
                    <a:off x="4104254" y="1406692"/>
                    <a:ext cx="628700" cy="472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1" h="4072" extrusionOk="0">
                        <a:moveTo>
                          <a:pt x="4872" y="0"/>
                        </a:moveTo>
                        <a:cubicBezTo>
                          <a:pt x="4830" y="0"/>
                          <a:pt x="4789" y="20"/>
                          <a:pt x="4750" y="41"/>
                        </a:cubicBezTo>
                        <a:cubicBezTo>
                          <a:pt x="3296" y="817"/>
                          <a:pt x="1841" y="1591"/>
                          <a:pt x="388" y="2367"/>
                        </a:cubicBezTo>
                        <a:cubicBezTo>
                          <a:pt x="1" y="2573"/>
                          <a:pt x="401" y="3243"/>
                          <a:pt x="571" y="3503"/>
                        </a:cubicBezTo>
                        <a:cubicBezTo>
                          <a:pt x="720" y="3731"/>
                          <a:pt x="948" y="4071"/>
                          <a:pt x="1221" y="4071"/>
                        </a:cubicBezTo>
                        <a:cubicBezTo>
                          <a:pt x="1297" y="4071"/>
                          <a:pt x="1376" y="4045"/>
                          <a:pt x="1458" y="3983"/>
                        </a:cubicBezTo>
                        <a:cubicBezTo>
                          <a:pt x="2788" y="2979"/>
                          <a:pt x="4079" y="1921"/>
                          <a:pt x="5312" y="799"/>
                        </a:cubicBezTo>
                        <a:cubicBezTo>
                          <a:pt x="5347" y="768"/>
                          <a:pt x="5383" y="734"/>
                          <a:pt x="5397" y="689"/>
                        </a:cubicBezTo>
                        <a:cubicBezTo>
                          <a:pt x="5421" y="618"/>
                          <a:pt x="5382" y="542"/>
                          <a:pt x="5340" y="478"/>
                        </a:cubicBezTo>
                        <a:cubicBezTo>
                          <a:pt x="5245" y="329"/>
                          <a:pt x="5131" y="192"/>
                          <a:pt x="5001" y="71"/>
                        </a:cubicBezTo>
                        <a:cubicBezTo>
                          <a:pt x="4998" y="68"/>
                          <a:pt x="4996" y="66"/>
                          <a:pt x="4993" y="64"/>
                        </a:cubicBezTo>
                        <a:cubicBezTo>
                          <a:pt x="4963" y="37"/>
                          <a:pt x="4932" y="9"/>
                          <a:pt x="4893" y="2"/>
                        </a:cubicBezTo>
                        <a:cubicBezTo>
                          <a:pt x="4886" y="1"/>
                          <a:pt x="4879" y="0"/>
                          <a:pt x="4872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1667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04" name="Google Shape;766;p41"/>
                <p:cNvSpPr/>
                <p:nvPr/>
              </p:nvSpPr>
              <p:spPr>
                <a:xfrm>
                  <a:off x="4566415" y="1387208"/>
                  <a:ext cx="188807" cy="175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8" h="1509" extrusionOk="0">
                      <a:moveTo>
                        <a:pt x="946" y="0"/>
                      </a:moveTo>
                      <a:cubicBezTo>
                        <a:pt x="856" y="0"/>
                        <a:pt x="770" y="44"/>
                        <a:pt x="690" y="88"/>
                      </a:cubicBezTo>
                      <a:cubicBezTo>
                        <a:pt x="457" y="223"/>
                        <a:pt x="235" y="373"/>
                        <a:pt x="1" y="507"/>
                      </a:cubicBezTo>
                      <a:cubicBezTo>
                        <a:pt x="14" y="499"/>
                        <a:pt x="29" y="496"/>
                        <a:pt x="46" y="496"/>
                      </a:cubicBezTo>
                      <a:cubicBezTo>
                        <a:pt x="181" y="496"/>
                        <a:pt x="412" y="722"/>
                        <a:pt x="475" y="791"/>
                      </a:cubicBezTo>
                      <a:cubicBezTo>
                        <a:pt x="648" y="982"/>
                        <a:pt x="787" y="1246"/>
                        <a:pt x="805" y="1508"/>
                      </a:cubicBezTo>
                      <a:cubicBezTo>
                        <a:pt x="800" y="1442"/>
                        <a:pt x="1190" y="1164"/>
                        <a:pt x="1250" y="1108"/>
                      </a:cubicBezTo>
                      <a:cubicBezTo>
                        <a:pt x="1406" y="966"/>
                        <a:pt x="1628" y="838"/>
                        <a:pt x="1552" y="602"/>
                      </a:cubicBezTo>
                      <a:cubicBezTo>
                        <a:pt x="1487" y="399"/>
                        <a:pt x="1355" y="217"/>
                        <a:pt x="1181" y="92"/>
                      </a:cubicBezTo>
                      <a:cubicBezTo>
                        <a:pt x="1162" y="77"/>
                        <a:pt x="1141" y="63"/>
                        <a:pt x="1121" y="51"/>
                      </a:cubicBezTo>
                      <a:cubicBezTo>
                        <a:pt x="1074" y="25"/>
                        <a:pt x="1025" y="6"/>
                        <a:pt x="973" y="1"/>
                      </a:cubicBezTo>
                      <a:cubicBezTo>
                        <a:pt x="964" y="1"/>
                        <a:pt x="955" y="0"/>
                        <a:pt x="9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3" name="Google Shape;767;p41"/>
              <p:cNvSpPr/>
              <p:nvPr/>
            </p:nvSpPr>
            <p:spPr>
              <a:xfrm rot="572174">
                <a:off x="5396235" y="88170"/>
                <a:ext cx="1762507" cy="1314134"/>
              </a:xfrm>
              <a:custGeom>
                <a:avLst/>
                <a:gdLst/>
                <a:ahLst/>
                <a:cxnLst/>
                <a:rect l="l" t="t" r="r" b="b"/>
                <a:pathLst>
                  <a:path w="17729" h="13899" extrusionOk="0">
                    <a:moveTo>
                      <a:pt x="1116" y="13372"/>
                    </a:moveTo>
                    <a:lnTo>
                      <a:pt x="328" y="13848"/>
                    </a:lnTo>
                    <a:lnTo>
                      <a:pt x="328" y="13848"/>
                    </a:lnTo>
                    <a:cubicBezTo>
                      <a:pt x="561" y="13664"/>
                      <a:pt x="853" y="13494"/>
                      <a:pt x="1116" y="13372"/>
                    </a:cubicBezTo>
                    <a:close/>
                    <a:moveTo>
                      <a:pt x="16699" y="0"/>
                    </a:moveTo>
                    <a:cubicBezTo>
                      <a:pt x="16698" y="0"/>
                      <a:pt x="16698" y="0"/>
                      <a:pt x="16697" y="0"/>
                    </a:cubicBezTo>
                    <a:cubicBezTo>
                      <a:pt x="16613" y="4"/>
                      <a:pt x="16557" y="83"/>
                      <a:pt x="16513" y="153"/>
                    </a:cubicBezTo>
                    <a:cubicBezTo>
                      <a:pt x="16206" y="658"/>
                      <a:pt x="15898" y="1163"/>
                      <a:pt x="15591" y="1668"/>
                    </a:cubicBezTo>
                    <a:cubicBezTo>
                      <a:pt x="15312" y="1486"/>
                      <a:pt x="15366" y="940"/>
                      <a:pt x="15038" y="886"/>
                    </a:cubicBezTo>
                    <a:cubicBezTo>
                      <a:pt x="15023" y="883"/>
                      <a:pt x="15009" y="882"/>
                      <a:pt x="14995" y="882"/>
                    </a:cubicBezTo>
                    <a:cubicBezTo>
                      <a:pt x="14804" y="882"/>
                      <a:pt x="14663" y="1091"/>
                      <a:pt x="14584" y="1275"/>
                    </a:cubicBezTo>
                    <a:cubicBezTo>
                      <a:pt x="14345" y="1842"/>
                      <a:pt x="14220" y="2455"/>
                      <a:pt x="14219" y="3070"/>
                    </a:cubicBezTo>
                    <a:cubicBezTo>
                      <a:pt x="14053" y="2893"/>
                      <a:pt x="13887" y="2716"/>
                      <a:pt x="13720" y="2539"/>
                    </a:cubicBezTo>
                    <a:cubicBezTo>
                      <a:pt x="13675" y="2491"/>
                      <a:pt x="13627" y="2441"/>
                      <a:pt x="13565" y="2421"/>
                    </a:cubicBezTo>
                    <a:cubicBezTo>
                      <a:pt x="13541" y="2412"/>
                      <a:pt x="13517" y="2408"/>
                      <a:pt x="13494" y="2408"/>
                    </a:cubicBezTo>
                    <a:cubicBezTo>
                      <a:pt x="13312" y="2408"/>
                      <a:pt x="13186" y="2666"/>
                      <a:pt x="13154" y="2870"/>
                    </a:cubicBezTo>
                    <a:cubicBezTo>
                      <a:pt x="13075" y="3377"/>
                      <a:pt x="13045" y="3909"/>
                      <a:pt x="12786" y="4352"/>
                    </a:cubicBezTo>
                    <a:cubicBezTo>
                      <a:pt x="12585" y="4697"/>
                      <a:pt x="11934" y="5029"/>
                      <a:pt x="11413" y="5029"/>
                    </a:cubicBezTo>
                    <a:cubicBezTo>
                      <a:pt x="11229" y="5029"/>
                      <a:pt x="11061" y="4988"/>
                      <a:pt x="10935" y="4891"/>
                    </a:cubicBezTo>
                    <a:cubicBezTo>
                      <a:pt x="10625" y="4651"/>
                      <a:pt x="10813" y="4055"/>
                      <a:pt x="10483" y="3844"/>
                    </a:cubicBezTo>
                    <a:cubicBezTo>
                      <a:pt x="10415" y="3800"/>
                      <a:pt x="10338" y="3783"/>
                      <a:pt x="10259" y="3783"/>
                    </a:cubicBezTo>
                    <a:cubicBezTo>
                      <a:pt x="10133" y="3783"/>
                      <a:pt x="10000" y="3825"/>
                      <a:pt x="9881" y="3872"/>
                    </a:cubicBezTo>
                    <a:cubicBezTo>
                      <a:pt x="7601" y="4752"/>
                      <a:pt x="5765" y="6708"/>
                      <a:pt x="5031" y="9036"/>
                    </a:cubicBezTo>
                    <a:cubicBezTo>
                      <a:pt x="5159" y="8414"/>
                      <a:pt x="5185" y="7771"/>
                      <a:pt x="5109" y="7140"/>
                    </a:cubicBezTo>
                    <a:cubicBezTo>
                      <a:pt x="5095" y="7026"/>
                      <a:pt x="5055" y="6886"/>
                      <a:pt x="4942" y="6863"/>
                    </a:cubicBezTo>
                    <a:cubicBezTo>
                      <a:pt x="4931" y="6861"/>
                      <a:pt x="4921" y="6860"/>
                      <a:pt x="4911" y="6860"/>
                    </a:cubicBezTo>
                    <a:cubicBezTo>
                      <a:pt x="4854" y="6860"/>
                      <a:pt x="4797" y="6890"/>
                      <a:pt x="4749" y="6924"/>
                    </a:cubicBezTo>
                    <a:cubicBezTo>
                      <a:pt x="4019" y="7432"/>
                      <a:pt x="4091" y="8490"/>
                      <a:pt x="3800" y="9346"/>
                    </a:cubicBezTo>
                    <a:lnTo>
                      <a:pt x="3800" y="9346"/>
                    </a:lnTo>
                    <a:cubicBezTo>
                      <a:pt x="3928" y="8862"/>
                      <a:pt x="3765" y="8301"/>
                      <a:pt x="3373" y="7984"/>
                    </a:cubicBezTo>
                    <a:lnTo>
                      <a:pt x="3373" y="7984"/>
                    </a:lnTo>
                    <a:cubicBezTo>
                      <a:pt x="3721" y="10297"/>
                      <a:pt x="2148" y="12037"/>
                      <a:pt x="311" y="13145"/>
                    </a:cubicBezTo>
                    <a:cubicBezTo>
                      <a:pt x="230" y="13193"/>
                      <a:pt x="147" y="13245"/>
                      <a:pt x="101" y="13326"/>
                    </a:cubicBezTo>
                    <a:cubicBezTo>
                      <a:pt x="1" y="13508"/>
                      <a:pt x="131" y="13726"/>
                      <a:pt x="259" y="13890"/>
                    </a:cubicBezTo>
                    <a:lnTo>
                      <a:pt x="259" y="13890"/>
                    </a:lnTo>
                    <a:lnTo>
                      <a:pt x="247" y="13898"/>
                    </a:lnTo>
                    <a:cubicBezTo>
                      <a:pt x="251" y="13896"/>
                      <a:pt x="256" y="13893"/>
                      <a:pt x="260" y="13891"/>
                    </a:cubicBezTo>
                    <a:lnTo>
                      <a:pt x="260" y="13891"/>
                    </a:lnTo>
                    <a:cubicBezTo>
                      <a:pt x="262" y="13894"/>
                      <a:pt x="264" y="13896"/>
                      <a:pt x="266" y="13899"/>
                    </a:cubicBezTo>
                    <a:cubicBezTo>
                      <a:pt x="277" y="13890"/>
                      <a:pt x="287" y="13881"/>
                      <a:pt x="298" y="13873"/>
                    </a:cubicBezTo>
                    <a:lnTo>
                      <a:pt x="298" y="13873"/>
                    </a:lnTo>
                    <a:cubicBezTo>
                      <a:pt x="1045" y="13502"/>
                      <a:pt x="1714" y="12940"/>
                      <a:pt x="2408" y="12482"/>
                    </a:cubicBezTo>
                    <a:cubicBezTo>
                      <a:pt x="2961" y="12118"/>
                      <a:pt x="3375" y="11994"/>
                      <a:pt x="3980" y="11994"/>
                    </a:cubicBezTo>
                    <a:cubicBezTo>
                      <a:pt x="4079" y="11994"/>
                      <a:pt x="4183" y="11997"/>
                      <a:pt x="4293" y="12003"/>
                    </a:cubicBezTo>
                    <a:cubicBezTo>
                      <a:pt x="4400" y="12009"/>
                      <a:pt x="4507" y="12012"/>
                      <a:pt x="4614" y="12012"/>
                    </a:cubicBezTo>
                    <a:cubicBezTo>
                      <a:pt x="5565" y="12012"/>
                      <a:pt x="6515" y="11780"/>
                      <a:pt x="7356" y="11337"/>
                    </a:cubicBezTo>
                    <a:cubicBezTo>
                      <a:pt x="7794" y="11107"/>
                      <a:pt x="8216" y="10808"/>
                      <a:pt x="8470" y="10382"/>
                    </a:cubicBezTo>
                    <a:cubicBezTo>
                      <a:pt x="8668" y="10051"/>
                      <a:pt x="8750" y="9667"/>
                      <a:pt x="8879" y="9302"/>
                    </a:cubicBezTo>
                    <a:cubicBezTo>
                      <a:pt x="9162" y="8493"/>
                      <a:pt x="9680" y="7769"/>
                      <a:pt x="10354" y="7239"/>
                    </a:cubicBezTo>
                    <a:cubicBezTo>
                      <a:pt x="10577" y="7063"/>
                      <a:pt x="10759" y="6998"/>
                      <a:pt x="10921" y="6998"/>
                    </a:cubicBezTo>
                    <a:cubicBezTo>
                      <a:pt x="11386" y="6998"/>
                      <a:pt x="11676" y="7539"/>
                      <a:pt x="12261" y="7539"/>
                    </a:cubicBezTo>
                    <a:cubicBezTo>
                      <a:pt x="12360" y="7539"/>
                      <a:pt x="12467" y="7523"/>
                      <a:pt x="12585" y="7487"/>
                    </a:cubicBezTo>
                    <a:cubicBezTo>
                      <a:pt x="13052" y="7344"/>
                      <a:pt x="13423" y="6995"/>
                      <a:pt x="13768" y="6651"/>
                    </a:cubicBezTo>
                    <a:cubicBezTo>
                      <a:pt x="14114" y="6306"/>
                      <a:pt x="14469" y="5947"/>
                      <a:pt x="14924" y="5771"/>
                    </a:cubicBezTo>
                    <a:cubicBezTo>
                      <a:pt x="15112" y="5698"/>
                      <a:pt x="15312" y="5664"/>
                      <a:pt x="15512" y="5664"/>
                    </a:cubicBezTo>
                    <a:cubicBezTo>
                      <a:pt x="15980" y="5664"/>
                      <a:pt x="16449" y="5853"/>
                      <a:pt x="16769" y="6195"/>
                    </a:cubicBezTo>
                    <a:cubicBezTo>
                      <a:pt x="16879" y="6043"/>
                      <a:pt x="16749" y="5832"/>
                      <a:pt x="16604" y="5713"/>
                    </a:cubicBezTo>
                    <a:cubicBezTo>
                      <a:pt x="16457" y="5595"/>
                      <a:pt x="16274" y="5477"/>
                      <a:pt x="16257" y="5290"/>
                    </a:cubicBezTo>
                    <a:lnTo>
                      <a:pt x="16257" y="5290"/>
                    </a:lnTo>
                    <a:cubicBezTo>
                      <a:pt x="16602" y="5493"/>
                      <a:pt x="16948" y="5695"/>
                      <a:pt x="17294" y="5897"/>
                    </a:cubicBezTo>
                    <a:cubicBezTo>
                      <a:pt x="17322" y="5914"/>
                      <a:pt x="17352" y="5930"/>
                      <a:pt x="17383" y="5930"/>
                    </a:cubicBezTo>
                    <a:cubicBezTo>
                      <a:pt x="17391" y="5930"/>
                      <a:pt x="17398" y="5929"/>
                      <a:pt x="17405" y="5927"/>
                    </a:cubicBezTo>
                    <a:cubicBezTo>
                      <a:pt x="17447" y="5915"/>
                      <a:pt x="17468" y="5872"/>
                      <a:pt x="17485" y="5833"/>
                    </a:cubicBezTo>
                    <a:cubicBezTo>
                      <a:pt x="17729" y="5195"/>
                      <a:pt x="17250" y="4526"/>
                      <a:pt x="16700" y="4220"/>
                    </a:cubicBezTo>
                    <a:cubicBezTo>
                      <a:pt x="16528" y="4123"/>
                      <a:pt x="16351" y="4085"/>
                      <a:pt x="16173" y="4085"/>
                    </a:cubicBezTo>
                    <a:cubicBezTo>
                      <a:pt x="15767" y="4085"/>
                      <a:pt x="15355" y="4287"/>
                      <a:pt x="14983" y="4469"/>
                    </a:cubicBezTo>
                    <a:cubicBezTo>
                      <a:pt x="15513" y="3634"/>
                      <a:pt x="16042" y="2799"/>
                      <a:pt x="16572" y="1962"/>
                    </a:cubicBezTo>
                    <a:cubicBezTo>
                      <a:pt x="16752" y="1678"/>
                      <a:pt x="16935" y="1386"/>
                      <a:pt x="17020" y="1061"/>
                    </a:cubicBezTo>
                    <a:cubicBezTo>
                      <a:pt x="17103" y="735"/>
                      <a:pt x="17074" y="361"/>
                      <a:pt x="16861" y="99"/>
                    </a:cubicBezTo>
                    <a:cubicBezTo>
                      <a:pt x="16819" y="49"/>
                      <a:pt x="16764" y="0"/>
                      <a:pt x="16699" y="0"/>
                    </a:cubicBezTo>
                    <a:close/>
                  </a:path>
                </a:pathLst>
              </a:custGeom>
              <a:solidFill>
                <a:srgbClr val="0077F7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768;p41"/>
              <p:cNvSpPr/>
              <p:nvPr/>
            </p:nvSpPr>
            <p:spPr>
              <a:xfrm rot="572146">
                <a:off x="7448148" y="305330"/>
                <a:ext cx="506324" cy="31988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3882" extrusionOk="0">
                    <a:moveTo>
                      <a:pt x="2950" y="0"/>
                    </a:moveTo>
                    <a:cubicBezTo>
                      <a:pt x="2747" y="0"/>
                      <a:pt x="2390" y="48"/>
                      <a:pt x="2347" y="65"/>
                    </a:cubicBezTo>
                    <a:cubicBezTo>
                      <a:pt x="2019" y="195"/>
                      <a:pt x="1745" y="380"/>
                      <a:pt x="1468" y="600"/>
                    </a:cubicBezTo>
                    <a:cubicBezTo>
                      <a:pt x="892" y="1058"/>
                      <a:pt x="393" y="1612"/>
                      <a:pt x="1" y="2234"/>
                    </a:cubicBezTo>
                    <a:cubicBezTo>
                      <a:pt x="452" y="2041"/>
                      <a:pt x="928" y="1957"/>
                      <a:pt x="1408" y="1957"/>
                    </a:cubicBezTo>
                    <a:cubicBezTo>
                      <a:pt x="2359" y="1957"/>
                      <a:pt x="3324" y="2287"/>
                      <a:pt x="4143" y="2760"/>
                    </a:cubicBezTo>
                    <a:cubicBezTo>
                      <a:pt x="4779" y="3127"/>
                      <a:pt x="5353" y="3605"/>
                      <a:pt x="6032" y="3881"/>
                    </a:cubicBezTo>
                    <a:cubicBezTo>
                      <a:pt x="6144" y="3208"/>
                      <a:pt x="5663" y="2568"/>
                      <a:pt x="5101" y="2177"/>
                    </a:cubicBezTo>
                    <a:cubicBezTo>
                      <a:pt x="4641" y="1856"/>
                      <a:pt x="4108" y="1638"/>
                      <a:pt x="3555" y="1542"/>
                    </a:cubicBezTo>
                    <a:cubicBezTo>
                      <a:pt x="4138" y="1528"/>
                      <a:pt x="4721" y="1515"/>
                      <a:pt x="5303" y="1501"/>
                    </a:cubicBezTo>
                    <a:cubicBezTo>
                      <a:pt x="5379" y="1499"/>
                      <a:pt x="5465" y="1492"/>
                      <a:pt x="5511" y="1432"/>
                    </a:cubicBezTo>
                    <a:cubicBezTo>
                      <a:pt x="5588" y="1330"/>
                      <a:pt x="5481" y="1193"/>
                      <a:pt x="5379" y="1116"/>
                    </a:cubicBezTo>
                    <a:cubicBezTo>
                      <a:pt x="5009" y="838"/>
                      <a:pt x="4580" y="642"/>
                      <a:pt x="4129" y="534"/>
                    </a:cubicBezTo>
                    <a:cubicBezTo>
                      <a:pt x="3859" y="470"/>
                      <a:pt x="3581" y="437"/>
                      <a:pt x="3303" y="437"/>
                    </a:cubicBezTo>
                    <a:cubicBezTo>
                      <a:pt x="2940" y="437"/>
                      <a:pt x="2577" y="493"/>
                      <a:pt x="2232" y="608"/>
                    </a:cubicBezTo>
                    <a:cubicBezTo>
                      <a:pt x="2539" y="464"/>
                      <a:pt x="2825" y="275"/>
                      <a:pt x="3078" y="49"/>
                    </a:cubicBezTo>
                    <a:cubicBezTo>
                      <a:pt x="3119" y="13"/>
                      <a:pt x="3055" y="0"/>
                      <a:pt x="2950" y="0"/>
                    </a:cubicBezTo>
                    <a:close/>
                  </a:path>
                </a:pathLst>
              </a:custGeom>
              <a:solidFill>
                <a:srgbClr val="0077F7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769;p41"/>
            <p:cNvSpPr/>
            <p:nvPr/>
          </p:nvSpPr>
          <p:spPr>
            <a:xfrm rot="572172">
              <a:off x="5294158" y="822259"/>
              <a:ext cx="467482" cy="586957"/>
            </a:xfrm>
            <a:custGeom>
              <a:avLst/>
              <a:gdLst/>
              <a:ahLst/>
              <a:cxnLst/>
              <a:rect l="l" t="t" r="r" b="b"/>
              <a:pathLst>
                <a:path w="3741" h="4697" extrusionOk="0">
                  <a:moveTo>
                    <a:pt x="1782" y="0"/>
                  </a:moveTo>
                  <a:cubicBezTo>
                    <a:pt x="1759" y="0"/>
                    <a:pt x="1736" y="5"/>
                    <a:pt x="1712" y="14"/>
                  </a:cubicBezTo>
                  <a:cubicBezTo>
                    <a:pt x="1577" y="68"/>
                    <a:pt x="1554" y="246"/>
                    <a:pt x="1548" y="391"/>
                  </a:cubicBezTo>
                  <a:cubicBezTo>
                    <a:pt x="1516" y="1038"/>
                    <a:pt x="1377" y="1679"/>
                    <a:pt x="1138" y="2281"/>
                  </a:cubicBezTo>
                  <a:cubicBezTo>
                    <a:pt x="1236" y="1947"/>
                    <a:pt x="1400" y="1180"/>
                    <a:pt x="1188" y="859"/>
                  </a:cubicBezTo>
                  <a:cubicBezTo>
                    <a:pt x="1089" y="707"/>
                    <a:pt x="1016" y="648"/>
                    <a:pt x="964" y="648"/>
                  </a:cubicBezTo>
                  <a:cubicBezTo>
                    <a:pt x="819" y="648"/>
                    <a:pt x="831" y="1112"/>
                    <a:pt x="851" y="1342"/>
                  </a:cubicBezTo>
                  <a:cubicBezTo>
                    <a:pt x="915" y="2071"/>
                    <a:pt x="768" y="2582"/>
                    <a:pt x="462" y="3239"/>
                  </a:cubicBezTo>
                  <a:cubicBezTo>
                    <a:pt x="320" y="3544"/>
                    <a:pt x="1" y="3900"/>
                    <a:pt x="374" y="3959"/>
                  </a:cubicBezTo>
                  <a:cubicBezTo>
                    <a:pt x="388" y="3961"/>
                    <a:pt x="402" y="3962"/>
                    <a:pt x="417" y="3962"/>
                  </a:cubicBezTo>
                  <a:cubicBezTo>
                    <a:pt x="650" y="3962"/>
                    <a:pt x="1032" y="3716"/>
                    <a:pt x="1306" y="3716"/>
                  </a:cubicBezTo>
                  <a:cubicBezTo>
                    <a:pt x="1312" y="3716"/>
                    <a:pt x="1317" y="3717"/>
                    <a:pt x="1323" y="3717"/>
                  </a:cubicBezTo>
                  <a:cubicBezTo>
                    <a:pt x="1685" y="3731"/>
                    <a:pt x="2045" y="3861"/>
                    <a:pt x="2310" y="4112"/>
                  </a:cubicBezTo>
                  <a:cubicBezTo>
                    <a:pt x="2535" y="4324"/>
                    <a:pt x="2714" y="4616"/>
                    <a:pt x="3013" y="4697"/>
                  </a:cubicBezTo>
                  <a:cubicBezTo>
                    <a:pt x="3128" y="4184"/>
                    <a:pt x="2798" y="3611"/>
                    <a:pt x="2297" y="3452"/>
                  </a:cubicBezTo>
                  <a:lnTo>
                    <a:pt x="2297" y="3452"/>
                  </a:lnTo>
                  <a:cubicBezTo>
                    <a:pt x="2789" y="3605"/>
                    <a:pt x="3271" y="3794"/>
                    <a:pt x="3737" y="4015"/>
                  </a:cubicBezTo>
                  <a:cubicBezTo>
                    <a:pt x="3741" y="3641"/>
                    <a:pt x="3560" y="3268"/>
                    <a:pt x="3262" y="3040"/>
                  </a:cubicBezTo>
                  <a:cubicBezTo>
                    <a:pt x="3050" y="2878"/>
                    <a:pt x="2783" y="2792"/>
                    <a:pt x="2517" y="2792"/>
                  </a:cubicBezTo>
                  <a:cubicBezTo>
                    <a:pt x="2408" y="2792"/>
                    <a:pt x="2299" y="2806"/>
                    <a:pt x="2194" y="2836"/>
                  </a:cubicBezTo>
                  <a:lnTo>
                    <a:pt x="3085" y="2451"/>
                  </a:lnTo>
                  <a:cubicBezTo>
                    <a:pt x="3148" y="2425"/>
                    <a:pt x="3218" y="2387"/>
                    <a:pt x="3230" y="2320"/>
                  </a:cubicBezTo>
                  <a:cubicBezTo>
                    <a:pt x="3249" y="2219"/>
                    <a:pt x="3135" y="2175"/>
                    <a:pt x="3022" y="2175"/>
                  </a:cubicBezTo>
                  <a:cubicBezTo>
                    <a:pt x="2987" y="2175"/>
                    <a:pt x="2952" y="2179"/>
                    <a:pt x="2922" y="2187"/>
                  </a:cubicBezTo>
                  <a:cubicBezTo>
                    <a:pt x="2274" y="2352"/>
                    <a:pt x="1669" y="2686"/>
                    <a:pt x="1184" y="3144"/>
                  </a:cubicBezTo>
                  <a:cubicBezTo>
                    <a:pt x="1726" y="2303"/>
                    <a:pt x="2292" y="1345"/>
                    <a:pt x="2091" y="365"/>
                  </a:cubicBezTo>
                  <a:cubicBezTo>
                    <a:pt x="2057" y="197"/>
                    <a:pt x="19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36906153"/>
      </p:ext>
    </p:extLst>
  </p:cSld>
  <p:clrMapOvr>
    <a:masterClrMapping/>
  </p:clrMapOvr>
</p:sld>
</file>

<file path=ppt/theme/theme1.xml><?xml version="1.0" encoding="utf-8"?>
<a:theme xmlns:a="http://schemas.openxmlformats.org/drawingml/2006/main" name="Community Services Major For College: Fire Protection &amp; Safety Technology by Slidesgo">
  <a:themeElements>
    <a:clrScheme name="Simple Light">
      <a:dk1>
        <a:srgbClr val="1A0E24"/>
      </a:dk1>
      <a:lt1>
        <a:srgbClr val="FFFFFF"/>
      </a:lt1>
      <a:dk2>
        <a:srgbClr val="5D0F1D"/>
      </a:dk2>
      <a:lt2>
        <a:srgbClr val="B31B18"/>
      </a:lt2>
      <a:accent1>
        <a:srgbClr val="EB5D00"/>
      </a:accent1>
      <a:accent2>
        <a:srgbClr val="FF9906"/>
      </a:accent2>
      <a:accent3>
        <a:srgbClr val="1F1F1F"/>
      </a:accent3>
      <a:accent4>
        <a:srgbClr val="0077F7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</TotalTime>
  <Words>230</Words>
  <Application>Microsoft Office PowerPoint</Application>
  <PresentationFormat>On-screen Show (16:9)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Catamaran</vt:lpstr>
      <vt:lpstr>Arial</vt:lpstr>
      <vt:lpstr>Encode Sans Expanded SemiBold</vt:lpstr>
      <vt:lpstr>Bebas Neue</vt:lpstr>
      <vt:lpstr>Community Services Major For College: Fire Protection &amp; Safety Technology by Slidesgo</vt:lpstr>
      <vt:lpstr>VisionAngels</vt:lpstr>
      <vt:lpstr>TABLE OF CONTENTS</vt:lpstr>
      <vt:lpstr>Our Team</vt:lpstr>
      <vt:lpstr>OUR TEAM</vt:lpstr>
      <vt:lpstr>About Our Idea</vt:lpstr>
      <vt:lpstr>SAFETY TECHNOLOGY</vt:lpstr>
      <vt:lpstr>Work Progress</vt:lpstr>
      <vt:lpstr>Work Progress</vt:lpstr>
      <vt:lpstr>Programs We Used</vt:lpstr>
      <vt:lpstr>PowerPoint Presentation</vt:lpstr>
      <vt:lpstr>Let’s jump to the progect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Services Major For College:</dc:title>
  <dc:creator>user</dc:creator>
  <cp:lastModifiedBy>Valeria Damyanova</cp:lastModifiedBy>
  <cp:revision>34</cp:revision>
  <dcterms:modified xsi:type="dcterms:W3CDTF">2025-06-09T18:03:28Z</dcterms:modified>
</cp:coreProperties>
</file>