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2D2501-C464-4FE6-881C-391C70A3FB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7FF95BD-5014-4D81-ABC4-1F6D97BD8E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AB7D530-9CDE-4670-A450-A21548CFF7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1A2E2B-0263-4F05-9D65-827487EA8465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25B3A38-D2F3-48C3-A649-54BD2D0663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0F2E1EF-A0E9-4F0A-B908-7E06E5FBCD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4681CD-EA6E-4696-86A3-91F25227E564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26072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F8EE84-EC14-4EAF-BE2F-68E0A8F8B1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A1074D8-CFD1-4CD8-BBDA-BA736BF24FE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D48B02B-8E1D-427F-B30D-F263192E4E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DA74F9-7829-48AF-B0DC-0C14C905BD06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881E504-E065-4684-BD85-22172E69BC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3931EB8-B9B0-4394-A7E0-9BC515B92C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E2F9B-3154-4C9C-8E92-AF643E09F452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67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CBAD2951-B14B-444E-9DCA-6E9CBD347C2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6E9AF27-3A56-49B6-8F94-2BC04233525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F287585-DF0D-4AEF-95D8-C28BE786F5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2574A5-7450-4844-9FC7-06E0A10F8919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D02B051-7BD2-4065-968E-F1C1BBD3E1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2C84BB8-1D57-4CF8-8939-2BEC678F75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61330D-BF7B-4590-8D17-9934CD0E31E3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728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B0417A-BB38-4F4A-B036-14F1D0FBB9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8708DDD-799E-4E57-89B5-7C9F542FACD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FF5373E-BB65-49CD-A338-C6F6B79D2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73D51B-78D2-4637-AA5D-A31FA1E2862F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9B9469C-F015-424C-935D-03BA1BECED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DA8942B-1757-4A30-99D2-5057874195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D0943-DCCC-4F62-A4D6-7D640730D1A3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6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2C4594-3C4D-46AB-9984-555FC3839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7680A40-D80B-4519-8DBB-4F6121AE7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AADF54A-273B-4477-A42A-ACB56E5937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B2326-9E22-4E5C-97CA-98D6FD1E628A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5E12710-1D36-4C8E-AD35-4A7661603A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2D5DEA6-A98B-4395-9F47-39B03D9650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E68A54-9474-430C-9FED-81650189AB35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7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005E8B-3D28-4963-8315-A3B60F4F58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157083-1AD2-4F94-8A3A-05192A56DE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24C7BB2-092C-41F4-94C9-349C5F6EB9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E2A7FDD-103C-40C9-9947-6EB211E39B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0817E-87E8-4A54-958D-27C51BDD32E3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045EC81-CE3A-492B-A202-ED67140889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EB74E6E-8194-44D2-A5C7-726139E060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0C3DA-DBC1-4F2A-94BF-66F703F69208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407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AD4154-E768-44B5-A537-52453DF2E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7B82BD9-B131-40B6-8BFC-879E57B6D7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BC20E00-19A2-4E58-9C64-495DD01AD5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721167D-331C-42D0-ACE5-1B8A3EEBCCD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E268E37-CD66-41D5-A695-6B46F6AEFD4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4B8BA85-92F9-4E2E-BCB7-49A9FBBAF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7AFFCD-F6C7-4FC2-9536-C43EFF88A1AE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E28D4ED4-33E1-4D1B-95C6-C4C8AACAA9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BBFE677D-2AF2-475F-9AF1-12A28A04B2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C1BE7-61FF-4447-99F3-F8B00BB746ED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2B39D4-3638-4FA3-94C6-C909FD1E7C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B79B5C98-2E8A-474E-B44B-096DE0E818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B5132F-9313-425D-921B-E4AD983EDD87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81F64D9-4077-4686-877C-47223DAD27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ED25E3FB-08EF-4D18-BEB5-74D69B1AF1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90A70B-942B-4D0D-9BAB-E373F5371062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779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38E31104-F23A-43CF-934B-B19902CA27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461FC7-EC32-450C-B092-1B7AA0C03EDA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ADCE8033-B54E-4C4C-9D8E-6B4B4FECB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91FFD21-7BDB-4F26-B505-C9113FBC7D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D63310-583F-4BF5-84C0-FBCDFA85A858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0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522600-F624-43D9-AC60-E162A15FE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65E915-8EC1-4FD2-8BEF-5992D845E7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6B87C5C-7157-44B7-8FE3-095859AD3AA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DABE269C-66DA-4AA8-B2DC-41A2CDFD23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8204C5-D23E-4497-B926-5C39F3BE38EC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3C6D131-619C-4EC1-BF2C-08BCE0B7F6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364FB5F-29B5-4A77-AF52-93C1150024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3D2D5A-19CB-40AE-ACC3-997055D9F66A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1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331464-1AE5-4389-9E10-EDC98FE5E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7AB0068-91CE-4AEF-9B04-6EADD9D87FC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A14B398-AC9A-4221-BF51-7960FB80F6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817D6FA-17FC-431B-B6DB-345827D05B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04AE5F-0C7D-401B-9A4B-4EB965A52CF9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B862D9F-2D89-478D-8719-BAB2D335ED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8A5D7A3-E79B-45FE-9072-AFCD4FD7D3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C2F67-EC60-42D7-B6ED-E400FC6486B9}" type="slidenum"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25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ADE4BE7F-D40F-4E4A-9D79-08D88AA01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8BFCED5-C4CC-4223-A8ED-64589DD97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EC352B-777F-4BE9-91E9-E5A6C6D28DC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bg-BG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A1D19FF4-E953-4217-B576-4D40C35E00EE}" type="datetime1">
              <a:rPr lang="bg-BG"/>
              <a:pPr lvl="0"/>
              <a:t>25.4.2024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902FA42-8DAF-415D-A20F-8CB56C74E3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bg-BG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D01F7FC-3ADF-45C9-ABC6-3CE7FA174B9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bg-BG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3161484F-DCA0-4B25-8FB5-3C5437806480}" type="slidenum"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bg-BG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bg-BG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bg-BG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bg-BG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bg-BG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bg-BG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542259-9F0C-4765-B118-1F028C22D31D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B5FDDBA-6708-4499-A73E-256F7203FE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7718927C-417D-487F-BF96-3F8643A4657C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CD434B46-F8B0-4B5E-8070-2A7875308B30}"/>
              </a:ext>
            </a:extLst>
          </p:cNvPr>
          <p:cNvSpPr/>
          <p:nvPr/>
        </p:nvSpPr>
        <p:spPr>
          <a:xfrm>
            <a:off x="-1672986" y="-971559"/>
            <a:ext cx="3845664" cy="46862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37B9624C-52D8-4A12-950F-EF32B988A2BE}"/>
              </a:ext>
            </a:extLst>
          </p:cNvPr>
          <p:cNvSpPr/>
          <p:nvPr/>
        </p:nvSpPr>
        <p:spPr>
          <a:xfrm>
            <a:off x="10728289" y="2012274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27028F1F-7821-4895-A99E-A547C872AB4E}"/>
              </a:ext>
            </a:extLst>
          </p:cNvPr>
          <p:cNvSpPr/>
          <p:nvPr/>
        </p:nvSpPr>
        <p:spPr>
          <a:xfrm>
            <a:off x="2274277" y="551823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6495182D-412B-46B5-92FD-AE1005D26ACE}"/>
              </a:ext>
            </a:extLst>
          </p:cNvPr>
          <p:cNvSpPr/>
          <p:nvPr/>
        </p:nvSpPr>
        <p:spPr>
          <a:xfrm>
            <a:off x="7221419" y="-2309509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14">
            <a:extLst>
              <a:ext uri="{FF2B5EF4-FFF2-40B4-BE49-F238E27FC236}">
                <a16:creationId xmlns:a16="http://schemas.microsoft.com/office/drawing/2014/main" id="{6299D9B3-F3A4-466A-925D-76A1C280B498}"/>
              </a:ext>
            </a:extLst>
          </p:cNvPr>
          <p:cNvSpPr txBox="1"/>
          <p:nvPr/>
        </p:nvSpPr>
        <p:spPr>
          <a:xfrm>
            <a:off x="-4969754" y="1951978"/>
            <a:ext cx="6115461" cy="2400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5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Audo</a:t>
            </a:r>
            <a:endParaRPr lang="bg-BG" sz="150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7AA2B0-6D1A-4ADF-AB31-B66253A5F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5268191-66DB-40CE-936A-7FCA71C988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ADB19D2D-CA08-462F-B62E-67E34EDA495A}"/>
              </a:ext>
            </a:extLst>
          </p:cNvPr>
          <p:cNvSpPr/>
          <p:nvPr/>
        </p:nvSpPr>
        <p:spPr>
          <a:xfrm>
            <a:off x="-5861" y="3145"/>
            <a:ext cx="12197858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6333597D-705E-483F-9DFC-77C8A959E71E}"/>
              </a:ext>
            </a:extLst>
          </p:cNvPr>
          <p:cNvSpPr/>
          <p:nvPr/>
        </p:nvSpPr>
        <p:spPr>
          <a:xfrm rot="20121888">
            <a:off x="-3671084" y="1726530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AAA7927E-7100-4691-B436-879939B3B806}"/>
              </a:ext>
            </a:extLst>
          </p:cNvPr>
          <p:cNvSpPr/>
          <p:nvPr/>
        </p:nvSpPr>
        <p:spPr>
          <a:xfrm>
            <a:off x="10244233" y="5240499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A538EB06-02FD-45BE-B3AF-C8BF93682421}"/>
              </a:ext>
            </a:extLst>
          </p:cNvPr>
          <p:cNvSpPr/>
          <p:nvPr/>
        </p:nvSpPr>
        <p:spPr>
          <a:xfrm>
            <a:off x="-802358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8D81F95E-3549-4032-AC2F-BD894080B2E4}"/>
              </a:ext>
            </a:extLst>
          </p:cNvPr>
          <p:cNvSpPr/>
          <p:nvPr/>
        </p:nvSpPr>
        <p:spPr>
          <a:xfrm rot="3682033">
            <a:off x="9041449" y="-2302898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D586C3FA-806D-498A-BBF3-01B042FA2EA7}"/>
              </a:ext>
            </a:extLst>
          </p:cNvPr>
          <p:cNvSpPr txBox="1"/>
          <p:nvPr/>
        </p:nvSpPr>
        <p:spPr>
          <a:xfrm>
            <a:off x="2144825" y="-2742898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4E231176-BDA7-4A4C-8D09-28A25DE087EA}"/>
              </a:ext>
            </a:extLst>
          </p:cNvPr>
          <p:cNvGrpSpPr/>
          <p:nvPr/>
        </p:nvGrpSpPr>
        <p:grpSpPr>
          <a:xfrm>
            <a:off x="-4458870" y="1613797"/>
            <a:ext cx="986582" cy="965085"/>
            <a:chOff x="-4458870" y="1613797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58C24D18-4540-4C91-B8A3-3000EA9E6C8B}"/>
                </a:ext>
              </a:extLst>
            </p:cNvPr>
            <p:cNvSpPr/>
            <p:nvPr/>
          </p:nvSpPr>
          <p:spPr>
            <a:xfrm>
              <a:off x="-4458870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4CD6ED3E-CE4E-4B05-89EA-72AEB26C6B72}"/>
                </a:ext>
              </a:extLst>
            </p:cNvPr>
            <p:cNvSpPr txBox="1"/>
            <p:nvPr/>
          </p:nvSpPr>
          <p:spPr>
            <a:xfrm>
              <a:off x="-4178789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7158519A-2F91-44F7-AF73-CAB2E2076238}"/>
              </a:ext>
            </a:extLst>
          </p:cNvPr>
          <p:cNvGrpSpPr/>
          <p:nvPr/>
        </p:nvGrpSpPr>
        <p:grpSpPr>
          <a:xfrm>
            <a:off x="-2232370" y="1653893"/>
            <a:ext cx="986582" cy="965085"/>
            <a:chOff x="-2232370" y="1653893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BAC76A2C-2742-4B73-8310-7A49F64544A2}"/>
                </a:ext>
              </a:extLst>
            </p:cNvPr>
            <p:cNvSpPr/>
            <p:nvPr/>
          </p:nvSpPr>
          <p:spPr>
            <a:xfrm>
              <a:off x="-2232370" y="165389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7B567956-4F49-4881-AB4E-8D762F3CB049}"/>
                </a:ext>
              </a:extLst>
            </p:cNvPr>
            <p:cNvSpPr txBox="1"/>
            <p:nvPr/>
          </p:nvSpPr>
          <p:spPr>
            <a:xfrm>
              <a:off x="-1952289" y="1815678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5">
            <a:extLst>
              <a:ext uri="{FF2B5EF4-FFF2-40B4-BE49-F238E27FC236}">
                <a16:creationId xmlns:a16="http://schemas.microsoft.com/office/drawing/2014/main" id="{8B5C412C-9FBF-40E6-B2D7-9EB744E10A13}"/>
              </a:ext>
            </a:extLst>
          </p:cNvPr>
          <p:cNvGrpSpPr/>
          <p:nvPr/>
        </p:nvGrpSpPr>
        <p:grpSpPr>
          <a:xfrm>
            <a:off x="18132405" y="2502548"/>
            <a:ext cx="1887166" cy="1966005"/>
            <a:chOff x="18132405" y="2502548"/>
            <a:chExt cx="1887166" cy="1966005"/>
          </a:xfrm>
        </p:grpSpPr>
        <p:sp>
          <p:nvSpPr>
            <p:cNvPr id="17" name="Овал 14">
              <a:extLst>
                <a:ext uri="{FF2B5EF4-FFF2-40B4-BE49-F238E27FC236}">
                  <a16:creationId xmlns:a16="http://schemas.microsoft.com/office/drawing/2014/main" id="{99F85008-1DB4-447C-A7A2-70C1FAE53D93}"/>
                </a:ext>
              </a:extLst>
            </p:cNvPr>
            <p:cNvSpPr/>
            <p:nvPr/>
          </p:nvSpPr>
          <p:spPr>
            <a:xfrm>
              <a:off x="18132405" y="2502548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15">
              <a:extLst>
                <a:ext uri="{FF2B5EF4-FFF2-40B4-BE49-F238E27FC236}">
                  <a16:creationId xmlns:a16="http://schemas.microsoft.com/office/drawing/2014/main" id="{07A978FA-6D4D-4856-8D9D-5646EDAA33DB}"/>
                </a:ext>
              </a:extLst>
            </p:cNvPr>
            <p:cNvSpPr txBox="1"/>
            <p:nvPr/>
          </p:nvSpPr>
          <p:spPr>
            <a:xfrm>
              <a:off x="18729984" y="2883880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9">
            <a:extLst>
              <a:ext uri="{FF2B5EF4-FFF2-40B4-BE49-F238E27FC236}">
                <a16:creationId xmlns:a16="http://schemas.microsoft.com/office/drawing/2014/main" id="{7BDDB290-8867-4594-8EC8-953578DD35DA}"/>
              </a:ext>
            </a:extLst>
          </p:cNvPr>
          <p:cNvGrpSpPr/>
          <p:nvPr/>
        </p:nvGrpSpPr>
        <p:grpSpPr>
          <a:xfrm>
            <a:off x="16951320" y="2058817"/>
            <a:ext cx="986582" cy="965085"/>
            <a:chOff x="16951320" y="2058817"/>
            <a:chExt cx="986582" cy="965085"/>
          </a:xfrm>
        </p:grpSpPr>
        <p:sp>
          <p:nvSpPr>
            <p:cNvPr id="20" name="Овал 20">
              <a:extLst>
                <a:ext uri="{FF2B5EF4-FFF2-40B4-BE49-F238E27FC236}">
                  <a16:creationId xmlns:a16="http://schemas.microsoft.com/office/drawing/2014/main" id="{5153007E-6923-4CAD-97EE-4616382275CD}"/>
                </a:ext>
              </a:extLst>
            </p:cNvPr>
            <p:cNvSpPr/>
            <p:nvPr/>
          </p:nvSpPr>
          <p:spPr>
            <a:xfrm>
              <a:off x="16951320" y="205881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1">
              <a:extLst>
                <a:ext uri="{FF2B5EF4-FFF2-40B4-BE49-F238E27FC236}">
                  <a16:creationId xmlns:a16="http://schemas.microsoft.com/office/drawing/2014/main" id="{24EAE8CF-6487-4431-8790-F62176AE4BA5}"/>
                </a:ext>
              </a:extLst>
            </p:cNvPr>
            <p:cNvSpPr txBox="1"/>
            <p:nvPr/>
          </p:nvSpPr>
          <p:spPr>
            <a:xfrm>
              <a:off x="17235626" y="2250237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5">
            <a:extLst>
              <a:ext uri="{FF2B5EF4-FFF2-40B4-BE49-F238E27FC236}">
                <a16:creationId xmlns:a16="http://schemas.microsoft.com/office/drawing/2014/main" id="{B9BF33CE-C612-4752-A306-088A36F40C6A}"/>
              </a:ext>
            </a:extLst>
          </p:cNvPr>
          <p:cNvSpPr txBox="1"/>
          <p:nvPr/>
        </p:nvSpPr>
        <p:spPr>
          <a:xfrm>
            <a:off x="12350590" y="4501060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54F08AB9-6A03-468B-9280-AC078BC808CA}"/>
              </a:ext>
            </a:extLst>
          </p:cNvPr>
          <p:cNvSpPr txBox="1"/>
          <p:nvPr/>
        </p:nvSpPr>
        <p:spPr>
          <a:xfrm>
            <a:off x="13072774" y="238813"/>
            <a:ext cx="450579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  <p:sp>
        <p:nvSpPr>
          <p:cNvPr id="24" name="Текстово поле 22">
            <a:extLst>
              <a:ext uri="{FF2B5EF4-FFF2-40B4-BE49-F238E27FC236}">
                <a16:creationId xmlns:a16="http://schemas.microsoft.com/office/drawing/2014/main" id="{CD7B1913-A191-42FD-9A06-1B0C5961F571}"/>
              </a:ext>
            </a:extLst>
          </p:cNvPr>
          <p:cNvSpPr txBox="1"/>
          <p:nvPr/>
        </p:nvSpPr>
        <p:spPr>
          <a:xfrm>
            <a:off x="3014484" y="361471"/>
            <a:ext cx="576220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ED433CCC-6098-4CAC-9C1A-7D2A02092516}"/>
              </a:ext>
            </a:extLst>
          </p:cNvPr>
          <p:cNvSpPr txBox="1"/>
          <p:nvPr/>
        </p:nvSpPr>
        <p:spPr>
          <a:xfrm>
            <a:off x="815288" y="1974482"/>
            <a:ext cx="2576916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Design</a:t>
            </a:r>
          </a:p>
        </p:txBody>
      </p:sp>
      <p:pic>
        <p:nvPicPr>
          <p:cNvPr id="26" name="Picture 24" descr="Figma's new icon | Figma Blog">
            <a:extLst>
              <a:ext uri="{FF2B5EF4-FFF2-40B4-BE49-F238E27FC236}">
                <a16:creationId xmlns:a16="http://schemas.microsoft.com/office/drawing/2014/main" id="{40A01C84-D04F-45F9-9EEF-DFAC2C51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50222" y="3042867"/>
            <a:ext cx="1805802" cy="18058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Текстово поле 37">
            <a:extLst>
              <a:ext uri="{FF2B5EF4-FFF2-40B4-BE49-F238E27FC236}">
                <a16:creationId xmlns:a16="http://schemas.microsoft.com/office/drawing/2014/main" id="{F34F8EF0-88C3-47BF-B600-F6B9DAA2D0A4}"/>
              </a:ext>
            </a:extLst>
          </p:cNvPr>
          <p:cNvSpPr txBox="1"/>
          <p:nvPr/>
        </p:nvSpPr>
        <p:spPr>
          <a:xfrm>
            <a:off x="4312118" y="2069726"/>
            <a:ext cx="745835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Development apps</a:t>
            </a:r>
          </a:p>
        </p:txBody>
      </p:sp>
      <p:grpSp>
        <p:nvGrpSpPr>
          <p:cNvPr id="28" name="Group 18">
            <a:extLst>
              <a:ext uri="{FF2B5EF4-FFF2-40B4-BE49-F238E27FC236}">
                <a16:creationId xmlns:a16="http://schemas.microsoft.com/office/drawing/2014/main" id="{10D03B46-27DD-466C-85FD-3CFB49CAE59E}"/>
              </a:ext>
            </a:extLst>
          </p:cNvPr>
          <p:cNvGrpSpPr/>
          <p:nvPr/>
        </p:nvGrpSpPr>
        <p:grpSpPr>
          <a:xfrm>
            <a:off x="4612261" y="3023902"/>
            <a:ext cx="3471994" cy="1623416"/>
            <a:chOff x="4612261" y="3023902"/>
            <a:chExt cx="3471994" cy="1623416"/>
          </a:xfrm>
        </p:grpSpPr>
        <p:pic>
          <p:nvPicPr>
            <p:cNvPr id="29" name="Picture 17">
              <a:extLst>
                <a:ext uri="{FF2B5EF4-FFF2-40B4-BE49-F238E27FC236}">
                  <a16:creationId xmlns:a16="http://schemas.microsoft.com/office/drawing/2014/main" id="{BCE61ED4-A91C-41D1-9FE8-2E9949C1A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2261" y="3027861"/>
              <a:ext cx="1297295" cy="161945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E1485275-62C6-4F89-B559-29C61AEB5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813642" y="3023902"/>
              <a:ext cx="1270613" cy="1615214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31" name="Picture 6">
            <a:extLst>
              <a:ext uri="{FF2B5EF4-FFF2-40B4-BE49-F238E27FC236}">
                <a16:creationId xmlns:a16="http://schemas.microsoft.com/office/drawing/2014/main" id="{A299293C-8EE6-483B-A479-14EDCBFAF5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99464" y="3163247"/>
            <a:ext cx="2052599" cy="144762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3">
            <a:extLst>
              <a:ext uri="{FF2B5EF4-FFF2-40B4-BE49-F238E27FC236}">
                <a16:creationId xmlns:a16="http://schemas.microsoft.com/office/drawing/2014/main" id="{7CA503E5-F780-4EEB-AA36-B104928E373E}"/>
              </a:ext>
            </a:extLst>
          </p:cNvPr>
          <p:cNvSpPr/>
          <p:nvPr/>
        </p:nvSpPr>
        <p:spPr>
          <a:xfrm>
            <a:off x="0" y="3145"/>
            <a:ext cx="12205594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pic>
        <p:nvPicPr>
          <p:cNvPr id="3" name="Картина 44" descr="Картина, която съдържа тъмнина, Астрономически обект, място, природа&#10;&#10;Описанието е генерирано автоматично">
            <a:extLst>
              <a:ext uri="{FF2B5EF4-FFF2-40B4-BE49-F238E27FC236}">
                <a16:creationId xmlns:a16="http://schemas.microsoft.com/office/drawing/2014/main" id="{1D3641A7-3F52-4F0C-8932-85B7797C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89532" y="-5398334"/>
            <a:ext cx="27786805" cy="196565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Овал 10">
            <a:extLst>
              <a:ext uri="{FF2B5EF4-FFF2-40B4-BE49-F238E27FC236}">
                <a16:creationId xmlns:a16="http://schemas.microsoft.com/office/drawing/2014/main" id="{BE21E2C5-E321-4B8B-A4FD-C141D2DD1EFF}"/>
              </a:ext>
            </a:extLst>
          </p:cNvPr>
          <p:cNvSpPr/>
          <p:nvPr/>
        </p:nvSpPr>
        <p:spPr>
          <a:xfrm rot="20121888">
            <a:off x="-3671084" y="1726530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950A68B9-CC8F-44D8-BCEB-526BED353450}"/>
              </a:ext>
            </a:extLst>
          </p:cNvPr>
          <p:cNvSpPr/>
          <p:nvPr/>
        </p:nvSpPr>
        <p:spPr>
          <a:xfrm>
            <a:off x="10244233" y="5240499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C010E5EE-AA3D-4DCA-A0D3-F8BA7EF80231}"/>
              </a:ext>
            </a:extLst>
          </p:cNvPr>
          <p:cNvSpPr/>
          <p:nvPr/>
        </p:nvSpPr>
        <p:spPr>
          <a:xfrm>
            <a:off x="-802358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F1CA8109-11FE-480C-8E62-827D722E3BED}"/>
              </a:ext>
            </a:extLst>
          </p:cNvPr>
          <p:cNvSpPr/>
          <p:nvPr/>
        </p:nvSpPr>
        <p:spPr>
          <a:xfrm rot="3682033">
            <a:off x="9041449" y="-2302898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Текстово поле 22">
            <a:extLst>
              <a:ext uri="{FF2B5EF4-FFF2-40B4-BE49-F238E27FC236}">
                <a16:creationId xmlns:a16="http://schemas.microsoft.com/office/drawing/2014/main" id="{06982B6C-0BF0-4AB4-B491-B8E03639B280}"/>
              </a:ext>
            </a:extLst>
          </p:cNvPr>
          <p:cNvSpPr txBox="1"/>
          <p:nvPr/>
        </p:nvSpPr>
        <p:spPr>
          <a:xfrm>
            <a:off x="3014484" y="361471"/>
            <a:ext cx="576220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9" name="Текстово поле 24">
            <a:extLst>
              <a:ext uri="{FF2B5EF4-FFF2-40B4-BE49-F238E27FC236}">
                <a16:creationId xmlns:a16="http://schemas.microsoft.com/office/drawing/2014/main" id="{6CF3FBC6-F580-4042-84EF-C13B227F78E8}"/>
              </a:ext>
            </a:extLst>
          </p:cNvPr>
          <p:cNvSpPr txBox="1"/>
          <p:nvPr/>
        </p:nvSpPr>
        <p:spPr>
          <a:xfrm>
            <a:off x="2497857" y="1591485"/>
            <a:ext cx="7667234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Languages and libs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E40CC32-4083-48B0-A2CF-CF4A98B4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13855" y="3058988"/>
            <a:ext cx="1673205" cy="16732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E5F6495-9994-4D93-90A4-C93EFEB7DE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54983" y="3255958"/>
            <a:ext cx="1618131" cy="16557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6AA937-2060-47BD-A32C-A0C42A4169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081881" y="3187634"/>
            <a:ext cx="2043985" cy="14415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7560AE-AF69-4EB6-9A81-154931C3A743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A5C8997-4A19-48DF-91AB-640B07AE71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3EF7A642-9D7E-4908-AA08-8EA6EAC85539}"/>
              </a:ext>
            </a:extLst>
          </p:cNvPr>
          <p:cNvSpPr/>
          <p:nvPr/>
        </p:nvSpPr>
        <p:spPr>
          <a:xfrm>
            <a:off x="-5861" y="3145"/>
            <a:ext cx="12197858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62E23903-8CC0-4364-8920-5E770CE64B8A}"/>
              </a:ext>
            </a:extLst>
          </p:cNvPr>
          <p:cNvSpPr/>
          <p:nvPr/>
        </p:nvSpPr>
        <p:spPr>
          <a:xfrm rot="20121888">
            <a:off x="-3671084" y="1726530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63B9B8F8-FFAA-4D38-9F91-67D65CC05153}"/>
              </a:ext>
            </a:extLst>
          </p:cNvPr>
          <p:cNvSpPr/>
          <p:nvPr/>
        </p:nvSpPr>
        <p:spPr>
          <a:xfrm>
            <a:off x="10244233" y="5240499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F39A59C2-578F-4647-9A1D-D22485CB26D8}"/>
              </a:ext>
            </a:extLst>
          </p:cNvPr>
          <p:cNvSpPr/>
          <p:nvPr/>
        </p:nvSpPr>
        <p:spPr>
          <a:xfrm>
            <a:off x="-802358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219814E1-4506-4EC0-81D4-E16A7FF4300C}"/>
              </a:ext>
            </a:extLst>
          </p:cNvPr>
          <p:cNvSpPr/>
          <p:nvPr/>
        </p:nvSpPr>
        <p:spPr>
          <a:xfrm rot="3682033">
            <a:off x="9041449" y="-2302898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0F27C3C6-60B1-4670-B0A8-54700885DEB7}"/>
              </a:ext>
            </a:extLst>
          </p:cNvPr>
          <p:cNvSpPr txBox="1"/>
          <p:nvPr/>
        </p:nvSpPr>
        <p:spPr>
          <a:xfrm>
            <a:off x="2144825" y="-2742898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68F2E5DA-60EE-42BE-AF38-668B635FCB60}"/>
              </a:ext>
            </a:extLst>
          </p:cNvPr>
          <p:cNvGrpSpPr/>
          <p:nvPr/>
        </p:nvGrpSpPr>
        <p:grpSpPr>
          <a:xfrm>
            <a:off x="-4458870" y="1613797"/>
            <a:ext cx="986582" cy="965085"/>
            <a:chOff x="-4458870" y="1613797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1B927CAA-35A3-4CA6-AC12-8A604721483B}"/>
                </a:ext>
              </a:extLst>
            </p:cNvPr>
            <p:cNvSpPr/>
            <p:nvPr/>
          </p:nvSpPr>
          <p:spPr>
            <a:xfrm>
              <a:off x="-4458870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BB313FF5-9698-4574-96C4-985B59884D9B}"/>
                </a:ext>
              </a:extLst>
            </p:cNvPr>
            <p:cNvSpPr txBox="1"/>
            <p:nvPr/>
          </p:nvSpPr>
          <p:spPr>
            <a:xfrm>
              <a:off x="-4178789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BFAEAD49-C560-4B64-AB51-C74D8A405CC3}"/>
              </a:ext>
            </a:extLst>
          </p:cNvPr>
          <p:cNvGrpSpPr/>
          <p:nvPr/>
        </p:nvGrpSpPr>
        <p:grpSpPr>
          <a:xfrm>
            <a:off x="-2232370" y="1653893"/>
            <a:ext cx="986582" cy="965085"/>
            <a:chOff x="-2232370" y="1653893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30739AD5-0CF4-43B9-AD41-CC01AA0D0D89}"/>
                </a:ext>
              </a:extLst>
            </p:cNvPr>
            <p:cNvSpPr/>
            <p:nvPr/>
          </p:nvSpPr>
          <p:spPr>
            <a:xfrm>
              <a:off x="-2232370" y="165389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42BE3B04-4A06-45F5-A460-1752CE1BB990}"/>
                </a:ext>
              </a:extLst>
            </p:cNvPr>
            <p:cNvSpPr txBox="1"/>
            <p:nvPr/>
          </p:nvSpPr>
          <p:spPr>
            <a:xfrm>
              <a:off x="-1952289" y="1815678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5">
            <a:extLst>
              <a:ext uri="{FF2B5EF4-FFF2-40B4-BE49-F238E27FC236}">
                <a16:creationId xmlns:a16="http://schemas.microsoft.com/office/drawing/2014/main" id="{350EA20D-CEF5-42A1-AF27-EEE01B21952E}"/>
              </a:ext>
            </a:extLst>
          </p:cNvPr>
          <p:cNvGrpSpPr/>
          <p:nvPr/>
        </p:nvGrpSpPr>
        <p:grpSpPr>
          <a:xfrm>
            <a:off x="18132405" y="2502548"/>
            <a:ext cx="1887166" cy="1966005"/>
            <a:chOff x="18132405" y="2502548"/>
            <a:chExt cx="1887166" cy="1966005"/>
          </a:xfrm>
        </p:grpSpPr>
        <p:sp>
          <p:nvSpPr>
            <p:cNvPr id="17" name="Овал 14">
              <a:extLst>
                <a:ext uri="{FF2B5EF4-FFF2-40B4-BE49-F238E27FC236}">
                  <a16:creationId xmlns:a16="http://schemas.microsoft.com/office/drawing/2014/main" id="{57CD65EB-6998-4416-8B61-2155922655FC}"/>
                </a:ext>
              </a:extLst>
            </p:cNvPr>
            <p:cNvSpPr/>
            <p:nvPr/>
          </p:nvSpPr>
          <p:spPr>
            <a:xfrm>
              <a:off x="18132405" y="2502548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15">
              <a:extLst>
                <a:ext uri="{FF2B5EF4-FFF2-40B4-BE49-F238E27FC236}">
                  <a16:creationId xmlns:a16="http://schemas.microsoft.com/office/drawing/2014/main" id="{AE8DE834-59D5-477E-BA14-97A274825DD6}"/>
                </a:ext>
              </a:extLst>
            </p:cNvPr>
            <p:cNvSpPr txBox="1"/>
            <p:nvPr/>
          </p:nvSpPr>
          <p:spPr>
            <a:xfrm>
              <a:off x="18729984" y="2883880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9">
            <a:extLst>
              <a:ext uri="{FF2B5EF4-FFF2-40B4-BE49-F238E27FC236}">
                <a16:creationId xmlns:a16="http://schemas.microsoft.com/office/drawing/2014/main" id="{46E88AE3-7852-495C-87DE-5EF640BD16B7}"/>
              </a:ext>
            </a:extLst>
          </p:cNvPr>
          <p:cNvGrpSpPr/>
          <p:nvPr/>
        </p:nvGrpSpPr>
        <p:grpSpPr>
          <a:xfrm>
            <a:off x="16951320" y="2058817"/>
            <a:ext cx="986582" cy="965085"/>
            <a:chOff x="16951320" y="2058817"/>
            <a:chExt cx="986582" cy="965085"/>
          </a:xfrm>
        </p:grpSpPr>
        <p:sp>
          <p:nvSpPr>
            <p:cNvPr id="20" name="Овал 20">
              <a:extLst>
                <a:ext uri="{FF2B5EF4-FFF2-40B4-BE49-F238E27FC236}">
                  <a16:creationId xmlns:a16="http://schemas.microsoft.com/office/drawing/2014/main" id="{8B654B8A-99EF-4693-90E3-680D65ED0222}"/>
                </a:ext>
              </a:extLst>
            </p:cNvPr>
            <p:cNvSpPr/>
            <p:nvPr/>
          </p:nvSpPr>
          <p:spPr>
            <a:xfrm>
              <a:off x="16951320" y="205881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1">
              <a:extLst>
                <a:ext uri="{FF2B5EF4-FFF2-40B4-BE49-F238E27FC236}">
                  <a16:creationId xmlns:a16="http://schemas.microsoft.com/office/drawing/2014/main" id="{99DBD3CD-AAA9-4B44-9ED5-242F8C6C5DC7}"/>
                </a:ext>
              </a:extLst>
            </p:cNvPr>
            <p:cNvSpPr txBox="1"/>
            <p:nvPr/>
          </p:nvSpPr>
          <p:spPr>
            <a:xfrm>
              <a:off x="17235626" y="2250237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5">
            <a:extLst>
              <a:ext uri="{FF2B5EF4-FFF2-40B4-BE49-F238E27FC236}">
                <a16:creationId xmlns:a16="http://schemas.microsoft.com/office/drawing/2014/main" id="{8585FF2E-2FBF-4942-B595-4A293048336D}"/>
              </a:ext>
            </a:extLst>
          </p:cNvPr>
          <p:cNvSpPr txBox="1"/>
          <p:nvPr/>
        </p:nvSpPr>
        <p:spPr>
          <a:xfrm>
            <a:off x="12350590" y="4501060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C5CFBD1E-7D4A-4FE9-A6D4-DA99954667DA}"/>
              </a:ext>
            </a:extLst>
          </p:cNvPr>
          <p:cNvSpPr txBox="1"/>
          <p:nvPr/>
        </p:nvSpPr>
        <p:spPr>
          <a:xfrm>
            <a:off x="13072774" y="238813"/>
            <a:ext cx="450579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  <p:sp>
        <p:nvSpPr>
          <p:cNvPr id="24" name="Текстово поле 22">
            <a:extLst>
              <a:ext uri="{FF2B5EF4-FFF2-40B4-BE49-F238E27FC236}">
                <a16:creationId xmlns:a16="http://schemas.microsoft.com/office/drawing/2014/main" id="{3A32B6FA-83E8-425C-855B-929C99F341D4}"/>
              </a:ext>
            </a:extLst>
          </p:cNvPr>
          <p:cNvSpPr txBox="1"/>
          <p:nvPr/>
        </p:nvSpPr>
        <p:spPr>
          <a:xfrm>
            <a:off x="3014484" y="361471"/>
            <a:ext cx="576220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25" name="Текстово поле 7">
            <a:extLst>
              <a:ext uri="{FF2B5EF4-FFF2-40B4-BE49-F238E27FC236}">
                <a16:creationId xmlns:a16="http://schemas.microsoft.com/office/drawing/2014/main" id="{6516FA7D-29C1-41AC-8469-67A7FFBE8319}"/>
              </a:ext>
            </a:extLst>
          </p:cNvPr>
          <p:cNvSpPr txBox="1"/>
          <p:nvPr/>
        </p:nvSpPr>
        <p:spPr>
          <a:xfrm>
            <a:off x="2423169" y="1561795"/>
            <a:ext cx="745835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Collaboration tools</a:t>
            </a:r>
          </a:p>
        </p:txBody>
      </p:sp>
      <p:pic>
        <p:nvPicPr>
          <p:cNvPr id="26" name="Картина 9" descr="Картина, която съдържа екранна снимка, тъмнина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413B5974-5D57-4881-9FB9-24335CC8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7457" y="-3254559"/>
            <a:ext cx="18066166" cy="127800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Текстово поле 30">
            <a:extLst>
              <a:ext uri="{FF2B5EF4-FFF2-40B4-BE49-F238E27FC236}">
                <a16:creationId xmlns:a16="http://schemas.microsoft.com/office/drawing/2014/main" id="{2F1CDBBA-FB6B-48E7-9996-3D6A7A02F62B}"/>
              </a:ext>
            </a:extLst>
          </p:cNvPr>
          <p:cNvSpPr txBox="1"/>
          <p:nvPr/>
        </p:nvSpPr>
        <p:spPr>
          <a:xfrm>
            <a:off x="2939009" y="3928710"/>
            <a:ext cx="5837593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Documentation</a:t>
            </a:r>
          </a:p>
        </p:txBody>
      </p:sp>
      <p:pic>
        <p:nvPicPr>
          <p:cNvPr id="28" name="Картина 32" descr="Картина, която съдържа екранна снимка, тъмнина, луна, нощ&#10;&#10;Описанието е генерирано автоматично">
            <a:extLst>
              <a:ext uri="{FF2B5EF4-FFF2-40B4-BE49-F238E27FC236}">
                <a16:creationId xmlns:a16="http://schemas.microsoft.com/office/drawing/2014/main" id="{D134944C-CE54-46FB-8CEF-164AD062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5770" y="-1030903"/>
            <a:ext cx="18663352" cy="132025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5173056-70FE-4F55-BA6E-6722771C676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653F048-29FB-4D88-A6B9-9F67118C81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4E6D6B4-7EFB-4BAA-88B1-379B607ECB3F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01D8CC52-7C8D-4F73-A5FC-1015E3E9B60D}"/>
              </a:ext>
            </a:extLst>
          </p:cNvPr>
          <p:cNvSpPr/>
          <p:nvPr/>
        </p:nvSpPr>
        <p:spPr>
          <a:xfrm>
            <a:off x="-1062112" y="-2807665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F8B93B7D-1B39-485C-98C6-50D903F316DC}"/>
              </a:ext>
            </a:extLst>
          </p:cNvPr>
          <p:cNvSpPr/>
          <p:nvPr/>
        </p:nvSpPr>
        <p:spPr>
          <a:xfrm>
            <a:off x="8810125" y="6367387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BDEA30CD-8AA7-4E62-AB25-49FF3E154692}"/>
              </a:ext>
            </a:extLst>
          </p:cNvPr>
          <p:cNvSpPr/>
          <p:nvPr/>
        </p:nvSpPr>
        <p:spPr>
          <a:xfrm>
            <a:off x="-2698348" y="419415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8EE24FD7-B4E2-40C3-B4CA-181637990277}"/>
              </a:ext>
            </a:extLst>
          </p:cNvPr>
          <p:cNvSpPr/>
          <p:nvPr/>
        </p:nvSpPr>
        <p:spPr>
          <a:xfrm>
            <a:off x="9423861" y="444380"/>
            <a:ext cx="2111377" cy="22688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96F5B533-3BA4-447C-8DB1-778A2F1FDA07}"/>
              </a:ext>
            </a:extLst>
          </p:cNvPr>
          <p:cNvSpPr txBox="1"/>
          <p:nvPr/>
        </p:nvSpPr>
        <p:spPr>
          <a:xfrm>
            <a:off x="2144825" y="-2742898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B5CE3C16-22FA-4AC4-AD30-C3377CB48AE8}"/>
              </a:ext>
            </a:extLst>
          </p:cNvPr>
          <p:cNvGrpSpPr/>
          <p:nvPr/>
        </p:nvGrpSpPr>
        <p:grpSpPr>
          <a:xfrm>
            <a:off x="-4458870" y="1613797"/>
            <a:ext cx="986582" cy="965085"/>
            <a:chOff x="-4458870" y="1613797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BDDA0B57-3063-4A05-A5F5-DCFBB6CCACFB}"/>
                </a:ext>
              </a:extLst>
            </p:cNvPr>
            <p:cNvSpPr/>
            <p:nvPr/>
          </p:nvSpPr>
          <p:spPr>
            <a:xfrm>
              <a:off x="-4458870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5AEAEA62-6CD2-4B45-8376-F586A4B5DB88}"/>
                </a:ext>
              </a:extLst>
            </p:cNvPr>
            <p:cNvSpPr txBox="1"/>
            <p:nvPr/>
          </p:nvSpPr>
          <p:spPr>
            <a:xfrm>
              <a:off x="-4178789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95412AEC-3EEC-43C5-9A67-60C54056BFFA}"/>
              </a:ext>
            </a:extLst>
          </p:cNvPr>
          <p:cNvGrpSpPr/>
          <p:nvPr/>
        </p:nvGrpSpPr>
        <p:grpSpPr>
          <a:xfrm>
            <a:off x="-2232370" y="1653893"/>
            <a:ext cx="986582" cy="965085"/>
            <a:chOff x="-2232370" y="1653893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E9367DFB-A4CF-46B6-A370-48EE196FF0F3}"/>
                </a:ext>
              </a:extLst>
            </p:cNvPr>
            <p:cNvSpPr/>
            <p:nvPr/>
          </p:nvSpPr>
          <p:spPr>
            <a:xfrm>
              <a:off x="-2232370" y="165389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63AB41EA-9090-44AA-8380-B9C267CB9A9F}"/>
                </a:ext>
              </a:extLst>
            </p:cNvPr>
            <p:cNvSpPr txBox="1"/>
            <p:nvPr/>
          </p:nvSpPr>
          <p:spPr>
            <a:xfrm>
              <a:off x="-1952289" y="1815678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5">
            <a:extLst>
              <a:ext uri="{FF2B5EF4-FFF2-40B4-BE49-F238E27FC236}">
                <a16:creationId xmlns:a16="http://schemas.microsoft.com/office/drawing/2014/main" id="{5EED5F63-A9C2-47C1-AAE9-2EC0EA83CB06}"/>
              </a:ext>
            </a:extLst>
          </p:cNvPr>
          <p:cNvGrpSpPr/>
          <p:nvPr/>
        </p:nvGrpSpPr>
        <p:grpSpPr>
          <a:xfrm>
            <a:off x="18132405" y="2502548"/>
            <a:ext cx="1887166" cy="1966005"/>
            <a:chOff x="18132405" y="2502548"/>
            <a:chExt cx="1887166" cy="1966005"/>
          </a:xfrm>
        </p:grpSpPr>
        <p:sp>
          <p:nvSpPr>
            <p:cNvPr id="17" name="Овал 14">
              <a:extLst>
                <a:ext uri="{FF2B5EF4-FFF2-40B4-BE49-F238E27FC236}">
                  <a16:creationId xmlns:a16="http://schemas.microsoft.com/office/drawing/2014/main" id="{D3BB63A0-B266-4D89-B3A9-FE9D2419D1E0}"/>
                </a:ext>
              </a:extLst>
            </p:cNvPr>
            <p:cNvSpPr/>
            <p:nvPr/>
          </p:nvSpPr>
          <p:spPr>
            <a:xfrm>
              <a:off x="18132405" y="2502548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15">
              <a:extLst>
                <a:ext uri="{FF2B5EF4-FFF2-40B4-BE49-F238E27FC236}">
                  <a16:creationId xmlns:a16="http://schemas.microsoft.com/office/drawing/2014/main" id="{9C3F92D4-B61C-42FE-BFDA-4379E2D364B8}"/>
                </a:ext>
              </a:extLst>
            </p:cNvPr>
            <p:cNvSpPr txBox="1"/>
            <p:nvPr/>
          </p:nvSpPr>
          <p:spPr>
            <a:xfrm>
              <a:off x="18729984" y="2883880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9">
            <a:extLst>
              <a:ext uri="{FF2B5EF4-FFF2-40B4-BE49-F238E27FC236}">
                <a16:creationId xmlns:a16="http://schemas.microsoft.com/office/drawing/2014/main" id="{BA731934-8BBD-4320-B0AE-C148A18637B4}"/>
              </a:ext>
            </a:extLst>
          </p:cNvPr>
          <p:cNvGrpSpPr/>
          <p:nvPr/>
        </p:nvGrpSpPr>
        <p:grpSpPr>
          <a:xfrm>
            <a:off x="16951320" y="2058817"/>
            <a:ext cx="986582" cy="965085"/>
            <a:chOff x="16951320" y="2058817"/>
            <a:chExt cx="986582" cy="965085"/>
          </a:xfrm>
        </p:grpSpPr>
        <p:sp>
          <p:nvSpPr>
            <p:cNvPr id="20" name="Овал 20">
              <a:extLst>
                <a:ext uri="{FF2B5EF4-FFF2-40B4-BE49-F238E27FC236}">
                  <a16:creationId xmlns:a16="http://schemas.microsoft.com/office/drawing/2014/main" id="{DFAC38DD-AAE8-4E77-9BBB-8028D2CA60B6}"/>
                </a:ext>
              </a:extLst>
            </p:cNvPr>
            <p:cNvSpPr/>
            <p:nvPr/>
          </p:nvSpPr>
          <p:spPr>
            <a:xfrm>
              <a:off x="16951320" y="205881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1">
              <a:extLst>
                <a:ext uri="{FF2B5EF4-FFF2-40B4-BE49-F238E27FC236}">
                  <a16:creationId xmlns:a16="http://schemas.microsoft.com/office/drawing/2014/main" id="{6DCE199F-BDB0-4EA0-8E39-36EA5F579145}"/>
                </a:ext>
              </a:extLst>
            </p:cNvPr>
            <p:cNvSpPr txBox="1"/>
            <p:nvPr/>
          </p:nvSpPr>
          <p:spPr>
            <a:xfrm>
              <a:off x="17235626" y="2250237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5">
            <a:extLst>
              <a:ext uri="{FF2B5EF4-FFF2-40B4-BE49-F238E27FC236}">
                <a16:creationId xmlns:a16="http://schemas.microsoft.com/office/drawing/2014/main" id="{D40D884D-40A1-4FD6-8880-4648C2533A91}"/>
              </a:ext>
            </a:extLst>
          </p:cNvPr>
          <p:cNvSpPr txBox="1"/>
          <p:nvPr/>
        </p:nvSpPr>
        <p:spPr>
          <a:xfrm>
            <a:off x="12350590" y="4501060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BC5E9EBA-5D8A-4600-A5CF-72015CF15EB4}"/>
              </a:ext>
            </a:extLst>
          </p:cNvPr>
          <p:cNvSpPr txBox="1"/>
          <p:nvPr/>
        </p:nvSpPr>
        <p:spPr>
          <a:xfrm>
            <a:off x="2654247" y="131984"/>
            <a:ext cx="7137806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Implementation</a:t>
            </a:r>
          </a:p>
        </p:txBody>
      </p:sp>
      <p:sp>
        <p:nvSpPr>
          <p:cNvPr id="24" name="Текстово поле 37">
            <a:extLst>
              <a:ext uri="{FF2B5EF4-FFF2-40B4-BE49-F238E27FC236}">
                <a16:creationId xmlns:a16="http://schemas.microsoft.com/office/drawing/2014/main" id="{91DECFA1-19A0-41D4-89CB-D91AC7F0A276}"/>
              </a:ext>
            </a:extLst>
          </p:cNvPr>
          <p:cNvSpPr txBox="1"/>
          <p:nvPr/>
        </p:nvSpPr>
        <p:spPr>
          <a:xfrm>
            <a:off x="3014484" y="-1350596"/>
            <a:ext cx="576220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25" name="Текстово поле 38">
            <a:extLst>
              <a:ext uri="{FF2B5EF4-FFF2-40B4-BE49-F238E27FC236}">
                <a16:creationId xmlns:a16="http://schemas.microsoft.com/office/drawing/2014/main" id="{6E2A5E91-BD78-47E2-B55F-BFAF1BA0007C}"/>
              </a:ext>
            </a:extLst>
          </p:cNvPr>
          <p:cNvSpPr txBox="1"/>
          <p:nvPr/>
        </p:nvSpPr>
        <p:spPr>
          <a:xfrm>
            <a:off x="-3387065" y="1974482"/>
            <a:ext cx="2576916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Design</a:t>
            </a:r>
          </a:p>
        </p:txBody>
      </p:sp>
      <p:sp>
        <p:nvSpPr>
          <p:cNvPr id="26" name="Текстово поле 39">
            <a:extLst>
              <a:ext uri="{FF2B5EF4-FFF2-40B4-BE49-F238E27FC236}">
                <a16:creationId xmlns:a16="http://schemas.microsoft.com/office/drawing/2014/main" id="{DFC858BB-930A-44E3-8BAB-62A69EDCA055}"/>
              </a:ext>
            </a:extLst>
          </p:cNvPr>
          <p:cNvSpPr txBox="1"/>
          <p:nvPr/>
        </p:nvSpPr>
        <p:spPr>
          <a:xfrm>
            <a:off x="12133146" y="2069726"/>
            <a:ext cx="745835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Development apps</a:t>
            </a:r>
          </a:p>
        </p:txBody>
      </p:sp>
      <p:sp>
        <p:nvSpPr>
          <p:cNvPr id="27" name="Текстово поле 9">
            <a:extLst>
              <a:ext uri="{FF2B5EF4-FFF2-40B4-BE49-F238E27FC236}">
                <a16:creationId xmlns:a16="http://schemas.microsoft.com/office/drawing/2014/main" id="{453E90D8-F42E-4C92-84BD-47849795F61A}"/>
              </a:ext>
            </a:extLst>
          </p:cNvPr>
          <p:cNvSpPr txBox="1"/>
          <p:nvPr/>
        </p:nvSpPr>
        <p:spPr>
          <a:xfrm>
            <a:off x="1078297" y="1447458"/>
            <a:ext cx="5144853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2E1844"/>
                </a:solidFill>
                <a:uFillTx/>
                <a:latin typeface="Söhne"/>
              </a:rPr>
              <a:t>We translated ideas into solutions using Visual Studio 2022 and Qt Design Studio for coding and design. GitHub and Git aided teamwork and version control. </a:t>
            </a:r>
            <a:endParaRPr lang="en-GB" sz="28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sp>
        <p:nvSpPr>
          <p:cNvPr id="28" name="Текстово поле 22">
            <a:extLst>
              <a:ext uri="{FF2B5EF4-FFF2-40B4-BE49-F238E27FC236}">
                <a16:creationId xmlns:a16="http://schemas.microsoft.com/office/drawing/2014/main" id="{0B62771C-F6EB-4345-A94E-EE54E0C2502D}"/>
              </a:ext>
            </a:extLst>
          </p:cNvPr>
          <p:cNvSpPr txBox="1"/>
          <p:nvPr/>
        </p:nvSpPr>
        <p:spPr>
          <a:xfrm>
            <a:off x="6650934" y="3182139"/>
            <a:ext cx="5144853" cy="31085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2E1844"/>
                </a:solidFill>
                <a:uFillTx/>
                <a:latin typeface="Söhne"/>
              </a:rPr>
              <a:t>With C++ as the primary language, we integrated Premake, PostgreSQL, and Qt for functionality. Meticulous planning yielded a fully functional online school platform for educators and students.</a:t>
            </a:r>
            <a:endParaRPr lang="en-GB" sz="2800" b="0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pic>
        <p:nvPicPr>
          <p:cNvPr id="29" name="3D модел 7" descr="Reversible Freestanding Chalkboard">
            <a:extLst>
              <a:ext uri="{FF2B5EF4-FFF2-40B4-BE49-F238E27FC236}">
                <a16:creationId xmlns:a16="http://schemas.microsoft.com/office/drawing/2014/main" id="{A8777C93-9CA2-4FB7-AFE2-A8161720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92" y="4175479"/>
            <a:ext cx="2020833" cy="26097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2E55EF-CCAB-4216-8F20-9205B064233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8B3C77A-39C3-4E8A-A441-6CED971448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53B1C6A-0F7C-4CB4-A1BC-300810BAA363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767CD01E-C222-4111-A5EC-46EDB46935C6}"/>
              </a:ext>
            </a:extLst>
          </p:cNvPr>
          <p:cNvSpPr/>
          <p:nvPr/>
        </p:nvSpPr>
        <p:spPr>
          <a:xfrm>
            <a:off x="-1062112" y="-2807665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E9510886-350D-4026-A46D-0E32C6D999F9}"/>
              </a:ext>
            </a:extLst>
          </p:cNvPr>
          <p:cNvSpPr/>
          <p:nvPr/>
        </p:nvSpPr>
        <p:spPr>
          <a:xfrm>
            <a:off x="8734321" y="6135733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00EAA2BA-BB05-4791-82B4-208438D5AAE6}"/>
              </a:ext>
            </a:extLst>
          </p:cNvPr>
          <p:cNvSpPr/>
          <p:nvPr/>
        </p:nvSpPr>
        <p:spPr>
          <a:xfrm>
            <a:off x="-2698348" y="419415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EB5A7615-A3A6-479B-95D3-165D4B902C17}"/>
              </a:ext>
            </a:extLst>
          </p:cNvPr>
          <p:cNvSpPr/>
          <p:nvPr/>
        </p:nvSpPr>
        <p:spPr>
          <a:xfrm>
            <a:off x="9796543" y="350160"/>
            <a:ext cx="1742910" cy="196600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022A1826-2208-481B-954E-48FE429F73B0}"/>
              </a:ext>
            </a:extLst>
          </p:cNvPr>
          <p:cNvSpPr txBox="1"/>
          <p:nvPr/>
        </p:nvSpPr>
        <p:spPr>
          <a:xfrm>
            <a:off x="2144825" y="-2742898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FD9D1C96-D33A-4075-AACB-48E2B8BA3736}"/>
              </a:ext>
            </a:extLst>
          </p:cNvPr>
          <p:cNvGrpSpPr/>
          <p:nvPr/>
        </p:nvGrpSpPr>
        <p:grpSpPr>
          <a:xfrm>
            <a:off x="-4458870" y="1613797"/>
            <a:ext cx="986582" cy="965085"/>
            <a:chOff x="-4458870" y="1613797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401CB112-FA06-408B-B75F-EE785C6652E9}"/>
                </a:ext>
              </a:extLst>
            </p:cNvPr>
            <p:cNvSpPr/>
            <p:nvPr/>
          </p:nvSpPr>
          <p:spPr>
            <a:xfrm>
              <a:off x="-4458870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7E5B9ED5-BB94-4038-B6FD-338FF5F64C87}"/>
                </a:ext>
              </a:extLst>
            </p:cNvPr>
            <p:cNvSpPr txBox="1"/>
            <p:nvPr/>
          </p:nvSpPr>
          <p:spPr>
            <a:xfrm>
              <a:off x="-4178789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DBB7B4A3-60B6-4ECA-9BCC-83ECF93772EA}"/>
              </a:ext>
            </a:extLst>
          </p:cNvPr>
          <p:cNvGrpSpPr/>
          <p:nvPr/>
        </p:nvGrpSpPr>
        <p:grpSpPr>
          <a:xfrm>
            <a:off x="-2232370" y="1653893"/>
            <a:ext cx="986582" cy="965085"/>
            <a:chOff x="-2232370" y="1653893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7CCA52C9-113F-436C-95C7-6C72C6784928}"/>
                </a:ext>
              </a:extLst>
            </p:cNvPr>
            <p:cNvSpPr/>
            <p:nvPr/>
          </p:nvSpPr>
          <p:spPr>
            <a:xfrm>
              <a:off x="-2232370" y="165389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70FB2449-117A-4746-A447-56DED2F4AF34}"/>
                </a:ext>
              </a:extLst>
            </p:cNvPr>
            <p:cNvSpPr txBox="1"/>
            <p:nvPr/>
          </p:nvSpPr>
          <p:spPr>
            <a:xfrm>
              <a:off x="-1952289" y="1815678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5">
            <a:extLst>
              <a:ext uri="{FF2B5EF4-FFF2-40B4-BE49-F238E27FC236}">
                <a16:creationId xmlns:a16="http://schemas.microsoft.com/office/drawing/2014/main" id="{3ADAADCE-14BE-4B12-A050-25C721E2BA1C}"/>
              </a:ext>
            </a:extLst>
          </p:cNvPr>
          <p:cNvGrpSpPr/>
          <p:nvPr/>
        </p:nvGrpSpPr>
        <p:grpSpPr>
          <a:xfrm>
            <a:off x="18132405" y="2502548"/>
            <a:ext cx="1887166" cy="1966005"/>
            <a:chOff x="18132405" y="2502548"/>
            <a:chExt cx="1887166" cy="1966005"/>
          </a:xfrm>
        </p:grpSpPr>
        <p:sp>
          <p:nvSpPr>
            <p:cNvPr id="17" name="Овал 14">
              <a:extLst>
                <a:ext uri="{FF2B5EF4-FFF2-40B4-BE49-F238E27FC236}">
                  <a16:creationId xmlns:a16="http://schemas.microsoft.com/office/drawing/2014/main" id="{D5CECDA3-8BAD-4D46-83DA-9C5121E7D988}"/>
                </a:ext>
              </a:extLst>
            </p:cNvPr>
            <p:cNvSpPr/>
            <p:nvPr/>
          </p:nvSpPr>
          <p:spPr>
            <a:xfrm>
              <a:off x="18132405" y="2502548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15">
              <a:extLst>
                <a:ext uri="{FF2B5EF4-FFF2-40B4-BE49-F238E27FC236}">
                  <a16:creationId xmlns:a16="http://schemas.microsoft.com/office/drawing/2014/main" id="{9E8EFF11-7924-4B4E-B9A9-8502B2306893}"/>
                </a:ext>
              </a:extLst>
            </p:cNvPr>
            <p:cNvSpPr txBox="1"/>
            <p:nvPr/>
          </p:nvSpPr>
          <p:spPr>
            <a:xfrm>
              <a:off x="18729984" y="2883880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9">
            <a:extLst>
              <a:ext uri="{FF2B5EF4-FFF2-40B4-BE49-F238E27FC236}">
                <a16:creationId xmlns:a16="http://schemas.microsoft.com/office/drawing/2014/main" id="{16B92B86-3BB1-4BE6-AE7A-DA12E25E4777}"/>
              </a:ext>
            </a:extLst>
          </p:cNvPr>
          <p:cNvGrpSpPr/>
          <p:nvPr/>
        </p:nvGrpSpPr>
        <p:grpSpPr>
          <a:xfrm>
            <a:off x="16951320" y="2058817"/>
            <a:ext cx="986582" cy="965085"/>
            <a:chOff x="16951320" y="2058817"/>
            <a:chExt cx="986582" cy="965085"/>
          </a:xfrm>
        </p:grpSpPr>
        <p:sp>
          <p:nvSpPr>
            <p:cNvPr id="20" name="Овал 20">
              <a:extLst>
                <a:ext uri="{FF2B5EF4-FFF2-40B4-BE49-F238E27FC236}">
                  <a16:creationId xmlns:a16="http://schemas.microsoft.com/office/drawing/2014/main" id="{38141E68-1F36-4B9D-93D9-CF87CDC6030A}"/>
                </a:ext>
              </a:extLst>
            </p:cNvPr>
            <p:cNvSpPr/>
            <p:nvPr/>
          </p:nvSpPr>
          <p:spPr>
            <a:xfrm>
              <a:off x="16951320" y="205881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1">
              <a:extLst>
                <a:ext uri="{FF2B5EF4-FFF2-40B4-BE49-F238E27FC236}">
                  <a16:creationId xmlns:a16="http://schemas.microsoft.com/office/drawing/2014/main" id="{66D1FA6B-ABF9-4BA1-A607-2601AC64C065}"/>
                </a:ext>
              </a:extLst>
            </p:cNvPr>
            <p:cNvSpPr txBox="1"/>
            <p:nvPr/>
          </p:nvSpPr>
          <p:spPr>
            <a:xfrm>
              <a:off x="17235626" y="2250237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5">
            <a:extLst>
              <a:ext uri="{FF2B5EF4-FFF2-40B4-BE49-F238E27FC236}">
                <a16:creationId xmlns:a16="http://schemas.microsoft.com/office/drawing/2014/main" id="{9DC69D0C-CB23-40F8-8C6E-CDD4BE7B0FD8}"/>
              </a:ext>
            </a:extLst>
          </p:cNvPr>
          <p:cNvSpPr txBox="1"/>
          <p:nvPr/>
        </p:nvSpPr>
        <p:spPr>
          <a:xfrm>
            <a:off x="12350590" y="4501060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9DBF8E2B-3EDF-4FD1-BB4B-FD6C26A01161}"/>
              </a:ext>
            </a:extLst>
          </p:cNvPr>
          <p:cNvSpPr txBox="1"/>
          <p:nvPr/>
        </p:nvSpPr>
        <p:spPr>
          <a:xfrm>
            <a:off x="2162290" y="1243739"/>
            <a:ext cx="7536996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6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Now lets dive into our project!</a:t>
            </a:r>
          </a:p>
        </p:txBody>
      </p:sp>
      <p:sp>
        <p:nvSpPr>
          <p:cNvPr id="24" name="Текстово поле 37">
            <a:extLst>
              <a:ext uri="{FF2B5EF4-FFF2-40B4-BE49-F238E27FC236}">
                <a16:creationId xmlns:a16="http://schemas.microsoft.com/office/drawing/2014/main" id="{06216738-8C47-429F-96AD-EF6360393BF0}"/>
              </a:ext>
            </a:extLst>
          </p:cNvPr>
          <p:cNvSpPr txBox="1"/>
          <p:nvPr/>
        </p:nvSpPr>
        <p:spPr>
          <a:xfrm>
            <a:off x="3014484" y="-1350596"/>
            <a:ext cx="576220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25" name="Текстово поле 38">
            <a:extLst>
              <a:ext uri="{FF2B5EF4-FFF2-40B4-BE49-F238E27FC236}">
                <a16:creationId xmlns:a16="http://schemas.microsoft.com/office/drawing/2014/main" id="{55DA2F8D-CEAE-4B3B-A3F0-E422F7348226}"/>
              </a:ext>
            </a:extLst>
          </p:cNvPr>
          <p:cNvSpPr txBox="1"/>
          <p:nvPr/>
        </p:nvSpPr>
        <p:spPr>
          <a:xfrm>
            <a:off x="-3387065" y="1974482"/>
            <a:ext cx="2576916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Design</a:t>
            </a:r>
          </a:p>
        </p:txBody>
      </p:sp>
      <p:sp>
        <p:nvSpPr>
          <p:cNvPr id="26" name="Текстово поле 39">
            <a:extLst>
              <a:ext uri="{FF2B5EF4-FFF2-40B4-BE49-F238E27FC236}">
                <a16:creationId xmlns:a16="http://schemas.microsoft.com/office/drawing/2014/main" id="{01057839-9451-419F-8D2D-86B2C3408C92}"/>
              </a:ext>
            </a:extLst>
          </p:cNvPr>
          <p:cNvSpPr txBox="1"/>
          <p:nvPr/>
        </p:nvSpPr>
        <p:spPr>
          <a:xfrm>
            <a:off x="12133146" y="2069726"/>
            <a:ext cx="745835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Development apps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6AE5EE-1F32-43AB-9428-4A59AE36E3BD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222AAB3-6324-42C5-BE7E-3AF1678F03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29A765E6-5A8F-457D-B236-9225C031E65F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D5D027EE-7594-46AC-97CF-62CE1E3E7869}"/>
              </a:ext>
            </a:extLst>
          </p:cNvPr>
          <p:cNvSpPr/>
          <p:nvPr/>
        </p:nvSpPr>
        <p:spPr>
          <a:xfrm>
            <a:off x="-1672986" y="-971559"/>
            <a:ext cx="3845664" cy="46862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B0C99F5C-E1C6-4BFE-A79A-FC8E7EB5444E}"/>
              </a:ext>
            </a:extLst>
          </p:cNvPr>
          <p:cNvSpPr/>
          <p:nvPr/>
        </p:nvSpPr>
        <p:spPr>
          <a:xfrm>
            <a:off x="10728289" y="2012274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3F78287D-B550-494B-88E4-5F670AAE8538}"/>
              </a:ext>
            </a:extLst>
          </p:cNvPr>
          <p:cNvSpPr/>
          <p:nvPr/>
        </p:nvSpPr>
        <p:spPr>
          <a:xfrm>
            <a:off x="2274277" y="551823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80FAE83D-94B7-476F-8F5C-B52987EE3E5F}"/>
              </a:ext>
            </a:extLst>
          </p:cNvPr>
          <p:cNvSpPr/>
          <p:nvPr/>
        </p:nvSpPr>
        <p:spPr>
          <a:xfrm>
            <a:off x="7221419" y="-2309509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14">
            <a:extLst>
              <a:ext uri="{FF2B5EF4-FFF2-40B4-BE49-F238E27FC236}">
                <a16:creationId xmlns:a16="http://schemas.microsoft.com/office/drawing/2014/main" id="{8E2A28CB-D24E-48FF-9B1E-93EFA5547C69}"/>
              </a:ext>
            </a:extLst>
          </p:cNvPr>
          <p:cNvSpPr txBox="1"/>
          <p:nvPr/>
        </p:nvSpPr>
        <p:spPr>
          <a:xfrm>
            <a:off x="3593244" y="1915933"/>
            <a:ext cx="6115461" cy="2400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5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Audo</a:t>
            </a:r>
            <a:endParaRPr lang="bg-BG" sz="150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sp>
        <p:nvSpPr>
          <p:cNvPr id="10" name="Текстово поле 4">
            <a:extLst>
              <a:ext uri="{FF2B5EF4-FFF2-40B4-BE49-F238E27FC236}">
                <a16:creationId xmlns:a16="http://schemas.microsoft.com/office/drawing/2014/main" id="{A7F23F0C-169C-4FD7-A657-72FF452C01E2}"/>
              </a:ext>
            </a:extLst>
          </p:cNvPr>
          <p:cNvSpPr txBox="1"/>
          <p:nvPr/>
        </p:nvSpPr>
        <p:spPr>
          <a:xfrm>
            <a:off x="-8093546" y="311691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1" name="Групиране 5">
            <a:extLst>
              <a:ext uri="{FF2B5EF4-FFF2-40B4-BE49-F238E27FC236}">
                <a16:creationId xmlns:a16="http://schemas.microsoft.com/office/drawing/2014/main" id="{F159FBC4-031D-4282-B21F-D48F287B942B}"/>
              </a:ext>
            </a:extLst>
          </p:cNvPr>
          <p:cNvGrpSpPr/>
          <p:nvPr/>
        </p:nvGrpSpPr>
        <p:grpSpPr>
          <a:xfrm>
            <a:off x="1687598" y="7386093"/>
            <a:ext cx="1887166" cy="1966005"/>
            <a:chOff x="1687598" y="7386093"/>
            <a:chExt cx="1887166" cy="1966005"/>
          </a:xfrm>
        </p:grpSpPr>
        <p:sp>
          <p:nvSpPr>
            <p:cNvPr id="12" name="Овал 6">
              <a:extLst>
                <a:ext uri="{FF2B5EF4-FFF2-40B4-BE49-F238E27FC236}">
                  <a16:creationId xmlns:a16="http://schemas.microsoft.com/office/drawing/2014/main" id="{9257C23D-3722-4C0A-960E-89DBFB126A67}"/>
                </a:ext>
              </a:extLst>
            </p:cNvPr>
            <p:cNvSpPr/>
            <p:nvPr/>
          </p:nvSpPr>
          <p:spPr>
            <a:xfrm>
              <a:off x="1687598" y="7386093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Текстово поле 7">
              <a:extLst>
                <a:ext uri="{FF2B5EF4-FFF2-40B4-BE49-F238E27FC236}">
                  <a16:creationId xmlns:a16="http://schemas.microsoft.com/office/drawing/2014/main" id="{830AE9BC-4C1C-4BCF-B8B5-23B822C86B13}"/>
                </a:ext>
              </a:extLst>
            </p:cNvPr>
            <p:cNvSpPr txBox="1"/>
            <p:nvPr/>
          </p:nvSpPr>
          <p:spPr>
            <a:xfrm>
              <a:off x="2259775" y="7767416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4" name="Групиране 8">
            <a:extLst>
              <a:ext uri="{FF2B5EF4-FFF2-40B4-BE49-F238E27FC236}">
                <a16:creationId xmlns:a16="http://schemas.microsoft.com/office/drawing/2014/main" id="{6DE95DBE-7480-4CB2-A42C-637B2162B1D9}"/>
              </a:ext>
            </a:extLst>
          </p:cNvPr>
          <p:cNvGrpSpPr/>
          <p:nvPr/>
        </p:nvGrpSpPr>
        <p:grpSpPr>
          <a:xfrm>
            <a:off x="3909636" y="7386093"/>
            <a:ext cx="1887166" cy="1966005"/>
            <a:chOff x="3909636" y="7386093"/>
            <a:chExt cx="1887166" cy="1966005"/>
          </a:xfrm>
        </p:grpSpPr>
        <p:sp>
          <p:nvSpPr>
            <p:cNvPr id="15" name="Овал 9">
              <a:extLst>
                <a:ext uri="{FF2B5EF4-FFF2-40B4-BE49-F238E27FC236}">
                  <a16:creationId xmlns:a16="http://schemas.microsoft.com/office/drawing/2014/main" id="{DBEC31CC-248F-4B22-83A1-4E00B71A77E1}"/>
                </a:ext>
              </a:extLst>
            </p:cNvPr>
            <p:cNvSpPr/>
            <p:nvPr/>
          </p:nvSpPr>
          <p:spPr>
            <a:xfrm>
              <a:off x="3909636" y="7386093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Текстово поле 15">
              <a:extLst>
                <a:ext uri="{FF2B5EF4-FFF2-40B4-BE49-F238E27FC236}">
                  <a16:creationId xmlns:a16="http://schemas.microsoft.com/office/drawing/2014/main" id="{37C7F6DF-63C2-4F10-9110-A318F7DDCDAB}"/>
                </a:ext>
              </a:extLst>
            </p:cNvPr>
            <p:cNvSpPr txBox="1"/>
            <p:nvPr/>
          </p:nvSpPr>
          <p:spPr>
            <a:xfrm>
              <a:off x="4481812" y="7767416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7" name="Групиране 16">
            <a:extLst>
              <a:ext uri="{FF2B5EF4-FFF2-40B4-BE49-F238E27FC236}">
                <a16:creationId xmlns:a16="http://schemas.microsoft.com/office/drawing/2014/main" id="{43C8CACE-2298-4152-9CAD-95F0A74891C4}"/>
              </a:ext>
            </a:extLst>
          </p:cNvPr>
          <p:cNvGrpSpPr/>
          <p:nvPr/>
        </p:nvGrpSpPr>
        <p:grpSpPr>
          <a:xfrm>
            <a:off x="6072996" y="7384575"/>
            <a:ext cx="1887166" cy="1966005"/>
            <a:chOff x="6072996" y="7384575"/>
            <a:chExt cx="1887166" cy="1966005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30C975D9-B01A-4E03-BC8E-3FCFE29C9085}"/>
                </a:ext>
              </a:extLst>
            </p:cNvPr>
            <p:cNvSpPr/>
            <p:nvPr/>
          </p:nvSpPr>
          <p:spPr>
            <a:xfrm>
              <a:off x="6072996" y="7384575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Текстово поле 18">
              <a:extLst>
                <a:ext uri="{FF2B5EF4-FFF2-40B4-BE49-F238E27FC236}">
                  <a16:creationId xmlns:a16="http://schemas.microsoft.com/office/drawing/2014/main" id="{991A49F3-D473-4716-874D-0C215BB043C5}"/>
                </a:ext>
              </a:extLst>
            </p:cNvPr>
            <p:cNvSpPr txBox="1"/>
            <p:nvPr/>
          </p:nvSpPr>
          <p:spPr>
            <a:xfrm>
              <a:off x="6645182" y="7765898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20" name="Групиране 19">
            <a:extLst>
              <a:ext uri="{FF2B5EF4-FFF2-40B4-BE49-F238E27FC236}">
                <a16:creationId xmlns:a16="http://schemas.microsoft.com/office/drawing/2014/main" id="{84A7F422-BF68-4883-963E-E91F99384DAD}"/>
              </a:ext>
            </a:extLst>
          </p:cNvPr>
          <p:cNvGrpSpPr/>
          <p:nvPr/>
        </p:nvGrpSpPr>
        <p:grpSpPr>
          <a:xfrm>
            <a:off x="8236366" y="7454444"/>
            <a:ext cx="1887166" cy="1966005"/>
            <a:chOff x="8236366" y="7454444"/>
            <a:chExt cx="1887166" cy="1966005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33A666A-F20B-4DA8-8B9B-93D385592B82}"/>
                </a:ext>
              </a:extLst>
            </p:cNvPr>
            <p:cNvSpPr/>
            <p:nvPr/>
          </p:nvSpPr>
          <p:spPr>
            <a:xfrm>
              <a:off x="8236366" y="7454444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Текстово поле 21">
              <a:extLst>
                <a:ext uri="{FF2B5EF4-FFF2-40B4-BE49-F238E27FC236}">
                  <a16:creationId xmlns:a16="http://schemas.microsoft.com/office/drawing/2014/main" id="{021A5D04-5FF1-463A-85C6-126852218366}"/>
                </a:ext>
              </a:extLst>
            </p:cNvPr>
            <p:cNvSpPr txBox="1"/>
            <p:nvPr/>
          </p:nvSpPr>
          <p:spPr>
            <a:xfrm>
              <a:off x="8808543" y="7835777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E9ACEE-4B22-418D-A174-5E90A368C2A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2FC7779-56A6-4D4D-A8B4-0A93EADCA8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0BDD4880-367C-496E-915C-6C62979FE936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0D6EF988-A688-47A5-9BAD-A0D038E6C5D6}"/>
              </a:ext>
            </a:extLst>
          </p:cNvPr>
          <p:cNvSpPr/>
          <p:nvPr/>
        </p:nvSpPr>
        <p:spPr>
          <a:xfrm>
            <a:off x="-3232495" y="1820561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9E4BA906-6885-48C5-A8A1-C3295C256A65}"/>
              </a:ext>
            </a:extLst>
          </p:cNvPr>
          <p:cNvSpPr/>
          <p:nvPr/>
        </p:nvSpPr>
        <p:spPr>
          <a:xfrm>
            <a:off x="10668003" y="525780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9F138D4C-5966-4596-B2E0-D0887BDB645A}"/>
              </a:ext>
            </a:extLst>
          </p:cNvPr>
          <p:cNvSpPr/>
          <p:nvPr/>
        </p:nvSpPr>
        <p:spPr>
          <a:xfrm>
            <a:off x="2118637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318566B5-EB04-43A6-85D5-37132A9FBA54}"/>
              </a:ext>
            </a:extLst>
          </p:cNvPr>
          <p:cNvSpPr/>
          <p:nvPr/>
        </p:nvSpPr>
        <p:spPr>
          <a:xfrm>
            <a:off x="10489914" y="-246161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256434AE-6AA4-4524-99FF-E66EE97B7191}"/>
              </a:ext>
            </a:extLst>
          </p:cNvPr>
          <p:cNvSpPr txBox="1"/>
          <p:nvPr/>
        </p:nvSpPr>
        <p:spPr>
          <a:xfrm>
            <a:off x="2278099" y="294354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780A4E97-6A80-4055-BE17-0CD97A06BF50}"/>
              </a:ext>
            </a:extLst>
          </p:cNvPr>
          <p:cNvGrpSpPr/>
          <p:nvPr/>
        </p:nvGrpSpPr>
        <p:grpSpPr>
          <a:xfrm>
            <a:off x="1705922" y="2395554"/>
            <a:ext cx="1887166" cy="1966005"/>
            <a:chOff x="1705922" y="2395554"/>
            <a:chExt cx="1887166" cy="1966005"/>
          </a:xfrm>
        </p:grpSpPr>
        <p:sp>
          <p:nvSpPr>
            <p:cNvPr id="11" name="Овал 6">
              <a:extLst>
                <a:ext uri="{FF2B5EF4-FFF2-40B4-BE49-F238E27FC236}">
                  <a16:creationId xmlns:a16="http://schemas.microsoft.com/office/drawing/2014/main" id="{A19C8473-9CB6-4500-8CF1-7CFFAA170E5B}"/>
                </a:ext>
              </a:extLst>
            </p:cNvPr>
            <p:cNvSpPr/>
            <p:nvPr/>
          </p:nvSpPr>
          <p:spPr>
            <a:xfrm>
              <a:off x="1705922" y="2395554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7">
              <a:extLst>
                <a:ext uri="{FF2B5EF4-FFF2-40B4-BE49-F238E27FC236}">
                  <a16:creationId xmlns:a16="http://schemas.microsoft.com/office/drawing/2014/main" id="{5CF33DF8-3344-4751-B502-622348A696AB}"/>
                </a:ext>
              </a:extLst>
            </p:cNvPr>
            <p:cNvSpPr txBox="1"/>
            <p:nvPr/>
          </p:nvSpPr>
          <p:spPr>
            <a:xfrm>
              <a:off x="2278099" y="2776877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6ED917F4-0965-4394-9757-B75C642513D1}"/>
              </a:ext>
            </a:extLst>
          </p:cNvPr>
          <p:cNvGrpSpPr/>
          <p:nvPr/>
        </p:nvGrpSpPr>
        <p:grpSpPr>
          <a:xfrm>
            <a:off x="3927951" y="2395554"/>
            <a:ext cx="1887166" cy="1966005"/>
            <a:chOff x="3927951" y="2395554"/>
            <a:chExt cx="1887166" cy="196600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2C3327C5-E710-4668-9D0C-003FA3E300AA}"/>
                </a:ext>
              </a:extLst>
            </p:cNvPr>
            <p:cNvSpPr/>
            <p:nvPr/>
          </p:nvSpPr>
          <p:spPr>
            <a:xfrm>
              <a:off x="3927951" y="2395554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C15F60EC-4413-401B-9B3B-260BA2798440}"/>
                </a:ext>
              </a:extLst>
            </p:cNvPr>
            <p:cNvSpPr txBox="1"/>
            <p:nvPr/>
          </p:nvSpPr>
          <p:spPr>
            <a:xfrm>
              <a:off x="4500137" y="2776877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19">
            <a:extLst>
              <a:ext uri="{FF2B5EF4-FFF2-40B4-BE49-F238E27FC236}">
                <a16:creationId xmlns:a16="http://schemas.microsoft.com/office/drawing/2014/main" id="{DB6069A8-6772-451C-8C01-2223DB0940F3}"/>
              </a:ext>
            </a:extLst>
          </p:cNvPr>
          <p:cNvGrpSpPr/>
          <p:nvPr/>
        </p:nvGrpSpPr>
        <p:grpSpPr>
          <a:xfrm>
            <a:off x="6091321" y="2394045"/>
            <a:ext cx="1887166" cy="1966005"/>
            <a:chOff x="6091321" y="2394045"/>
            <a:chExt cx="1887166" cy="1966005"/>
          </a:xfrm>
        </p:grpSpPr>
        <p:sp>
          <p:nvSpPr>
            <p:cNvPr id="17" name="Овал 20">
              <a:extLst>
                <a:ext uri="{FF2B5EF4-FFF2-40B4-BE49-F238E27FC236}">
                  <a16:creationId xmlns:a16="http://schemas.microsoft.com/office/drawing/2014/main" id="{BEAD2655-22D8-4DC3-9356-145AFCCA5144}"/>
                </a:ext>
              </a:extLst>
            </p:cNvPr>
            <p:cNvSpPr/>
            <p:nvPr/>
          </p:nvSpPr>
          <p:spPr>
            <a:xfrm>
              <a:off x="6091321" y="2394045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21">
              <a:extLst>
                <a:ext uri="{FF2B5EF4-FFF2-40B4-BE49-F238E27FC236}">
                  <a16:creationId xmlns:a16="http://schemas.microsoft.com/office/drawing/2014/main" id="{5FC6F3E2-9183-4ACD-8A4D-3A1F41D1F718}"/>
                </a:ext>
              </a:extLst>
            </p:cNvPr>
            <p:cNvSpPr txBox="1"/>
            <p:nvPr/>
          </p:nvSpPr>
          <p:spPr>
            <a:xfrm>
              <a:off x="6663497" y="2775368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22">
            <a:extLst>
              <a:ext uri="{FF2B5EF4-FFF2-40B4-BE49-F238E27FC236}">
                <a16:creationId xmlns:a16="http://schemas.microsoft.com/office/drawing/2014/main" id="{693C4E8F-6234-4507-981F-7B4986953260}"/>
              </a:ext>
            </a:extLst>
          </p:cNvPr>
          <p:cNvGrpSpPr/>
          <p:nvPr/>
        </p:nvGrpSpPr>
        <p:grpSpPr>
          <a:xfrm>
            <a:off x="8254691" y="2463914"/>
            <a:ext cx="1887166" cy="1966005"/>
            <a:chOff x="8254691" y="2463914"/>
            <a:chExt cx="1887166" cy="1966005"/>
          </a:xfrm>
        </p:grpSpPr>
        <p:sp>
          <p:nvSpPr>
            <p:cNvPr id="20" name="Овал 23">
              <a:extLst>
                <a:ext uri="{FF2B5EF4-FFF2-40B4-BE49-F238E27FC236}">
                  <a16:creationId xmlns:a16="http://schemas.microsoft.com/office/drawing/2014/main" id="{371482FB-B7D8-4D2B-90D0-3C00D6E26A48}"/>
                </a:ext>
              </a:extLst>
            </p:cNvPr>
            <p:cNvSpPr/>
            <p:nvPr/>
          </p:nvSpPr>
          <p:spPr>
            <a:xfrm>
              <a:off x="8254691" y="2463914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4">
              <a:extLst>
                <a:ext uri="{FF2B5EF4-FFF2-40B4-BE49-F238E27FC236}">
                  <a16:creationId xmlns:a16="http://schemas.microsoft.com/office/drawing/2014/main" id="{4DCBECC4-3FBE-4339-BD31-39C96E92B01F}"/>
                </a:ext>
              </a:extLst>
            </p:cNvPr>
            <p:cNvSpPr txBox="1"/>
            <p:nvPr/>
          </p:nvSpPr>
          <p:spPr>
            <a:xfrm>
              <a:off x="8826867" y="2845237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15">
            <a:extLst>
              <a:ext uri="{FF2B5EF4-FFF2-40B4-BE49-F238E27FC236}">
                <a16:creationId xmlns:a16="http://schemas.microsoft.com/office/drawing/2014/main" id="{8A474682-6FD1-4687-8BB6-21FCDB1A6E0D}"/>
              </a:ext>
            </a:extLst>
          </p:cNvPr>
          <p:cNvSpPr txBox="1"/>
          <p:nvPr/>
        </p:nvSpPr>
        <p:spPr>
          <a:xfrm>
            <a:off x="-4078461" y="4537243"/>
            <a:ext cx="41113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E00F05E-430B-4A3C-ABE8-A0DB46F1A09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7F05CF2-7B61-4B33-8C78-2C9602B483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3E11774-7B55-4A5B-8177-E6D0B1C314C7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D35C7E9E-1358-4B2A-AD08-46F2FD6D3B1E}"/>
              </a:ext>
            </a:extLst>
          </p:cNvPr>
          <p:cNvSpPr/>
          <p:nvPr/>
        </p:nvSpPr>
        <p:spPr>
          <a:xfrm>
            <a:off x="-3232495" y="1820561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BCC625B2-AED8-444C-B670-249F10993B29}"/>
              </a:ext>
            </a:extLst>
          </p:cNvPr>
          <p:cNvSpPr/>
          <p:nvPr/>
        </p:nvSpPr>
        <p:spPr>
          <a:xfrm>
            <a:off x="10905344" y="5367125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DEF5C133-5B97-4B89-B0F1-CEC08889E418}"/>
              </a:ext>
            </a:extLst>
          </p:cNvPr>
          <p:cNvSpPr/>
          <p:nvPr/>
        </p:nvSpPr>
        <p:spPr>
          <a:xfrm>
            <a:off x="2118637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623B4EC9-4B1E-4F7B-BD68-B06C8F60E410}"/>
              </a:ext>
            </a:extLst>
          </p:cNvPr>
          <p:cNvSpPr/>
          <p:nvPr/>
        </p:nvSpPr>
        <p:spPr>
          <a:xfrm>
            <a:off x="10489914" y="-246161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3D462345-16FF-473B-9F10-F7C7A3BF4031}"/>
              </a:ext>
            </a:extLst>
          </p:cNvPr>
          <p:cNvSpPr txBox="1"/>
          <p:nvPr/>
        </p:nvSpPr>
        <p:spPr>
          <a:xfrm>
            <a:off x="2278099" y="294354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4D5B5CC-6D2A-4CA9-A893-9675A89F81DE}"/>
              </a:ext>
            </a:extLst>
          </p:cNvPr>
          <p:cNvGrpSpPr/>
          <p:nvPr/>
        </p:nvGrpSpPr>
        <p:grpSpPr>
          <a:xfrm>
            <a:off x="1705922" y="2395554"/>
            <a:ext cx="1887166" cy="1966005"/>
            <a:chOff x="1705922" y="2395554"/>
            <a:chExt cx="1887166" cy="1966005"/>
          </a:xfrm>
        </p:grpSpPr>
        <p:sp>
          <p:nvSpPr>
            <p:cNvPr id="11" name="Овал 6">
              <a:extLst>
                <a:ext uri="{FF2B5EF4-FFF2-40B4-BE49-F238E27FC236}">
                  <a16:creationId xmlns:a16="http://schemas.microsoft.com/office/drawing/2014/main" id="{FC33C606-E08B-4391-9C55-8B6659562309}"/>
                </a:ext>
              </a:extLst>
            </p:cNvPr>
            <p:cNvSpPr/>
            <p:nvPr/>
          </p:nvSpPr>
          <p:spPr>
            <a:xfrm>
              <a:off x="1705922" y="2395554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7">
              <a:extLst>
                <a:ext uri="{FF2B5EF4-FFF2-40B4-BE49-F238E27FC236}">
                  <a16:creationId xmlns:a16="http://schemas.microsoft.com/office/drawing/2014/main" id="{05436481-2BFE-4DD2-959B-7E3AFE50B00F}"/>
                </a:ext>
              </a:extLst>
            </p:cNvPr>
            <p:cNvSpPr txBox="1"/>
            <p:nvPr/>
          </p:nvSpPr>
          <p:spPr>
            <a:xfrm>
              <a:off x="2278099" y="2776877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921F911F-E732-4E3A-A78B-67D61868F0A8}"/>
              </a:ext>
            </a:extLst>
          </p:cNvPr>
          <p:cNvGrpSpPr/>
          <p:nvPr/>
        </p:nvGrpSpPr>
        <p:grpSpPr>
          <a:xfrm>
            <a:off x="4280452" y="1600200"/>
            <a:ext cx="986582" cy="965085"/>
            <a:chOff x="4280452" y="1600200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D02D9A3D-A857-4A67-BBC5-8D99EE07D4CC}"/>
                </a:ext>
              </a:extLst>
            </p:cNvPr>
            <p:cNvSpPr/>
            <p:nvPr/>
          </p:nvSpPr>
          <p:spPr>
            <a:xfrm>
              <a:off x="4280452" y="1600200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67BF2634-F74A-45C4-B823-2B7BCD5EF14A}"/>
                </a:ext>
              </a:extLst>
            </p:cNvPr>
            <p:cNvSpPr txBox="1"/>
            <p:nvPr/>
          </p:nvSpPr>
          <p:spPr>
            <a:xfrm>
              <a:off x="4560533" y="1761984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19">
            <a:extLst>
              <a:ext uri="{FF2B5EF4-FFF2-40B4-BE49-F238E27FC236}">
                <a16:creationId xmlns:a16="http://schemas.microsoft.com/office/drawing/2014/main" id="{5A15313D-38B5-440B-B48E-9785FBFA2D3F}"/>
              </a:ext>
            </a:extLst>
          </p:cNvPr>
          <p:cNvGrpSpPr/>
          <p:nvPr/>
        </p:nvGrpSpPr>
        <p:grpSpPr>
          <a:xfrm>
            <a:off x="6443822" y="1598691"/>
            <a:ext cx="986582" cy="965085"/>
            <a:chOff x="6443822" y="1598691"/>
            <a:chExt cx="986582" cy="965085"/>
          </a:xfrm>
        </p:grpSpPr>
        <p:sp>
          <p:nvSpPr>
            <p:cNvPr id="17" name="Овал 20">
              <a:extLst>
                <a:ext uri="{FF2B5EF4-FFF2-40B4-BE49-F238E27FC236}">
                  <a16:creationId xmlns:a16="http://schemas.microsoft.com/office/drawing/2014/main" id="{0DC03999-BF5A-48E7-B3A8-284E20577FC8}"/>
                </a:ext>
              </a:extLst>
            </p:cNvPr>
            <p:cNvSpPr/>
            <p:nvPr/>
          </p:nvSpPr>
          <p:spPr>
            <a:xfrm>
              <a:off x="6443822" y="1598691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21">
              <a:extLst>
                <a:ext uri="{FF2B5EF4-FFF2-40B4-BE49-F238E27FC236}">
                  <a16:creationId xmlns:a16="http://schemas.microsoft.com/office/drawing/2014/main" id="{0A4A0688-3805-4AE1-8F4F-85C02FEDD4ED}"/>
                </a:ext>
              </a:extLst>
            </p:cNvPr>
            <p:cNvSpPr txBox="1"/>
            <p:nvPr/>
          </p:nvSpPr>
          <p:spPr>
            <a:xfrm>
              <a:off x="6723903" y="1773177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22">
            <a:extLst>
              <a:ext uri="{FF2B5EF4-FFF2-40B4-BE49-F238E27FC236}">
                <a16:creationId xmlns:a16="http://schemas.microsoft.com/office/drawing/2014/main" id="{99C5B298-4B74-4963-98F8-A3B36AAE97F7}"/>
              </a:ext>
            </a:extLst>
          </p:cNvPr>
          <p:cNvGrpSpPr/>
          <p:nvPr/>
        </p:nvGrpSpPr>
        <p:grpSpPr>
          <a:xfrm>
            <a:off x="8607192" y="1668560"/>
            <a:ext cx="986582" cy="965085"/>
            <a:chOff x="8607192" y="1668560"/>
            <a:chExt cx="986582" cy="965085"/>
          </a:xfrm>
        </p:grpSpPr>
        <p:sp>
          <p:nvSpPr>
            <p:cNvPr id="20" name="Овал 23">
              <a:extLst>
                <a:ext uri="{FF2B5EF4-FFF2-40B4-BE49-F238E27FC236}">
                  <a16:creationId xmlns:a16="http://schemas.microsoft.com/office/drawing/2014/main" id="{4C6EDF97-FFB1-46AD-9A03-3B20532B42A7}"/>
                </a:ext>
              </a:extLst>
            </p:cNvPr>
            <p:cNvSpPr/>
            <p:nvPr/>
          </p:nvSpPr>
          <p:spPr>
            <a:xfrm>
              <a:off x="8607192" y="1668560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4">
              <a:extLst>
                <a:ext uri="{FF2B5EF4-FFF2-40B4-BE49-F238E27FC236}">
                  <a16:creationId xmlns:a16="http://schemas.microsoft.com/office/drawing/2014/main" id="{D70314C3-B5E8-447C-BCC6-F41700223C56}"/>
                </a:ext>
              </a:extLst>
            </p:cNvPr>
            <p:cNvSpPr txBox="1"/>
            <p:nvPr/>
          </p:nvSpPr>
          <p:spPr>
            <a:xfrm>
              <a:off x="8891497" y="1859981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5">
            <a:extLst>
              <a:ext uri="{FF2B5EF4-FFF2-40B4-BE49-F238E27FC236}">
                <a16:creationId xmlns:a16="http://schemas.microsoft.com/office/drawing/2014/main" id="{05C0BBEA-A131-4543-9BDE-06FB6A4D3920}"/>
              </a:ext>
            </a:extLst>
          </p:cNvPr>
          <p:cNvSpPr txBox="1"/>
          <p:nvPr/>
        </p:nvSpPr>
        <p:spPr>
          <a:xfrm>
            <a:off x="792089" y="4355963"/>
            <a:ext cx="41113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  <p:sp>
        <p:nvSpPr>
          <p:cNvPr id="23" name="Текстово поле 8">
            <a:extLst>
              <a:ext uri="{FF2B5EF4-FFF2-40B4-BE49-F238E27FC236}">
                <a16:creationId xmlns:a16="http://schemas.microsoft.com/office/drawing/2014/main" id="{58EADEB3-9B03-49E4-8A1A-EB2EA1820355}"/>
              </a:ext>
            </a:extLst>
          </p:cNvPr>
          <p:cNvSpPr txBox="1"/>
          <p:nvPr/>
        </p:nvSpPr>
        <p:spPr>
          <a:xfrm>
            <a:off x="3089080" y="6908045"/>
            <a:ext cx="41113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The task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5C9493-BD09-4754-8F10-03F96DABE2F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CF745E3-8A82-4533-ABCB-1B5AFA2C0E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9CB2D838-2F93-45CD-89AC-FC9D5172A418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6D16D32C-7A18-4137-870C-6B1E92B34F2F}"/>
              </a:ext>
            </a:extLst>
          </p:cNvPr>
          <p:cNvSpPr/>
          <p:nvPr/>
        </p:nvSpPr>
        <p:spPr>
          <a:xfrm>
            <a:off x="-3232495" y="1820561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C579A0FA-76B5-469D-BFE3-698D48E1E4AA}"/>
              </a:ext>
            </a:extLst>
          </p:cNvPr>
          <p:cNvSpPr/>
          <p:nvPr/>
        </p:nvSpPr>
        <p:spPr>
          <a:xfrm>
            <a:off x="11034357" y="5279672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8017850C-391E-4F04-9644-4E18AFA96FFB}"/>
              </a:ext>
            </a:extLst>
          </p:cNvPr>
          <p:cNvSpPr/>
          <p:nvPr/>
        </p:nvSpPr>
        <p:spPr>
          <a:xfrm>
            <a:off x="2118637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4357947F-EF13-40EB-97FD-BEE170F32ED3}"/>
              </a:ext>
            </a:extLst>
          </p:cNvPr>
          <p:cNvSpPr/>
          <p:nvPr/>
        </p:nvSpPr>
        <p:spPr>
          <a:xfrm>
            <a:off x="10489914" y="-246161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C21D1A7B-5FB8-4808-81E9-580435F63347}"/>
              </a:ext>
            </a:extLst>
          </p:cNvPr>
          <p:cNvSpPr txBox="1"/>
          <p:nvPr/>
        </p:nvSpPr>
        <p:spPr>
          <a:xfrm>
            <a:off x="2278099" y="294354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19">
            <a:extLst>
              <a:ext uri="{FF2B5EF4-FFF2-40B4-BE49-F238E27FC236}">
                <a16:creationId xmlns:a16="http://schemas.microsoft.com/office/drawing/2014/main" id="{9E221645-2D72-4D51-AFBD-AD9775997645}"/>
              </a:ext>
            </a:extLst>
          </p:cNvPr>
          <p:cNvGrpSpPr/>
          <p:nvPr/>
        </p:nvGrpSpPr>
        <p:grpSpPr>
          <a:xfrm>
            <a:off x="6443822" y="1598691"/>
            <a:ext cx="986582" cy="965085"/>
            <a:chOff x="6443822" y="1598691"/>
            <a:chExt cx="986582" cy="965085"/>
          </a:xfrm>
        </p:grpSpPr>
        <p:sp>
          <p:nvSpPr>
            <p:cNvPr id="11" name="Овал 20">
              <a:extLst>
                <a:ext uri="{FF2B5EF4-FFF2-40B4-BE49-F238E27FC236}">
                  <a16:creationId xmlns:a16="http://schemas.microsoft.com/office/drawing/2014/main" id="{A1960E4A-9594-438B-9ACA-04BE4A792F48}"/>
                </a:ext>
              </a:extLst>
            </p:cNvPr>
            <p:cNvSpPr/>
            <p:nvPr/>
          </p:nvSpPr>
          <p:spPr>
            <a:xfrm>
              <a:off x="6443822" y="1598691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1">
              <a:extLst>
                <a:ext uri="{FF2B5EF4-FFF2-40B4-BE49-F238E27FC236}">
                  <a16:creationId xmlns:a16="http://schemas.microsoft.com/office/drawing/2014/main" id="{580B8762-580C-41C4-8930-11619D128C78}"/>
                </a:ext>
              </a:extLst>
            </p:cNvPr>
            <p:cNvSpPr txBox="1"/>
            <p:nvPr/>
          </p:nvSpPr>
          <p:spPr>
            <a:xfrm>
              <a:off x="6723903" y="1773177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22">
            <a:extLst>
              <a:ext uri="{FF2B5EF4-FFF2-40B4-BE49-F238E27FC236}">
                <a16:creationId xmlns:a16="http://schemas.microsoft.com/office/drawing/2014/main" id="{6352C84F-D3E8-4971-8646-A82AD0A8E31B}"/>
              </a:ext>
            </a:extLst>
          </p:cNvPr>
          <p:cNvGrpSpPr/>
          <p:nvPr/>
        </p:nvGrpSpPr>
        <p:grpSpPr>
          <a:xfrm>
            <a:off x="8607192" y="1668560"/>
            <a:ext cx="986582" cy="965085"/>
            <a:chOff x="8607192" y="1668560"/>
            <a:chExt cx="986582" cy="965085"/>
          </a:xfrm>
        </p:grpSpPr>
        <p:sp>
          <p:nvSpPr>
            <p:cNvPr id="14" name="Овал 23">
              <a:extLst>
                <a:ext uri="{FF2B5EF4-FFF2-40B4-BE49-F238E27FC236}">
                  <a16:creationId xmlns:a16="http://schemas.microsoft.com/office/drawing/2014/main" id="{75524670-04DA-49C8-8712-770D9327694F}"/>
                </a:ext>
              </a:extLst>
            </p:cNvPr>
            <p:cNvSpPr/>
            <p:nvPr/>
          </p:nvSpPr>
          <p:spPr>
            <a:xfrm>
              <a:off x="8607192" y="1668560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24">
              <a:extLst>
                <a:ext uri="{FF2B5EF4-FFF2-40B4-BE49-F238E27FC236}">
                  <a16:creationId xmlns:a16="http://schemas.microsoft.com/office/drawing/2014/main" id="{3498DE3F-CD0C-4421-AFB0-A700DD81453A}"/>
                </a:ext>
              </a:extLst>
            </p:cNvPr>
            <p:cNvSpPr txBox="1"/>
            <p:nvPr/>
          </p:nvSpPr>
          <p:spPr>
            <a:xfrm>
              <a:off x="8891497" y="1859981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6" name="Текстово поле 5">
            <a:extLst>
              <a:ext uri="{FF2B5EF4-FFF2-40B4-BE49-F238E27FC236}">
                <a16:creationId xmlns:a16="http://schemas.microsoft.com/office/drawing/2014/main" id="{7CAAC76F-DB9C-4D46-BA23-A065DFD1989D}"/>
              </a:ext>
            </a:extLst>
          </p:cNvPr>
          <p:cNvSpPr txBox="1"/>
          <p:nvPr/>
        </p:nvSpPr>
        <p:spPr>
          <a:xfrm>
            <a:off x="-4281339" y="4379783"/>
            <a:ext cx="41113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  <p:sp>
        <p:nvSpPr>
          <p:cNvPr id="17" name="Текстово поле 8">
            <a:extLst>
              <a:ext uri="{FF2B5EF4-FFF2-40B4-BE49-F238E27FC236}">
                <a16:creationId xmlns:a16="http://schemas.microsoft.com/office/drawing/2014/main" id="{2033129C-8DCB-413B-8BD9-71119A6298D1}"/>
              </a:ext>
            </a:extLst>
          </p:cNvPr>
          <p:cNvSpPr txBox="1"/>
          <p:nvPr/>
        </p:nvSpPr>
        <p:spPr>
          <a:xfrm>
            <a:off x="3070994" y="4434419"/>
            <a:ext cx="41113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The task</a:t>
            </a:r>
          </a:p>
        </p:txBody>
      </p:sp>
      <p:grpSp>
        <p:nvGrpSpPr>
          <p:cNvPr id="18" name="Групиране 14">
            <a:extLst>
              <a:ext uri="{FF2B5EF4-FFF2-40B4-BE49-F238E27FC236}">
                <a16:creationId xmlns:a16="http://schemas.microsoft.com/office/drawing/2014/main" id="{4481F08E-61DF-4C13-A8D5-50E9E8B8C969}"/>
              </a:ext>
            </a:extLst>
          </p:cNvPr>
          <p:cNvGrpSpPr/>
          <p:nvPr/>
        </p:nvGrpSpPr>
        <p:grpSpPr>
          <a:xfrm>
            <a:off x="3861017" y="2497272"/>
            <a:ext cx="1887166" cy="1966005"/>
            <a:chOff x="3861017" y="2497272"/>
            <a:chExt cx="1887166" cy="1966005"/>
          </a:xfrm>
        </p:grpSpPr>
        <p:sp>
          <p:nvSpPr>
            <p:cNvPr id="19" name="Овал 15">
              <a:extLst>
                <a:ext uri="{FF2B5EF4-FFF2-40B4-BE49-F238E27FC236}">
                  <a16:creationId xmlns:a16="http://schemas.microsoft.com/office/drawing/2014/main" id="{BC408B7E-322C-4C29-8D30-AE92EAFE6ED9}"/>
                </a:ext>
              </a:extLst>
            </p:cNvPr>
            <p:cNvSpPr/>
            <p:nvPr/>
          </p:nvSpPr>
          <p:spPr>
            <a:xfrm>
              <a:off x="3861017" y="2497272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Текстово поле 25">
              <a:extLst>
                <a:ext uri="{FF2B5EF4-FFF2-40B4-BE49-F238E27FC236}">
                  <a16:creationId xmlns:a16="http://schemas.microsoft.com/office/drawing/2014/main" id="{1CAE2F8B-2B3A-4C03-94FB-4479838E485A}"/>
                </a:ext>
              </a:extLst>
            </p:cNvPr>
            <p:cNvSpPr txBox="1"/>
            <p:nvPr/>
          </p:nvSpPr>
          <p:spPr>
            <a:xfrm>
              <a:off x="4433194" y="2878595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21" name="Групиране 26">
            <a:extLst>
              <a:ext uri="{FF2B5EF4-FFF2-40B4-BE49-F238E27FC236}">
                <a16:creationId xmlns:a16="http://schemas.microsoft.com/office/drawing/2014/main" id="{D8A58CD7-2278-4B7B-9459-4C8CDEA5B4A8}"/>
              </a:ext>
            </a:extLst>
          </p:cNvPr>
          <p:cNvGrpSpPr/>
          <p:nvPr/>
        </p:nvGrpSpPr>
        <p:grpSpPr>
          <a:xfrm>
            <a:off x="2156210" y="1537463"/>
            <a:ext cx="986582" cy="965085"/>
            <a:chOff x="2156210" y="1537463"/>
            <a:chExt cx="986582" cy="965085"/>
          </a:xfrm>
        </p:grpSpPr>
        <p:sp>
          <p:nvSpPr>
            <p:cNvPr id="22" name="Овал 27">
              <a:extLst>
                <a:ext uri="{FF2B5EF4-FFF2-40B4-BE49-F238E27FC236}">
                  <a16:creationId xmlns:a16="http://schemas.microsoft.com/office/drawing/2014/main" id="{D2BB4695-9D82-4813-839D-BB899A154365}"/>
                </a:ext>
              </a:extLst>
            </p:cNvPr>
            <p:cNvSpPr/>
            <p:nvPr/>
          </p:nvSpPr>
          <p:spPr>
            <a:xfrm>
              <a:off x="2156210" y="153746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3" name="Текстово поле 28">
              <a:extLst>
                <a:ext uri="{FF2B5EF4-FFF2-40B4-BE49-F238E27FC236}">
                  <a16:creationId xmlns:a16="http://schemas.microsoft.com/office/drawing/2014/main" id="{A66DEFF5-2A04-4AD7-B4FE-1E196D342013}"/>
                </a:ext>
              </a:extLst>
            </p:cNvPr>
            <p:cNvSpPr txBox="1"/>
            <p:nvPr/>
          </p:nvSpPr>
          <p:spPr>
            <a:xfrm>
              <a:off x="2436290" y="1699256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4" name="Текстово поле 29">
            <a:extLst>
              <a:ext uri="{FF2B5EF4-FFF2-40B4-BE49-F238E27FC236}">
                <a16:creationId xmlns:a16="http://schemas.microsoft.com/office/drawing/2014/main" id="{E115009F-08AF-434D-8028-3388DC225AC5}"/>
              </a:ext>
            </a:extLst>
          </p:cNvPr>
          <p:cNvSpPr txBox="1"/>
          <p:nvPr/>
        </p:nvSpPr>
        <p:spPr>
          <a:xfrm>
            <a:off x="4291471" y="6754709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A7F918-AA98-4F0E-A83B-C11F3A41C59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393E861-13F4-4060-825D-6908C76DA3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32CFD35C-43C0-41B1-B01E-9FDF85970022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8D74936E-8E6D-4571-8E39-C195FF0C2C52}"/>
              </a:ext>
            </a:extLst>
          </p:cNvPr>
          <p:cNvSpPr/>
          <p:nvPr/>
        </p:nvSpPr>
        <p:spPr>
          <a:xfrm>
            <a:off x="-3232495" y="1820561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ADB1B0BB-A5F1-42CD-B4BD-B825713181B8}"/>
              </a:ext>
            </a:extLst>
          </p:cNvPr>
          <p:cNvSpPr/>
          <p:nvPr/>
        </p:nvSpPr>
        <p:spPr>
          <a:xfrm>
            <a:off x="10960190" y="5416046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3BD536FE-4BE3-45FC-9BDF-E96D8E62AFE1}"/>
              </a:ext>
            </a:extLst>
          </p:cNvPr>
          <p:cNvSpPr/>
          <p:nvPr/>
        </p:nvSpPr>
        <p:spPr>
          <a:xfrm>
            <a:off x="2118637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5F9A9DEE-CE8C-43D5-AA97-2D796C838512}"/>
              </a:ext>
            </a:extLst>
          </p:cNvPr>
          <p:cNvSpPr/>
          <p:nvPr/>
        </p:nvSpPr>
        <p:spPr>
          <a:xfrm>
            <a:off x="10489914" y="-246161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79DD1BD8-195D-43E7-843B-A4C9FB0DAC0C}"/>
              </a:ext>
            </a:extLst>
          </p:cNvPr>
          <p:cNvSpPr txBox="1"/>
          <p:nvPr/>
        </p:nvSpPr>
        <p:spPr>
          <a:xfrm>
            <a:off x="2278099" y="294354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2">
            <a:extLst>
              <a:ext uri="{FF2B5EF4-FFF2-40B4-BE49-F238E27FC236}">
                <a16:creationId xmlns:a16="http://schemas.microsoft.com/office/drawing/2014/main" id="{BC9757DB-1EBC-4839-97F9-8302882CFDEA}"/>
              </a:ext>
            </a:extLst>
          </p:cNvPr>
          <p:cNvGrpSpPr/>
          <p:nvPr/>
        </p:nvGrpSpPr>
        <p:grpSpPr>
          <a:xfrm>
            <a:off x="8607192" y="1668560"/>
            <a:ext cx="986582" cy="965085"/>
            <a:chOff x="8607192" y="1668560"/>
            <a:chExt cx="986582" cy="965085"/>
          </a:xfrm>
        </p:grpSpPr>
        <p:sp>
          <p:nvSpPr>
            <p:cNvPr id="11" name="Овал 23">
              <a:extLst>
                <a:ext uri="{FF2B5EF4-FFF2-40B4-BE49-F238E27FC236}">
                  <a16:creationId xmlns:a16="http://schemas.microsoft.com/office/drawing/2014/main" id="{DDAB2325-3B6A-49C9-BCC1-61377C65C9E7}"/>
                </a:ext>
              </a:extLst>
            </p:cNvPr>
            <p:cNvSpPr/>
            <p:nvPr/>
          </p:nvSpPr>
          <p:spPr>
            <a:xfrm>
              <a:off x="8607192" y="1668560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4">
              <a:extLst>
                <a:ext uri="{FF2B5EF4-FFF2-40B4-BE49-F238E27FC236}">
                  <a16:creationId xmlns:a16="http://schemas.microsoft.com/office/drawing/2014/main" id="{9F7A860F-B848-40A5-A5C4-60BE18674CDA}"/>
                </a:ext>
              </a:extLst>
            </p:cNvPr>
            <p:cNvSpPr txBox="1"/>
            <p:nvPr/>
          </p:nvSpPr>
          <p:spPr>
            <a:xfrm>
              <a:off x="8891497" y="1859981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26">
            <a:extLst>
              <a:ext uri="{FF2B5EF4-FFF2-40B4-BE49-F238E27FC236}">
                <a16:creationId xmlns:a16="http://schemas.microsoft.com/office/drawing/2014/main" id="{D04227E2-0825-4100-A901-4F4DABC56525}"/>
              </a:ext>
            </a:extLst>
          </p:cNvPr>
          <p:cNvGrpSpPr/>
          <p:nvPr/>
        </p:nvGrpSpPr>
        <p:grpSpPr>
          <a:xfrm>
            <a:off x="2156210" y="1537463"/>
            <a:ext cx="986582" cy="965085"/>
            <a:chOff x="2156210" y="1537463"/>
            <a:chExt cx="986582" cy="965085"/>
          </a:xfrm>
        </p:grpSpPr>
        <p:sp>
          <p:nvSpPr>
            <p:cNvPr id="14" name="Овал 27">
              <a:extLst>
                <a:ext uri="{FF2B5EF4-FFF2-40B4-BE49-F238E27FC236}">
                  <a16:creationId xmlns:a16="http://schemas.microsoft.com/office/drawing/2014/main" id="{E863A9E4-B952-404E-BB19-A3834D7069A4}"/>
                </a:ext>
              </a:extLst>
            </p:cNvPr>
            <p:cNvSpPr/>
            <p:nvPr/>
          </p:nvSpPr>
          <p:spPr>
            <a:xfrm>
              <a:off x="2156210" y="153746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28">
              <a:extLst>
                <a:ext uri="{FF2B5EF4-FFF2-40B4-BE49-F238E27FC236}">
                  <a16:creationId xmlns:a16="http://schemas.microsoft.com/office/drawing/2014/main" id="{7F700DE1-0580-4E3A-98B0-DBE31BB94CCA}"/>
                </a:ext>
              </a:extLst>
            </p:cNvPr>
            <p:cNvSpPr txBox="1"/>
            <p:nvPr/>
          </p:nvSpPr>
          <p:spPr>
            <a:xfrm>
              <a:off x="2436290" y="1699256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6">
            <a:extLst>
              <a:ext uri="{FF2B5EF4-FFF2-40B4-BE49-F238E27FC236}">
                <a16:creationId xmlns:a16="http://schemas.microsoft.com/office/drawing/2014/main" id="{2C6D99A7-93C2-491A-AA0F-6F33D0F37114}"/>
              </a:ext>
            </a:extLst>
          </p:cNvPr>
          <p:cNvGrpSpPr/>
          <p:nvPr/>
        </p:nvGrpSpPr>
        <p:grpSpPr>
          <a:xfrm>
            <a:off x="6006775" y="2497272"/>
            <a:ext cx="1887166" cy="1966005"/>
            <a:chOff x="6006775" y="2497272"/>
            <a:chExt cx="1887166" cy="1966005"/>
          </a:xfrm>
        </p:grpSpPr>
        <p:sp>
          <p:nvSpPr>
            <p:cNvPr id="17" name="Овал 7">
              <a:extLst>
                <a:ext uri="{FF2B5EF4-FFF2-40B4-BE49-F238E27FC236}">
                  <a16:creationId xmlns:a16="http://schemas.microsoft.com/office/drawing/2014/main" id="{D9CA71D7-D17B-4507-94D0-C828CDB0E844}"/>
                </a:ext>
              </a:extLst>
            </p:cNvPr>
            <p:cNvSpPr/>
            <p:nvPr/>
          </p:nvSpPr>
          <p:spPr>
            <a:xfrm>
              <a:off x="6006775" y="2497272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9">
              <a:extLst>
                <a:ext uri="{FF2B5EF4-FFF2-40B4-BE49-F238E27FC236}">
                  <a16:creationId xmlns:a16="http://schemas.microsoft.com/office/drawing/2014/main" id="{0F4D01D1-82F5-463B-BB85-94D11CAB6912}"/>
                </a:ext>
              </a:extLst>
            </p:cNvPr>
            <p:cNvSpPr txBox="1"/>
            <p:nvPr/>
          </p:nvSpPr>
          <p:spPr>
            <a:xfrm>
              <a:off x="6604354" y="2878595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6">
            <a:extLst>
              <a:ext uri="{FF2B5EF4-FFF2-40B4-BE49-F238E27FC236}">
                <a16:creationId xmlns:a16="http://schemas.microsoft.com/office/drawing/2014/main" id="{43E24894-988F-46B1-8813-466939873E59}"/>
              </a:ext>
            </a:extLst>
          </p:cNvPr>
          <p:cNvGrpSpPr/>
          <p:nvPr/>
        </p:nvGrpSpPr>
        <p:grpSpPr>
          <a:xfrm>
            <a:off x="4267897" y="1613797"/>
            <a:ext cx="986582" cy="965085"/>
            <a:chOff x="4267897" y="1613797"/>
            <a:chExt cx="986582" cy="965085"/>
          </a:xfrm>
        </p:grpSpPr>
        <p:sp>
          <p:nvSpPr>
            <p:cNvPr id="20" name="Овал 17">
              <a:extLst>
                <a:ext uri="{FF2B5EF4-FFF2-40B4-BE49-F238E27FC236}">
                  <a16:creationId xmlns:a16="http://schemas.microsoft.com/office/drawing/2014/main" id="{0B10F06C-251D-4A7E-869E-BECDEC68062F}"/>
                </a:ext>
              </a:extLst>
            </p:cNvPr>
            <p:cNvSpPr/>
            <p:nvPr/>
          </p:nvSpPr>
          <p:spPr>
            <a:xfrm>
              <a:off x="4267897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18">
              <a:extLst>
                <a:ext uri="{FF2B5EF4-FFF2-40B4-BE49-F238E27FC236}">
                  <a16:creationId xmlns:a16="http://schemas.microsoft.com/office/drawing/2014/main" id="{75A7B1AD-1402-40D3-9C9D-4FF40C1FA83D}"/>
                </a:ext>
              </a:extLst>
            </p:cNvPr>
            <p:cNvSpPr txBox="1"/>
            <p:nvPr/>
          </p:nvSpPr>
          <p:spPr>
            <a:xfrm>
              <a:off x="4547978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9">
            <a:extLst>
              <a:ext uri="{FF2B5EF4-FFF2-40B4-BE49-F238E27FC236}">
                <a16:creationId xmlns:a16="http://schemas.microsoft.com/office/drawing/2014/main" id="{BBA38B34-4D06-4331-9C1B-D1872427FED7}"/>
              </a:ext>
            </a:extLst>
          </p:cNvPr>
          <p:cNvSpPr txBox="1"/>
          <p:nvPr/>
        </p:nvSpPr>
        <p:spPr>
          <a:xfrm>
            <a:off x="4521845" y="4509994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23" name="Текстово поле 30">
            <a:extLst>
              <a:ext uri="{FF2B5EF4-FFF2-40B4-BE49-F238E27FC236}">
                <a16:creationId xmlns:a16="http://schemas.microsoft.com/office/drawing/2014/main" id="{B32B2686-977A-4526-BAF1-A7229FD66EB1}"/>
              </a:ext>
            </a:extLst>
          </p:cNvPr>
          <p:cNvSpPr txBox="1"/>
          <p:nvPr/>
        </p:nvSpPr>
        <p:spPr>
          <a:xfrm>
            <a:off x="13599148" y="4657633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4" name="Текстово поле 31">
            <a:extLst>
              <a:ext uri="{FF2B5EF4-FFF2-40B4-BE49-F238E27FC236}">
                <a16:creationId xmlns:a16="http://schemas.microsoft.com/office/drawing/2014/main" id="{2E0296D8-39A7-4BF8-A6C7-5C7569A9694B}"/>
              </a:ext>
            </a:extLst>
          </p:cNvPr>
          <p:cNvSpPr txBox="1"/>
          <p:nvPr/>
        </p:nvSpPr>
        <p:spPr>
          <a:xfrm>
            <a:off x="3170672" y="6980255"/>
            <a:ext cx="411138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The task</a:t>
            </a:r>
          </a:p>
        </p:txBody>
      </p:sp>
      <p:sp>
        <p:nvSpPr>
          <p:cNvPr id="25" name="Текстово поле 32">
            <a:extLst>
              <a:ext uri="{FF2B5EF4-FFF2-40B4-BE49-F238E27FC236}">
                <a16:creationId xmlns:a16="http://schemas.microsoft.com/office/drawing/2014/main" id="{135DF8DA-444F-4E46-9044-644C45A933B5}"/>
              </a:ext>
            </a:extLst>
          </p:cNvPr>
          <p:cNvSpPr txBox="1"/>
          <p:nvPr/>
        </p:nvSpPr>
        <p:spPr>
          <a:xfrm>
            <a:off x="13730538" y="4657633"/>
            <a:ext cx="7137806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Implementation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2A89E5-C8A3-417A-A0AD-D0EFCB4F231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728E9C2-70BB-4874-ABE3-6B4F0E11B5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DC9EBE53-50D4-4A04-901E-BFCA4DF44676}"/>
              </a:ext>
            </a:extLst>
          </p:cNvPr>
          <p:cNvSpPr/>
          <p:nvPr/>
        </p:nvSpPr>
        <p:spPr>
          <a:xfrm>
            <a:off x="13597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E771F09C-5EF0-458C-B0C3-D0747B1CA7F3}"/>
              </a:ext>
            </a:extLst>
          </p:cNvPr>
          <p:cNvSpPr/>
          <p:nvPr/>
        </p:nvSpPr>
        <p:spPr>
          <a:xfrm>
            <a:off x="-3232495" y="1820561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022A0300-7BD6-42EC-9E9F-27EBC2195B10}"/>
              </a:ext>
            </a:extLst>
          </p:cNvPr>
          <p:cNvSpPr/>
          <p:nvPr/>
        </p:nvSpPr>
        <p:spPr>
          <a:xfrm>
            <a:off x="10294735" y="5548067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D0D5B620-AEA9-4FCE-A391-6F0E0BD75D59}"/>
              </a:ext>
            </a:extLst>
          </p:cNvPr>
          <p:cNvSpPr/>
          <p:nvPr/>
        </p:nvSpPr>
        <p:spPr>
          <a:xfrm>
            <a:off x="2118637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1C21230B-3502-4E13-9100-FC51B0A1D4A8}"/>
              </a:ext>
            </a:extLst>
          </p:cNvPr>
          <p:cNvSpPr/>
          <p:nvPr/>
        </p:nvSpPr>
        <p:spPr>
          <a:xfrm>
            <a:off x="10489914" y="-246161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17F9B439-CAC5-4F65-BA1B-248AFC53D31D}"/>
              </a:ext>
            </a:extLst>
          </p:cNvPr>
          <p:cNvSpPr txBox="1"/>
          <p:nvPr/>
        </p:nvSpPr>
        <p:spPr>
          <a:xfrm>
            <a:off x="2278099" y="294354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C6DC2DFE-0AFF-48BA-AA9A-451964417BB2}"/>
              </a:ext>
            </a:extLst>
          </p:cNvPr>
          <p:cNvGrpSpPr/>
          <p:nvPr/>
        </p:nvGrpSpPr>
        <p:grpSpPr>
          <a:xfrm>
            <a:off x="2156210" y="1537463"/>
            <a:ext cx="986582" cy="965085"/>
            <a:chOff x="2156210" y="1537463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DEE1E52F-C30A-410C-B0A1-C94DC40D93A9}"/>
                </a:ext>
              </a:extLst>
            </p:cNvPr>
            <p:cNvSpPr/>
            <p:nvPr/>
          </p:nvSpPr>
          <p:spPr>
            <a:xfrm>
              <a:off x="2156210" y="153746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6FCB81F8-F27D-4A83-AF8D-D41925DE99FC}"/>
                </a:ext>
              </a:extLst>
            </p:cNvPr>
            <p:cNvSpPr txBox="1"/>
            <p:nvPr/>
          </p:nvSpPr>
          <p:spPr>
            <a:xfrm>
              <a:off x="2436290" y="1699256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644A0D6A-87A7-4C4E-B94E-7E47E91B8FEC}"/>
              </a:ext>
            </a:extLst>
          </p:cNvPr>
          <p:cNvGrpSpPr/>
          <p:nvPr/>
        </p:nvGrpSpPr>
        <p:grpSpPr>
          <a:xfrm>
            <a:off x="4267897" y="1613797"/>
            <a:ext cx="986582" cy="965085"/>
            <a:chOff x="4267897" y="1613797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D545D18B-07A7-4E93-A715-9382D3A45F57}"/>
                </a:ext>
              </a:extLst>
            </p:cNvPr>
            <p:cNvSpPr/>
            <p:nvPr/>
          </p:nvSpPr>
          <p:spPr>
            <a:xfrm>
              <a:off x="4267897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81448395-BA5C-4CB9-A4CF-23AB09E6E4B7}"/>
                </a:ext>
              </a:extLst>
            </p:cNvPr>
            <p:cNvSpPr txBox="1"/>
            <p:nvPr/>
          </p:nvSpPr>
          <p:spPr>
            <a:xfrm>
              <a:off x="4547978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6" name="Текстово поле 29">
            <a:extLst>
              <a:ext uri="{FF2B5EF4-FFF2-40B4-BE49-F238E27FC236}">
                <a16:creationId xmlns:a16="http://schemas.microsoft.com/office/drawing/2014/main" id="{E694969A-A746-4D0D-A5B7-EE8B30AB1566}"/>
              </a:ext>
            </a:extLst>
          </p:cNvPr>
          <p:cNvSpPr txBox="1"/>
          <p:nvPr/>
        </p:nvSpPr>
        <p:spPr>
          <a:xfrm>
            <a:off x="4406283" y="6865936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grpSp>
        <p:nvGrpSpPr>
          <p:cNvPr id="17" name="Групиране 5">
            <a:extLst>
              <a:ext uri="{FF2B5EF4-FFF2-40B4-BE49-F238E27FC236}">
                <a16:creationId xmlns:a16="http://schemas.microsoft.com/office/drawing/2014/main" id="{035C82EE-32D9-4724-A944-84AD503F5727}"/>
              </a:ext>
            </a:extLst>
          </p:cNvPr>
          <p:cNvGrpSpPr/>
          <p:nvPr/>
        </p:nvGrpSpPr>
        <p:grpSpPr>
          <a:xfrm>
            <a:off x="8193874" y="2535055"/>
            <a:ext cx="1887166" cy="1966005"/>
            <a:chOff x="8193874" y="2535055"/>
            <a:chExt cx="1887166" cy="1966005"/>
          </a:xfrm>
        </p:grpSpPr>
        <p:sp>
          <p:nvSpPr>
            <p:cNvPr id="18" name="Овал 14">
              <a:extLst>
                <a:ext uri="{FF2B5EF4-FFF2-40B4-BE49-F238E27FC236}">
                  <a16:creationId xmlns:a16="http://schemas.microsoft.com/office/drawing/2014/main" id="{FB080C34-CC93-4FBC-A8CD-D0F58B8A81E2}"/>
                </a:ext>
              </a:extLst>
            </p:cNvPr>
            <p:cNvSpPr/>
            <p:nvPr/>
          </p:nvSpPr>
          <p:spPr>
            <a:xfrm>
              <a:off x="8193874" y="2535055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Текстово поле 15">
              <a:extLst>
                <a:ext uri="{FF2B5EF4-FFF2-40B4-BE49-F238E27FC236}">
                  <a16:creationId xmlns:a16="http://schemas.microsoft.com/office/drawing/2014/main" id="{E13EFC24-3FC6-4F48-82F6-35BCA3B4BEEA}"/>
                </a:ext>
              </a:extLst>
            </p:cNvPr>
            <p:cNvSpPr txBox="1"/>
            <p:nvPr/>
          </p:nvSpPr>
          <p:spPr>
            <a:xfrm>
              <a:off x="8791453" y="2916387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20" name="Групиране 19">
            <a:extLst>
              <a:ext uri="{FF2B5EF4-FFF2-40B4-BE49-F238E27FC236}">
                <a16:creationId xmlns:a16="http://schemas.microsoft.com/office/drawing/2014/main" id="{0006D0F9-4E01-41EE-8915-7BF307D8B997}"/>
              </a:ext>
            </a:extLst>
          </p:cNvPr>
          <p:cNvGrpSpPr/>
          <p:nvPr/>
        </p:nvGrpSpPr>
        <p:grpSpPr>
          <a:xfrm>
            <a:off x="6495504" y="1649806"/>
            <a:ext cx="986582" cy="965085"/>
            <a:chOff x="6495504" y="1649806"/>
            <a:chExt cx="986582" cy="965085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0E940D6-DE2F-4332-94F3-F87F23C68C91}"/>
                </a:ext>
              </a:extLst>
            </p:cNvPr>
            <p:cNvSpPr/>
            <p:nvPr/>
          </p:nvSpPr>
          <p:spPr>
            <a:xfrm>
              <a:off x="6495504" y="1649806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Текстово поле 21">
              <a:extLst>
                <a:ext uri="{FF2B5EF4-FFF2-40B4-BE49-F238E27FC236}">
                  <a16:creationId xmlns:a16="http://schemas.microsoft.com/office/drawing/2014/main" id="{D6297038-D32D-4A25-AFFF-E89A14128D5C}"/>
                </a:ext>
              </a:extLst>
            </p:cNvPr>
            <p:cNvSpPr txBox="1"/>
            <p:nvPr/>
          </p:nvSpPr>
          <p:spPr>
            <a:xfrm>
              <a:off x="6779809" y="1841226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3" name="Текстово поле 25">
            <a:extLst>
              <a:ext uri="{FF2B5EF4-FFF2-40B4-BE49-F238E27FC236}">
                <a16:creationId xmlns:a16="http://schemas.microsoft.com/office/drawing/2014/main" id="{E10E1520-FD1C-4CF9-A6C0-0705118C3E02}"/>
              </a:ext>
            </a:extLst>
          </p:cNvPr>
          <p:cNvSpPr txBox="1"/>
          <p:nvPr/>
        </p:nvSpPr>
        <p:spPr>
          <a:xfrm>
            <a:off x="5425958" y="4593140"/>
            <a:ext cx="727025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Implementation</a:t>
            </a:r>
          </a:p>
        </p:txBody>
      </p:sp>
      <p:sp>
        <p:nvSpPr>
          <p:cNvPr id="24" name="Текстово поле 31">
            <a:extLst>
              <a:ext uri="{FF2B5EF4-FFF2-40B4-BE49-F238E27FC236}">
                <a16:creationId xmlns:a16="http://schemas.microsoft.com/office/drawing/2014/main" id="{8C6D40A4-4163-44BF-A0A3-FE230144C10A}"/>
              </a:ext>
            </a:extLst>
          </p:cNvPr>
          <p:cNvSpPr txBox="1"/>
          <p:nvPr/>
        </p:nvSpPr>
        <p:spPr>
          <a:xfrm>
            <a:off x="4029495" y="-1341031"/>
            <a:ext cx="450579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AA99297-F6FA-4605-B986-839BADA81778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9CBA21A-5C4B-41F8-B92B-F470A24CB8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28AA3D53-A4F8-48E0-B38D-522F9E96831F}"/>
              </a:ext>
            </a:extLst>
          </p:cNvPr>
          <p:cNvSpPr/>
          <p:nvPr/>
        </p:nvSpPr>
        <p:spPr>
          <a:xfrm>
            <a:off x="-8714" y="-2112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5E48FE3A-AEF3-4622-8863-B540F9FA78EC}"/>
              </a:ext>
            </a:extLst>
          </p:cNvPr>
          <p:cNvSpPr/>
          <p:nvPr/>
        </p:nvSpPr>
        <p:spPr>
          <a:xfrm>
            <a:off x="-2745312" y="-1939305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86CD114E-359B-4F26-894C-468AC5055C6D}"/>
              </a:ext>
            </a:extLst>
          </p:cNvPr>
          <p:cNvSpPr/>
          <p:nvPr/>
        </p:nvSpPr>
        <p:spPr>
          <a:xfrm>
            <a:off x="8734321" y="6135733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A11870A1-2584-417A-8A17-85E5E12759AB}"/>
              </a:ext>
            </a:extLst>
          </p:cNvPr>
          <p:cNvSpPr/>
          <p:nvPr/>
        </p:nvSpPr>
        <p:spPr>
          <a:xfrm>
            <a:off x="-360401" y="471481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F6FDFD47-543E-4BFB-B539-5C494B63F134}"/>
              </a:ext>
            </a:extLst>
          </p:cNvPr>
          <p:cNvSpPr/>
          <p:nvPr/>
        </p:nvSpPr>
        <p:spPr>
          <a:xfrm>
            <a:off x="10454947" y="-1116080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2BF26A65-3B83-44CC-863F-4ABDB95448DD}"/>
              </a:ext>
            </a:extLst>
          </p:cNvPr>
          <p:cNvSpPr txBox="1"/>
          <p:nvPr/>
        </p:nvSpPr>
        <p:spPr>
          <a:xfrm>
            <a:off x="2144825" y="-2742898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C3CD022E-3A6A-4F83-AB8E-BDAA80A6A7E3}"/>
              </a:ext>
            </a:extLst>
          </p:cNvPr>
          <p:cNvGrpSpPr/>
          <p:nvPr/>
        </p:nvGrpSpPr>
        <p:grpSpPr>
          <a:xfrm>
            <a:off x="-4458870" y="1613797"/>
            <a:ext cx="986582" cy="965085"/>
            <a:chOff x="-4458870" y="1613797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875A5E85-22D4-4253-BBE5-9175ABB8D20C}"/>
                </a:ext>
              </a:extLst>
            </p:cNvPr>
            <p:cNvSpPr/>
            <p:nvPr/>
          </p:nvSpPr>
          <p:spPr>
            <a:xfrm>
              <a:off x="-4458870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F8A64B54-90F9-423D-902A-45393A36B095}"/>
                </a:ext>
              </a:extLst>
            </p:cNvPr>
            <p:cNvSpPr txBox="1"/>
            <p:nvPr/>
          </p:nvSpPr>
          <p:spPr>
            <a:xfrm>
              <a:off x="-4178789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40475887-CFCB-4400-97AD-9FF40016A101}"/>
              </a:ext>
            </a:extLst>
          </p:cNvPr>
          <p:cNvGrpSpPr/>
          <p:nvPr/>
        </p:nvGrpSpPr>
        <p:grpSpPr>
          <a:xfrm>
            <a:off x="-2232370" y="1653893"/>
            <a:ext cx="986582" cy="965085"/>
            <a:chOff x="-2232370" y="1653893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2B0BF66D-14C2-4062-A829-88EE03C2281C}"/>
                </a:ext>
              </a:extLst>
            </p:cNvPr>
            <p:cNvSpPr/>
            <p:nvPr/>
          </p:nvSpPr>
          <p:spPr>
            <a:xfrm>
              <a:off x="-2232370" y="165389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1AEF6F96-78B9-4A44-885D-C49253FD4F5B}"/>
                </a:ext>
              </a:extLst>
            </p:cNvPr>
            <p:cNvSpPr txBox="1"/>
            <p:nvPr/>
          </p:nvSpPr>
          <p:spPr>
            <a:xfrm>
              <a:off x="-1952289" y="1815678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5">
            <a:extLst>
              <a:ext uri="{FF2B5EF4-FFF2-40B4-BE49-F238E27FC236}">
                <a16:creationId xmlns:a16="http://schemas.microsoft.com/office/drawing/2014/main" id="{D80A31F6-C4B9-4219-96B5-55175E17493A}"/>
              </a:ext>
            </a:extLst>
          </p:cNvPr>
          <p:cNvGrpSpPr/>
          <p:nvPr/>
        </p:nvGrpSpPr>
        <p:grpSpPr>
          <a:xfrm>
            <a:off x="18132405" y="2502548"/>
            <a:ext cx="1887166" cy="1966005"/>
            <a:chOff x="18132405" y="2502548"/>
            <a:chExt cx="1887166" cy="1966005"/>
          </a:xfrm>
        </p:grpSpPr>
        <p:sp>
          <p:nvSpPr>
            <p:cNvPr id="17" name="Овал 14">
              <a:extLst>
                <a:ext uri="{FF2B5EF4-FFF2-40B4-BE49-F238E27FC236}">
                  <a16:creationId xmlns:a16="http://schemas.microsoft.com/office/drawing/2014/main" id="{3FE6618D-980E-47D6-9AE5-EF4B45CEE350}"/>
                </a:ext>
              </a:extLst>
            </p:cNvPr>
            <p:cNvSpPr/>
            <p:nvPr/>
          </p:nvSpPr>
          <p:spPr>
            <a:xfrm>
              <a:off x="18132405" y="2502548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15">
              <a:extLst>
                <a:ext uri="{FF2B5EF4-FFF2-40B4-BE49-F238E27FC236}">
                  <a16:creationId xmlns:a16="http://schemas.microsoft.com/office/drawing/2014/main" id="{CD59E668-3D70-4494-8C00-0AF13FBC9478}"/>
                </a:ext>
              </a:extLst>
            </p:cNvPr>
            <p:cNvSpPr txBox="1"/>
            <p:nvPr/>
          </p:nvSpPr>
          <p:spPr>
            <a:xfrm>
              <a:off x="18729984" y="2883880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9">
            <a:extLst>
              <a:ext uri="{FF2B5EF4-FFF2-40B4-BE49-F238E27FC236}">
                <a16:creationId xmlns:a16="http://schemas.microsoft.com/office/drawing/2014/main" id="{1405DABF-C502-445A-B18E-3677BF0A3A9C}"/>
              </a:ext>
            </a:extLst>
          </p:cNvPr>
          <p:cNvGrpSpPr/>
          <p:nvPr/>
        </p:nvGrpSpPr>
        <p:grpSpPr>
          <a:xfrm>
            <a:off x="16951320" y="2058817"/>
            <a:ext cx="986582" cy="965085"/>
            <a:chOff x="16951320" y="2058817"/>
            <a:chExt cx="986582" cy="965085"/>
          </a:xfrm>
        </p:grpSpPr>
        <p:sp>
          <p:nvSpPr>
            <p:cNvPr id="20" name="Овал 20">
              <a:extLst>
                <a:ext uri="{FF2B5EF4-FFF2-40B4-BE49-F238E27FC236}">
                  <a16:creationId xmlns:a16="http://schemas.microsoft.com/office/drawing/2014/main" id="{FD860BB5-B414-491F-B86D-9919944AE2FB}"/>
                </a:ext>
              </a:extLst>
            </p:cNvPr>
            <p:cNvSpPr/>
            <p:nvPr/>
          </p:nvSpPr>
          <p:spPr>
            <a:xfrm>
              <a:off x="16951320" y="205881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1">
              <a:extLst>
                <a:ext uri="{FF2B5EF4-FFF2-40B4-BE49-F238E27FC236}">
                  <a16:creationId xmlns:a16="http://schemas.microsoft.com/office/drawing/2014/main" id="{85A1E8D3-F938-4063-86EC-2F4939AC8F6D}"/>
                </a:ext>
              </a:extLst>
            </p:cNvPr>
            <p:cNvSpPr txBox="1"/>
            <p:nvPr/>
          </p:nvSpPr>
          <p:spPr>
            <a:xfrm>
              <a:off x="17235626" y="2250237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5">
            <a:extLst>
              <a:ext uri="{FF2B5EF4-FFF2-40B4-BE49-F238E27FC236}">
                <a16:creationId xmlns:a16="http://schemas.microsoft.com/office/drawing/2014/main" id="{65E57A22-BD0D-4093-8C5E-45BB70B3D774}"/>
              </a:ext>
            </a:extLst>
          </p:cNvPr>
          <p:cNvSpPr txBox="1"/>
          <p:nvPr/>
        </p:nvSpPr>
        <p:spPr>
          <a:xfrm>
            <a:off x="12350590" y="4501060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0ADE4FAF-43B1-41C9-A855-2B448BB01066}"/>
              </a:ext>
            </a:extLst>
          </p:cNvPr>
          <p:cNvSpPr txBox="1"/>
          <p:nvPr/>
        </p:nvSpPr>
        <p:spPr>
          <a:xfrm>
            <a:off x="4029495" y="309972"/>
            <a:ext cx="450579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The task</a:t>
            </a:r>
          </a:p>
        </p:txBody>
      </p:sp>
      <p:sp>
        <p:nvSpPr>
          <p:cNvPr id="24" name="Текстово поле 38">
            <a:extLst>
              <a:ext uri="{FF2B5EF4-FFF2-40B4-BE49-F238E27FC236}">
                <a16:creationId xmlns:a16="http://schemas.microsoft.com/office/drawing/2014/main" id="{BF0E4608-F70C-4A86-AED2-E1E9AC3CE777}"/>
              </a:ext>
            </a:extLst>
          </p:cNvPr>
          <p:cNvSpPr txBox="1"/>
          <p:nvPr/>
        </p:nvSpPr>
        <p:spPr>
          <a:xfrm>
            <a:off x="-3387065" y="1974482"/>
            <a:ext cx="2576916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Design</a:t>
            </a:r>
          </a:p>
        </p:txBody>
      </p:sp>
      <p:sp>
        <p:nvSpPr>
          <p:cNvPr id="25" name="Текстово поле 39">
            <a:extLst>
              <a:ext uri="{FF2B5EF4-FFF2-40B4-BE49-F238E27FC236}">
                <a16:creationId xmlns:a16="http://schemas.microsoft.com/office/drawing/2014/main" id="{1CB70CC0-81DD-4576-9934-359C269B3DE8}"/>
              </a:ext>
            </a:extLst>
          </p:cNvPr>
          <p:cNvSpPr txBox="1"/>
          <p:nvPr/>
        </p:nvSpPr>
        <p:spPr>
          <a:xfrm>
            <a:off x="12133146" y="2069726"/>
            <a:ext cx="745835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Development apps</a:t>
            </a:r>
          </a:p>
        </p:txBody>
      </p:sp>
      <p:sp>
        <p:nvSpPr>
          <p:cNvPr id="26" name="Текстово поле 9">
            <a:extLst>
              <a:ext uri="{FF2B5EF4-FFF2-40B4-BE49-F238E27FC236}">
                <a16:creationId xmlns:a16="http://schemas.microsoft.com/office/drawing/2014/main" id="{58569803-6FE7-44F3-A1A9-47A80A72FB1E}"/>
              </a:ext>
            </a:extLst>
          </p:cNvPr>
          <p:cNvSpPr txBox="1"/>
          <p:nvPr/>
        </p:nvSpPr>
        <p:spPr>
          <a:xfrm>
            <a:off x="1326446" y="1813273"/>
            <a:ext cx="5733288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2E1844"/>
                </a:solidFill>
                <a:uFillTx/>
                <a:latin typeface="Söhne"/>
              </a:rPr>
              <a:t>Our mission is to transform online education through innovative solutions, making learning more accessible and engaging for everyone</a:t>
            </a:r>
            <a:r>
              <a:rPr lang="en-GB" sz="2800" b="0" i="0" u="none" strike="noStrike" kern="1200" cap="none" spc="0" baseline="0">
                <a:solidFill>
                  <a:srgbClr val="2E1844"/>
                </a:solidFill>
                <a:uFillTx/>
                <a:latin typeface="Söhne"/>
              </a:rPr>
              <a:t>. </a:t>
            </a:r>
            <a:endParaRPr lang="en-GB" sz="2800" b="0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sp>
        <p:nvSpPr>
          <p:cNvPr id="27" name="Текстово поле 22">
            <a:extLst>
              <a:ext uri="{FF2B5EF4-FFF2-40B4-BE49-F238E27FC236}">
                <a16:creationId xmlns:a16="http://schemas.microsoft.com/office/drawing/2014/main" id="{E755B91B-C65E-4314-B531-8E534BC831C5}"/>
              </a:ext>
            </a:extLst>
          </p:cNvPr>
          <p:cNvSpPr txBox="1"/>
          <p:nvPr/>
        </p:nvSpPr>
        <p:spPr>
          <a:xfrm>
            <a:off x="5768739" y="3772896"/>
            <a:ext cx="6260393" cy="22467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none" strike="noStrike" kern="1200" cap="none" spc="0" baseline="0">
                <a:solidFill>
                  <a:srgbClr val="2E1844"/>
                </a:solidFill>
                <a:uFillTx/>
                <a:latin typeface="Söhne"/>
              </a:rPr>
              <a:t>We are dedicated to leveraging digital platforms to address the diverse challenges and opportunities in online schooling, fostering collaboration and continual improvement along the way.</a:t>
            </a:r>
            <a:endParaRPr lang="en-GB" sz="28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pic>
        <p:nvPicPr>
          <p:cNvPr id="28" name="3D модел 34" descr="School Desk And Chair">
            <a:extLst>
              <a:ext uri="{FF2B5EF4-FFF2-40B4-BE49-F238E27FC236}">
                <a16:creationId xmlns:a16="http://schemas.microsoft.com/office/drawing/2014/main" id="{DB95C012-AB08-4BA0-A81D-B65590B4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61" y="60149"/>
            <a:ext cx="2648815" cy="325935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1D250B-496D-4B8D-AABD-5EE76D48B23A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53A0EB6-AA70-49BF-81BC-1841B1F2ED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7665BE99-8333-4D5E-B70A-9C8D232CAB39}"/>
              </a:ext>
            </a:extLst>
          </p:cNvPr>
          <p:cNvSpPr/>
          <p:nvPr/>
        </p:nvSpPr>
        <p:spPr>
          <a:xfrm>
            <a:off x="-5861" y="3145"/>
            <a:ext cx="12191996" cy="6858000"/>
          </a:xfrm>
          <a:prstGeom prst="rect">
            <a:avLst/>
          </a:prstGeom>
          <a:solidFill>
            <a:srgbClr val="9899F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 </a:t>
            </a:r>
          </a:p>
        </p:txBody>
      </p:sp>
      <p:sp>
        <p:nvSpPr>
          <p:cNvPr id="5" name="Овал 10">
            <a:extLst>
              <a:ext uri="{FF2B5EF4-FFF2-40B4-BE49-F238E27FC236}">
                <a16:creationId xmlns:a16="http://schemas.microsoft.com/office/drawing/2014/main" id="{E272BA99-3F66-46DC-81CF-0A9E9A37BE97}"/>
              </a:ext>
            </a:extLst>
          </p:cNvPr>
          <p:cNvSpPr/>
          <p:nvPr/>
        </p:nvSpPr>
        <p:spPr>
          <a:xfrm>
            <a:off x="-472205" y="-1577001"/>
            <a:ext cx="5131640" cy="39989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45664"/>
              <a:gd name="f7" fmla="val 4686304"/>
              <a:gd name="f8" fmla="val 16428"/>
              <a:gd name="f9" fmla="val 2019303"/>
              <a:gd name="f10" fmla="val 238678"/>
              <a:gd name="f11" fmla="val 1238253"/>
              <a:gd name="f12" fmla="val 3225295"/>
              <a:gd name="f13" fmla="val 2120"/>
              <a:gd name="f14" fmla="val 3724828"/>
              <a:gd name="f15" fmla="val 3"/>
              <a:gd name="f16" fmla="val 4224361"/>
              <a:gd name="f17" fmla="val -2114"/>
              <a:gd name="f18" fmla="val 3013628"/>
              <a:gd name="f19" fmla="val 1024641"/>
              <a:gd name="f20" fmla="val 2006603"/>
              <a:gd name="f21" fmla="val 2988565"/>
              <a:gd name="f22" fmla="val 2890861"/>
              <a:gd name="f23" fmla="val 4684186"/>
              <a:gd name="f24" fmla="val 2391328"/>
              <a:gd name="f25" fmla="val 4686303"/>
              <a:gd name="f26" fmla="val 1891795"/>
              <a:gd name="f27" fmla="val 4688420"/>
              <a:gd name="f28" fmla="val -205822"/>
              <a:gd name="f29" fmla="val 2800353"/>
              <a:gd name="f30" fmla="+- 0 0 -90"/>
              <a:gd name="f31" fmla="*/ f3 1 3845664"/>
              <a:gd name="f32" fmla="*/ f4 1 4686304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45664"/>
              <a:gd name="f41" fmla="*/ f37 1 4686304"/>
              <a:gd name="f42" fmla="*/ 16428 f38 1"/>
              <a:gd name="f43" fmla="*/ 2019303 f37 1"/>
              <a:gd name="f44" fmla="*/ 3724828 f38 1"/>
              <a:gd name="f45" fmla="*/ 3 f37 1"/>
              <a:gd name="f46" fmla="*/ 3013628 f38 1"/>
              <a:gd name="f47" fmla="*/ 2006603 f37 1"/>
              <a:gd name="f48" fmla="*/ 2391328 f38 1"/>
              <a:gd name="f49" fmla="*/ 4686303 f37 1"/>
              <a:gd name="f50" fmla="+- f39 0 f1"/>
              <a:gd name="f51" fmla="*/ f42 1 3845664"/>
              <a:gd name="f52" fmla="*/ f43 1 4686304"/>
              <a:gd name="f53" fmla="*/ f44 1 3845664"/>
              <a:gd name="f54" fmla="*/ f45 1 4686304"/>
              <a:gd name="f55" fmla="*/ f46 1 3845664"/>
              <a:gd name="f56" fmla="*/ f47 1 4686304"/>
              <a:gd name="f57" fmla="*/ f48 1 3845664"/>
              <a:gd name="f58" fmla="*/ f49 1 4686304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45664" h="468630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Овал 10">
            <a:extLst>
              <a:ext uri="{FF2B5EF4-FFF2-40B4-BE49-F238E27FC236}">
                <a16:creationId xmlns:a16="http://schemas.microsoft.com/office/drawing/2014/main" id="{2DB8504F-6F9D-44DE-BADF-294C005CED40}"/>
              </a:ext>
            </a:extLst>
          </p:cNvPr>
          <p:cNvSpPr/>
          <p:nvPr/>
        </p:nvSpPr>
        <p:spPr>
          <a:xfrm>
            <a:off x="4029495" y="5984437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Овал 10">
            <a:extLst>
              <a:ext uri="{FF2B5EF4-FFF2-40B4-BE49-F238E27FC236}">
                <a16:creationId xmlns:a16="http://schemas.microsoft.com/office/drawing/2014/main" id="{2C8223D3-3D48-49C5-A309-99391B33B84C}"/>
              </a:ext>
            </a:extLst>
          </p:cNvPr>
          <p:cNvSpPr/>
          <p:nvPr/>
        </p:nvSpPr>
        <p:spPr>
          <a:xfrm>
            <a:off x="-802358" y="798036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Овал 10">
            <a:extLst>
              <a:ext uri="{FF2B5EF4-FFF2-40B4-BE49-F238E27FC236}">
                <a16:creationId xmlns:a16="http://schemas.microsoft.com/office/drawing/2014/main" id="{51FADEA5-508C-499D-B789-4D4DF17BEF4D}"/>
              </a:ext>
            </a:extLst>
          </p:cNvPr>
          <p:cNvSpPr/>
          <p:nvPr/>
        </p:nvSpPr>
        <p:spPr>
          <a:xfrm>
            <a:off x="10832448" y="361471"/>
            <a:ext cx="3821716" cy="42821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1718"/>
              <a:gd name="f7" fmla="val 4282168"/>
              <a:gd name="f8" fmla="val 106623"/>
              <a:gd name="f9" fmla="val 396107"/>
              <a:gd name="f10" fmla="val 542656"/>
              <a:gd name="f11" fmla="val -236776"/>
              <a:gd name="f12" fmla="val 3300673"/>
              <a:gd name="f13" fmla="val -12410"/>
              <a:gd name="f14" fmla="val 3738823"/>
              <a:gd name="f15" fmla="val 383407"/>
              <a:gd name="f16" fmla="val 4176973"/>
              <a:gd name="f17" fmla="val 779224"/>
              <a:gd name="f18" fmla="val 2735523"/>
              <a:gd name="f19" fmla="val 1789045"/>
              <a:gd name="f20" fmla="val 2771007"/>
              <a:gd name="f21" fmla="val 3752969"/>
              <a:gd name="f22" fmla="val 1560773"/>
              <a:gd name="f23" fmla="val 4576524"/>
              <a:gd name="f24" fmla="val 1122623"/>
              <a:gd name="f25" fmla="val 4180707"/>
              <a:gd name="f26" fmla="val 684473"/>
              <a:gd name="f27" fmla="val 3784890"/>
              <a:gd name="f28" fmla="val -329410"/>
              <a:gd name="f29" fmla="val 1028990"/>
              <a:gd name="f30" fmla="+- 0 0 -90"/>
              <a:gd name="f31" fmla="*/ f3 1 3821718"/>
              <a:gd name="f32" fmla="*/ f4 1 4282168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3821718"/>
              <a:gd name="f41" fmla="*/ f37 1 4282168"/>
              <a:gd name="f42" fmla="*/ 106623 f38 1"/>
              <a:gd name="f43" fmla="*/ 396107 f37 1"/>
              <a:gd name="f44" fmla="*/ 3738823 f38 1"/>
              <a:gd name="f45" fmla="*/ 383407 f37 1"/>
              <a:gd name="f46" fmla="*/ 2735523 f38 1"/>
              <a:gd name="f47" fmla="*/ 2771007 f37 1"/>
              <a:gd name="f48" fmla="*/ 1122623 f38 1"/>
              <a:gd name="f49" fmla="*/ 4180707 f37 1"/>
              <a:gd name="f50" fmla="+- f39 0 f1"/>
              <a:gd name="f51" fmla="*/ f42 1 3821718"/>
              <a:gd name="f52" fmla="*/ f43 1 4282168"/>
              <a:gd name="f53" fmla="*/ f44 1 3821718"/>
              <a:gd name="f54" fmla="*/ f45 1 4282168"/>
              <a:gd name="f55" fmla="*/ f46 1 3821718"/>
              <a:gd name="f56" fmla="*/ f47 1 4282168"/>
              <a:gd name="f57" fmla="*/ f48 1 3821718"/>
              <a:gd name="f58" fmla="*/ f49 1 4282168"/>
              <a:gd name="f59" fmla="*/ f33 1 f40"/>
              <a:gd name="f60" fmla="*/ f34 1 f40"/>
              <a:gd name="f61" fmla="*/ f33 1 f41"/>
              <a:gd name="f62" fmla="*/ f35 1 f41"/>
              <a:gd name="f63" fmla="*/ f51 1 f40"/>
              <a:gd name="f64" fmla="*/ f52 1 f41"/>
              <a:gd name="f65" fmla="*/ f53 1 f40"/>
              <a:gd name="f66" fmla="*/ f54 1 f41"/>
              <a:gd name="f67" fmla="*/ f55 1 f40"/>
              <a:gd name="f68" fmla="*/ f56 1 f41"/>
              <a:gd name="f69" fmla="*/ f57 1 f40"/>
              <a:gd name="f70" fmla="*/ f58 1 f41"/>
              <a:gd name="f71" fmla="*/ f59 f31 1"/>
              <a:gd name="f72" fmla="*/ f60 f31 1"/>
              <a:gd name="f73" fmla="*/ f62 f32 1"/>
              <a:gd name="f74" fmla="*/ f61 f32 1"/>
              <a:gd name="f75" fmla="*/ f63 f31 1"/>
              <a:gd name="f76" fmla="*/ f64 f32 1"/>
              <a:gd name="f77" fmla="*/ f65 f31 1"/>
              <a:gd name="f78" fmla="*/ f66 f32 1"/>
              <a:gd name="f79" fmla="*/ f67 f31 1"/>
              <a:gd name="f80" fmla="*/ f68 f32 1"/>
              <a:gd name="f81" fmla="*/ f69 f31 1"/>
              <a:gd name="f82" fmla="*/ f70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75" y="f76"/>
              </a:cxn>
              <a:cxn ang="f50">
                <a:pos x="f77" y="f78"/>
              </a:cxn>
              <a:cxn ang="f50">
                <a:pos x="f79" y="f80"/>
              </a:cxn>
              <a:cxn ang="f50">
                <a:pos x="f81" y="f82"/>
              </a:cxn>
              <a:cxn ang="f50">
                <a:pos x="f75" y="f76"/>
              </a:cxn>
            </a:cxnLst>
            <a:rect l="f71" t="f74" r="f72" b="f73"/>
            <a:pathLst>
              <a:path w="3821718" h="4282168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8" y="f9"/>
                </a:cubicBezTo>
                <a:close/>
              </a:path>
            </a:pathLst>
          </a:custGeom>
          <a:solidFill>
            <a:srgbClr val="2E184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Текстово поле 4">
            <a:extLst>
              <a:ext uri="{FF2B5EF4-FFF2-40B4-BE49-F238E27FC236}">
                <a16:creationId xmlns:a16="http://schemas.microsoft.com/office/drawing/2014/main" id="{025D2D7A-C044-43C8-BC1B-5A502121A3D1}"/>
              </a:ext>
            </a:extLst>
          </p:cNvPr>
          <p:cNvSpPr txBox="1"/>
          <p:nvPr/>
        </p:nvSpPr>
        <p:spPr>
          <a:xfrm>
            <a:off x="2144825" y="-2742898"/>
            <a:ext cx="809940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Table of contents</a:t>
            </a:r>
            <a:endParaRPr lang="bg-BG" sz="7200" b="1" i="0" u="none" strike="noStrike" kern="1200" cap="none" spc="0" baseline="0">
              <a:solidFill>
                <a:srgbClr val="2E1844"/>
              </a:solidFill>
              <a:uFillTx/>
              <a:latin typeface="Aptos"/>
            </a:endParaRPr>
          </a:p>
        </p:txBody>
      </p:sp>
      <p:grpSp>
        <p:nvGrpSpPr>
          <p:cNvPr id="10" name="Групиране 26">
            <a:extLst>
              <a:ext uri="{FF2B5EF4-FFF2-40B4-BE49-F238E27FC236}">
                <a16:creationId xmlns:a16="http://schemas.microsoft.com/office/drawing/2014/main" id="{0D5C2F5F-1D7A-43E9-9496-2AB0D2140F56}"/>
              </a:ext>
            </a:extLst>
          </p:cNvPr>
          <p:cNvGrpSpPr/>
          <p:nvPr/>
        </p:nvGrpSpPr>
        <p:grpSpPr>
          <a:xfrm>
            <a:off x="-4458870" y="1613797"/>
            <a:ext cx="986582" cy="965085"/>
            <a:chOff x="-4458870" y="1613797"/>
            <a:chExt cx="986582" cy="965085"/>
          </a:xfrm>
        </p:grpSpPr>
        <p:sp>
          <p:nvSpPr>
            <p:cNvPr id="11" name="Овал 27">
              <a:extLst>
                <a:ext uri="{FF2B5EF4-FFF2-40B4-BE49-F238E27FC236}">
                  <a16:creationId xmlns:a16="http://schemas.microsoft.com/office/drawing/2014/main" id="{21F9BC2B-EFB8-42B7-BA7F-23ABB3684445}"/>
                </a:ext>
              </a:extLst>
            </p:cNvPr>
            <p:cNvSpPr/>
            <p:nvPr/>
          </p:nvSpPr>
          <p:spPr>
            <a:xfrm>
              <a:off x="-4458870" y="161379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Текстово поле 28">
              <a:extLst>
                <a:ext uri="{FF2B5EF4-FFF2-40B4-BE49-F238E27FC236}">
                  <a16:creationId xmlns:a16="http://schemas.microsoft.com/office/drawing/2014/main" id="{11BBA7C7-DDCE-4A68-9FCA-7B4111DA290E}"/>
                </a:ext>
              </a:extLst>
            </p:cNvPr>
            <p:cNvSpPr txBox="1"/>
            <p:nvPr/>
          </p:nvSpPr>
          <p:spPr>
            <a:xfrm>
              <a:off x="-4178789" y="1775581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3" name="Групиране 16">
            <a:extLst>
              <a:ext uri="{FF2B5EF4-FFF2-40B4-BE49-F238E27FC236}">
                <a16:creationId xmlns:a16="http://schemas.microsoft.com/office/drawing/2014/main" id="{7AB9D3AF-E933-4A59-A711-D4D713541AE2}"/>
              </a:ext>
            </a:extLst>
          </p:cNvPr>
          <p:cNvGrpSpPr/>
          <p:nvPr/>
        </p:nvGrpSpPr>
        <p:grpSpPr>
          <a:xfrm>
            <a:off x="-2232370" y="1653893"/>
            <a:ext cx="986582" cy="965085"/>
            <a:chOff x="-2232370" y="1653893"/>
            <a:chExt cx="986582" cy="965085"/>
          </a:xfrm>
        </p:grpSpPr>
        <p:sp>
          <p:nvSpPr>
            <p:cNvPr id="14" name="Овал 17">
              <a:extLst>
                <a:ext uri="{FF2B5EF4-FFF2-40B4-BE49-F238E27FC236}">
                  <a16:creationId xmlns:a16="http://schemas.microsoft.com/office/drawing/2014/main" id="{08FBE313-581F-45AE-A4AE-2F43D6418601}"/>
                </a:ext>
              </a:extLst>
            </p:cNvPr>
            <p:cNvSpPr/>
            <p:nvPr/>
          </p:nvSpPr>
          <p:spPr>
            <a:xfrm>
              <a:off x="-2232370" y="1653893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Текстово поле 18">
              <a:extLst>
                <a:ext uri="{FF2B5EF4-FFF2-40B4-BE49-F238E27FC236}">
                  <a16:creationId xmlns:a16="http://schemas.microsoft.com/office/drawing/2014/main" id="{1F4AE870-800A-4428-8AD7-A2307B42332E}"/>
                </a:ext>
              </a:extLst>
            </p:cNvPr>
            <p:cNvSpPr txBox="1"/>
            <p:nvPr/>
          </p:nvSpPr>
          <p:spPr>
            <a:xfrm>
              <a:off x="-1952289" y="1815678"/>
              <a:ext cx="342945" cy="64633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6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bg-BG" sz="36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6" name="Групиране 5">
            <a:extLst>
              <a:ext uri="{FF2B5EF4-FFF2-40B4-BE49-F238E27FC236}">
                <a16:creationId xmlns:a16="http://schemas.microsoft.com/office/drawing/2014/main" id="{5C08926A-7517-4C7D-A42D-BE2126190AE7}"/>
              </a:ext>
            </a:extLst>
          </p:cNvPr>
          <p:cNvGrpSpPr/>
          <p:nvPr/>
        </p:nvGrpSpPr>
        <p:grpSpPr>
          <a:xfrm>
            <a:off x="18132405" y="2502548"/>
            <a:ext cx="1887166" cy="1966005"/>
            <a:chOff x="18132405" y="2502548"/>
            <a:chExt cx="1887166" cy="1966005"/>
          </a:xfrm>
        </p:grpSpPr>
        <p:sp>
          <p:nvSpPr>
            <p:cNvPr id="17" name="Овал 14">
              <a:extLst>
                <a:ext uri="{FF2B5EF4-FFF2-40B4-BE49-F238E27FC236}">
                  <a16:creationId xmlns:a16="http://schemas.microsoft.com/office/drawing/2014/main" id="{71A282F7-429F-4D2D-8EDA-DFD56F1CEAF0}"/>
                </a:ext>
              </a:extLst>
            </p:cNvPr>
            <p:cNvSpPr/>
            <p:nvPr/>
          </p:nvSpPr>
          <p:spPr>
            <a:xfrm>
              <a:off x="18132405" y="2502548"/>
              <a:ext cx="1887166" cy="19660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Текстово поле 15">
              <a:extLst>
                <a:ext uri="{FF2B5EF4-FFF2-40B4-BE49-F238E27FC236}">
                  <a16:creationId xmlns:a16="http://schemas.microsoft.com/office/drawing/2014/main" id="{D9DA8F57-E481-4840-8597-36637A0C1621}"/>
                </a:ext>
              </a:extLst>
            </p:cNvPr>
            <p:cNvSpPr txBox="1"/>
            <p:nvPr/>
          </p:nvSpPr>
          <p:spPr>
            <a:xfrm>
              <a:off x="18729984" y="2883880"/>
              <a:ext cx="655999" cy="1200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7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bg-BG" sz="7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grpSp>
        <p:nvGrpSpPr>
          <p:cNvPr id="19" name="Групиране 19">
            <a:extLst>
              <a:ext uri="{FF2B5EF4-FFF2-40B4-BE49-F238E27FC236}">
                <a16:creationId xmlns:a16="http://schemas.microsoft.com/office/drawing/2014/main" id="{F2625C31-D486-484A-BD83-55B2B9D62DBD}"/>
              </a:ext>
            </a:extLst>
          </p:cNvPr>
          <p:cNvGrpSpPr/>
          <p:nvPr/>
        </p:nvGrpSpPr>
        <p:grpSpPr>
          <a:xfrm>
            <a:off x="16951320" y="2058817"/>
            <a:ext cx="986582" cy="965085"/>
            <a:chOff x="16951320" y="2058817"/>
            <a:chExt cx="986582" cy="965085"/>
          </a:xfrm>
        </p:grpSpPr>
        <p:sp>
          <p:nvSpPr>
            <p:cNvPr id="20" name="Овал 20">
              <a:extLst>
                <a:ext uri="{FF2B5EF4-FFF2-40B4-BE49-F238E27FC236}">
                  <a16:creationId xmlns:a16="http://schemas.microsoft.com/office/drawing/2014/main" id="{ECEF211A-03C7-4299-87B6-04E65EF3FEA3}"/>
                </a:ext>
              </a:extLst>
            </p:cNvPr>
            <p:cNvSpPr/>
            <p:nvPr/>
          </p:nvSpPr>
          <p:spPr>
            <a:xfrm>
              <a:off x="16951320" y="2058817"/>
              <a:ext cx="986582" cy="96508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E184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bg-BG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Текстово поле 21">
              <a:extLst>
                <a:ext uri="{FF2B5EF4-FFF2-40B4-BE49-F238E27FC236}">
                  <a16:creationId xmlns:a16="http://schemas.microsoft.com/office/drawing/2014/main" id="{28149807-CD5B-4559-8F61-750D8FB98223}"/>
                </a:ext>
              </a:extLst>
            </p:cNvPr>
            <p:cNvSpPr txBox="1"/>
            <p:nvPr/>
          </p:nvSpPr>
          <p:spPr>
            <a:xfrm>
              <a:off x="17235626" y="2250237"/>
              <a:ext cx="342945" cy="584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200" b="1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bg-BG" sz="32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2" name="Текстово поле 25">
            <a:extLst>
              <a:ext uri="{FF2B5EF4-FFF2-40B4-BE49-F238E27FC236}">
                <a16:creationId xmlns:a16="http://schemas.microsoft.com/office/drawing/2014/main" id="{C3691CE0-233B-4B16-8D4F-D8E1FBD6D185}"/>
              </a:ext>
            </a:extLst>
          </p:cNvPr>
          <p:cNvSpPr txBox="1"/>
          <p:nvPr/>
        </p:nvSpPr>
        <p:spPr>
          <a:xfrm>
            <a:off x="12350590" y="4501060"/>
            <a:ext cx="5781815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Implement</a:t>
            </a:r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9BAED5DB-BCCB-4FBB-9F9E-DAB6CBE14D72}"/>
              </a:ext>
            </a:extLst>
          </p:cNvPr>
          <p:cNvSpPr txBox="1"/>
          <p:nvPr/>
        </p:nvSpPr>
        <p:spPr>
          <a:xfrm>
            <a:off x="4029495" y="309972"/>
            <a:ext cx="450579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Our team</a:t>
            </a:r>
          </a:p>
        </p:txBody>
      </p:sp>
      <p:sp>
        <p:nvSpPr>
          <p:cNvPr id="24" name="dev1">
            <a:extLst>
              <a:ext uri="{FF2B5EF4-FFF2-40B4-BE49-F238E27FC236}">
                <a16:creationId xmlns:a16="http://schemas.microsoft.com/office/drawing/2014/main" id="{39769C02-F8CF-425D-8349-50C4AAAE336C}"/>
              </a:ext>
            </a:extLst>
          </p:cNvPr>
          <p:cNvSpPr/>
          <p:nvPr/>
        </p:nvSpPr>
        <p:spPr>
          <a:xfrm>
            <a:off x="5528608" y="1816985"/>
            <a:ext cx="2031083" cy="1987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w="19046" cap="flat">
            <a:solidFill>
              <a:srgbClr val="F2F2F2"/>
            </a:solidFill>
            <a:prstDash val="solid"/>
            <a:miter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5" name="dev3">
            <a:extLst>
              <a:ext uri="{FF2B5EF4-FFF2-40B4-BE49-F238E27FC236}">
                <a16:creationId xmlns:a16="http://schemas.microsoft.com/office/drawing/2014/main" id="{BB69A1FC-622C-488F-9E40-787FED494C12}"/>
              </a:ext>
            </a:extLst>
          </p:cNvPr>
          <p:cNvSpPr/>
          <p:nvPr/>
        </p:nvSpPr>
        <p:spPr>
          <a:xfrm>
            <a:off x="3045573" y="1816985"/>
            <a:ext cx="2016700" cy="1987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w="19046" cap="flat">
            <a:solidFill>
              <a:srgbClr val="F2F2F2"/>
            </a:solidFill>
            <a:prstDash val="solid"/>
            <a:miter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6" name="Овал 23">
            <a:extLst>
              <a:ext uri="{FF2B5EF4-FFF2-40B4-BE49-F238E27FC236}">
                <a16:creationId xmlns:a16="http://schemas.microsoft.com/office/drawing/2014/main" id="{F0737B64-1173-44C9-A9A9-CAC4250A5BC9}"/>
              </a:ext>
            </a:extLst>
          </p:cNvPr>
          <p:cNvSpPr/>
          <p:nvPr/>
        </p:nvSpPr>
        <p:spPr>
          <a:xfrm>
            <a:off x="7983315" y="1800910"/>
            <a:ext cx="2016700" cy="202212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blipFill>
            <a:blip r:embed="rId4">
              <a:alphaModFix/>
            </a:blip>
            <a:stretch>
              <a:fillRect/>
            </a:stretch>
          </a:blipFill>
          <a:ln w="19046" cap="flat">
            <a:solidFill>
              <a:srgbClr val="E8E8E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bg-BG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7" name="dev3">
            <a:extLst>
              <a:ext uri="{FF2B5EF4-FFF2-40B4-BE49-F238E27FC236}">
                <a16:creationId xmlns:a16="http://schemas.microsoft.com/office/drawing/2014/main" id="{D9240EFC-DF99-47BB-81E8-BCA22B61C70B}"/>
              </a:ext>
            </a:extLst>
          </p:cNvPr>
          <p:cNvSpPr/>
          <p:nvPr/>
        </p:nvSpPr>
        <p:spPr>
          <a:xfrm>
            <a:off x="1857164" y="3713890"/>
            <a:ext cx="2016700" cy="1987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blipFill>
            <a:blip r:embed="rId5">
              <a:alphaModFix/>
            </a:blip>
            <a:stretch>
              <a:fillRect/>
            </a:stretch>
          </a:blipFill>
          <a:ln w="19046" cap="flat">
            <a:solidFill>
              <a:srgbClr val="F2F2F2"/>
            </a:solidFill>
            <a:prstDash val="solid"/>
            <a:miter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8" name="dev3">
            <a:extLst>
              <a:ext uri="{FF2B5EF4-FFF2-40B4-BE49-F238E27FC236}">
                <a16:creationId xmlns:a16="http://schemas.microsoft.com/office/drawing/2014/main" id="{01EECFD0-E26A-4DEC-A6AC-23974B0B84A5}"/>
              </a:ext>
            </a:extLst>
          </p:cNvPr>
          <p:cNvSpPr/>
          <p:nvPr/>
        </p:nvSpPr>
        <p:spPr>
          <a:xfrm>
            <a:off x="4265703" y="3804489"/>
            <a:ext cx="2016700" cy="1987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blipFill>
            <a:blip r:embed="rId6">
              <a:alphaModFix/>
            </a:blip>
            <a:stretch>
              <a:fillRect/>
            </a:stretch>
          </a:blipFill>
          <a:ln w="19046" cap="flat">
            <a:solidFill>
              <a:srgbClr val="F2F2F2"/>
            </a:solidFill>
            <a:prstDash val="solid"/>
            <a:miter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9" name="dev3">
            <a:extLst>
              <a:ext uri="{FF2B5EF4-FFF2-40B4-BE49-F238E27FC236}">
                <a16:creationId xmlns:a16="http://schemas.microsoft.com/office/drawing/2014/main" id="{2F00F771-AD01-43B6-9015-0F223CD07C44}"/>
              </a:ext>
            </a:extLst>
          </p:cNvPr>
          <p:cNvSpPr/>
          <p:nvPr/>
        </p:nvSpPr>
        <p:spPr>
          <a:xfrm>
            <a:off x="6728328" y="3871459"/>
            <a:ext cx="2016700" cy="19875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blipFill>
            <a:blip r:embed="rId7">
              <a:alphaModFix/>
            </a:blip>
            <a:stretch>
              <a:fillRect/>
            </a:stretch>
          </a:blipFill>
          <a:ln w="19046" cap="flat">
            <a:solidFill>
              <a:srgbClr val="F2F2F2"/>
            </a:solidFill>
            <a:prstDash val="solid"/>
            <a:miter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0" name="Текстово поле 37">
            <a:extLst>
              <a:ext uri="{FF2B5EF4-FFF2-40B4-BE49-F238E27FC236}">
                <a16:creationId xmlns:a16="http://schemas.microsoft.com/office/drawing/2014/main" id="{C7883057-3789-46A3-BDA2-942C7B5F370F}"/>
              </a:ext>
            </a:extLst>
          </p:cNvPr>
          <p:cNvSpPr txBox="1"/>
          <p:nvPr/>
        </p:nvSpPr>
        <p:spPr>
          <a:xfrm>
            <a:off x="3014484" y="-1350596"/>
            <a:ext cx="5762201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2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Technologies</a:t>
            </a:r>
          </a:p>
        </p:txBody>
      </p:sp>
      <p:sp>
        <p:nvSpPr>
          <p:cNvPr id="31" name="Текстово поле 38">
            <a:extLst>
              <a:ext uri="{FF2B5EF4-FFF2-40B4-BE49-F238E27FC236}">
                <a16:creationId xmlns:a16="http://schemas.microsoft.com/office/drawing/2014/main" id="{1D78FC45-0510-4694-9CFA-C4FC70450F02}"/>
              </a:ext>
            </a:extLst>
          </p:cNvPr>
          <p:cNvSpPr txBox="1"/>
          <p:nvPr/>
        </p:nvSpPr>
        <p:spPr>
          <a:xfrm>
            <a:off x="-3387065" y="1974482"/>
            <a:ext cx="2576916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Design</a:t>
            </a:r>
          </a:p>
        </p:txBody>
      </p:sp>
      <p:sp>
        <p:nvSpPr>
          <p:cNvPr id="32" name="Текстово поле 39">
            <a:extLst>
              <a:ext uri="{FF2B5EF4-FFF2-40B4-BE49-F238E27FC236}">
                <a16:creationId xmlns:a16="http://schemas.microsoft.com/office/drawing/2014/main" id="{9A89B692-F2C5-4D7C-89A5-76E88693E6F7}"/>
              </a:ext>
            </a:extLst>
          </p:cNvPr>
          <p:cNvSpPr txBox="1"/>
          <p:nvPr/>
        </p:nvSpPr>
        <p:spPr>
          <a:xfrm>
            <a:off x="12133146" y="2069726"/>
            <a:ext cx="745835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0" b="1" i="0" u="none" strike="noStrike" kern="1200" cap="none" spc="0" baseline="0">
                <a:solidFill>
                  <a:srgbClr val="2E1844"/>
                </a:solidFill>
                <a:uFillTx/>
                <a:latin typeface="Aptos"/>
              </a:rPr>
              <a:t>Development apps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276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Söhne</vt:lpstr>
      <vt:lpstr>Arial</vt:lpstr>
      <vt:lpstr>Тема на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Симеон Стилиянов Стефанов</dc:creator>
  <cp:lastModifiedBy>cloudconvert_11</cp:lastModifiedBy>
  <cp:revision>6</cp:revision>
  <dcterms:created xsi:type="dcterms:W3CDTF">2024-04-20T21:11:36Z</dcterms:created>
  <dcterms:modified xsi:type="dcterms:W3CDTF">2024-04-25T02:17:29Z</dcterms:modified>
</cp:coreProperties>
</file>