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58" r:id="rId4"/>
    <p:sldId id="273" r:id="rId5"/>
    <p:sldId id="296" r:id="rId6"/>
    <p:sldId id="259" r:id="rId7"/>
    <p:sldId id="260" r:id="rId8"/>
    <p:sldId id="297" r:id="rId9"/>
    <p:sldId id="298" r:id="rId10"/>
  </p:sldIdLst>
  <p:sldSz cx="9144000" cy="5143500" type="screen16x9"/>
  <p:notesSz cx="6858000" cy="9144000"/>
  <p:embeddedFontLst>
    <p:embeddedFont>
      <p:font typeface="Nanum Pen Script" panose="020B0604020202020204" charset="-127"/>
      <p:regular r:id="rId12"/>
    </p:embeddedFont>
    <p:embeddedFont>
      <p:font typeface="Anaheim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gtree" panose="020B0604020202020204" charset="0"/>
      <p:regular r:id="rId18"/>
      <p:bold r:id="rId19"/>
      <p:italic r:id="rId20"/>
      <p:boldItalic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D9AE3-197F-47BA-043E-16FB33D78EE1}" v="559" dt="2024-04-22T20:57:37.754"/>
  </p1510:revLst>
</p1510:revInfo>
</file>

<file path=ppt/tableStyles.xml><?xml version="1.0" encoding="utf-8"?>
<a:tblStyleLst xmlns:a="http://schemas.openxmlformats.org/drawingml/2006/main" def="{5B45C209-4E39-4E9B-9B6F-925826AB143E}">
  <a:tblStyle styleId="{5B45C209-4E39-4E9B-9B6F-925826AB1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10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4AD47-6B47-4D86-B116-B69D862A47F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23E84AD6-93F2-4F5F-AC38-6F5C2DF85E0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Organise</a:t>
          </a:r>
          <a:endParaRPr lang="en-US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A035A14-7CBE-4556-8920-B63E8B109423}" type="parTrans" cxnId="{96B4B610-F056-49BF-B6F1-4294D9EB0284}">
      <dgm:prSet/>
      <dgm:spPr/>
      <dgm:t>
        <a:bodyPr/>
        <a:lstStyle/>
        <a:p>
          <a:endParaRPr lang="en-US"/>
        </a:p>
      </dgm:t>
    </dgm:pt>
    <dgm:pt modelId="{008C5C7D-A233-4619-8C52-9624DFCCFFEA}" type="sibTrans" cxnId="{96B4B610-F056-49BF-B6F1-4294D9EB0284}">
      <dgm:prSet/>
      <dgm:spPr/>
      <dgm:t>
        <a:bodyPr/>
        <a:lstStyle/>
        <a:p>
          <a:endParaRPr lang="en-US"/>
        </a:p>
      </dgm:t>
    </dgm:pt>
    <dgm:pt modelId="{D6987F34-B4FA-468C-A54F-1FCEB75C658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Discuss</a:t>
          </a:r>
        </a:p>
      </dgm:t>
    </dgm:pt>
    <dgm:pt modelId="{31DD6EED-96DE-438C-8279-7832286BDD64}" type="parTrans" cxnId="{FD573166-3332-4956-AFBA-1C7D5E8333EE}">
      <dgm:prSet/>
      <dgm:spPr/>
      <dgm:t>
        <a:bodyPr/>
        <a:lstStyle/>
        <a:p>
          <a:endParaRPr lang="en-US"/>
        </a:p>
      </dgm:t>
    </dgm:pt>
    <dgm:pt modelId="{023F197E-B52A-4658-B1EE-EEDDC0A393E4}" type="sibTrans" cxnId="{FD573166-3332-4956-AFBA-1C7D5E8333EE}">
      <dgm:prSet/>
      <dgm:spPr/>
      <dgm:t>
        <a:bodyPr/>
        <a:lstStyle/>
        <a:p>
          <a:endParaRPr lang="en-US"/>
        </a:p>
      </dgm:t>
    </dgm:pt>
    <dgm:pt modelId="{2A3EA969-96FE-4B45-AA1B-34E0F8DA852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</a:p>
      </dgm:t>
    </dgm:pt>
    <dgm:pt modelId="{C7BB172E-FA0E-440A-96AE-9C5BF649698B}" type="parTrans" cxnId="{9998961D-142C-42EA-B2A2-5F9E477ECFE7}">
      <dgm:prSet/>
      <dgm:spPr/>
      <dgm:t>
        <a:bodyPr/>
        <a:lstStyle/>
        <a:p>
          <a:endParaRPr lang="en-US"/>
        </a:p>
      </dgm:t>
    </dgm:pt>
    <dgm:pt modelId="{4A307591-C7DC-4074-8900-6960FE5820A4}" type="sibTrans" cxnId="{9998961D-142C-42EA-B2A2-5F9E477ECFE7}">
      <dgm:prSet/>
      <dgm:spPr/>
      <dgm:t>
        <a:bodyPr/>
        <a:lstStyle/>
        <a:p>
          <a:endParaRPr lang="en-US"/>
        </a:p>
      </dgm:t>
    </dgm:pt>
    <dgm:pt modelId="{215295A1-C05F-487F-8773-C288B5E7DFF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Finish</a:t>
          </a:r>
        </a:p>
      </dgm:t>
    </dgm:pt>
    <dgm:pt modelId="{2FEC6DB0-7AFC-4802-8FB3-65EF50D5B0C2}" type="parTrans" cxnId="{51DF6C20-7276-4FAF-8C80-7C1C01511FFC}">
      <dgm:prSet/>
      <dgm:spPr/>
      <dgm:t>
        <a:bodyPr/>
        <a:lstStyle/>
        <a:p>
          <a:endParaRPr lang="en-US"/>
        </a:p>
      </dgm:t>
    </dgm:pt>
    <dgm:pt modelId="{8D35190D-523B-451A-A6BC-9974B820AF52}" type="sibTrans" cxnId="{51DF6C20-7276-4FAF-8C80-7C1C01511FFC}">
      <dgm:prSet/>
      <dgm:spPr/>
      <dgm:t>
        <a:bodyPr/>
        <a:lstStyle/>
        <a:p>
          <a:endParaRPr lang="en-US"/>
        </a:p>
      </dgm:t>
    </dgm:pt>
    <dgm:pt modelId="{DAC93652-7363-4845-99C5-98428F0D1C44}" type="pres">
      <dgm:prSet presAssocID="{13A4AD47-6B47-4D86-B116-B69D862A47F5}" presName="Name0" presStyleCnt="0">
        <dgm:presLayoutVars>
          <dgm:dir/>
          <dgm:animLvl val="lvl"/>
          <dgm:resizeHandles val="exact"/>
        </dgm:presLayoutVars>
      </dgm:prSet>
      <dgm:spPr/>
    </dgm:pt>
    <dgm:pt modelId="{6D6B7BDF-6921-41F4-9F63-A3FFBBE01353}" type="pres">
      <dgm:prSet presAssocID="{23E84AD6-93F2-4F5F-AC38-6F5C2DF85E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731C31-653A-49D4-A564-04A5397C38E3}" type="pres">
      <dgm:prSet presAssocID="{008C5C7D-A233-4619-8C52-9624DFCCFFEA}" presName="parTxOnlySpace" presStyleCnt="0"/>
      <dgm:spPr/>
    </dgm:pt>
    <dgm:pt modelId="{3F570E2A-B30E-4642-9689-02B92F58298F}" type="pres">
      <dgm:prSet presAssocID="{D6987F34-B4FA-468C-A54F-1FCEB75C658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5EC1DC-36AB-4170-9791-B7B091D1B17D}" type="pres">
      <dgm:prSet presAssocID="{023F197E-B52A-4658-B1EE-EEDDC0A393E4}" presName="parTxOnlySpace" presStyleCnt="0"/>
      <dgm:spPr/>
    </dgm:pt>
    <dgm:pt modelId="{BA093314-BA83-4FEF-BBBC-61C2CE2955DF}" type="pres">
      <dgm:prSet presAssocID="{2A3EA969-96FE-4B45-AA1B-34E0F8DA85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81790C-5859-46D1-9D76-F2CC5DAD6576}" type="pres">
      <dgm:prSet presAssocID="{4A307591-C7DC-4074-8900-6960FE5820A4}" presName="parTxOnlySpace" presStyleCnt="0"/>
      <dgm:spPr/>
    </dgm:pt>
    <dgm:pt modelId="{EE14FFD8-F486-43C7-AC9D-CC1BBBA5341D}" type="pres">
      <dgm:prSet presAssocID="{215295A1-C05F-487F-8773-C288B5E7DFF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B4B610-F056-49BF-B6F1-4294D9EB0284}" srcId="{13A4AD47-6B47-4D86-B116-B69D862A47F5}" destId="{23E84AD6-93F2-4F5F-AC38-6F5C2DF85E0C}" srcOrd="0" destOrd="0" parTransId="{EA035A14-7CBE-4556-8920-B63E8B109423}" sibTransId="{008C5C7D-A233-4619-8C52-9624DFCCFFEA}"/>
    <dgm:cxn modelId="{9998961D-142C-42EA-B2A2-5F9E477ECFE7}" srcId="{13A4AD47-6B47-4D86-B116-B69D862A47F5}" destId="{2A3EA969-96FE-4B45-AA1B-34E0F8DA8526}" srcOrd="2" destOrd="0" parTransId="{C7BB172E-FA0E-440A-96AE-9C5BF649698B}" sibTransId="{4A307591-C7DC-4074-8900-6960FE5820A4}"/>
    <dgm:cxn modelId="{51DF6C20-7276-4FAF-8C80-7C1C01511FFC}" srcId="{13A4AD47-6B47-4D86-B116-B69D862A47F5}" destId="{215295A1-C05F-487F-8773-C288B5E7DFF4}" srcOrd="3" destOrd="0" parTransId="{2FEC6DB0-7AFC-4802-8FB3-65EF50D5B0C2}" sibTransId="{8D35190D-523B-451A-A6BC-9974B820AF52}"/>
    <dgm:cxn modelId="{A8FC2332-85CD-43A1-8B66-C6CC9937836F}" type="presOf" srcId="{2A3EA969-96FE-4B45-AA1B-34E0F8DA8526}" destId="{BA093314-BA83-4FEF-BBBC-61C2CE2955DF}" srcOrd="0" destOrd="0" presId="urn:microsoft.com/office/officeart/2005/8/layout/chevron1"/>
    <dgm:cxn modelId="{202B8736-7377-49EF-B903-573FAC09ED81}" type="presOf" srcId="{23E84AD6-93F2-4F5F-AC38-6F5C2DF85E0C}" destId="{6D6B7BDF-6921-41F4-9F63-A3FFBBE01353}" srcOrd="0" destOrd="0" presId="urn:microsoft.com/office/officeart/2005/8/layout/chevron1"/>
    <dgm:cxn modelId="{FD573166-3332-4956-AFBA-1C7D5E8333EE}" srcId="{13A4AD47-6B47-4D86-B116-B69D862A47F5}" destId="{D6987F34-B4FA-468C-A54F-1FCEB75C6586}" srcOrd="1" destOrd="0" parTransId="{31DD6EED-96DE-438C-8279-7832286BDD64}" sibTransId="{023F197E-B52A-4658-B1EE-EEDDC0A393E4}"/>
    <dgm:cxn modelId="{720B3475-AB55-4A53-8DC7-234FBCD7E9BD}" type="presOf" srcId="{215295A1-C05F-487F-8773-C288B5E7DFF4}" destId="{EE14FFD8-F486-43C7-AC9D-CC1BBBA5341D}" srcOrd="0" destOrd="0" presId="urn:microsoft.com/office/officeart/2005/8/layout/chevron1"/>
    <dgm:cxn modelId="{621F7996-4B7B-4087-827C-1806089DA7EC}" type="presOf" srcId="{D6987F34-B4FA-468C-A54F-1FCEB75C6586}" destId="{3F570E2A-B30E-4642-9689-02B92F58298F}" srcOrd="0" destOrd="0" presId="urn:microsoft.com/office/officeart/2005/8/layout/chevron1"/>
    <dgm:cxn modelId="{F9D03FE3-0850-442C-A04E-1777FEDF427C}" type="presOf" srcId="{13A4AD47-6B47-4D86-B116-B69D862A47F5}" destId="{DAC93652-7363-4845-99C5-98428F0D1C44}" srcOrd="0" destOrd="0" presId="urn:microsoft.com/office/officeart/2005/8/layout/chevron1"/>
    <dgm:cxn modelId="{D222B6D9-B12C-4603-97B8-651F78C56C5B}" type="presParOf" srcId="{DAC93652-7363-4845-99C5-98428F0D1C44}" destId="{6D6B7BDF-6921-41F4-9F63-A3FFBBE01353}" srcOrd="0" destOrd="0" presId="urn:microsoft.com/office/officeart/2005/8/layout/chevron1"/>
    <dgm:cxn modelId="{CF230852-971F-4812-8A67-2083F119310F}" type="presParOf" srcId="{DAC93652-7363-4845-99C5-98428F0D1C44}" destId="{BC731C31-653A-49D4-A564-04A5397C38E3}" srcOrd="1" destOrd="0" presId="urn:microsoft.com/office/officeart/2005/8/layout/chevron1"/>
    <dgm:cxn modelId="{22C704CE-B657-47CD-A99C-07CB185D778B}" type="presParOf" srcId="{DAC93652-7363-4845-99C5-98428F0D1C44}" destId="{3F570E2A-B30E-4642-9689-02B92F58298F}" srcOrd="2" destOrd="0" presId="urn:microsoft.com/office/officeart/2005/8/layout/chevron1"/>
    <dgm:cxn modelId="{032A6A28-009D-4ECF-A164-11D68F503C9B}" type="presParOf" srcId="{DAC93652-7363-4845-99C5-98428F0D1C44}" destId="{2A5EC1DC-36AB-4170-9791-B7B091D1B17D}" srcOrd="3" destOrd="0" presId="urn:microsoft.com/office/officeart/2005/8/layout/chevron1"/>
    <dgm:cxn modelId="{9F926667-BA4A-42D8-81CB-9218808A8265}" type="presParOf" srcId="{DAC93652-7363-4845-99C5-98428F0D1C44}" destId="{BA093314-BA83-4FEF-BBBC-61C2CE2955DF}" srcOrd="4" destOrd="0" presId="urn:microsoft.com/office/officeart/2005/8/layout/chevron1"/>
    <dgm:cxn modelId="{3A1DDD90-A2D9-4B35-8097-4B122402EDD4}" type="presParOf" srcId="{DAC93652-7363-4845-99C5-98428F0D1C44}" destId="{3681790C-5859-46D1-9D76-F2CC5DAD6576}" srcOrd="5" destOrd="0" presId="urn:microsoft.com/office/officeart/2005/8/layout/chevron1"/>
    <dgm:cxn modelId="{1B6FBB82-F7FE-4A52-B93B-7B5B2575903F}" type="presParOf" srcId="{DAC93652-7363-4845-99C5-98428F0D1C44}" destId="{EE14FFD8-F486-43C7-AC9D-CC1BBBA534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7BDF-6921-41F4-9F63-A3FFBBE01353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Organise</a:t>
          </a:r>
          <a:endParaRPr lang="en-US" sz="17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2035" y="1702792"/>
        <a:ext cx="987624" cy="658415"/>
      </dsp:txXfrm>
    </dsp:sp>
    <dsp:sp modelId="{3F570E2A-B30E-4642-9689-02B92F58298F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Discuss</a:t>
          </a:r>
        </a:p>
      </dsp:txBody>
      <dsp:txXfrm>
        <a:off x="1813470" y="1702792"/>
        <a:ext cx="987624" cy="658415"/>
      </dsp:txXfrm>
    </dsp:sp>
    <dsp:sp modelId="{BA093314-BA83-4FEF-BBBC-61C2CE2955DF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</a:p>
      </dsp:txBody>
      <dsp:txXfrm>
        <a:off x="3294906" y="1702792"/>
        <a:ext cx="987624" cy="658415"/>
      </dsp:txXfrm>
    </dsp:sp>
    <dsp:sp modelId="{EE14FFD8-F486-43C7-AC9D-CC1BBBA5341D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Finish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e83f2c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e83f2c4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8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7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11"/>
          <p:cNvSpPr txBox="1">
            <a:spLocks noGrp="1"/>
          </p:cNvSpPr>
          <p:nvPr>
            <p:ph type="title" hasCustomPrompt="1"/>
          </p:nvPr>
        </p:nvSpPr>
        <p:spPr>
          <a:xfrm>
            <a:off x="2057400" y="1952850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11"/>
          <p:cNvSpPr txBox="1">
            <a:spLocks noGrp="1"/>
          </p:cNvSpPr>
          <p:nvPr>
            <p:ph type="subTitle" idx="1"/>
          </p:nvPr>
        </p:nvSpPr>
        <p:spPr>
          <a:xfrm>
            <a:off x="2057400" y="2816250"/>
            <a:ext cx="50292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4" name="Google Shape;134;p11"/>
          <p:cNvGrpSpPr/>
          <p:nvPr/>
        </p:nvGrpSpPr>
        <p:grpSpPr>
          <a:xfrm>
            <a:off x="-601429" y="-619942"/>
            <a:ext cx="9964905" cy="6433225"/>
            <a:chOff x="-601429" y="-619942"/>
            <a:chExt cx="9964905" cy="6433225"/>
          </a:xfrm>
        </p:grpSpPr>
        <p:sp>
          <p:nvSpPr>
            <p:cNvPr id="135" name="Google Shape;135;p11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 rot="-4495252" flipH="1">
              <a:off x="-416000" y="-406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8252255" y="401838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471312" y="2159078"/>
            <a:ext cx="8213517" cy="440110"/>
            <a:chOff x="471312" y="2159078"/>
            <a:chExt cx="8213517" cy="440110"/>
          </a:xfrm>
        </p:grpSpPr>
        <p:sp>
          <p:nvSpPr>
            <p:cNvPr id="139" name="Google Shape;139;p11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5400000">
              <a:off x="8626898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5531920" y="2165775"/>
            <a:ext cx="21462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-771785" y="-683942"/>
            <a:ext cx="10436051" cy="6078856"/>
            <a:chOff x="-771785" y="-683942"/>
            <a:chExt cx="10436051" cy="6078856"/>
          </a:xfrm>
        </p:grpSpPr>
        <p:sp>
          <p:nvSpPr>
            <p:cNvPr id="147" name="Google Shape;147;p13"/>
            <p:cNvSpPr/>
            <p:nvPr/>
          </p:nvSpPr>
          <p:spPr>
            <a:xfrm rot="-5400000">
              <a:off x="-819262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150" name="Google Shape;150;p13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3"/>
          <p:cNvGrpSpPr/>
          <p:nvPr/>
        </p:nvGrpSpPr>
        <p:grpSpPr>
          <a:xfrm rot="-5400000">
            <a:off x="160049" y="3101777"/>
            <a:ext cx="729499" cy="414410"/>
            <a:chOff x="4877687" y="9000765"/>
            <a:chExt cx="729499" cy="414410"/>
          </a:xfrm>
        </p:grpSpPr>
        <p:sp>
          <p:nvSpPr>
            <p:cNvPr id="172" name="Google Shape;172;p13"/>
            <p:cNvSpPr/>
            <p:nvPr/>
          </p:nvSpPr>
          <p:spPr>
            <a:xfrm>
              <a:off x="4877687" y="9000765"/>
              <a:ext cx="662714" cy="346878"/>
            </a:xfrm>
            <a:custGeom>
              <a:avLst/>
              <a:gdLst/>
              <a:ahLst/>
              <a:cxnLst/>
              <a:rect l="l" t="t" r="r" b="b"/>
              <a:pathLst>
                <a:path w="662714" h="346878" extrusionOk="0">
                  <a:moveTo>
                    <a:pt x="7005" y="346752"/>
                  </a:moveTo>
                  <a:cubicBezTo>
                    <a:pt x="3110" y="346800"/>
                    <a:pt x="-82" y="343694"/>
                    <a:pt x="-138" y="339799"/>
                  </a:cubicBezTo>
                  <a:cubicBezTo>
                    <a:pt x="-148" y="339218"/>
                    <a:pt x="-82" y="338646"/>
                    <a:pt x="52" y="338084"/>
                  </a:cubicBezTo>
                  <a:lnTo>
                    <a:pt x="54726" y="97864"/>
                  </a:lnTo>
                  <a:cubicBezTo>
                    <a:pt x="55421" y="95025"/>
                    <a:pt x="57745" y="92892"/>
                    <a:pt x="60631" y="92434"/>
                  </a:cubicBezTo>
                  <a:lnTo>
                    <a:pt x="654324" y="-53"/>
                  </a:lnTo>
                  <a:cubicBezTo>
                    <a:pt x="658286" y="-615"/>
                    <a:pt x="661944" y="2138"/>
                    <a:pt x="662506" y="6100"/>
                  </a:cubicBezTo>
                  <a:cubicBezTo>
                    <a:pt x="662621" y="6938"/>
                    <a:pt x="662592" y="7786"/>
                    <a:pt x="662421" y="8614"/>
                  </a:cubicBezTo>
                  <a:lnTo>
                    <a:pt x="607652" y="248740"/>
                  </a:lnTo>
                  <a:cubicBezTo>
                    <a:pt x="606994" y="251616"/>
                    <a:pt x="604651" y="253797"/>
                    <a:pt x="601746" y="254264"/>
                  </a:cubicBezTo>
                  <a:lnTo>
                    <a:pt x="8148" y="346752"/>
                  </a:lnTo>
                  <a:close/>
                  <a:moveTo>
                    <a:pt x="67584" y="105770"/>
                  </a:moveTo>
                  <a:lnTo>
                    <a:pt x="16340" y="330940"/>
                  </a:lnTo>
                  <a:lnTo>
                    <a:pt x="347714" y="280077"/>
                  </a:lnTo>
                  <a:lnTo>
                    <a:pt x="348858" y="287221"/>
                  </a:lnTo>
                  <a:lnTo>
                    <a:pt x="347714" y="280077"/>
                  </a:lnTo>
                  <a:lnTo>
                    <a:pt x="594793" y="241977"/>
                  </a:lnTo>
                  <a:lnTo>
                    <a:pt x="646133" y="167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226562" y="9038769"/>
              <a:ext cx="72265" cy="323448"/>
            </a:xfrm>
            <a:custGeom>
              <a:avLst/>
              <a:gdLst/>
              <a:ahLst/>
              <a:cxnLst/>
              <a:rect l="l" t="t" r="r" b="b"/>
              <a:pathLst>
                <a:path w="72265" h="323448" extrusionOk="0">
                  <a:moveTo>
                    <a:pt x="65039" y="323322"/>
                  </a:moveTo>
                  <a:cubicBezTo>
                    <a:pt x="62953" y="323312"/>
                    <a:pt x="60981" y="322417"/>
                    <a:pt x="59609" y="320845"/>
                  </a:cubicBezTo>
                  <a:lnTo>
                    <a:pt x="1602" y="252170"/>
                  </a:lnTo>
                  <a:cubicBezTo>
                    <a:pt x="78" y="250503"/>
                    <a:pt x="-494" y="248170"/>
                    <a:pt x="78" y="245979"/>
                  </a:cubicBezTo>
                  <a:lnTo>
                    <a:pt x="57228" y="5377"/>
                  </a:lnTo>
                  <a:cubicBezTo>
                    <a:pt x="58209" y="1558"/>
                    <a:pt x="62038" y="-795"/>
                    <a:pt x="65896" y="43"/>
                  </a:cubicBezTo>
                  <a:cubicBezTo>
                    <a:pt x="69725" y="976"/>
                    <a:pt x="72078" y="4844"/>
                    <a:pt x="71144" y="8673"/>
                  </a:cubicBezTo>
                  <a:cubicBezTo>
                    <a:pt x="71144" y="8692"/>
                    <a:pt x="71135" y="8701"/>
                    <a:pt x="71135" y="8711"/>
                  </a:cubicBezTo>
                  <a:lnTo>
                    <a:pt x="14747" y="245693"/>
                  </a:lnTo>
                  <a:lnTo>
                    <a:pt x="70468" y="311606"/>
                  </a:lnTo>
                  <a:cubicBezTo>
                    <a:pt x="72973" y="314644"/>
                    <a:pt x="72601" y="319131"/>
                    <a:pt x="69611" y="321702"/>
                  </a:cubicBezTo>
                  <a:cubicBezTo>
                    <a:pt x="68334" y="322769"/>
                    <a:pt x="66705" y="323350"/>
                    <a:pt x="65039" y="323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878247" y="9308412"/>
              <a:ext cx="675326" cy="106763"/>
            </a:xfrm>
            <a:custGeom>
              <a:avLst/>
              <a:gdLst/>
              <a:ahLst/>
              <a:cxnLst/>
              <a:rect l="l" t="t" r="r" b="b"/>
              <a:pathLst>
                <a:path w="675326" h="106763" extrusionOk="0">
                  <a:moveTo>
                    <a:pt x="73501" y="106638"/>
                  </a:moveTo>
                  <a:cubicBezTo>
                    <a:pt x="71606" y="106638"/>
                    <a:pt x="69796" y="105885"/>
                    <a:pt x="68454" y="104542"/>
                  </a:cubicBezTo>
                  <a:lnTo>
                    <a:pt x="1779" y="37296"/>
                  </a:lnTo>
                  <a:cubicBezTo>
                    <a:pt x="-908" y="34409"/>
                    <a:pt x="-756" y="29885"/>
                    <a:pt x="2131" y="27199"/>
                  </a:cubicBezTo>
                  <a:cubicBezTo>
                    <a:pt x="4874" y="24646"/>
                    <a:pt x="9132" y="24646"/>
                    <a:pt x="11875" y="27199"/>
                  </a:cubicBezTo>
                  <a:lnTo>
                    <a:pt x="76359" y="91874"/>
                  </a:lnTo>
                  <a:lnTo>
                    <a:pt x="666909" y="-42"/>
                  </a:lnTo>
                  <a:cubicBezTo>
                    <a:pt x="670824" y="-643"/>
                    <a:pt x="674491" y="2044"/>
                    <a:pt x="675101" y="5958"/>
                  </a:cubicBezTo>
                  <a:cubicBezTo>
                    <a:pt x="675710" y="9873"/>
                    <a:pt x="673015" y="13540"/>
                    <a:pt x="669100" y="14150"/>
                  </a:cubicBezTo>
                  <a:lnTo>
                    <a:pt x="75502" y="1065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471765" y="9001067"/>
              <a:ext cx="135421" cy="321623"/>
            </a:xfrm>
            <a:custGeom>
              <a:avLst/>
              <a:gdLst/>
              <a:ahLst/>
              <a:cxnLst/>
              <a:rect l="l" t="t" r="r" b="b"/>
              <a:pathLst>
                <a:path w="135421" h="321623" extrusionOk="0">
                  <a:moveTo>
                    <a:pt x="73677" y="321495"/>
                  </a:moveTo>
                  <a:cubicBezTo>
                    <a:pt x="71772" y="321543"/>
                    <a:pt x="69943" y="320781"/>
                    <a:pt x="68628" y="319400"/>
                  </a:cubicBezTo>
                  <a:lnTo>
                    <a:pt x="1953" y="252248"/>
                  </a:lnTo>
                  <a:cubicBezTo>
                    <a:pt x="-837" y="249457"/>
                    <a:pt x="-837" y="244943"/>
                    <a:pt x="1953" y="242152"/>
                  </a:cubicBezTo>
                  <a:cubicBezTo>
                    <a:pt x="4668" y="239361"/>
                    <a:pt x="9136" y="239304"/>
                    <a:pt x="11917" y="242019"/>
                  </a:cubicBezTo>
                  <a:cubicBezTo>
                    <a:pt x="11964" y="242066"/>
                    <a:pt x="12012" y="242104"/>
                    <a:pt x="12050" y="242152"/>
                  </a:cubicBezTo>
                  <a:lnTo>
                    <a:pt x="69962" y="300159"/>
                  </a:lnTo>
                  <a:lnTo>
                    <a:pt x="120921" y="76512"/>
                  </a:lnTo>
                  <a:lnTo>
                    <a:pt x="56341" y="12028"/>
                  </a:lnTo>
                  <a:cubicBezTo>
                    <a:pt x="53560" y="9237"/>
                    <a:pt x="53560" y="4722"/>
                    <a:pt x="56341" y="1931"/>
                  </a:cubicBezTo>
                  <a:cubicBezTo>
                    <a:pt x="59180" y="-812"/>
                    <a:pt x="63694" y="-812"/>
                    <a:pt x="66533" y="1931"/>
                  </a:cubicBezTo>
                  <a:lnTo>
                    <a:pt x="133208" y="69178"/>
                  </a:lnTo>
                  <a:cubicBezTo>
                    <a:pt x="134923" y="70940"/>
                    <a:pt x="135637" y="73445"/>
                    <a:pt x="135113" y="75845"/>
                  </a:cubicBezTo>
                  <a:lnTo>
                    <a:pt x="80345" y="315971"/>
                  </a:lnTo>
                  <a:cubicBezTo>
                    <a:pt x="79802" y="318504"/>
                    <a:pt x="77887" y="320524"/>
                    <a:pt x="75391" y="3212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931979" y="9273979"/>
              <a:ext cx="149851" cy="28420"/>
            </a:xfrm>
            <a:custGeom>
              <a:avLst/>
              <a:gdLst/>
              <a:ahLst/>
              <a:cxnLst/>
              <a:rect l="l" t="t" r="r" b="b"/>
              <a:pathLst>
                <a:path w="149851" h="28420" extrusionOk="0">
                  <a:moveTo>
                    <a:pt x="1767" y="28295"/>
                  </a:moveTo>
                  <a:cubicBezTo>
                    <a:pt x="482" y="28037"/>
                    <a:pt x="-357" y="26780"/>
                    <a:pt x="-90" y="25485"/>
                  </a:cubicBezTo>
                  <a:cubicBezTo>
                    <a:pt x="100" y="24551"/>
                    <a:pt x="834" y="23818"/>
                    <a:pt x="1767" y="23628"/>
                  </a:cubicBezTo>
                  <a:lnTo>
                    <a:pt x="146928" y="-90"/>
                  </a:lnTo>
                  <a:cubicBezTo>
                    <a:pt x="148224" y="-318"/>
                    <a:pt x="149452" y="558"/>
                    <a:pt x="149681" y="1853"/>
                  </a:cubicBezTo>
                  <a:cubicBezTo>
                    <a:pt x="149681" y="1872"/>
                    <a:pt x="149691" y="1891"/>
                    <a:pt x="149691" y="1911"/>
                  </a:cubicBezTo>
                  <a:cubicBezTo>
                    <a:pt x="149862" y="3215"/>
                    <a:pt x="148986" y="4435"/>
                    <a:pt x="147690" y="4673"/>
                  </a:cubicBezTo>
                  <a:lnTo>
                    <a:pt x="2529" y="28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971156" y="9255279"/>
              <a:ext cx="54515" cy="17403"/>
            </a:xfrm>
            <a:custGeom>
              <a:avLst/>
              <a:gdLst/>
              <a:ahLst/>
              <a:cxnLst/>
              <a:rect l="l" t="t" r="r" b="b"/>
              <a:pathLst>
                <a:path w="54515" h="17403" extrusionOk="0">
                  <a:moveTo>
                    <a:pt x="2214" y="17277"/>
                  </a:moveTo>
                  <a:cubicBezTo>
                    <a:pt x="1118" y="17306"/>
                    <a:pt x="156" y="16544"/>
                    <a:pt x="-72" y="15467"/>
                  </a:cubicBezTo>
                  <a:cubicBezTo>
                    <a:pt x="-377" y="14210"/>
                    <a:pt x="385" y="12934"/>
                    <a:pt x="1642" y="12610"/>
                  </a:cubicBezTo>
                  <a:lnTo>
                    <a:pt x="51362" y="-59"/>
                  </a:lnTo>
                  <a:cubicBezTo>
                    <a:pt x="52648" y="-363"/>
                    <a:pt x="53944" y="389"/>
                    <a:pt x="54315" y="1656"/>
                  </a:cubicBezTo>
                  <a:cubicBezTo>
                    <a:pt x="54611" y="2942"/>
                    <a:pt x="53811" y="4218"/>
                    <a:pt x="52525" y="4514"/>
                  </a:cubicBezTo>
                  <a:cubicBezTo>
                    <a:pt x="52515" y="4514"/>
                    <a:pt x="52515" y="4514"/>
                    <a:pt x="52505" y="4514"/>
                  </a:cubicBezTo>
                  <a:lnTo>
                    <a:pt x="2881" y="171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4984178" y="9221999"/>
              <a:ext cx="40119" cy="7820"/>
            </a:xfrm>
            <a:custGeom>
              <a:avLst/>
              <a:gdLst/>
              <a:ahLst/>
              <a:cxnLst/>
              <a:rect l="l" t="t" r="r" b="b"/>
              <a:pathLst>
                <a:path w="40119" h="7820" extrusionOk="0">
                  <a:moveTo>
                    <a:pt x="2242" y="7694"/>
                  </a:moveTo>
                  <a:cubicBezTo>
                    <a:pt x="927" y="7694"/>
                    <a:pt x="-139" y="6627"/>
                    <a:pt x="-139" y="5313"/>
                  </a:cubicBezTo>
                  <a:cubicBezTo>
                    <a:pt x="-139" y="3998"/>
                    <a:pt x="927" y="2931"/>
                    <a:pt x="2242" y="2931"/>
                  </a:cubicBezTo>
                  <a:lnTo>
                    <a:pt x="37389" y="-117"/>
                  </a:lnTo>
                  <a:cubicBezTo>
                    <a:pt x="38675" y="-231"/>
                    <a:pt x="39808" y="702"/>
                    <a:pt x="39961" y="1979"/>
                  </a:cubicBezTo>
                  <a:cubicBezTo>
                    <a:pt x="40123" y="3227"/>
                    <a:pt x="39237" y="4379"/>
                    <a:pt x="37989" y="4541"/>
                  </a:cubicBezTo>
                  <a:cubicBezTo>
                    <a:pt x="37941" y="4541"/>
                    <a:pt x="37904" y="4550"/>
                    <a:pt x="37865" y="4550"/>
                  </a:cubicBezTo>
                  <a:lnTo>
                    <a:pt x="2623" y="76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356796" y="9044667"/>
              <a:ext cx="126001" cy="26179"/>
            </a:xfrm>
            <a:custGeom>
              <a:avLst/>
              <a:gdLst/>
              <a:ahLst/>
              <a:cxnLst/>
              <a:rect l="l" t="t" r="r" b="b"/>
              <a:pathLst>
                <a:path w="126001" h="26179" extrusionOk="0">
                  <a:moveTo>
                    <a:pt x="2242" y="26054"/>
                  </a:moveTo>
                  <a:cubicBezTo>
                    <a:pt x="927" y="26054"/>
                    <a:pt x="-139" y="24987"/>
                    <a:pt x="-139" y="23673"/>
                  </a:cubicBezTo>
                  <a:cubicBezTo>
                    <a:pt x="-139" y="22358"/>
                    <a:pt x="927" y="21291"/>
                    <a:pt x="2242" y="21291"/>
                  </a:cubicBezTo>
                  <a:cubicBezTo>
                    <a:pt x="43018" y="17957"/>
                    <a:pt x="83385" y="10814"/>
                    <a:pt x="122828" y="-45"/>
                  </a:cubicBezTo>
                  <a:cubicBezTo>
                    <a:pt x="124114" y="-388"/>
                    <a:pt x="125438" y="384"/>
                    <a:pt x="125781" y="1670"/>
                  </a:cubicBezTo>
                  <a:cubicBezTo>
                    <a:pt x="126124" y="2956"/>
                    <a:pt x="125352" y="4280"/>
                    <a:pt x="124066" y="4623"/>
                  </a:cubicBezTo>
                  <a:cubicBezTo>
                    <a:pt x="84338" y="15481"/>
                    <a:pt x="43675" y="22625"/>
                    <a:pt x="2623" y="25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429831" y="9078655"/>
              <a:ext cx="41171" cy="10384"/>
            </a:xfrm>
            <a:custGeom>
              <a:avLst/>
              <a:gdLst/>
              <a:ahLst/>
              <a:cxnLst/>
              <a:rect l="l" t="t" r="r" b="b"/>
              <a:pathLst>
                <a:path w="41171" h="10384" extrusionOk="0">
                  <a:moveTo>
                    <a:pt x="2263" y="10258"/>
                  </a:moveTo>
                  <a:cubicBezTo>
                    <a:pt x="1101" y="10239"/>
                    <a:pt x="101" y="9401"/>
                    <a:pt x="-118" y="8258"/>
                  </a:cubicBezTo>
                  <a:cubicBezTo>
                    <a:pt x="-290" y="6972"/>
                    <a:pt x="596" y="5791"/>
                    <a:pt x="1882" y="5591"/>
                  </a:cubicBezTo>
                  <a:lnTo>
                    <a:pt x="37982" y="-29"/>
                  </a:lnTo>
                  <a:cubicBezTo>
                    <a:pt x="39249" y="-400"/>
                    <a:pt x="40563" y="324"/>
                    <a:pt x="40935" y="1591"/>
                  </a:cubicBezTo>
                  <a:cubicBezTo>
                    <a:pt x="41306" y="2857"/>
                    <a:pt x="40582" y="4172"/>
                    <a:pt x="39315" y="4543"/>
                  </a:cubicBezTo>
                  <a:cubicBezTo>
                    <a:pt x="39096" y="4610"/>
                    <a:pt x="38877" y="4639"/>
                    <a:pt x="38649" y="4639"/>
                  </a:cubicBezTo>
                  <a:lnTo>
                    <a:pt x="2644" y="102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437721" y="9116093"/>
              <a:ext cx="21841" cy="7427"/>
            </a:xfrm>
            <a:custGeom>
              <a:avLst/>
              <a:gdLst/>
              <a:ahLst/>
              <a:cxnLst/>
              <a:rect l="l" t="t" r="r" b="b"/>
              <a:pathLst>
                <a:path w="21841" h="7427" extrusionOk="0">
                  <a:moveTo>
                    <a:pt x="2184" y="7301"/>
                  </a:moveTo>
                  <a:cubicBezTo>
                    <a:pt x="1022" y="7311"/>
                    <a:pt x="41" y="6454"/>
                    <a:pt x="-102" y="5301"/>
                  </a:cubicBezTo>
                  <a:cubicBezTo>
                    <a:pt x="-331" y="4015"/>
                    <a:pt x="517" y="2777"/>
                    <a:pt x="1803" y="2539"/>
                  </a:cubicBezTo>
                  <a:lnTo>
                    <a:pt x="18662" y="-33"/>
                  </a:lnTo>
                  <a:cubicBezTo>
                    <a:pt x="19929" y="-395"/>
                    <a:pt x="21244" y="329"/>
                    <a:pt x="21605" y="1596"/>
                  </a:cubicBezTo>
                  <a:cubicBezTo>
                    <a:pt x="21977" y="2863"/>
                    <a:pt x="21244" y="4177"/>
                    <a:pt x="19976" y="4539"/>
                  </a:cubicBezTo>
                  <a:cubicBezTo>
                    <a:pt x="19795" y="4596"/>
                    <a:pt x="19615" y="4625"/>
                    <a:pt x="19424" y="4634"/>
                  </a:cubicBezTo>
                  <a:lnTo>
                    <a:pt x="2565" y="73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3"/>
          <p:cNvSpPr/>
          <p:nvPr/>
        </p:nvSpPr>
        <p:spPr>
          <a:xfrm>
            <a:off x="471312" y="2159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/>
          <p:nvPr/>
        </p:nvSpPr>
        <p:spPr>
          <a:xfrm rot="4495252">
            <a:off x="7950750" y="-470415"/>
            <a:ext cx="1580909" cy="1486011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113853" y="333428"/>
            <a:ext cx="472876" cy="518512"/>
            <a:chOff x="113853" y="333428"/>
            <a:chExt cx="472876" cy="518512"/>
          </a:xfrm>
        </p:grpSpPr>
        <p:sp>
          <p:nvSpPr>
            <p:cNvPr id="188" name="Google Shape;188;p14"/>
            <p:cNvSpPr/>
            <p:nvPr/>
          </p:nvSpPr>
          <p:spPr>
            <a:xfrm>
              <a:off x="479737" y="3334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115160" y="4962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185286" y="8188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1006556" y="4320912"/>
            <a:ext cx="7957561" cy="662926"/>
            <a:chOff x="1006556" y="4320912"/>
            <a:chExt cx="7957561" cy="662926"/>
          </a:xfrm>
        </p:grpSpPr>
        <p:sp>
          <p:nvSpPr>
            <p:cNvPr id="192" name="Google Shape;192;p14"/>
            <p:cNvSpPr/>
            <p:nvPr/>
          </p:nvSpPr>
          <p:spPr>
            <a:xfrm rot="5400000">
              <a:off x="1009611" y="4759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" name="Google Shape;193;p14"/>
            <p:cNvGrpSpPr/>
            <p:nvPr/>
          </p:nvGrpSpPr>
          <p:grpSpPr>
            <a:xfrm>
              <a:off x="8623843" y="4320912"/>
              <a:ext cx="340273" cy="662926"/>
              <a:chOff x="8623843" y="4320912"/>
              <a:chExt cx="340273" cy="662926"/>
            </a:xfrm>
          </p:grpSpPr>
          <p:sp>
            <p:nvSpPr>
              <p:cNvPr id="194" name="Google Shape;194;p14"/>
              <p:cNvSpPr/>
              <p:nvPr/>
            </p:nvSpPr>
            <p:spPr>
              <a:xfrm rot="5400000">
                <a:off x="8795298" y="431785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 rot="5400000">
                <a:off x="8626898" y="492590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rot="5400000">
                <a:off x="8931011" y="4761360"/>
                <a:ext cx="31798" cy="34413"/>
              </a:xfrm>
              <a:custGeom>
                <a:avLst/>
                <a:gdLst/>
                <a:ahLst/>
                <a:cxnLst/>
                <a:rect l="l" t="t" r="r" b="b"/>
                <a:pathLst>
                  <a:path w="31798" h="34413" extrusionOk="0">
                    <a:moveTo>
                      <a:pt x="14674" y="34287"/>
                    </a:moveTo>
                    <a:cubicBezTo>
                      <a:pt x="12141" y="34315"/>
                      <a:pt x="9655" y="33582"/>
                      <a:pt x="7531" y="32191"/>
                    </a:cubicBezTo>
                    <a:cubicBezTo>
                      <a:pt x="1844" y="27952"/>
                      <a:pt x="-1023" y="20904"/>
                      <a:pt x="101" y="13903"/>
                    </a:cubicBezTo>
                    <a:cubicBezTo>
                      <a:pt x="1054" y="7216"/>
                      <a:pt x="6073" y="1816"/>
                      <a:pt x="12675" y="377"/>
                    </a:cubicBezTo>
                    <a:cubicBezTo>
                      <a:pt x="19913" y="-1527"/>
                      <a:pt x="27457" y="2111"/>
                      <a:pt x="30486" y="8950"/>
                    </a:cubicBezTo>
                    <a:cubicBezTo>
                      <a:pt x="31667" y="11979"/>
                      <a:pt x="31962" y="15284"/>
                      <a:pt x="31343" y="18475"/>
                    </a:cubicBezTo>
                    <a:cubicBezTo>
                      <a:pt x="30496" y="23628"/>
                      <a:pt x="27571" y="28210"/>
                      <a:pt x="23247" y="31143"/>
                    </a:cubicBezTo>
                    <a:lnTo>
                      <a:pt x="23247" y="31143"/>
                    </a:lnTo>
                    <a:cubicBezTo>
                      <a:pt x="20761" y="33020"/>
                      <a:pt x="17779" y="34106"/>
                      <a:pt x="14674" y="34287"/>
                    </a:cubicBezTo>
                    <a:close/>
                    <a:moveTo>
                      <a:pt x="20675" y="27524"/>
                    </a:moveTo>
                    <a:lnTo>
                      <a:pt x="20675" y="27524"/>
                    </a:lnTo>
                    <a:close/>
                    <a:moveTo>
                      <a:pt x="16389" y="9426"/>
                    </a:moveTo>
                    <a:lnTo>
                      <a:pt x="15056" y="9426"/>
                    </a:lnTo>
                    <a:cubicBezTo>
                      <a:pt x="12122" y="9988"/>
                      <a:pt x="9893" y="12369"/>
                      <a:pt x="9531" y="15332"/>
                    </a:cubicBezTo>
                    <a:cubicBezTo>
                      <a:pt x="8979" y="18599"/>
                      <a:pt x="10169" y="21923"/>
                      <a:pt x="12675" y="24095"/>
                    </a:cubicBezTo>
                    <a:cubicBezTo>
                      <a:pt x="13246" y="24095"/>
                      <a:pt x="14865" y="25524"/>
                      <a:pt x="18103" y="23428"/>
                    </a:cubicBezTo>
                    <a:cubicBezTo>
                      <a:pt x="20218" y="21923"/>
                      <a:pt x="21628" y="19618"/>
                      <a:pt x="22009" y="17046"/>
                    </a:cubicBezTo>
                    <a:cubicBezTo>
                      <a:pt x="22428" y="15579"/>
                      <a:pt x="22428" y="14036"/>
                      <a:pt x="22009" y="12569"/>
                    </a:cubicBezTo>
                    <a:cubicBezTo>
                      <a:pt x="20942" y="10483"/>
                      <a:pt x="18722" y="9245"/>
                      <a:pt x="16389" y="94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7" name="Google Shape;197;p14"/>
          <p:cNvSpPr/>
          <p:nvPr/>
        </p:nvSpPr>
        <p:spPr>
          <a:xfrm rot="-5400000">
            <a:off x="-589737" y="4212952"/>
            <a:ext cx="1581839" cy="1486885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5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0" name="Google Shape;200;p15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201" name="Google Shape;201;p15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204" name="Google Shape;204;p15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213" name="Google Shape;213;p15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1"/>
          </p:nvPr>
        </p:nvSpPr>
        <p:spPr>
          <a:xfrm>
            <a:off x="1023450" y="1246800"/>
            <a:ext cx="7097100" cy="17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720000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2"/>
          </p:nvPr>
        </p:nvSpPr>
        <p:spPr>
          <a:xfrm>
            <a:off x="3344396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3"/>
          </p:nvPr>
        </p:nvSpPr>
        <p:spPr>
          <a:xfrm>
            <a:off x="5968792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4"/>
          </p:nvPr>
        </p:nvSpPr>
        <p:spPr>
          <a:xfrm>
            <a:off x="720000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5"/>
          </p:nvPr>
        </p:nvSpPr>
        <p:spPr>
          <a:xfrm>
            <a:off x="5968792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6"/>
          </p:nvPr>
        </p:nvSpPr>
        <p:spPr>
          <a:xfrm>
            <a:off x="3344396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 rot="-5400000">
            <a:off x="-339987" y="3860552"/>
            <a:ext cx="1581839" cy="1486885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171500" y="358967"/>
            <a:ext cx="8796105" cy="3776596"/>
            <a:chOff x="171500" y="358968"/>
            <a:chExt cx="8796105" cy="3776596"/>
          </a:xfrm>
        </p:grpSpPr>
        <p:sp>
          <p:nvSpPr>
            <p:cNvPr id="233" name="Google Shape;233;p16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6"/>
            <p:cNvGrpSpPr/>
            <p:nvPr/>
          </p:nvGrpSpPr>
          <p:grpSpPr>
            <a:xfrm>
              <a:off x="171500" y="3107678"/>
              <a:ext cx="445967" cy="572860"/>
              <a:chOff x="171500" y="3107678"/>
              <a:chExt cx="445967" cy="57286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171500" y="3107678"/>
                <a:ext cx="106992" cy="111597"/>
              </a:xfrm>
              <a:custGeom>
                <a:avLst/>
                <a:gdLst/>
                <a:ahLst/>
                <a:cxnLst/>
                <a:rect l="l" t="t" r="r" b="b"/>
                <a:pathLst>
                  <a:path w="106992" h="111597" extrusionOk="0">
                    <a:moveTo>
                      <a:pt x="58065" y="111467"/>
                    </a:moveTo>
                    <a:cubicBezTo>
                      <a:pt x="48616" y="111458"/>
                      <a:pt x="39348" y="108924"/>
                      <a:pt x="31204" y="104133"/>
                    </a:cubicBezTo>
                    <a:lnTo>
                      <a:pt x="31204" y="104133"/>
                    </a:lnTo>
                    <a:cubicBezTo>
                      <a:pt x="10631" y="91598"/>
                      <a:pt x="-1380" y="68757"/>
                      <a:pt x="-38" y="44697"/>
                    </a:cubicBezTo>
                    <a:cubicBezTo>
                      <a:pt x="1363" y="25694"/>
                      <a:pt x="13955" y="9369"/>
                      <a:pt x="31966" y="3168"/>
                    </a:cubicBezTo>
                    <a:cubicBezTo>
                      <a:pt x="51178" y="-3795"/>
                      <a:pt x="72667" y="463"/>
                      <a:pt x="87783" y="14217"/>
                    </a:cubicBezTo>
                    <a:cubicBezTo>
                      <a:pt x="102442" y="28085"/>
                      <a:pt x="109291" y="48307"/>
                      <a:pt x="106071" y="68224"/>
                    </a:cubicBezTo>
                    <a:cubicBezTo>
                      <a:pt x="104090" y="81987"/>
                      <a:pt x="96813" y="94427"/>
                      <a:pt x="85783" y="102895"/>
                    </a:cubicBezTo>
                    <a:cubicBezTo>
                      <a:pt x="77677" y="108600"/>
                      <a:pt x="67981" y="111601"/>
                      <a:pt x="58065" y="111467"/>
                    </a:cubicBezTo>
                    <a:close/>
                    <a:moveTo>
                      <a:pt x="36157" y="95941"/>
                    </a:moveTo>
                    <a:cubicBezTo>
                      <a:pt x="49759" y="104257"/>
                      <a:pt x="66952" y="103952"/>
                      <a:pt x="80258" y="95179"/>
                    </a:cubicBezTo>
                    <a:cubicBezTo>
                      <a:pt x="89240" y="88160"/>
                      <a:pt x="95127" y="77901"/>
                      <a:pt x="96641" y="66604"/>
                    </a:cubicBezTo>
                    <a:cubicBezTo>
                      <a:pt x="99289" y="49850"/>
                      <a:pt x="93603" y="32857"/>
                      <a:pt x="81401" y="21075"/>
                    </a:cubicBezTo>
                    <a:cubicBezTo>
                      <a:pt x="69009" y="9645"/>
                      <a:pt x="51312" y="5978"/>
                      <a:pt x="35395" y="11550"/>
                    </a:cubicBezTo>
                    <a:cubicBezTo>
                      <a:pt x="20765" y="16408"/>
                      <a:pt x="10497" y="29600"/>
                      <a:pt x="9392" y="44983"/>
                    </a:cubicBezTo>
                    <a:cubicBezTo>
                      <a:pt x="8354" y="65452"/>
                      <a:pt x="18632" y="84845"/>
                      <a:pt x="36157" y="95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rot="5400000">
                <a:off x="559535" y="362260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6"/>
            <p:cNvSpPr/>
            <p:nvPr/>
          </p:nvSpPr>
          <p:spPr>
            <a:xfrm rot="5400000">
              <a:off x="7801148" y="3576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7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17"/>
          <p:cNvSpPr txBox="1">
            <a:spLocks noGrp="1"/>
          </p:cNvSpPr>
          <p:nvPr>
            <p:ph type="subTitle" idx="1"/>
          </p:nvPr>
        </p:nvSpPr>
        <p:spPr>
          <a:xfrm>
            <a:off x="711213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ubTitle" idx="2"/>
          </p:nvPr>
        </p:nvSpPr>
        <p:spPr>
          <a:xfrm>
            <a:off x="3382193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ubTitle" idx="3"/>
          </p:nvPr>
        </p:nvSpPr>
        <p:spPr>
          <a:xfrm>
            <a:off x="711213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4"/>
          </p:nvPr>
        </p:nvSpPr>
        <p:spPr>
          <a:xfrm>
            <a:off x="3382193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5"/>
          </p:nvPr>
        </p:nvSpPr>
        <p:spPr>
          <a:xfrm>
            <a:off x="6053179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6"/>
          </p:nvPr>
        </p:nvSpPr>
        <p:spPr>
          <a:xfrm>
            <a:off x="6053179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7"/>
          </p:nvPr>
        </p:nvSpPr>
        <p:spPr>
          <a:xfrm>
            <a:off x="711213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8"/>
          </p:nvPr>
        </p:nvSpPr>
        <p:spPr>
          <a:xfrm>
            <a:off x="3382193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9"/>
          </p:nvPr>
        </p:nvSpPr>
        <p:spPr>
          <a:xfrm>
            <a:off x="6053179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3"/>
          </p:nvPr>
        </p:nvSpPr>
        <p:spPr>
          <a:xfrm>
            <a:off x="711213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14"/>
          </p:nvPr>
        </p:nvSpPr>
        <p:spPr>
          <a:xfrm>
            <a:off x="3382199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15"/>
          </p:nvPr>
        </p:nvSpPr>
        <p:spPr>
          <a:xfrm>
            <a:off x="6053184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-104670" y="539488"/>
            <a:ext cx="1111221" cy="820626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17"/>
          <p:cNvGrpSpPr/>
          <p:nvPr/>
        </p:nvGrpSpPr>
        <p:grpSpPr>
          <a:xfrm>
            <a:off x="195143" y="1949518"/>
            <a:ext cx="8529061" cy="2766083"/>
            <a:chOff x="195143" y="1949518"/>
            <a:chExt cx="8529061" cy="2766083"/>
          </a:xfrm>
        </p:grpSpPr>
        <p:sp>
          <p:nvSpPr>
            <p:cNvPr id="256" name="Google Shape;256;p17"/>
            <p:cNvSpPr/>
            <p:nvPr/>
          </p:nvSpPr>
          <p:spPr>
            <a:xfrm>
              <a:off x="711237" y="460400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 rot="5400000">
              <a:off x="423498" y="41367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 rot="5400000">
              <a:off x="198198" y="23721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5400000">
              <a:off x="8414873" y="31302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7"/>
          <p:cNvSpPr/>
          <p:nvPr/>
        </p:nvSpPr>
        <p:spPr>
          <a:xfrm rot="1534710">
            <a:off x="7913347" y="44252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8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18"/>
          <p:cNvSpPr txBox="1">
            <a:spLocks noGrp="1"/>
          </p:cNvSpPr>
          <p:nvPr>
            <p:ph type="title" hasCustomPrompt="1"/>
          </p:nvPr>
        </p:nvSpPr>
        <p:spPr>
          <a:xfrm>
            <a:off x="2573475" y="1042700"/>
            <a:ext cx="39972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573475" y="1797582"/>
            <a:ext cx="39972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 idx="2" hasCustomPrompt="1"/>
          </p:nvPr>
        </p:nvSpPr>
        <p:spPr>
          <a:xfrm>
            <a:off x="2573475" y="2816894"/>
            <a:ext cx="39972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3"/>
          </p:nvPr>
        </p:nvSpPr>
        <p:spPr>
          <a:xfrm>
            <a:off x="2573475" y="3571697"/>
            <a:ext cx="39972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18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269" name="Google Shape;269;p18"/>
            <p:cNvSpPr/>
            <p:nvPr/>
          </p:nvSpPr>
          <p:spPr>
            <a:xfrm>
              <a:off x="-252220" y="895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18"/>
            <p:cNvGrpSpPr/>
            <p:nvPr/>
          </p:nvGrpSpPr>
          <p:grpSpPr>
            <a:xfrm>
              <a:off x="-292510" y="-683942"/>
              <a:ext cx="9956776" cy="6078856"/>
              <a:chOff x="-292510" y="-683942"/>
              <a:chExt cx="9956776" cy="6078856"/>
            </a:xfrm>
          </p:grpSpPr>
          <p:sp>
            <p:nvSpPr>
              <p:cNvPr id="271" name="Google Shape;271;p18"/>
              <p:cNvSpPr/>
              <p:nvPr/>
            </p:nvSpPr>
            <p:spPr>
              <a:xfrm rot="-5400000">
                <a:off x="-339987" y="3860552"/>
                <a:ext cx="1581839" cy="1486885"/>
              </a:xfrm>
              <a:custGeom>
                <a:avLst/>
                <a:gdLst/>
                <a:ahLst/>
                <a:cxnLst/>
                <a:rect l="l" t="t" r="r" b="b"/>
                <a:pathLst>
                  <a:path w="1581839" h="1486885" extrusionOk="0">
                    <a:moveTo>
                      <a:pt x="113287" y="1486656"/>
                    </a:moveTo>
                    <a:lnTo>
                      <a:pt x="97381" y="1486656"/>
                    </a:lnTo>
                    <a:cubicBezTo>
                      <a:pt x="94237" y="1486656"/>
                      <a:pt x="91761" y="1484141"/>
                      <a:pt x="91761" y="1481036"/>
                    </a:cubicBezTo>
                    <a:cubicBezTo>
                      <a:pt x="91761" y="1481008"/>
                      <a:pt x="91761" y="1480970"/>
                      <a:pt x="91761" y="1480941"/>
                    </a:cubicBezTo>
                    <a:cubicBezTo>
                      <a:pt x="91666" y="1477893"/>
                      <a:pt x="94047" y="1475331"/>
                      <a:pt x="97095" y="1475226"/>
                    </a:cubicBezTo>
                    <a:cubicBezTo>
                      <a:pt x="97191" y="1475226"/>
                      <a:pt x="97381" y="1475226"/>
                      <a:pt x="97476" y="1475226"/>
                    </a:cubicBezTo>
                    <a:cubicBezTo>
                      <a:pt x="115478" y="1475226"/>
                      <a:pt x="133385" y="1475226"/>
                      <a:pt x="151292" y="1475226"/>
                    </a:cubicBezTo>
                    <a:cubicBezTo>
                      <a:pt x="154150" y="1474902"/>
                      <a:pt x="156722" y="1476979"/>
                      <a:pt x="157102" y="1479855"/>
                    </a:cubicBezTo>
                    <a:cubicBezTo>
                      <a:pt x="157102" y="1480150"/>
                      <a:pt x="157102" y="1480455"/>
                      <a:pt x="157102" y="1480751"/>
                    </a:cubicBezTo>
                    <a:cubicBezTo>
                      <a:pt x="157198" y="1483903"/>
                      <a:pt x="154721" y="1486551"/>
                      <a:pt x="151578" y="1486656"/>
                    </a:cubicBezTo>
                    <a:cubicBezTo>
                      <a:pt x="151578" y="1486656"/>
                      <a:pt x="151578" y="1486656"/>
                      <a:pt x="151578" y="1486656"/>
                    </a:cubicBezTo>
                    <a:cubicBezTo>
                      <a:pt x="138529" y="1486466"/>
                      <a:pt x="126051" y="1486656"/>
                      <a:pt x="113287" y="1486656"/>
                    </a:cubicBezTo>
                    <a:close/>
                    <a:moveTo>
                      <a:pt x="43470" y="1484942"/>
                    </a:moveTo>
                    <a:lnTo>
                      <a:pt x="43470" y="1484942"/>
                    </a:lnTo>
                    <a:cubicBezTo>
                      <a:pt x="30516" y="1484275"/>
                      <a:pt x="17466" y="1483418"/>
                      <a:pt x="4512" y="1482465"/>
                    </a:cubicBezTo>
                    <a:cubicBezTo>
                      <a:pt x="1369" y="1482227"/>
                      <a:pt x="-1013" y="1479474"/>
                      <a:pt x="-726" y="1476321"/>
                    </a:cubicBezTo>
                    <a:cubicBezTo>
                      <a:pt x="-536" y="1473169"/>
                      <a:pt x="2226" y="1470797"/>
                      <a:pt x="5370" y="1471035"/>
                    </a:cubicBezTo>
                    <a:cubicBezTo>
                      <a:pt x="18228" y="1472083"/>
                      <a:pt x="31182" y="1472845"/>
                      <a:pt x="44041" y="1473511"/>
                    </a:cubicBezTo>
                    <a:cubicBezTo>
                      <a:pt x="47185" y="1473511"/>
                      <a:pt x="49756" y="1476074"/>
                      <a:pt x="49756" y="1479226"/>
                    </a:cubicBezTo>
                    <a:cubicBezTo>
                      <a:pt x="49756" y="1482379"/>
                      <a:pt x="47185" y="1484942"/>
                      <a:pt x="44041" y="1484942"/>
                    </a:cubicBezTo>
                    <a:close/>
                    <a:moveTo>
                      <a:pt x="205395" y="1483703"/>
                    </a:moveTo>
                    <a:cubicBezTo>
                      <a:pt x="202251" y="1483703"/>
                      <a:pt x="199680" y="1481141"/>
                      <a:pt x="199680" y="1477988"/>
                    </a:cubicBezTo>
                    <a:cubicBezTo>
                      <a:pt x="199680" y="1474835"/>
                      <a:pt x="202251" y="1472273"/>
                      <a:pt x="205395" y="1472273"/>
                    </a:cubicBezTo>
                    <a:cubicBezTo>
                      <a:pt x="223206" y="1471035"/>
                      <a:pt x="241209" y="1469511"/>
                      <a:pt x="258925" y="1467701"/>
                    </a:cubicBezTo>
                    <a:cubicBezTo>
                      <a:pt x="262068" y="1467358"/>
                      <a:pt x="264926" y="1469644"/>
                      <a:pt x="265307" y="1472797"/>
                    </a:cubicBezTo>
                    <a:cubicBezTo>
                      <a:pt x="265592" y="1475950"/>
                      <a:pt x="263306" y="1478788"/>
                      <a:pt x="260163" y="1479131"/>
                    </a:cubicBezTo>
                    <a:cubicBezTo>
                      <a:pt x="242256" y="1480941"/>
                      <a:pt x="224063" y="1482465"/>
                      <a:pt x="206156" y="1483608"/>
                    </a:cubicBezTo>
                    <a:close/>
                    <a:moveTo>
                      <a:pt x="312742" y="1472559"/>
                    </a:moveTo>
                    <a:cubicBezTo>
                      <a:pt x="309598" y="1472768"/>
                      <a:pt x="306836" y="1470378"/>
                      <a:pt x="306645" y="1467225"/>
                    </a:cubicBezTo>
                    <a:cubicBezTo>
                      <a:pt x="306455" y="1464072"/>
                      <a:pt x="308836" y="1461339"/>
                      <a:pt x="311979" y="1461129"/>
                    </a:cubicBezTo>
                    <a:cubicBezTo>
                      <a:pt x="329695" y="1458652"/>
                      <a:pt x="347507" y="1455795"/>
                      <a:pt x="365034" y="1452557"/>
                    </a:cubicBezTo>
                    <a:cubicBezTo>
                      <a:pt x="368177" y="1452033"/>
                      <a:pt x="371130" y="1454109"/>
                      <a:pt x="371701" y="1457224"/>
                    </a:cubicBezTo>
                    <a:cubicBezTo>
                      <a:pt x="372178" y="1460291"/>
                      <a:pt x="370176" y="1463215"/>
                      <a:pt x="367129" y="1463796"/>
                    </a:cubicBezTo>
                    <a:cubicBezTo>
                      <a:pt x="349413" y="1467035"/>
                      <a:pt x="331410" y="1469892"/>
                      <a:pt x="313599" y="1472464"/>
                    </a:cubicBezTo>
                    <a:close/>
                    <a:moveTo>
                      <a:pt x="418944" y="1453509"/>
                    </a:moveTo>
                    <a:cubicBezTo>
                      <a:pt x="415802" y="1453566"/>
                      <a:pt x="413134" y="1451061"/>
                      <a:pt x="413134" y="1447908"/>
                    </a:cubicBezTo>
                    <a:cubicBezTo>
                      <a:pt x="413039" y="1445108"/>
                      <a:pt x="415040" y="1442679"/>
                      <a:pt x="417801" y="1442174"/>
                    </a:cubicBezTo>
                    <a:cubicBezTo>
                      <a:pt x="435233" y="1438364"/>
                      <a:pt x="452854" y="1434078"/>
                      <a:pt x="470095" y="1429601"/>
                    </a:cubicBezTo>
                    <a:cubicBezTo>
                      <a:pt x="473142" y="1428639"/>
                      <a:pt x="476285" y="1430306"/>
                      <a:pt x="477239" y="1433316"/>
                    </a:cubicBezTo>
                    <a:cubicBezTo>
                      <a:pt x="478191" y="1436316"/>
                      <a:pt x="476571" y="1439536"/>
                      <a:pt x="473524" y="1440488"/>
                    </a:cubicBezTo>
                    <a:cubicBezTo>
                      <a:pt x="473333" y="1440555"/>
                      <a:pt x="473142" y="1440612"/>
                      <a:pt x="472952" y="1440650"/>
                    </a:cubicBezTo>
                    <a:cubicBezTo>
                      <a:pt x="455617" y="1445222"/>
                      <a:pt x="437805" y="1449509"/>
                      <a:pt x="420183" y="1453318"/>
                    </a:cubicBezTo>
                    <a:close/>
                    <a:moveTo>
                      <a:pt x="523719" y="1426268"/>
                    </a:moveTo>
                    <a:cubicBezTo>
                      <a:pt x="521149" y="1426258"/>
                      <a:pt x="518957" y="1424600"/>
                      <a:pt x="518195" y="1422172"/>
                    </a:cubicBezTo>
                    <a:cubicBezTo>
                      <a:pt x="517338" y="1419181"/>
                      <a:pt x="519052" y="1416038"/>
                      <a:pt x="522006" y="1415123"/>
                    </a:cubicBezTo>
                    <a:cubicBezTo>
                      <a:pt x="539151" y="1409980"/>
                      <a:pt x="556295" y="1404360"/>
                      <a:pt x="573250" y="1398550"/>
                    </a:cubicBezTo>
                    <a:cubicBezTo>
                      <a:pt x="576202" y="1397521"/>
                      <a:pt x="579537" y="1399121"/>
                      <a:pt x="580585" y="1402122"/>
                    </a:cubicBezTo>
                    <a:cubicBezTo>
                      <a:pt x="581537" y="1405122"/>
                      <a:pt x="579917" y="1408380"/>
                      <a:pt x="576965" y="1409408"/>
                    </a:cubicBezTo>
                    <a:cubicBezTo>
                      <a:pt x="559915" y="1415218"/>
                      <a:pt x="542580" y="1420838"/>
                      <a:pt x="525339" y="1426077"/>
                    </a:cubicBezTo>
                    <a:close/>
                    <a:moveTo>
                      <a:pt x="625828" y="1391216"/>
                    </a:moveTo>
                    <a:cubicBezTo>
                      <a:pt x="623447" y="1391206"/>
                      <a:pt x="621351" y="1389730"/>
                      <a:pt x="620494" y="1387501"/>
                    </a:cubicBezTo>
                    <a:cubicBezTo>
                      <a:pt x="619351" y="1384615"/>
                      <a:pt x="620780" y="1381348"/>
                      <a:pt x="623638" y="1380205"/>
                    </a:cubicBezTo>
                    <a:cubicBezTo>
                      <a:pt x="623638" y="1380185"/>
                      <a:pt x="623732" y="1380176"/>
                      <a:pt x="623732" y="1380167"/>
                    </a:cubicBezTo>
                    <a:cubicBezTo>
                      <a:pt x="640401" y="1373690"/>
                      <a:pt x="657165" y="1366832"/>
                      <a:pt x="673453" y="1359783"/>
                    </a:cubicBezTo>
                    <a:cubicBezTo>
                      <a:pt x="676310" y="1358516"/>
                      <a:pt x="679739" y="1359840"/>
                      <a:pt x="680977" y="1362736"/>
                    </a:cubicBezTo>
                    <a:cubicBezTo>
                      <a:pt x="682216" y="1365631"/>
                      <a:pt x="680882" y="1368994"/>
                      <a:pt x="678025" y="1370260"/>
                    </a:cubicBezTo>
                    <a:cubicBezTo>
                      <a:pt x="661547" y="1377404"/>
                      <a:pt x="644688" y="1384262"/>
                      <a:pt x="627828" y="1390835"/>
                    </a:cubicBezTo>
                    <a:cubicBezTo>
                      <a:pt x="627067" y="1391006"/>
                      <a:pt x="626399" y="1391073"/>
                      <a:pt x="625638" y="1391025"/>
                    </a:cubicBezTo>
                    <a:close/>
                    <a:moveTo>
                      <a:pt x="724889" y="1348258"/>
                    </a:moveTo>
                    <a:cubicBezTo>
                      <a:pt x="722697" y="1348277"/>
                      <a:pt x="720697" y="1347010"/>
                      <a:pt x="719745" y="1345019"/>
                    </a:cubicBezTo>
                    <a:cubicBezTo>
                      <a:pt x="718411" y="1342171"/>
                      <a:pt x="719649" y="1338809"/>
                      <a:pt x="722412" y="1337399"/>
                    </a:cubicBezTo>
                    <a:cubicBezTo>
                      <a:pt x="739747" y="1329017"/>
                      <a:pt x="755273" y="1320826"/>
                      <a:pt x="770037" y="1312444"/>
                    </a:cubicBezTo>
                    <a:cubicBezTo>
                      <a:pt x="773084" y="1311501"/>
                      <a:pt x="776227" y="1313187"/>
                      <a:pt x="777181" y="1316197"/>
                    </a:cubicBezTo>
                    <a:cubicBezTo>
                      <a:pt x="777847" y="1318235"/>
                      <a:pt x="777276" y="1320464"/>
                      <a:pt x="775752" y="1321969"/>
                    </a:cubicBezTo>
                    <a:cubicBezTo>
                      <a:pt x="760892" y="1330541"/>
                      <a:pt x="745176" y="1338828"/>
                      <a:pt x="727555" y="1347305"/>
                    </a:cubicBezTo>
                    <a:cubicBezTo>
                      <a:pt x="726698" y="1347810"/>
                      <a:pt x="725745" y="1348077"/>
                      <a:pt x="724698" y="1348067"/>
                    </a:cubicBezTo>
                    <a:close/>
                    <a:moveTo>
                      <a:pt x="818138" y="1293965"/>
                    </a:moveTo>
                    <a:cubicBezTo>
                      <a:pt x="816328" y="1294003"/>
                      <a:pt x="814518" y="1293108"/>
                      <a:pt x="813470" y="1291584"/>
                    </a:cubicBezTo>
                    <a:cubicBezTo>
                      <a:pt x="811661" y="1289050"/>
                      <a:pt x="812232" y="1285536"/>
                      <a:pt x="814709" y="1283678"/>
                    </a:cubicBezTo>
                    <a:cubicBezTo>
                      <a:pt x="829091" y="1273344"/>
                      <a:pt x="842807" y="1262009"/>
                      <a:pt x="855667" y="1249769"/>
                    </a:cubicBezTo>
                    <a:cubicBezTo>
                      <a:pt x="857762" y="1247378"/>
                      <a:pt x="861381" y="1247121"/>
                      <a:pt x="863763" y="1249188"/>
                    </a:cubicBezTo>
                    <a:cubicBezTo>
                      <a:pt x="866144" y="1251255"/>
                      <a:pt x="866335" y="1254865"/>
                      <a:pt x="864334" y="1257256"/>
                    </a:cubicBezTo>
                    <a:cubicBezTo>
                      <a:pt x="864049" y="1257513"/>
                      <a:pt x="863858" y="1257751"/>
                      <a:pt x="863572" y="1257961"/>
                    </a:cubicBezTo>
                    <a:cubicBezTo>
                      <a:pt x="850332" y="1270581"/>
                      <a:pt x="836331" y="1282259"/>
                      <a:pt x="821471" y="1292918"/>
                    </a:cubicBezTo>
                    <a:cubicBezTo>
                      <a:pt x="820423" y="1293594"/>
                      <a:pt x="819185" y="1293899"/>
                      <a:pt x="817947" y="1293775"/>
                    </a:cubicBezTo>
                    <a:close/>
                    <a:moveTo>
                      <a:pt x="895100" y="1219003"/>
                    </a:moveTo>
                    <a:cubicBezTo>
                      <a:pt x="893862" y="1218994"/>
                      <a:pt x="892719" y="1218584"/>
                      <a:pt x="891766" y="1217860"/>
                    </a:cubicBezTo>
                    <a:cubicBezTo>
                      <a:pt x="889289" y="1216127"/>
                      <a:pt x="888623" y="1212679"/>
                      <a:pt x="890338" y="1210174"/>
                    </a:cubicBezTo>
                    <a:cubicBezTo>
                      <a:pt x="890432" y="1210098"/>
                      <a:pt x="890432" y="1210031"/>
                      <a:pt x="890527" y="1209955"/>
                    </a:cubicBezTo>
                    <a:cubicBezTo>
                      <a:pt x="893385" y="1205954"/>
                      <a:pt x="896148" y="1201859"/>
                      <a:pt x="898720" y="1197763"/>
                    </a:cubicBezTo>
                    <a:cubicBezTo>
                      <a:pt x="905578" y="1187114"/>
                      <a:pt x="911483" y="1175855"/>
                      <a:pt x="916245" y="1164140"/>
                    </a:cubicBezTo>
                    <a:cubicBezTo>
                      <a:pt x="917388" y="1161225"/>
                      <a:pt x="920722" y="1159815"/>
                      <a:pt x="923675" y="1160996"/>
                    </a:cubicBezTo>
                    <a:cubicBezTo>
                      <a:pt x="926627" y="1162187"/>
                      <a:pt x="927961" y="1165511"/>
                      <a:pt x="926818" y="1168426"/>
                    </a:cubicBezTo>
                    <a:cubicBezTo>
                      <a:pt x="921770" y="1180799"/>
                      <a:pt x="915578" y="1192686"/>
                      <a:pt x="908339" y="1203954"/>
                    </a:cubicBezTo>
                    <a:cubicBezTo>
                      <a:pt x="905578" y="1208240"/>
                      <a:pt x="902720" y="1212431"/>
                      <a:pt x="899767" y="1216622"/>
                    </a:cubicBezTo>
                    <a:cubicBezTo>
                      <a:pt x="898624" y="1218099"/>
                      <a:pt x="896814" y="1218908"/>
                      <a:pt x="894910" y="1218813"/>
                    </a:cubicBezTo>
                    <a:close/>
                    <a:moveTo>
                      <a:pt x="877098" y="1176712"/>
                    </a:moveTo>
                    <a:lnTo>
                      <a:pt x="877098" y="1176712"/>
                    </a:lnTo>
                    <a:cubicBezTo>
                      <a:pt x="863381" y="1176789"/>
                      <a:pt x="849666" y="1175960"/>
                      <a:pt x="836045" y="1174236"/>
                    </a:cubicBezTo>
                    <a:cubicBezTo>
                      <a:pt x="832902" y="1173741"/>
                      <a:pt x="830807" y="1170817"/>
                      <a:pt x="831282" y="1167702"/>
                    </a:cubicBezTo>
                    <a:cubicBezTo>
                      <a:pt x="831759" y="1164720"/>
                      <a:pt x="834426" y="1162616"/>
                      <a:pt x="837474" y="1162901"/>
                    </a:cubicBezTo>
                    <a:cubicBezTo>
                      <a:pt x="850713" y="1164597"/>
                      <a:pt x="864144" y="1165397"/>
                      <a:pt x="877478" y="1165283"/>
                    </a:cubicBezTo>
                    <a:cubicBezTo>
                      <a:pt x="881765" y="1165283"/>
                      <a:pt x="886146" y="1165283"/>
                      <a:pt x="890432" y="1165283"/>
                    </a:cubicBezTo>
                    <a:cubicBezTo>
                      <a:pt x="893385" y="1165016"/>
                      <a:pt x="896053" y="1167225"/>
                      <a:pt x="896339" y="1170217"/>
                    </a:cubicBezTo>
                    <a:cubicBezTo>
                      <a:pt x="896339" y="1170407"/>
                      <a:pt x="896339" y="1170607"/>
                      <a:pt x="896339" y="1170807"/>
                    </a:cubicBezTo>
                    <a:cubicBezTo>
                      <a:pt x="896433" y="1173960"/>
                      <a:pt x="893957" y="1176608"/>
                      <a:pt x="890813" y="1176712"/>
                    </a:cubicBezTo>
                    <a:cubicBezTo>
                      <a:pt x="890813" y="1176712"/>
                      <a:pt x="890813" y="1176712"/>
                      <a:pt x="890813" y="1176712"/>
                    </a:cubicBezTo>
                    <a:cubicBezTo>
                      <a:pt x="885860" y="1176522"/>
                      <a:pt x="881479" y="1176522"/>
                      <a:pt x="876907" y="1176522"/>
                    </a:cubicBezTo>
                    <a:close/>
                    <a:moveTo>
                      <a:pt x="943773" y="1171569"/>
                    </a:moveTo>
                    <a:cubicBezTo>
                      <a:pt x="940629" y="1171474"/>
                      <a:pt x="938152" y="1168845"/>
                      <a:pt x="938248" y="1165692"/>
                    </a:cubicBezTo>
                    <a:cubicBezTo>
                      <a:pt x="938343" y="1162996"/>
                      <a:pt x="940249" y="1160720"/>
                      <a:pt x="942915" y="1160234"/>
                    </a:cubicBezTo>
                    <a:cubicBezTo>
                      <a:pt x="960442" y="1157758"/>
                      <a:pt x="978063" y="1154329"/>
                      <a:pt x="995398" y="1150709"/>
                    </a:cubicBezTo>
                    <a:cubicBezTo>
                      <a:pt x="998446" y="1149947"/>
                      <a:pt x="1001494" y="1151767"/>
                      <a:pt x="1002257" y="1154777"/>
                    </a:cubicBezTo>
                    <a:cubicBezTo>
                      <a:pt x="1002257" y="1154815"/>
                      <a:pt x="1002257" y="1154862"/>
                      <a:pt x="1002257" y="1154900"/>
                    </a:cubicBezTo>
                    <a:cubicBezTo>
                      <a:pt x="1003018" y="1157948"/>
                      <a:pt x="1001114" y="1161006"/>
                      <a:pt x="998065" y="1161758"/>
                    </a:cubicBezTo>
                    <a:cubicBezTo>
                      <a:pt x="980349" y="1166044"/>
                      <a:pt x="962346" y="1169474"/>
                      <a:pt x="944534" y="1172045"/>
                    </a:cubicBezTo>
                    <a:close/>
                    <a:moveTo>
                      <a:pt x="783752" y="1161377"/>
                    </a:moveTo>
                    <a:cubicBezTo>
                      <a:pt x="783086" y="1161511"/>
                      <a:pt x="782419" y="1161511"/>
                      <a:pt x="781753" y="1161377"/>
                    </a:cubicBezTo>
                    <a:cubicBezTo>
                      <a:pt x="772894" y="1157967"/>
                      <a:pt x="764226" y="1153891"/>
                      <a:pt x="755939" y="1149185"/>
                    </a:cubicBezTo>
                    <a:cubicBezTo>
                      <a:pt x="748034" y="1144585"/>
                      <a:pt x="740604" y="1139298"/>
                      <a:pt x="733651" y="1133374"/>
                    </a:cubicBezTo>
                    <a:cubicBezTo>
                      <a:pt x="731174" y="1131440"/>
                      <a:pt x="730699" y="1127849"/>
                      <a:pt x="732603" y="1125354"/>
                    </a:cubicBezTo>
                    <a:cubicBezTo>
                      <a:pt x="734603" y="1122858"/>
                      <a:pt x="738127" y="1122410"/>
                      <a:pt x="740699" y="1124334"/>
                    </a:cubicBezTo>
                    <a:cubicBezTo>
                      <a:pt x="740795" y="1124458"/>
                      <a:pt x="740985" y="1124573"/>
                      <a:pt x="741081" y="1124706"/>
                    </a:cubicBezTo>
                    <a:cubicBezTo>
                      <a:pt x="747463" y="1130154"/>
                      <a:pt x="754416" y="1135031"/>
                      <a:pt x="761655" y="1139279"/>
                    </a:cubicBezTo>
                    <a:cubicBezTo>
                      <a:pt x="769465" y="1143680"/>
                      <a:pt x="777561" y="1147499"/>
                      <a:pt x="785848" y="1150709"/>
                    </a:cubicBezTo>
                    <a:cubicBezTo>
                      <a:pt x="788801" y="1151852"/>
                      <a:pt x="790230" y="1155167"/>
                      <a:pt x="789087" y="1158110"/>
                    </a:cubicBezTo>
                    <a:cubicBezTo>
                      <a:pt x="789087" y="1158120"/>
                      <a:pt x="789087" y="1158129"/>
                      <a:pt x="789087" y="1158139"/>
                    </a:cubicBezTo>
                    <a:cubicBezTo>
                      <a:pt x="788038" y="1160091"/>
                      <a:pt x="786038" y="1161282"/>
                      <a:pt x="783848" y="1161187"/>
                    </a:cubicBezTo>
                    <a:close/>
                    <a:moveTo>
                      <a:pt x="1048548" y="1146423"/>
                    </a:moveTo>
                    <a:cubicBezTo>
                      <a:pt x="1045404" y="1146433"/>
                      <a:pt x="1042832" y="1143889"/>
                      <a:pt x="1042832" y="1140737"/>
                    </a:cubicBezTo>
                    <a:cubicBezTo>
                      <a:pt x="1042832" y="1138260"/>
                      <a:pt x="1044356" y="1136050"/>
                      <a:pt x="1046738" y="1135279"/>
                    </a:cubicBezTo>
                    <a:cubicBezTo>
                      <a:pt x="1063406" y="1129659"/>
                      <a:pt x="1080075" y="1123087"/>
                      <a:pt x="1096553" y="1116229"/>
                    </a:cubicBezTo>
                    <a:cubicBezTo>
                      <a:pt x="1099411" y="1114962"/>
                      <a:pt x="1102840" y="1116286"/>
                      <a:pt x="1104078" y="1119182"/>
                    </a:cubicBezTo>
                    <a:cubicBezTo>
                      <a:pt x="1105317" y="1122077"/>
                      <a:pt x="1103983" y="1125439"/>
                      <a:pt x="1101126" y="1126706"/>
                    </a:cubicBezTo>
                    <a:cubicBezTo>
                      <a:pt x="1084457" y="1134136"/>
                      <a:pt x="1067312" y="1140708"/>
                      <a:pt x="1050357" y="1146518"/>
                    </a:cubicBezTo>
                    <a:cubicBezTo>
                      <a:pt x="1049786" y="1146509"/>
                      <a:pt x="1049214" y="1146413"/>
                      <a:pt x="1048643" y="1146233"/>
                    </a:cubicBezTo>
                    <a:close/>
                    <a:moveTo>
                      <a:pt x="935676" y="1120134"/>
                    </a:moveTo>
                    <a:lnTo>
                      <a:pt x="934819" y="1120134"/>
                    </a:lnTo>
                    <a:cubicBezTo>
                      <a:pt x="931676" y="1119696"/>
                      <a:pt x="929485" y="1116800"/>
                      <a:pt x="929961" y="1113676"/>
                    </a:cubicBezTo>
                    <a:cubicBezTo>
                      <a:pt x="929961" y="1113667"/>
                      <a:pt x="929961" y="1113667"/>
                      <a:pt x="929961" y="1113657"/>
                    </a:cubicBezTo>
                    <a:cubicBezTo>
                      <a:pt x="931581" y="1103294"/>
                      <a:pt x="932438" y="1092816"/>
                      <a:pt x="932438" y="1082320"/>
                    </a:cubicBezTo>
                    <a:cubicBezTo>
                      <a:pt x="932438" y="1075290"/>
                      <a:pt x="932057" y="1068261"/>
                      <a:pt x="931295" y="1061269"/>
                    </a:cubicBezTo>
                    <a:cubicBezTo>
                      <a:pt x="930913" y="1058193"/>
                      <a:pt x="933105" y="1055383"/>
                      <a:pt x="936152" y="1055002"/>
                    </a:cubicBezTo>
                    <a:cubicBezTo>
                      <a:pt x="936248" y="1054993"/>
                      <a:pt x="936248" y="1054983"/>
                      <a:pt x="936343" y="1054983"/>
                    </a:cubicBezTo>
                    <a:cubicBezTo>
                      <a:pt x="939486" y="1054697"/>
                      <a:pt x="942249" y="1056936"/>
                      <a:pt x="942630" y="1060031"/>
                    </a:cubicBezTo>
                    <a:cubicBezTo>
                      <a:pt x="944630" y="1078453"/>
                      <a:pt x="944153" y="1097064"/>
                      <a:pt x="941296" y="1115371"/>
                    </a:cubicBezTo>
                    <a:cubicBezTo>
                      <a:pt x="940724" y="1117981"/>
                      <a:pt x="938438" y="1119877"/>
                      <a:pt x="935771" y="1119943"/>
                    </a:cubicBezTo>
                    <a:close/>
                    <a:moveTo>
                      <a:pt x="1147322" y="1102989"/>
                    </a:moveTo>
                    <a:cubicBezTo>
                      <a:pt x="1144178" y="1102941"/>
                      <a:pt x="1141607" y="1100341"/>
                      <a:pt x="1141702" y="1097188"/>
                    </a:cubicBezTo>
                    <a:cubicBezTo>
                      <a:pt x="1141702" y="1095178"/>
                      <a:pt x="1142844" y="1093321"/>
                      <a:pt x="1144559" y="1092321"/>
                    </a:cubicBezTo>
                    <a:cubicBezTo>
                      <a:pt x="1159990" y="1083844"/>
                      <a:pt x="1175516" y="1074604"/>
                      <a:pt x="1190469" y="1064794"/>
                    </a:cubicBezTo>
                    <a:cubicBezTo>
                      <a:pt x="1193232" y="1063203"/>
                      <a:pt x="1196661" y="1064127"/>
                      <a:pt x="1198281" y="1066851"/>
                    </a:cubicBezTo>
                    <a:cubicBezTo>
                      <a:pt x="1199710" y="1069366"/>
                      <a:pt x="1199138" y="1072585"/>
                      <a:pt x="1196756" y="1074319"/>
                    </a:cubicBezTo>
                    <a:cubicBezTo>
                      <a:pt x="1181517" y="1083844"/>
                      <a:pt x="1165800" y="1093369"/>
                      <a:pt x="1149988" y="1102227"/>
                    </a:cubicBezTo>
                    <a:cubicBezTo>
                      <a:pt x="1149227" y="1102789"/>
                      <a:pt x="1148370" y="1103151"/>
                      <a:pt x="1147417" y="1103275"/>
                    </a:cubicBezTo>
                    <a:close/>
                    <a:moveTo>
                      <a:pt x="703457" y="1092797"/>
                    </a:moveTo>
                    <a:cubicBezTo>
                      <a:pt x="701361" y="1092797"/>
                      <a:pt x="699361" y="1091626"/>
                      <a:pt x="698409" y="1089749"/>
                    </a:cubicBezTo>
                    <a:cubicBezTo>
                      <a:pt x="689170" y="1073195"/>
                      <a:pt x="683931" y="1054754"/>
                      <a:pt x="682978" y="1035838"/>
                    </a:cubicBezTo>
                    <a:cubicBezTo>
                      <a:pt x="682788" y="1032685"/>
                      <a:pt x="685264" y="1029999"/>
                      <a:pt x="688407" y="1029837"/>
                    </a:cubicBezTo>
                    <a:cubicBezTo>
                      <a:pt x="688407" y="1029837"/>
                      <a:pt x="688407" y="1029837"/>
                      <a:pt x="688407" y="1029837"/>
                    </a:cubicBezTo>
                    <a:cubicBezTo>
                      <a:pt x="691551" y="1029780"/>
                      <a:pt x="694217" y="1032209"/>
                      <a:pt x="694408" y="1035361"/>
                    </a:cubicBezTo>
                    <a:cubicBezTo>
                      <a:pt x="695265" y="1052535"/>
                      <a:pt x="700027" y="1069290"/>
                      <a:pt x="708409" y="1084320"/>
                    </a:cubicBezTo>
                    <a:cubicBezTo>
                      <a:pt x="709838" y="1087168"/>
                      <a:pt x="708791" y="1090673"/>
                      <a:pt x="705933" y="1092150"/>
                    </a:cubicBezTo>
                    <a:cubicBezTo>
                      <a:pt x="705171" y="1092550"/>
                      <a:pt x="704314" y="1092769"/>
                      <a:pt x="703457" y="1092797"/>
                    </a:cubicBezTo>
                    <a:close/>
                    <a:moveTo>
                      <a:pt x="1237714" y="1044125"/>
                    </a:moveTo>
                    <a:cubicBezTo>
                      <a:pt x="1235904" y="1044115"/>
                      <a:pt x="1234285" y="1043315"/>
                      <a:pt x="1233142" y="1041934"/>
                    </a:cubicBezTo>
                    <a:cubicBezTo>
                      <a:pt x="1231237" y="1039486"/>
                      <a:pt x="1231713" y="1035952"/>
                      <a:pt x="1234095" y="1034047"/>
                    </a:cubicBezTo>
                    <a:cubicBezTo>
                      <a:pt x="1234190" y="1034009"/>
                      <a:pt x="1234190" y="1033971"/>
                      <a:pt x="1234285" y="1033933"/>
                    </a:cubicBezTo>
                    <a:cubicBezTo>
                      <a:pt x="1248287" y="1023169"/>
                      <a:pt x="1262193" y="1011644"/>
                      <a:pt x="1275624" y="999833"/>
                    </a:cubicBezTo>
                    <a:cubicBezTo>
                      <a:pt x="1277814" y="997604"/>
                      <a:pt x="1281434" y="997604"/>
                      <a:pt x="1283720" y="999843"/>
                    </a:cubicBezTo>
                    <a:cubicBezTo>
                      <a:pt x="1285910" y="1002072"/>
                      <a:pt x="1285910" y="1005691"/>
                      <a:pt x="1283720" y="1007920"/>
                    </a:cubicBezTo>
                    <a:cubicBezTo>
                      <a:pt x="1283529" y="1008091"/>
                      <a:pt x="1283338" y="1008253"/>
                      <a:pt x="1283149" y="1008406"/>
                    </a:cubicBezTo>
                    <a:cubicBezTo>
                      <a:pt x="1269623" y="1020407"/>
                      <a:pt x="1255431" y="1032028"/>
                      <a:pt x="1241143" y="1042982"/>
                    </a:cubicBezTo>
                    <a:cubicBezTo>
                      <a:pt x="1240191" y="1043648"/>
                      <a:pt x="1238953" y="1043982"/>
                      <a:pt x="1237810" y="1043934"/>
                    </a:cubicBezTo>
                    <a:close/>
                    <a:moveTo>
                      <a:pt x="922913" y="1014311"/>
                    </a:moveTo>
                    <a:cubicBezTo>
                      <a:pt x="920722" y="1014311"/>
                      <a:pt x="918627" y="1013006"/>
                      <a:pt x="917770" y="1010977"/>
                    </a:cubicBezTo>
                    <a:cubicBezTo>
                      <a:pt x="911006" y="996166"/>
                      <a:pt x="901672" y="982660"/>
                      <a:pt x="890242" y="971068"/>
                    </a:cubicBezTo>
                    <a:lnTo>
                      <a:pt x="888051" y="968877"/>
                    </a:lnTo>
                    <a:cubicBezTo>
                      <a:pt x="885765" y="966696"/>
                      <a:pt x="885669" y="963067"/>
                      <a:pt x="887861" y="960781"/>
                    </a:cubicBezTo>
                    <a:cubicBezTo>
                      <a:pt x="890052" y="958495"/>
                      <a:pt x="893671" y="958409"/>
                      <a:pt x="895957" y="960590"/>
                    </a:cubicBezTo>
                    <a:lnTo>
                      <a:pt x="898434" y="962971"/>
                    </a:lnTo>
                    <a:cubicBezTo>
                      <a:pt x="910816" y="975526"/>
                      <a:pt x="920913" y="990203"/>
                      <a:pt x="928152" y="1006310"/>
                    </a:cubicBezTo>
                    <a:cubicBezTo>
                      <a:pt x="929390" y="1009177"/>
                      <a:pt x="928152" y="1012540"/>
                      <a:pt x="925294" y="1013835"/>
                    </a:cubicBezTo>
                    <a:cubicBezTo>
                      <a:pt x="924532" y="1014102"/>
                      <a:pt x="923769" y="1014206"/>
                      <a:pt x="923008" y="1014121"/>
                    </a:cubicBezTo>
                    <a:close/>
                    <a:moveTo>
                      <a:pt x="701361" y="989642"/>
                    </a:moveTo>
                    <a:cubicBezTo>
                      <a:pt x="700313" y="989622"/>
                      <a:pt x="699266" y="989327"/>
                      <a:pt x="698409" y="988784"/>
                    </a:cubicBezTo>
                    <a:cubicBezTo>
                      <a:pt x="695741" y="987146"/>
                      <a:pt x="694885" y="983660"/>
                      <a:pt x="696503" y="980974"/>
                    </a:cubicBezTo>
                    <a:cubicBezTo>
                      <a:pt x="706600" y="964753"/>
                      <a:pt x="720888" y="951589"/>
                      <a:pt x="737938" y="942874"/>
                    </a:cubicBezTo>
                    <a:cubicBezTo>
                      <a:pt x="740795" y="941521"/>
                      <a:pt x="744223" y="942740"/>
                      <a:pt x="745557" y="945598"/>
                    </a:cubicBezTo>
                    <a:cubicBezTo>
                      <a:pt x="746795" y="948274"/>
                      <a:pt x="745843" y="951475"/>
                      <a:pt x="743271" y="952970"/>
                    </a:cubicBezTo>
                    <a:cubicBezTo>
                      <a:pt x="728127" y="960790"/>
                      <a:pt x="715364" y="972573"/>
                      <a:pt x="706314" y="987070"/>
                    </a:cubicBezTo>
                    <a:cubicBezTo>
                      <a:pt x="705171" y="988613"/>
                      <a:pt x="703362" y="989508"/>
                      <a:pt x="701456" y="989451"/>
                    </a:cubicBezTo>
                    <a:close/>
                    <a:moveTo>
                      <a:pt x="1318581" y="972592"/>
                    </a:moveTo>
                    <a:cubicBezTo>
                      <a:pt x="1317057" y="972630"/>
                      <a:pt x="1315628" y="972039"/>
                      <a:pt x="1314580" y="970972"/>
                    </a:cubicBezTo>
                    <a:cubicBezTo>
                      <a:pt x="1312390" y="968744"/>
                      <a:pt x="1312295" y="965124"/>
                      <a:pt x="1314580" y="962886"/>
                    </a:cubicBezTo>
                    <a:cubicBezTo>
                      <a:pt x="1314580" y="962886"/>
                      <a:pt x="1314580" y="962876"/>
                      <a:pt x="1314580" y="962876"/>
                    </a:cubicBezTo>
                    <a:cubicBezTo>
                      <a:pt x="1326963" y="950208"/>
                      <a:pt x="1339156" y="936968"/>
                      <a:pt x="1350871" y="923443"/>
                    </a:cubicBezTo>
                    <a:cubicBezTo>
                      <a:pt x="1352871" y="921052"/>
                      <a:pt x="1356395" y="920719"/>
                      <a:pt x="1358777" y="922700"/>
                    </a:cubicBezTo>
                    <a:cubicBezTo>
                      <a:pt x="1358777" y="922728"/>
                      <a:pt x="1358872" y="922747"/>
                      <a:pt x="1358872" y="922776"/>
                    </a:cubicBezTo>
                    <a:cubicBezTo>
                      <a:pt x="1361253" y="924843"/>
                      <a:pt x="1361539" y="928443"/>
                      <a:pt x="1359538" y="930872"/>
                    </a:cubicBezTo>
                    <a:cubicBezTo>
                      <a:pt x="1347727" y="944588"/>
                      <a:pt x="1335346" y="958114"/>
                      <a:pt x="1322677" y="970877"/>
                    </a:cubicBezTo>
                    <a:cubicBezTo>
                      <a:pt x="1321629" y="971906"/>
                      <a:pt x="1320201" y="972449"/>
                      <a:pt x="1318677" y="972401"/>
                    </a:cubicBezTo>
                    <a:close/>
                    <a:moveTo>
                      <a:pt x="845570" y="944017"/>
                    </a:moveTo>
                    <a:lnTo>
                      <a:pt x="843856" y="944017"/>
                    </a:lnTo>
                    <a:cubicBezTo>
                      <a:pt x="831187" y="940254"/>
                      <a:pt x="818042" y="938359"/>
                      <a:pt x="804802" y="938397"/>
                    </a:cubicBezTo>
                    <a:cubicBezTo>
                      <a:pt x="800612" y="938397"/>
                      <a:pt x="796611" y="938397"/>
                      <a:pt x="792611" y="938873"/>
                    </a:cubicBezTo>
                    <a:cubicBezTo>
                      <a:pt x="789467" y="939445"/>
                      <a:pt x="786515" y="937397"/>
                      <a:pt x="785943" y="934292"/>
                    </a:cubicBezTo>
                    <a:cubicBezTo>
                      <a:pt x="785372" y="931187"/>
                      <a:pt x="787467" y="928205"/>
                      <a:pt x="790515" y="927634"/>
                    </a:cubicBezTo>
                    <a:cubicBezTo>
                      <a:pt x="790896" y="927567"/>
                      <a:pt x="791278" y="927529"/>
                      <a:pt x="791658" y="927538"/>
                    </a:cubicBezTo>
                    <a:cubicBezTo>
                      <a:pt x="795945" y="927538"/>
                      <a:pt x="800230" y="926967"/>
                      <a:pt x="804613" y="926967"/>
                    </a:cubicBezTo>
                    <a:lnTo>
                      <a:pt x="804613" y="926967"/>
                    </a:lnTo>
                    <a:cubicBezTo>
                      <a:pt x="818994" y="926910"/>
                      <a:pt x="833282" y="928958"/>
                      <a:pt x="846999" y="933063"/>
                    </a:cubicBezTo>
                    <a:cubicBezTo>
                      <a:pt x="850046" y="933863"/>
                      <a:pt x="851856" y="936987"/>
                      <a:pt x="851095" y="940045"/>
                    </a:cubicBezTo>
                    <a:cubicBezTo>
                      <a:pt x="850427" y="942616"/>
                      <a:pt x="848046" y="944379"/>
                      <a:pt x="845379" y="944302"/>
                    </a:cubicBezTo>
                    <a:close/>
                    <a:moveTo>
                      <a:pt x="1388495" y="890772"/>
                    </a:moveTo>
                    <a:cubicBezTo>
                      <a:pt x="1387256" y="890782"/>
                      <a:pt x="1386018" y="890343"/>
                      <a:pt x="1385066" y="889534"/>
                    </a:cubicBezTo>
                    <a:cubicBezTo>
                      <a:pt x="1382589" y="887762"/>
                      <a:pt x="1382018" y="884314"/>
                      <a:pt x="1383732" y="881828"/>
                    </a:cubicBezTo>
                    <a:cubicBezTo>
                      <a:pt x="1383827" y="881761"/>
                      <a:pt x="1383827" y="881695"/>
                      <a:pt x="1383923" y="881628"/>
                    </a:cubicBezTo>
                    <a:cubicBezTo>
                      <a:pt x="1394591" y="867341"/>
                      <a:pt x="1404973" y="853053"/>
                      <a:pt x="1414688" y="837622"/>
                    </a:cubicBezTo>
                    <a:cubicBezTo>
                      <a:pt x="1416499" y="835041"/>
                      <a:pt x="1419928" y="834327"/>
                      <a:pt x="1422595" y="836003"/>
                    </a:cubicBezTo>
                    <a:cubicBezTo>
                      <a:pt x="1425261" y="837746"/>
                      <a:pt x="1425928" y="841280"/>
                      <a:pt x="1424213" y="843909"/>
                    </a:cubicBezTo>
                    <a:cubicBezTo>
                      <a:pt x="1414688" y="859054"/>
                      <a:pt x="1403925" y="874008"/>
                      <a:pt x="1393066" y="888391"/>
                    </a:cubicBezTo>
                    <a:cubicBezTo>
                      <a:pt x="1392019" y="889658"/>
                      <a:pt x="1390590" y="890448"/>
                      <a:pt x="1388971" y="890582"/>
                    </a:cubicBezTo>
                    <a:close/>
                    <a:moveTo>
                      <a:pt x="1447455" y="800380"/>
                    </a:moveTo>
                    <a:cubicBezTo>
                      <a:pt x="1444216" y="800294"/>
                      <a:pt x="1441739" y="797617"/>
                      <a:pt x="1441834" y="794417"/>
                    </a:cubicBezTo>
                    <a:cubicBezTo>
                      <a:pt x="1441834" y="793503"/>
                      <a:pt x="1442025" y="792607"/>
                      <a:pt x="1442502" y="791807"/>
                    </a:cubicBezTo>
                    <a:cubicBezTo>
                      <a:pt x="1451264" y="776186"/>
                      <a:pt x="1459646" y="760184"/>
                      <a:pt x="1467267" y="744182"/>
                    </a:cubicBezTo>
                    <a:cubicBezTo>
                      <a:pt x="1468600" y="741344"/>
                      <a:pt x="1472029" y="740153"/>
                      <a:pt x="1474887" y="741515"/>
                    </a:cubicBezTo>
                    <a:cubicBezTo>
                      <a:pt x="1477744" y="742820"/>
                      <a:pt x="1478887" y="746154"/>
                      <a:pt x="1477648" y="748973"/>
                    </a:cubicBezTo>
                    <a:cubicBezTo>
                      <a:pt x="1477648" y="749030"/>
                      <a:pt x="1477553" y="749078"/>
                      <a:pt x="1477553" y="749135"/>
                    </a:cubicBezTo>
                    <a:cubicBezTo>
                      <a:pt x="1469838" y="765328"/>
                      <a:pt x="1461361" y="781520"/>
                      <a:pt x="1452502" y="797332"/>
                    </a:cubicBezTo>
                    <a:cubicBezTo>
                      <a:pt x="1451550" y="798989"/>
                      <a:pt x="1449836" y="800065"/>
                      <a:pt x="1447930" y="800189"/>
                    </a:cubicBezTo>
                    <a:close/>
                    <a:moveTo>
                      <a:pt x="1494222" y="703129"/>
                    </a:moveTo>
                    <a:cubicBezTo>
                      <a:pt x="1490984" y="703034"/>
                      <a:pt x="1488507" y="700348"/>
                      <a:pt x="1488602" y="697138"/>
                    </a:cubicBezTo>
                    <a:cubicBezTo>
                      <a:pt x="1488602" y="696481"/>
                      <a:pt x="1488793" y="695833"/>
                      <a:pt x="1488984" y="695224"/>
                    </a:cubicBezTo>
                    <a:cubicBezTo>
                      <a:pt x="1495651" y="678841"/>
                      <a:pt x="1502033" y="661982"/>
                      <a:pt x="1508034" y="645027"/>
                    </a:cubicBezTo>
                    <a:cubicBezTo>
                      <a:pt x="1508986" y="642036"/>
                      <a:pt x="1512224" y="640407"/>
                      <a:pt x="1515273" y="641398"/>
                    </a:cubicBezTo>
                    <a:cubicBezTo>
                      <a:pt x="1515273" y="641408"/>
                      <a:pt x="1515273" y="641408"/>
                      <a:pt x="1515273" y="641408"/>
                    </a:cubicBezTo>
                    <a:cubicBezTo>
                      <a:pt x="1518225" y="642436"/>
                      <a:pt x="1519845" y="645684"/>
                      <a:pt x="1518797" y="648666"/>
                    </a:cubicBezTo>
                    <a:cubicBezTo>
                      <a:pt x="1518797" y="648694"/>
                      <a:pt x="1518797" y="648713"/>
                      <a:pt x="1518797" y="648742"/>
                    </a:cubicBezTo>
                    <a:cubicBezTo>
                      <a:pt x="1512892" y="665887"/>
                      <a:pt x="1506509" y="682936"/>
                      <a:pt x="1499747" y="699510"/>
                    </a:cubicBezTo>
                    <a:cubicBezTo>
                      <a:pt x="1498984" y="701644"/>
                      <a:pt x="1496984" y="703101"/>
                      <a:pt x="1494699" y="703225"/>
                    </a:cubicBezTo>
                    <a:close/>
                    <a:moveTo>
                      <a:pt x="1529465" y="601117"/>
                    </a:moveTo>
                    <a:cubicBezTo>
                      <a:pt x="1528988" y="601212"/>
                      <a:pt x="1528417" y="601212"/>
                      <a:pt x="1527941" y="601117"/>
                    </a:cubicBezTo>
                    <a:cubicBezTo>
                      <a:pt x="1524893" y="600288"/>
                      <a:pt x="1523083" y="597145"/>
                      <a:pt x="1523940" y="594097"/>
                    </a:cubicBezTo>
                    <a:cubicBezTo>
                      <a:pt x="1523940" y="594087"/>
                      <a:pt x="1523940" y="594078"/>
                      <a:pt x="1523940" y="594068"/>
                    </a:cubicBezTo>
                    <a:cubicBezTo>
                      <a:pt x="1528798" y="577114"/>
                      <a:pt x="1533465" y="559683"/>
                      <a:pt x="1537466" y="542062"/>
                    </a:cubicBezTo>
                    <a:cubicBezTo>
                      <a:pt x="1538227" y="538985"/>
                      <a:pt x="1541276" y="537090"/>
                      <a:pt x="1544323" y="537823"/>
                    </a:cubicBezTo>
                    <a:cubicBezTo>
                      <a:pt x="1547467" y="538557"/>
                      <a:pt x="1549372" y="541652"/>
                      <a:pt x="1548610" y="544729"/>
                    </a:cubicBezTo>
                    <a:cubicBezTo>
                      <a:pt x="1544419" y="562445"/>
                      <a:pt x="1539847" y="580162"/>
                      <a:pt x="1534989" y="597211"/>
                    </a:cubicBezTo>
                    <a:cubicBezTo>
                      <a:pt x="1534132" y="599317"/>
                      <a:pt x="1532227" y="600755"/>
                      <a:pt x="1529941" y="600926"/>
                    </a:cubicBezTo>
                    <a:close/>
                    <a:moveTo>
                      <a:pt x="1554039" y="496342"/>
                    </a:moveTo>
                    <a:lnTo>
                      <a:pt x="1552992" y="496342"/>
                    </a:lnTo>
                    <a:cubicBezTo>
                      <a:pt x="1549849" y="495761"/>
                      <a:pt x="1547848" y="492779"/>
                      <a:pt x="1548420" y="489674"/>
                    </a:cubicBezTo>
                    <a:cubicBezTo>
                      <a:pt x="1548420" y="489674"/>
                      <a:pt x="1548420" y="489674"/>
                      <a:pt x="1548420" y="489674"/>
                    </a:cubicBezTo>
                    <a:cubicBezTo>
                      <a:pt x="1551658" y="472339"/>
                      <a:pt x="1554516" y="454432"/>
                      <a:pt x="1556992" y="436620"/>
                    </a:cubicBezTo>
                    <a:cubicBezTo>
                      <a:pt x="1557373" y="433543"/>
                      <a:pt x="1560231" y="431362"/>
                      <a:pt x="1563278" y="431753"/>
                    </a:cubicBezTo>
                    <a:cubicBezTo>
                      <a:pt x="1563278" y="431753"/>
                      <a:pt x="1563373" y="431762"/>
                      <a:pt x="1563373" y="431762"/>
                    </a:cubicBezTo>
                    <a:cubicBezTo>
                      <a:pt x="1566517" y="432162"/>
                      <a:pt x="1568708" y="435010"/>
                      <a:pt x="1568327" y="438144"/>
                    </a:cubicBezTo>
                    <a:cubicBezTo>
                      <a:pt x="1565755" y="456242"/>
                      <a:pt x="1562898" y="474244"/>
                      <a:pt x="1559659" y="491770"/>
                    </a:cubicBezTo>
                    <a:cubicBezTo>
                      <a:pt x="1558992" y="494065"/>
                      <a:pt x="1556897" y="495666"/>
                      <a:pt x="1554516" y="495770"/>
                    </a:cubicBezTo>
                    <a:close/>
                    <a:moveTo>
                      <a:pt x="1568994" y="389376"/>
                    </a:moveTo>
                    <a:lnTo>
                      <a:pt x="1568422" y="389376"/>
                    </a:lnTo>
                    <a:cubicBezTo>
                      <a:pt x="1565279" y="389024"/>
                      <a:pt x="1562993" y="386233"/>
                      <a:pt x="1563278" y="383090"/>
                    </a:cubicBezTo>
                    <a:cubicBezTo>
                      <a:pt x="1564993" y="365659"/>
                      <a:pt x="1566327" y="347561"/>
                      <a:pt x="1567374" y="329464"/>
                    </a:cubicBezTo>
                    <a:cubicBezTo>
                      <a:pt x="1567565" y="326368"/>
                      <a:pt x="1570137" y="323968"/>
                      <a:pt x="1573280" y="324111"/>
                    </a:cubicBezTo>
                    <a:cubicBezTo>
                      <a:pt x="1573280" y="324120"/>
                      <a:pt x="1573375" y="324120"/>
                      <a:pt x="1573471" y="324130"/>
                    </a:cubicBezTo>
                    <a:cubicBezTo>
                      <a:pt x="1576613" y="324282"/>
                      <a:pt x="1578995" y="326911"/>
                      <a:pt x="1578804" y="330016"/>
                    </a:cubicBezTo>
                    <a:cubicBezTo>
                      <a:pt x="1578804" y="330054"/>
                      <a:pt x="1578804" y="330092"/>
                      <a:pt x="1578804" y="330130"/>
                    </a:cubicBezTo>
                    <a:cubicBezTo>
                      <a:pt x="1577756" y="348418"/>
                      <a:pt x="1576327" y="366611"/>
                      <a:pt x="1574613" y="384233"/>
                    </a:cubicBezTo>
                    <a:cubicBezTo>
                      <a:pt x="1574137" y="386776"/>
                      <a:pt x="1572042" y="388681"/>
                      <a:pt x="1569470" y="388900"/>
                    </a:cubicBezTo>
                    <a:close/>
                    <a:moveTo>
                      <a:pt x="1575280" y="281553"/>
                    </a:moveTo>
                    <a:lnTo>
                      <a:pt x="1575280" y="281553"/>
                    </a:lnTo>
                    <a:cubicBezTo>
                      <a:pt x="1572137" y="281505"/>
                      <a:pt x="1569660" y="278943"/>
                      <a:pt x="1569756" y="275838"/>
                    </a:cubicBezTo>
                    <a:cubicBezTo>
                      <a:pt x="1569756" y="275809"/>
                      <a:pt x="1569756" y="275771"/>
                      <a:pt x="1569756" y="275743"/>
                    </a:cubicBezTo>
                    <a:cubicBezTo>
                      <a:pt x="1569756" y="264027"/>
                      <a:pt x="1569756" y="252216"/>
                      <a:pt x="1569756" y="240500"/>
                    </a:cubicBezTo>
                    <a:cubicBezTo>
                      <a:pt x="1569756" y="234309"/>
                      <a:pt x="1569756" y="228118"/>
                      <a:pt x="1569756" y="221926"/>
                    </a:cubicBezTo>
                    <a:cubicBezTo>
                      <a:pt x="1569660" y="218774"/>
                      <a:pt x="1572232" y="216173"/>
                      <a:pt x="1575375" y="216116"/>
                    </a:cubicBezTo>
                    <a:cubicBezTo>
                      <a:pt x="1575375" y="216116"/>
                      <a:pt x="1575375" y="216116"/>
                      <a:pt x="1575375" y="216116"/>
                    </a:cubicBezTo>
                    <a:lnTo>
                      <a:pt x="1575375" y="216116"/>
                    </a:lnTo>
                    <a:cubicBezTo>
                      <a:pt x="1578519" y="216164"/>
                      <a:pt x="1580994" y="218698"/>
                      <a:pt x="1581090" y="221831"/>
                    </a:cubicBezTo>
                    <a:cubicBezTo>
                      <a:pt x="1581090" y="228022"/>
                      <a:pt x="1581090" y="234214"/>
                      <a:pt x="1581090" y="240881"/>
                    </a:cubicBezTo>
                    <a:cubicBezTo>
                      <a:pt x="1581090" y="252692"/>
                      <a:pt x="1581090" y="264503"/>
                      <a:pt x="1581090" y="276409"/>
                    </a:cubicBezTo>
                    <a:cubicBezTo>
                      <a:pt x="1580614" y="278972"/>
                      <a:pt x="1578328" y="280858"/>
                      <a:pt x="1575756" y="280982"/>
                    </a:cubicBezTo>
                    <a:close/>
                    <a:moveTo>
                      <a:pt x="1574041" y="173635"/>
                    </a:moveTo>
                    <a:cubicBezTo>
                      <a:pt x="1570994" y="173587"/>
                      <a:pt x="1568517" y="171158"/>
                      <a:pt x="1568422" y="168110"/>
                    </a:cubicBezTo>
                    <a:cubicBezTo>
                      <a:pt x="1567660" y="150584"/>
                      <a:pt x="1566613" y="132487"/>
                      <a:pt x="1565279" y="114389"/>
                    </a:cubicBezTo>
                    <a:cubicBezTo>
                      <a:pt x="1565088" y="111236"/>
                      <a:pt x="1567470" y="108503"/>
                      <a:pt x="1570613" y="108293"/>
                    </a:cubicBezTo>
                    <a:cubicBezTo>
                      <a:pt x="1573757" y="108084"/>
                      <a:pt x="1576518" y="110475"/>
                      <a:pt x="1576709" y="113627"/>
                    </a:cubicBezTo>
                    <a:cubicBezTo>
                      <a:pt x="1578042" y="131820"/>
                      <a:pt x="1579090" y="150013"/>
                      <a:pt x="1579757" y="167634"/>
                    </a:cubicBezTo>
                    <a:cubicBezTo>
                      <a:pt x="1579947" y="170787"/>
                      <a:pt x="1577470" y="173473"/>
                      <a:pt x="1574327" y="173635"/>
                    </a:cubicBezTo>
                    <a:cubicBezTo>
                      <a:pt x="1574327" y="173635"/>
                      <a:pt x="1574327" y="173635"/>
                      <a:pt x="1574327" y="173635"/>
                    </a:cubicBezTo>
                    <a:close/>
                    <a:moveTo>
                      <a:pt x="1567279" y="65050"/>
                    </a:moveTo>
                    <a:cubicBezTo>
                      <a:pt x="1564326" y="65012"/>
                      <a:pt x="1561944" y="62802"/>
                      <a:pt x="1561660" y="59906"/>
                    </a:cubicBezTo>
                    <a:cubicBezTo>
                      <a:pt x="1559849" y="42190"/>
                      <a:pt x="1557849" y="24187"/>
                      <a:pt x="1555659" y="6376"/>
                    </a:cubicBezTo>
                    <a:cubicBezTo>
                      <a:pt x="1555182" y="3261"/>
                      <a:pt x="1557277" y="327"/>
                      <a:pt x="1560421" y="-159"/>
                    </a:cubicBezTo>
                    <a:cubicBezTo>
                      <a:pt x="1563564" y="-654"/>
                      <a:pt x="1566422" y="1480"/>
                      <a:pt x="1566993" y="4595"/>
                    </a:cubicBezTo>
                    <a:cubicBezTo>
                      <a:pt x="1566993" y="4709"/>
                      <a:pt x="1566993" y="4833"/>
                      <a:pt x="1566993" y="4947"/>
                    </a:cubicBezTo>
                    <a:cubicBezTo>
                      <a:pt x="1569184" y="22854"/>
                      <a:pt x="1571280" y="40951"/>
                      <a:pt x="1572994" y="58763"/>
                    </a:cubicBezTo>
                    <a:cubicBezTo>
                      <a:pt x="1573280" y="61907"/>
                      <a:pt x="1570994" y="64697"/>
                      <a:pt x="1567851" y="650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 rot="4495252">
                <a:off x="7950750" y="-470415"/>
                <a:ext cx="1580909" cy="1486011"/>
              </a:xfrm>
              <a:custGeom>
                <a:avLst/>
                <a:gdLst/>
                <a:ahLst/>
                <a:cxnLst/>
                <a:rect l="l" t="t" r="r" b="b"/>
                <a:pathLst>
                  <a:path w="1581839" h="1486885" extrusionOk="0">
                    <a:moveTo>
                      <a:pt x="113287" y="1486656"/>
                    </a:moveTo>
                    <a:lnTo>
                      <a:pt x="97381" y="1486656"/>
                    </a:lnTo>
                    <a:cubicBezTo>
                      <a:pt x="94237" y="1486656"/>
                      <a:pt x="91761" y="1484141"/>
                      <a:pt x="91761" y="1481036"/>
                    </a:cubicBezTo>
                    <a:cubicBezTo>
                      <a:pt x="91761" y="1481008"/>
                      <a:pt x="91761" y="1480970"/>
                      <a:pt x="91761" y="1480941"/>
                    </a:cubicBezTo>
                    <a:cubicBezTo>
                      <a:pt x="91666" y="1477893"/>
                      <a:pt x="94047" y="1475331"/>
                      <a:pt x="97095" y="1475226"/>
                    </a:cubicBezTo>
                    <a:cubicBezTo>
                      <a:pt x="97191" y="1475226"/>
                      <a:pt x="97381" y="1475226"/>
                      <a:pt x="97476" y="1475226"/>
                    </a:cubicBezTo>
                    <a:cubicBezTo>
                      <a:pt x="115478" y="1475226"/>
                      <a:pt x="133385" y="1475226"/>
                      <a:pt x="151292" y="1475226"/>
                    </a:cubicBezTo>
                    <a:cubicBezTo>
                      <a:pt x="154150" y="1474902"/>
                      <a:pt x="156722" y="1476979"/>
                      <a:pt x="157102" y="1479855"/>
                    </a:cubicBezTo>
                    <a:cubicBezTo>
                      <a:pt x="157102" y="1480150"/>
                      <a:pt x="157102" y="1480455"/>
                      <a:pt x="157102" y="1480751"/>
                    </a:cubicBezTo>
                    <a:cubicBezTo>
                      <a:pt x="157198" y="1483903"/>
                      <a:pt x="154721" y="1486551"/>
                      <a:pt x="151578" y="1486656"/>
                    </a:cubicBezTo>
                    <a:cubicBezTo>
                      <a:pt x="151578" y="1486656"/>
                      <a:pt x="151578" y="1486656"/>
                      <a:pt x="151578" y="1486656"/>
                    </a:cubicBezTo>
                    <a:cubicBezTo>
                      <a:pt x="138529" y="1486466"/>
                      <a:pt x="126051" y="1486656"/>
                      <a:pt x="113287" y="1486656"/>
                    </a:cubicBezTo>
                    <a:close/>
                    <a:moveTo>
                      <a:pt x="43470" y="1484942"/>
                    </a:moveTo>
                    <a:lnTo>
                      <a:pt x="43470" y="1484942"/>
                    </a:lnTo>
                    <a:cubicBezTo>
                      <a:pt x="30516" y="1484275"/>
                      <a:pt x="17466" y="1483418"/>
                      <a:pt x="4512" y="1482465"/>
                    </a:cubicBezTo>
                    <a:cubicBezTo>
                      <a:pt x="1369" y="1482227"/>
                      <a:pt x="-1013" y="1479474"/>
                      <a:pt x="-726" y="1476321"/>
                    </a:cubicBezTo>
                    <a:cubicBezTo>
                      <a:pt x="-536" y="1473169"/>
                      <a:pt x="2226" y="1470797"/>
                      <a:pt x="5370" y="1471035"/>
                    </a:cubicBezTo>
                    <a:cubicBezTo>
                      <a:pt x="18228" y="1472083"/>
                      <a:pt x="31182" y="1472845"/>
                      <a:pt x="44041" y="1473511"/>
                    </a:cubicBezTo>
                    <a:cubicBezTo>
                      <a:pt x="47185" y="1473511"/>
                      <a:pt x="49756" y="1476074"/>
                      <a:pt x="49756" y="1479226"/>
                    </a:cubicBezTo>
                    <a:cubicBezTo>
                      <a:pt x="49756" y="1482379"/>
                      <a:pt x="47185" y="1484942"/>
                      <a:pt x="44041" y="1484942"/>
                    </a:cubicBezTo>
                    <a:close/>
                    <a:moveTo>
                      <a:pt x="205395" y="1483703"/>
                    </a:moveTo>
                    <a:cubicBezTo>
                      <a:pt x="202251" y="1483703"/>
                      <a:pt x="199680" y="1481141"/>
                      <a:pt x="199680" y="1477988"/>
                    </a:cubicBezTo>
                    <a:cubicBezTo>
                      <a:pt x="199680" y="1474835"/>
                      <a:pt x="202251" y="1472273"/>
                      <a:pt x="205395" y="1472273"/>
                    </a:cubicBezTo>
                    <a:cubicBezTo>
                      <a:pt x="223206" y="1471035"/>
                      <a:pt x="241209" y="1469511"/>
                      <a:pt x="258925" y="1467701"/>
                    </a:cubicBezTo>
                    <a:cubicBezTo>
                      <a:pt x="262068" y="1467358"/>
                      <a:pt x="264926" y="1469644"/>
                      <a:pt x="265307" y="1472797"/>
                    </a:cubicBezTo>
                    <a:cubicBezTo>
                      <a:pt x="265592" y="1475950"/>
                      <a:pt x="263306" y="1478788"/>
                      <a:pt x="260163" y="1479131"/>
                    </a:cubicBezTo>
                    <a:cubicBezTo>
                      <a:pt x="242256" y="1480941"/>
                      <a:pt x="224063" y="1482465"/>
                      <a:pt x="206156" y="1483608"/>
                    </a:cubicBezTo>
                    <a:close/>
                    <a:moveTo>
                      <a:pt x="312742" y="1472559"/>
                    </a:moveTo>
                    <a:cubicBezTo>
                      <a:pt x="309598" y="1472768"/>
                      <a:pt x="306836" y="1470378"/>
                      <a:pt x="306645" y="1467225"/>
                    </a:cubicBezTo>
                    <a:cubicBezTo>
                      <a:pt x="306455" y="1464072"/>
                      <a:pt x="308836" y="1461339"/>
                      <a:pt x="311979" y="1461129"/>
                    </a:cubicBezTo>
                    <a:cubicBezTo>
                      <a:pt x="329695" y="1458652"/>
                      <a:pt x="347507" y="1455795"/>
                      <a:pt x="365034" y="1452557"/>
                    </a:cubicBezTo>
                    <a:cubicBezTo>
                      <a:pt x="368177" y="1452033"/>
                      <a:pt x="371130" y="1454109"/>
                      <a:pt x="371701" y="1457224"/>
                    </a:cubicBezTo>
                    <a:cubicBezTo>
                      <a:pt x="372178" y="1460291"/>
                      <a:pt x="370176" y="1463215"/>
                      <a:pt x="367129" y="1463796"/>
                    </a:cubicBezTo>
                    <a:cubicBezTo>
                      <a:pt x="349413" y="1467035"/>
                      <a:pt x="331410" y="1469892"/>
                      <a:pt x="313599" y="1472464"/>
                    </a:cubicBezTo>
                    <a:close/>
                    <a:moveTo>
                      <a:pt x="418944" y="1453509"/>
                    </a:moveTo>
                    <a:cubicBezTo>
                      <a:pt x="415802" y="1453566"/>
                      <a:pt x="413134" y="1451061"/>
                      <a:pt x="413134" y="1447908"/>
                    </a:cubicBezTo>
                    <a:cubicBezTo>
                      <a:pt x="413039" y="1445108"/>
                      <a:pt x="415040" y="1442679"/>
                      <a:pt x="417801" y="1442174"/>
                    </a:cubicBezTo>
                    <a:cubicBezTo>
                      <a:pt x="435233" y="1438364"/>
                      <a:pt x="452854" y="1434078"/>
                      <a:pt x="470095" y="1429601"/>
                    </a:cubicBezTo>
                    <a:cubicBezTo>
                      <a:pt x="473142" y="1428639"/>
                      <a:pt x="476285" y="1430306"/>
                      <a:pt x="477239" y="1433316"/>
                    </a:cubicBezTo>
                    <a:cubicBezTo>
                      <a:pt x="478191" y="1436316"/>
                      <a:pt x="476571" y="1439536"/>
                      <a:pt x="473524" y="1440488"/>
                    </a:cubicBezTo>
                    <a:cubicBezTo>
                      <a:pt x="473333" y="1440555"/>
                      <a:pt x="473142" y="1440612"/>
                      <a:pt x="472952" y="1440650"/>
                    </a:cubicBezTo>
                    <a:cubicBezTo>
                      <a:pt x="455617" y="1445222"/>
                      <a:pt x="437805" y="1449509"/>
                      <a:pt x="420183" y="1453318"/>
                    </a:cubicBezTo>
                    <a:close/>
                    <a:moveTo>
                      <a:pt x="523719" y="1426268"/>
                    </a:moveTo>
                    <a:cubicBezTo>
                      <a:pt x="521149" y="1426258"/>
                      <a:pt x="518957" y="1424600"/>
                      <a:pt x="518195" y="1422172"/>
                    </a:cubicBezTo>
                    <a:cubicBezTo>
                      <a:pt x="517338" y="1419181"/>
                      <a:pt x="519052" y="1416038"/>
                      <a:pt x="522006" y="1415123"/>
                    </a:cubicBezTo>
                    <a:cubicBezTo>
                      <a:pt x="539151" y="1409980"/>
                      <a:pt x="556295" y="1404360"/>
                      <a:pt x="573250" y="1398550"/>
                    </a:cubicBezTo>
                    <a:cubicBezTo>
                      <a:pt x="576202" y="1397521"/>
                      <a:pt x="579537" y="1399121"/>
                      <a:pt x="580585" y="1402122"/>
                    </a:cubicBezTo>
                    <a:cubicBezTo>
                      <a:pt x="581537" y="1405122"/>
                      <a:pt x="579917" y="1408380"/>
                      <a:pt x="576965" y="1409408"/>
                    </a:cubicBezTo>
                    <a:cubicBezTo>
                      <a:pt x="559915" y="1415218"/>
                      <a:pt x="542580" y="1420838"/>
                      <a:pt x="525339" y="1426077"/>
                    </a:cubicBezTo>
                    <a:close/>
                    <a:moveTo>
                      <a:pt x="625828" y="1391216"/>
                    </a:moveTo>
                    <a:cubicBezTo>
                      <a:pt x="623447" y="1391206"/>
                      <a:pt x="621351" y="1389730"/>
                      <a:pt x="620494" y="1387501"/>
                    </a:cubicBezTo>
                    <a:cubicBezTo>
                      <a:pt x="619351" y="1384615"/>
                      <a:pt x="620780" y="1381348"/>
                      <a:pt x="623638" y="1380205"/>
                    </a:cubicBezTo>
                    <a:cubicBezTo>
                      <a:pt x="623638" y="1380185"/>
                      <a:pt x="623732" y="1380176"/>
                      <a:pt x="623732" y="1380167"/>
                    </a:cubicBezTo>
                    <a:cubicBezTo>
                      <a:pt x="640401" y="1373690"/>
                      <a:pt x="657165" y="1366832"/>
                      <a:pt x="673453" y="1359783"/>
                    </a:cubicBezTo>
                    <a:cubicBezTo>
                      <a:pt x="676310" y="1358516"/>
                      <a:pt x="679739" y="1359840"/>
                      <a:pt x="680977" y="1362736"/>
                    </a:cubicBezTo>
                    <a:cubicBezTo>
                      <a:pt x="682216" y="1365631"/>
                      <a:pt x="680882" y="1368994"/>
                      <a:pt x="678025" y="1370260"/>
                    </a:cubicBezTo>
                    <a:cubicBezTo>
                      <a:pt x="661547" y="1377404"/>
                      <a:pt x="644688" y="1384262"/>
                      <a:pt x="627828" y="1390835"/>
                    </a:cubicBezTo>
                    <a:cubicBezTo>
                      <a:pt x="627067" y="1391006"/>
                      <a:pt x="626399" y="1391073"/>
                      <a:pt x="625638" y="1391025"/>
                    </a:cubicBezTo>
                    <a:close/>
                    <a:moveTo>
                      <a:pt x="724889" y="1348258"/>
                    </a:moveTo>
                    <a:cubicBezTo>
                      <a:pt x="722697" y="1348277"/>
                      <a:pt x="720697" y="1347010"/>
                      <a:pt x="719745" y="1345019"/>
                    </a:cubicBezTo>
                    <a:cubicBezTo>
                      <a:pt x="718411" y="1342171"/>
                      <a:pt x="719649" y="1338809"/>
                      <a:pt x="722412" y="1337399"/>
                    </a:cubicBezTo>
                    <a:cubicBezTo>
                      <a:pt x="739747" y="1329017"/>
                      <a:pt x="755273" y="1320826"/>
                      <a:pt x="770037" y="1312444"/>
                    </a:cubicBezTo>
                    <a:cubicBezTo>
                      <a:pt x="773084" y="1311501"/>
                      <a:pt x="776227" y="1313187"/>
                      <a:pt x="777181" y="1316197"/>
                    </a:cubicBezTo>
                    <a:cubicBezTo>
                      <a:pt x="777847" y="1318235"/>
                      <a:pt x="777276" y="1320464"/>
                      <a:pt x="775752" y="1321969"/>
                    </a:cubicBezTo>
                    <a:cubicBezTo>
                      <a:pt x="760892" y="1330541"/>
                      <a:pt x="745176" y="1338828"/>
                      <a:pt x="727555" y="1347305"/>
                    </a:cubicBezTo>
                    <a:cubicBezTo>
                      <a:pt x="726698" y="1347810"/>
                      <a:pt x="725745" y="1348077"/>
                      <a:pt x="724698" y="1348067"/>
                    </a:cubicBezTo>
                    <a:close/>
                    <a:moveTo>
                      <a:pt x="818138" y="1293965"/>
                    </a:moveTo>
                    <a:cubicBezTo>
                      <a:pt x="816328" y="1294003"/>
                      <a:pt x="814518" y="1293108"/>
                      <a:pt x="813470" y="1291584"/>
                    </a:cubicBezTo>
                    <a:cubicBezTo>
                      <a:pt x="811661" y="1289050"/>
                      <a:pt x="812232" y="1285536"/>
                      <a:pt x="814709" y="1283678"/>
                    </a:cubicBezTo>
                    <a:cubicBezTo>
                      <a:pt x="829091" y="1273344"/>
                      <a:pt x="842807" y="1262009"/>
                      <a:pt x="855667" y="1249769"/>
                    </a:cubicBezTo>
                    <a:cubicBezTo>
                      <a:pt x="857762" y="1247378"/>
                      <a:pt x="861381" y="1247121"/>
                      <a:pt x="863763" y="1249188"/>
                    </a:cubicBezTo>
                    <a:cubicBezTo>
                      <a:pt x="866144" y="1251255"/>
                      <a:pt x="866335" y="1254865"/>
                      <a:pt x="864334" y="1257256"/>
                    </a:cubicBezTo>
                    <a:cubicBezTo>
                      <a:pt x="864049" y="1257513"/>
                      <a:pt x="863858" y="1257751"/>
                      <a:pt x="863572" y="1257961"/>
                    </a:cubicBezTo>
                    <a:cubicBezTo>
                      <a:pt x="850332" y="1270581"/>
                      <a:pt x="836331" y="1282259"/>
                      <a:pt x="821471" y="1292918"/>
                    </a:cubicBezTo>
                    <a:cubicBezTo>
                      <a:pt x="820423" y="1293594"/>
                      <a:pt x="819185" y="1293899"/>
                      <a:pt x="817947" y="1293775"/>
                    </a:cubicBezTo>
                    <a:close/>
                    <a:moveTo>
                      <a:pt x="895100" y="1219003"/>
                    </a:moveTo>
                    <a:cubicBezTo>
                      <a:pt x="893862" y="1218994"/>
                      <a:pt x="892719" y="1218584"/>
                      <a:pt x="891766" y="1217860"/>
                    </a:cubicBezTo>
                    <a:cubicBezTo>
                      <a:pt x="889289" y="1216127"/>
                      <a:pt x="888623" y="1212679"/>
                      <a:pt x="890338" y="1210174"/>
                    </a:cubicBezTo>
                    <a:cubicBezTo>
                      <a:pt x="890432" y="1210098"/>
                      <a:pt x="890432" y="1210031"/>
                      <a:pt x="890527" y="1209955"/>
                    </a:cubicBezTo>
                    <a:cubicBezTo>
                      <a:pt x="893385" y="1205954"/>
                      <a:pt x="896148" y="1201859"/>
                      <a:pt x="898720" y="1197763"/>
                    </a:cubicBezTo>
                    <a:cubicBezTo>
                      <a:pt x="905578" y="1187114"/>
                      <a:pt x="911483" y="1175855"/>
                      <a:pt x="916245" y="1164140"/>
                    </a:cubicBezTo>
                    <a:cubicBezTo>
                      <a:pt x="917388" y="1161225"/>
                      <a:pt x="920722" y="1159815"/>
                      <a:pt x="923675" y="1160996"/>
                    </a:cubicBezTo>
                    <a:cubicBezTo>
                      <a:pt x="926627" y="1162187"/>
                      <a:pt x="927961" y="1165511"/>
                      <a:pt x="926818" y="1168426"/>
                    </a:cubicBezTo>
                    <a:cubicBezTo>
                      <a:pt x="921770" y="1180799"/>
                      <a:pt x="915578" y="1192686"/>
                      <a:pt x="908339" y="1203954"/>
                    </a:cubicBezTo>
                    <a:cubicBezTo>
                      <a:pt x="905578" y="1208240"/>
                      <a:pt x="902720" y="1212431"/>
                      <a:pt x="899767" y="1216622"/>
                    </a:cubicBezTo>
                    <a:cubicBezTo>
                      <a:pt x="898624" y="1218099"/>
                      <a:pt x="896814" y="1218908"/>
                      <a:pt x="894910" y="1218813"/>
                    </a:cubicBezTo>
                    <a:close/>
                    <a:moveTo>
                      <a:pt x="877098" y="1176712"/>
                    </a:moveTo>
                    <a:lnTo>
                      <a:pt x="877098" y="1176712"/>
                    </a:lnTo>
                    <a:cubicBezTo>
                      <a:pt x="863381" y="1176789"/>
                      <a:pt x="849666" y="1175960"/>
                      <a:pt x="836045" y="1174236"/>
                    </a:cubicBezTo>
                    <a:cubicBezTo>
                      <a:pt x="832902" y="1173741"/>
                      <a:pt x="830807" y="1170817"/>
                      <a:pt x="831282" y="1167702"/>
                    </a:cubicBezTo>
                    <a:cubicBezTo>
                      <a:pt x="831759" y="1164720"/>
                      <a:pt x="834426" y="1162616"/>
                      <a:pt x="837474" y="1162901"/>
                    </a:cubicBezTo>
                    <a:cubicBezTo>
                      <a:pt x="850713" y="1164597"/>
                      <a:pt x="864144" y="1165397"/>
                      <a:pt x="877478" y="1165283"/>
                    </a:cubicBezTo>
                    <a:cubicBezTo>
                      <a:pt x="881765" y="1165283"/>
                      <a:pt x="886146" y="1165283"/>
                      <a:pt x="890432" y="1165283"/>
                    </a:cubicBezTo>
                    <a:cubicBezTo>
                      <a:pt x="893385" y="1165016"/>
                      <a:pt x="896053" y="1167225"/>
                      <a:pt x="896339" y="1170217"/>
                    </a:cubicBezTo>
                    <a:cubicBezTo>
                      <a:pt x="896339" y="1170407"/>
                      <a:pt x="896339" y="1170607"/>
                      <a:pt x="896339" y="1170807"/>
                    </a:cubicBezTo>
                    <a:cubicBezTo>
                      <a:pt x="896433" y="1173960"/>
                      <a:pt x="893957" y="1176608"/>
                      <a:pt x="890813" y="1176712"/>
                    </a:cubicBezTo>
                    <a:cubicBezTo>
                      <a:pt x="890813" y="1176712"/>
                      <a:pt x="890813" y="1176712"/>
                      <a:pt x="890813" y="1176712"/>
                    </a:cubicBezTo>
                    <a:cubicBezTo>
                      <a:pt x="885860" y="1176522"/>
                      <a:pt x="881479" y="1176522"/>
                      <a:pt x="876907" y="1176522"/>
                    </a:cubicBezTo>
                    <a:close/>
                    <a:moveTo>
                      <a:pt x="943773" y="1171569"/>
                    </a:moveTo>
                    <a:cubicBezTo>
                      <a:pt x="940629" y="1171474"/>
                      <a:pt x="938152" y="1168845"/>
                      <a:pt x="938248" y="1165692"/>
                    </a:cubicBezTo>
                    <a:cubicBezTo>
                      <a:pt x="938343" y="1162996"/>
                      <a:pt x="940249" y="1160720"/>
                      <a:pt x="942915" y="1160234"/>
                    </a:cubicBezTo>
                    <a:cubicBezTo>
                      <a:pt x="960442" y="1157758"/>
                      <a:pt x="978063" y="1154329"/>
                      <a:pt x="995398" y="1150709"/>
                    </a:cubicBezTo>
                    <a:cubicBezTo>
                      <a:pt x="998446" y="1149947"/>
                      <a:pt x="1001494" y="1151767"/>
                      <a:pt x="1002257" y="1154777"/>
                    </a:cubicBezTo>
                    <a:cubicBezTo>
                      <a:pt x="1002257" y="1154815"/>
                      <a:pt x="1002257" y="1154862"/>
                      <a:pt x="1002257" y="1154900"/>
                    </a:cubicBezTo>
                    <a:cubicBezTo>
                      <a:pt x="1003018" y="1157948"/>
                      <a:pt x="1001114" y="1161006"/>
                      <a:pt x="998065" y="1161758"/>
                    </a:cubicBezTo>
                    <a:cubicBezTo>
                      <a:pt x="980349" y="1166044"/>
                      <a:pt x="962346" y="1169474"/>
                      <a:pt x="944534" y="1172045"/>
                    </a:cubicBezTo>
                    <a:close/>
                    <a:moveTo>
                      <a:pt x="783752" y="1161377"/>
                    </a:moveTo>
                    <a:cubicBezTo>
                      <a:pt x="783086" y="1161511"/>
                      <a:pt x="782419" y="1161511"/>
                      <a:pt x="781753" y="1161377"/>
                    </a:cubicBezTo>
                    <a:cubicBezTo>
                      <a:pt x="772894" y="1157967"/>
                      <a:pt x="764226" y="1153891"/>
                      <a:pt x="755939" y="1149185"/>
                    </a:cubicBezTo>
                    <a:cubicBezTo>
                      <a:pt x="748034" y="1144585"/>
                      <a:pt x="740604" y="1139298"/>
                      <a:pt x="733651" y="1133374"/>
                    </a:cubicBezTo>
                    <a:cubicBezTo>
                      <a:pt x="731174" y="1131440"/>
                      <a:pt x="730699" y="1127849"/>
                      <a:pt x="732603" y="1125354"/>
                    </a:cubicBezTo>
                    <a:cubicBezTo>
                      <a:pt x="734603" y="1122858"/>
                      <a:pt x="738127" y="1122410"/>
                      <a:pt x="740699" y="1124334"/>
                    </a:cubicBezTo>
                    <a:cubicBezTo>
                      <a:pt x="740795" y="1124458"/>
                      <a:pt x="740985" y="1124573"/>
                      <a:pt x="741081" y="1124706"/>
                    </a:cubicBezTo>
                    <a:cubicBezTo>
                      <a:pt x="747463" y="1130154"/>
                      <a:pt x="754416" y="1135031"/>
                      <a:pt x="761655" y="1139279"/>
                    </a:cubicBezTo>
                    <a:cubicBezTo>
                      <a:pt x="769465" y="1143680"/>
                      <a:pt x="777561" y="1147499"/>
                      <a:pt x="785848" y="1150709"/>
                    </a:cubicBezTo>
                    <a:cubicBezTo>
                      <a:pt x="788801" y="1151852"/>
                      <a:pt x="790230" y="1155167"/>
                      <a:pt x="789087" y="1158110"/>
                    </a:cubicBezTo>
                    <a:cubicBezTo>
                      <a:pt x="789087" y="1158120"/>
                      <a:pt x="789087" y="1158129"/>
                      <a:pt x="789087" y="1158139"/>
                    </a:cubicBezTo>
                    <a:cubicBezTo>
                      <a:pt x="788038" y="1160091"/>
                      <a:pt x="786038" y="1161282"/>
                      <a:pt x="783848" y="1161187"/>
                    </a:cubicBezTo>
                    <a:close/>
                    <a:moveTo>
                      <a:pt x="1048548" y="1146423"/>
                    </a:moveTo>
                    <a:cubicBezTo>
                      <a:pt x="1045404" y="1146433"/>
                      <a:pt x="1042832" y="1143889"/>
                      <a:pt x="1042832" y="1140737"/>
                    </a:cubicBezTo>
                    <a:cubicBezTo>
                      <a:pt x="1042832" y="1138260"/>
                      <a:pt x="1044356" y="1136050"/>
                      <a:pt x="1046738" y="1135279"/>
                    </a:cubicBezTo>
                    <a:cubicBezTo>
                      <a:pt x="1063406" y="1129659"/>
                      <a:pt x="1080075" y="1123087"/>
                      <a:pt x="1096553" y="1116229"/>
                    </a:cubicBezTo>
                    <a:cubicBezTo>
                      <a:pt x="1099411" y="1114962"/>
                      <a:pt x="1102840" y="1116286"/>
                      <a:pt x="1104078" y="1119182"/>
                    </a:cubicBezTo>
                    <a:cubicBezTo>
                      <a:pt x="1105317" y="1122077"/>
                      <a:pt x="1103983" y="1125439"/>
                      <a:pt x="1101126" y="1126706"/>
                    </a:cubicBezTo>
                    <a:cubicBezTo>
                      <a:pt x="1084457" y="1134136"/>
                      <a:pt x="1067312" y="1140708"/>
                      <a:pt x="1050357" y="1146518"/>
                    </a:cubicBezTo>
                    <a:cubicBezTo>
                      <a:pt x="1049786" y="1146509"/>
                      <a:pt x="1049214" y="1146413"/>
                      <a:pt x="1048643" y="1146233"/>
                    </a:cubicBezTo>
                    <a:close/>
                    <a:moveTo>
                      <a:pt x="935676" y="1120134"/>
                    </a:moveTo>
                    <a:lnTo>
                      <a:pt x="934819" y="1120134"/>
                    </a:lnTo>
                    <a:cubicBezTo>
                      <a:pt x="931676" y="1119696"/>
                      <a:pt x="929485" y="1116800"/>
                      <a:pt x="929961" y="1113676"/>
                    </a:cubicBezTo>
                    <a:cubicBezTo>
                      <a:pt x="929961" y="1113667"/>
                      <a:pt x="929961" y="1113667"/>
                      <a:pt x="929961" y="1113657"/>
                    </a:cubicBezTo>
                    <a:cubicBezTo>
                      <a:pt x="931581" y="1103294"/>
                      <a:pt x="932438" y="1092816"/>
                      <a:pt x="932438" y="1082320"/>
                    </a:cubicBezTo>
                    <a:cubicBezTo>
                      <a:pt x="932438" y="1075290"/>
                      <a:pt x="932057" y="1068261"/>
                      <a:pt x="931295" y="1061269"/>
                    </a:cubicBezTo>
                    <a:cubicBezTo>
                      <a:pt x="930913" y="1058193"/>
                      <a:pt x="933105" y="1055383"/>
                      <a:pt x="936152" y="1055002"/>
                    </a:cubicBezTo>
                    <a:cubicBezTo>
                      <a:pt x="936248" y="1054993"/>
                      <a:pt x="936248" y="1054983"/>
                      <a:pt x="936343" y="1054983"/>
                    </a:cubicBezTo>
                    <a:cubicBezTo>
                      <a:pt x="939486" y="1054697"/>
                      <a:pt x="942249" y="1056936"/>
                      <a:pt x="942630" y="1060031"/>
                    </a:cubicBezTo>
                    <a:cubicBezTo>
                      <a:pt x="944630" y="1078453"/>
                      <a:pt x="944153" y="1097064"/>
                      <a:pt x="941296" y="1115371"/>
                    </a:cubicBezTo>
                    <a:cubicBezTo>
                      <a:pt x="940724" y="1117981"/>
                      <a:pt x="938438" y="1119877"/>
                      <a:pt x="935771" y="1119943"/>
                    </a:cubicBezTo>
                    <a:close/>
                    <a:moveTo>
                      <a:pt x="1147322" y="1102989"/>
                    </a:moveTo>
                    <a:cubicBezTo>
                      <a:pt x="1144178" y="1102941"/>
                      <a:pt x="1141607" y="1100341"/>
                      <a:pt x="1141702" y="1097188"/>
                    </a:cubicBezTo>
                    <a:cubicBezTo>
                      <a:pt x="1141702" y="1095178"/>
                      <a:pt x="1142844" y="1093321"/>
                      <a:pt x="1144559" y="1092321"/>
                    </a:cubicBezTo>
                    <a:cubicBezTo>
                      <a:pt x="1159990" y="1083844"/>
                      <a:pt x="1175516" y="1074604"/>
                      <a:pt x="1190469" y="1064794"/>
                    </a:cubicBezTo>
                    <a:cubicBezTo>
                      <a:pt x="1193232" y="1063203"/>
                      <a:pt x="1196661" y="1064127"/>
                      <a:pt x="1198281" y="1066851"/>
                    </a:cubicBezTo>
                    <a:cubicBezTo>
                      <a:pt x="1199710" y="1069366"/>
                      <a:pt x="1199138" y="1072585"/>
                      <a:pt x="1196756" y="1074319"/>
                    </a:cubicBezTo>
                    <a:cubicBezTo>
                      <a:pt x="1181517" y="1083844"/>
                      <a:pt x="1165800" y="1093369"/>
                      <a:pt x="1149988" y="1102227"/>
                    </a:cubicBezTo>
                    <a:cubicBezTo>
                      <a:pt x="1149227" y="1102789"/>
                      <a:pt x="1148370" y="1103151"/>
                      <a:pt x="1147417" y="1103275"/>
                    </a:cubicBezTo>
                    <a:close/>
                    <a:moveTo>
                      <a:pt x="703457" y="1092797"/>
                    </a:moveTo>
                    <a:cubicBezTo>
                      <a:pt x="701361" y="1092797"/>
                      <a:pt x="699361" y="1091626"/>
                      <a:pt x="698409" y="1089749"/>
                    </a:cubicBezTo>
                    <a:cubicBezTo>
                      <a:pt x="689170" y="1073195"/>
                      <a:pt x="683931" y="1054754"/>
                      <a:pt x="682978" y="1035838"/>
                    </a:cubicBezTo>
                    <a:cubicBezTo>
                      <a:pt x="682788" y="1032685"/>
                      <a:pt x="685264" y="1029999"/>
                      <a:pt x="688407" y="1029837"/>
                    </a:cubicBezTo>
                    <a:cubicBezTo>
                      <a:pt x="688407" y="1029837"/>
                      <a:pt x="688407" y="1029837"/>
                      <a:pt x="688407" y="1029837"/>
                    </a:cubicBezTo>
                    <a:cubicBezTo>
                      <a:pt x="691551" y="1029780"/>
                      <a:pt x="694217" y="1032209"/>
                      <a:pt x="694408" y="1035361"/>
                    </a:cubicBezTo>
                    <a:cubicBezTo>
                      <a:pt x="695265" y="1052535"/>
                      <a:pt x="700027" y="1069290"/>
                      <a:pt x="708409" y="1084320"/>
                    </a:cubicBezTo>
                    <a:cubicBezTo>
                      <a:pt x="709838" y="1087168"/>
                      <a:pt x="708791" y="1090673"/>
                      <a:pt x="705933" y="1092150"/>
                    </a:cubicBezTo>
                    <a:cubicBezTo>
                      <a:pt x="705171" y="1092550"/>
                      <a:pt x="704314" y="1092769"/>
                      <a:pt x="703457" y="1092797"/>
                    </a:cubicBezTo>
                    <a:close/>
                    <a:moveTo>
                      <a:pt x="1237714" y="1044125"/>
                    </a:moveTo>
                    <a:cubicBezTo>
                      <a:pt x="1235904" y="1044115"/>
                      <a:pt x="1234285" y="1043315"/>
                      <a:pt x="1233142" y="1041934"/>
                    </a:cubicBezTo>
                    <a:cubicBezTo>
                      <a:pt x="1231237" y="1039486"/>
                      <a:pt x="1231713" y="1035952"/>
                      <a:pt x="1234095" y="1034047"/>
                    </a:cubicBezTo>
                    <a:cubicBezTo>
                      <a:pt x="1234190" y="1034009"/>
                      <a:pt x="1234190" y="1033971"/>
                      <a:pt x="1234285" y="1033933"/>
                    </a:cubicBezTo>
                    <a:cubicBezTo>
                      <a:pt x="1248287" y="1023169"/>
                      <a:pt x="1262193" y="1011644"/>
                      <a:pt x="1275624" y="999833"/>
                    </a:cubicBezTo>
                    <a:cubicBezTo>
                      <a:pt x="1277814" y="997604"/>
                      <a:pt x="1281434" y="997604"/>
                      <a:pt x="1283720" y="999843"/>
                    </a:cubicBezTo>
                    <a:cubicBezTo>
                      <a:pt x="1285910" y="1002072"/>
                      <a:pt x="1285910" y="1005691"/>
                      <a:pt x="1283720" y="1007920"/>
                    </a:cubicBezTo>
                    <a:cubicBezTo>
                      <a:pt x="1283529" y="1008091"/>
                      <a:pt x="1283338" y="1008253"/>
                      <a:pt x="1283149" y="1008406"/>
                    </a:cubicBezTo>
                    <a:cubicBezTo>
                      <a:pt x="1269623" y="1020407"/>
                      <a:pt x="1255431" y="1032028"/>
                      <a:pt x="1241143" y="1042982"/>
                    </a:cubicBezTo>
                    <a:cubicBezTo>
                      <a:pt x="1240191" y="1043648"/>
                      <a:pt x="1238953" y="1043982"/>
                      <a:pt x="1237810" y="1043934"/>
                    </a:cubicBezTo>
                    <a:close/>
                    <a:moveTo>
                      <a:pt x="922913" y="1014311"/>
                    </a:moveTo>
                    <a:cubicBezTo>
                      <a:pt x="920722" y="1014311"/>
                      <a:pt x="918627" y="1013006"/>
                      <a:pt x="917770" y="1010977"/>
                    </a:cubicBezTo>
                    <a:cubicBezTo>
                      <a:pt x="911006" y="996166"/>
                      <a:pt x="901672" y="982660"/>
                      <a:pt x="890242" y="971068"/>
                    </a:cubicBezTo>
                    <a:lnTo>
                      <a:pt x="888051" y="968877"/>
                    </a:lnTo>
                    <a:cubicBezTo>
                      <a:pt x="885765" y="966696"/>
                      <a:pt x="885669" y="963067"/>
                      <a:pt x="887861" y="960781"/>
                    </a:cubicBezTo>
                    <a:cubicBezTo>
                      <a:pt x="890052" y="958495"/>
                      <a:pt x="893671" y="958409"/>
                      <a:pt x="895957" y="960590"/>
                    </a:cubicBezTo>
                    <a:lnTo>
                      <a:pt x="898434" y="962971"/>
                    </a:lnTo>
                    <a:cubicBezTo>
                      <a:pt x="910816" y="975526"/>
                      <a:pt x="920913" y="990203"/>
                      <a:pt x="928152" y="1006310"/>
                    </a:cubicBezTo>
                    <a:cubicBezTo>
                      <a:pt x="929390" y="1009177"/>
                      <a:pt x="928152" y="1012540"/>
                      <a:pt x="925294" y="1013835"/>
                    </a:cubicBezTo>
                    <a:cubicBezTo>
                      <a:pt x="924532" y="1014102"/>
                      <a:pt x="923769" y="1014206"/>
                      <a:pt x="923008" y="1014121"/>
                    </a:cubicBezTo>
                    <a:close/>
                    <a:moveTo>
                      <a:pt x="701361" y="989642"/>
                    </a:moveTo>
                    <a:cubicBezTo>
                      <a:pt x="700313" y="989622"/>
                      <a:pt x="699266" y="989327"/>
                      <a:pt x="698409" y="988784"/>
                    </a:cubicBezTo>
                    <a:cubicBezTo>
                      <a:pt x="695741" y="987146"/>
                      <a:pt x="694885" y="983660"/>
                      <a:pt x="696503" y="980974"/>
                    </a:cubicBezTo>
                    <a:cubicBezTo>
                      <a:pt x="706600" y="964753"/>
                      <a:pt x="720888" y="951589"/>
                      <a:pt x="737938" y="942874"/>
                    </a:cubicBezTo>
                    <a:cubicBezTo>
                      <a:pt x="740795" y="941521"/>
                      <a:pt x="744223" y="942740"/>
                      <a:pt x="745557" y="945598"/>
                    </a:cubicBezTo>
                    <a:cubicBezTo>
                      <a:pt x="746795" y="948274"/>
                      <a:pt x="745843" y="951475"/>
                      <a:pt x="743271" y="952970"/>
                    </a:cubicBezTo>
                    <a:cubicBezTo>
                      <a:pt x="728127" y="960790"/>
                      <a:pt x="715364" y="972573"/>
                      <a:pt x="706314" y="987070"/>
                    </a:cubicBezTo>
                    <a:cubicBezTo>
                      <a:pt x="705171" y="988613"/>
                      <a:pt x="703362" y="989508"/>
                      <a:pt x="701456" y="989451"/>
                    </a:cubicBezTo>
                    <a:close/>
                    <a:moveTo>
                      <a:pt x="1318581" y="972592"/>
                    </a:moveTo>
                    <a:cubicBezTo>
                      <a:pt x="1317057" y="972630"/>
                      <a:pt x="1315628" y="972039"/>
                      <a:pt x="1314580" y="970972"/>
                    </a:cubicBezTo>
                    <a:cubicBezTo>
                      <a:pt x="1312390" y="968744"/>
                      <a:pt x="1312295" y="965124"/>
                      <a:pt x="1314580" y="962886"/>
                    </a:cubicBezTo>
                    <a:cubicBezTo>
                      <a:pt x="1314580" y="962886"/>
                      <a:pt x="1314580" y="962876"/>
                      <a:pt x="1314580" y="962876"/>
                    </a:cubicBezTo>
                    <a:cubicBezTo>
                      <a:pt x="1326963" y="950208"/>
                      <a:pt x="1339156" y="936968"/>
                      <a:pt x="1350871" y="923443"/>
                    </a:cubicBezTo>
                    <a:cubicBezTo>
                      <a:pt x="1352871" y="921052"/>
                      <a:pt x="1356395" y="920719"/>
                      <a:pt x="1358777" y="922700"/>
                    </a:cubicBezTo>
                    <a:cubicBezTo>
                      <a:pt x="1358777" y="922728"/>
                      <a:pt x="1358872" y="922747"/>
                      <a:pt x="1358872" y="922776"/>
                    </a:cubicBezTo>
                    <a:cubicBezTo>
                      <a:pt x="1361253" y="924843"/>
                      <a:pt x="1361539" y="928443"/>
                      <a:pt x="1359538" y="930872"/>
                    </a:cubicBezTo>
                    <a:cubicBezTo>
                      <a:pt x="1347727" y="944588"/>
                      <a:pt x="1335346" y="958114"/>
                      <a:pt x="1322677" y="970877"/>
                    </a:cubicBezTo>
                    <a:cubicBezTo>
                      <a:pt x="1321629" y="971906"/>
                      <a:pt x="1320201" y="972449"/>
                      <a:pt x="1318677" y="972401"/>
                    </a:cubicBezTo>
                    <a:close/>
                    <a:moveTo>
                      <a:pt x="845570" y="944017"/>
                    </a:moveTo>
                    <a:lnTo>
                      <a:pt x="843856" y="944017"/>
                    </a:lnTo>
                    <a:cubicBezTo>
                      <a:pt x="831187" y="940254"/>
                      <a:pt x="818042" y="938359"/>
                      <a:pt x="804802" y="938397"/>
                    </a:cubicBezTo>
                    <a:cubicBezTo>
                      <a:pt x="800612" y="938397"/>
                      <a:pt x="796611" y="938397"/>
                      <a:pt x="792611" y="938873"/>
                    </a:cubicBezTo>
                    <a:cubicBezTo>
                      <a:pt x="789467" y="939445"/>
                      <a:pt x="786515" y="937397"/>
                      <a:pt x="785943" y="934292"/>
                    </a:cubicBezTo>
                    <a:cubicBezTo>
                      <a:pt x="785372" y="931187"/>
                      <a:pt x="787467" y="928205"/>
                      <a:pt x="790515" y="927634"/>
                    </a:cubicBezTo>
                    <a:cubicBezTo>
                      <a:pt x="790896" y="927567"/>
                      <a:pt x="791278" y="927529"/>
                      <a:pt x="791658" y="927538"/>
                    </a:cubicBezTo>
                    <a:cubicBezTo>
                      <a:pt x="795945" y="927538"/>
                      <a:pt x="800230" y="926967"/>
                      <a:pt x="804613" y="926967"/>
                    </a:cubicBezTo>
                    <a:lnTo>
                      <a:pt x="804613" y="926967"/>
                    </a:lnTo>
                    <a:cubicBezTo>
                      <a:pt x="818994" y="926910"/>
                      <a:pt x="833282" y="928958"/>
                      <a:pt x="846999" y="933063"/>
                    </a:cubicBezTo>
                    <a:cubicBezTo>
                      <a:pt x="850046" y="933863"/>
                      <a:pt x="851856" y="936987"/>
                      <a:pt x="851095" y="940045"/>
                    </a:cubicBezTo>
                    <a:cubicBezTo>
                      <a:pt x="850427" y="942616"/>
                      <a:pt x="848046" y="944379"/>
                      <a:pt x="845379" y="944302"/>
                    </a:cubicBezTo>
                    <a:close/>
                    <a:moveTo>
                      <a:pt x="1388495" y="890772"/>
                    </a:moveTo>
                    <a:cubicBezTo>
                      <a:pt x="1387256" y="890782"/>
                      <a:pt x="1386018" y="890343"/>
                      <a:pt x="1385066" y="889534"/>
                    </a:cubicBezTo>
                    <a:cubicBezTo>
                      <a:pt x="1382589" y="887762"/>
                      <a:pt x="1382018" y="884314"/>
                      <a:pt x="1383732" y="881828"/>
                    </a:cubicBezTo>
                    <a:cubicBezTo>
                      <a:pt x="1383827" y="881761"/>
                      <a:pt x="1383827" y="881695"/>
                      <a:pt x="1383923" y="881628"/>
                    </a:cubicBezTo>
                    <a:cubicBezTo>
                      <a:pt x="1394591" y="867341"/>
                      <a:pt x="1404973" y="853053"/>
                      <a:pt x="1414688" y="837622"/>
                    </a:cubicBezTo>
                    <a:cubicBezTo>
                      <a:pt x="1416499" y="835041"/>
                      <a:pt x="1419928" y="834327"/>
                      <a:pt x="1422595" y="836003"/>
                    </a:cubicBezTo>
                    <a:cubicBezTo>
                      <a:pt x="1425261" y="837746"/>
                      <a:pt x="1425928" y="841280"/>
                      <a:pt x="1424213" y="843909"/>
                    </a:cubicBezTo>
                    <a:cubicBezTo>
                      <a:pt x="1414688" y="859054"/>
                      <a:pt x="1403925" y="874008"/>
                      <a:pt x="1393066" y="888391"/>
                    </a:cubicBezTo>
                    <a:cubicBezTo>
                      <a:pt x="1392019" y="889658"/>
                      <a:pt x="1390590" y="890448"/>
                      <a:pt x="1388971" y="890582"/>
                    </a:cubicBezTo>
                    <a:close/>
                    <a:moveTo>
                      <a:pt x="1447455" y="800380"/>
                    </a:moveTo>
                    <a:cubicBezTo>
                      <a:pt x="1444216" y="800294"/>
                      <a:pt x="1441739" y="797617"/>
                      <a:pt x="1441834" y="794417"/>
                    </a:cubicBezTo>
                    <a:cubicBezTo>
                      <a:pt x="1441834" y="793503"/>
                      <a:pt x="1442025" y="792607"/>
                      <a:pt x="1442502" y="791807"/>
                    </a:cubicBezTo>
                    <a:cubicBezTo>
                      <a:pt x="1451264" y="776186"/>
                      <a:pt x="1459646" y="760184"/>
                      <a:pt x="1467267" y="744182"/>
                    </a:cubicBezTo>
                    <a:cubicBezTo>
                      <a:pt x="1468600" y="741344"/>
                      <a:pt x="1472029" y="740153"/>
                      <a:pt x="1474887" y="741515"/>
                    </a:cubicBezTo>
                    <a:cubicBezTo>
                      <a:pt x="1477744" y="742820"/>
                      <a:pt x="1478887" y="746154"/>
                      <a:pt x="1477648" y="748973"/>
                    </a:cubicBezTo>
                    <a:cubicBezTo>
                      <a:pt x="1477648" y="749030"/>
                      <a:pt x="1477553" y="749078"/>
                      <a:pt x="1477553" y="749135"/>
                    </a:cubicBezTo>
                    <a:cubicBezTo>
                      <a:pt x="1469838" y="765328"/>
                      <a:pt x="1461361" y="781520"/>
                      <a:pt x="1452502" y="797332"/>
                    </a:cubicBezTo>
                    <a:cubicBezTo>
                      <a:pt x="1451550" y="798989"/>
                      <a:pt x="1449836" y="800065"/>
                      <a:pt x="1447930" y="800189"/>
                    </a:cubicBezTo>
                    <a:close/>
                    <a:moveTo>
                      <a:pt x="1494222" y="703129"/>
                    </a:moveTo>
                    <a:cubicBezTo>
                      <a:pt x="1490984" y="703034"/>
                      <a:pt x="1488507" y="700348"/>
                      <a:pt x="1488602" y="697138"/>
                    </a:cubicBezTo>
                    <a:cubicBezTo>
                      <a:pt x="1488602" y="696481"/>
                      <a:pt x="1488793" y="695833"/>
                      <a:pt x="1488984" y="695224"/>
                    </a:cubicBezTo>
                    <a:cubicBezTo>
                      <a:pt x="1495651" y="678841"/>
                      <a:pt x="1502033" y="661982"/>
                      <a:pt x="1508034" y="645027"/>
                    </a:cubicBezTo>
                    <a:cubicBezTo>
                      <a:pt x="1508986" y="642036"/>
                      <a:pt x="1512224" y="640407"/>
                      <a:pt x="1515273" y="641398"/>
                    </a:cubicBezTo>
                    <a:cubicBezTo>
                      <a:pt x="1515273" y="641408"/>
                      <a:pt x="1515273" y="641408"/>
                      <a:pt x="1515273" y="641408"/>
                    </a:cubicBezTo>
                    <a:cubicBezTo>
                      <a:pt x="1518225" y="642436"/>
                      <a:pt x="1519845" y="645684"/>
                      <a:pt x="1518797" y="648666"/>
                    </a:cubicBezTo>
                    <a:cubicBezTo>
                      <a:pt x="1518797" y="648694"/>
                      <a:pt x="1518797" y="648713"/>
                      <a:pt x="1518797" y="648742"/>
                    </a:cubicBezTo>
                    <a:cubicBezTo>
                      <a:pt x="1512892" y="665887"/>
                      <a:pt x="1506509" y="682936"/>
                      <a:pt x="1499747" y="699510"/>
                    </a:cubicBezTo>
                    <a:cubicBezTo>
                      <a:pt x="1498984" y="701644"/>
                      <a:pt x="1496984" y="703101"/>
                      <a:pt x="1494699" y="703225"/>
                    </a:cubicBezTo>
                    <a:close/>
                    <a:moveTo>
                      <a:pt x="1529465" y="601117"/>
                    </a:moveTo>
                    <a:cubicBezTo>
                      <a:pt x="1528988" y="601212"/>
                      <a:pt x="1528417" y="601212"/>
                      <a:pt x="1527941" y="601117"/>
                    </a:cubicBezTo>
                    <a:cubicBezTo>
                      <a:pt x="1524893" y="600288"/>
                      <a:pt x="1523083" y="597145"/>
                      <a:pt x="1523940" y="594097"/>
                    </a:cubicBezTo>
                    <a:cubicBezTo>
                      <a:pt x="1523940" y="594087"/>
                      <a:pt x="1523940" y="594078"/>
                      <a:pt x="1523940" y="594068"/>
                    </a:cubicBezTo>
                    <a:cubicBezTo>
                      <a:pt x="1528798" y="577114"/>
                      <a:pt x="1533465" y="559683"/>
                      <a:pt x="1537466" y="542062"/>
                    </a:cubicBezTo>
                    <a:cubicBezTo>
                      <a:pt x="1538227" y="538985"/>
                      <a:pt x="1541276" y="537090"/>
                      <a:pt x="1544323" y="537823"/>
                    </a:cubicBezTo>
                    <a:cubicBezTo>
                      <a:pt x="1547467" y="538557"/>
                      <a:pt x="1549372" y="541652"/>
                      <a:pt x="1548610" y="544729"/>
                    </a:cubicBezTo>
                    <a:cubicBezTo>
                      <a:pt x="1544419" y="562445"/>
                      <a:pt x="1539847" y="580162"/>
                      <a:pt x="1534989" y="597211"/>
                    </a:cubicBezTo>
                    <a:cubicBezTo>
                      <a:pt x="1534132" y="599317"/>
                      <a:pt x="1532227" y="600755"/>
                      <a:pt x="1529941" y="600926"/>
                    </a:cubicBezTo>
                    <a:close/>
                    <a:moveTo>
                      <a:pt x="1554039" y="496342"/>
                    </a:moveTo>
                    <a:lnTo>
                      <a:pt x="1552992" y="496342"/>
                    </a:lnTo>
                    <a:cubicBezTo>
                      <a:pt x="1549849" y="495761"/>
                      <a:pt x="1547848" y="492779"/>
                      <a:pt x="1548420" y="489674"/>
                    </a:cubicBezTo>
                    <a:cubicBezTo>
                      <a:pt x="1548420" y="489674"/>
                      <a:pt x="1548420" y="489674"/>
                      <a:pt x="1548420" y="489674"/>
                    </a:cubicBezTo>
                    <a:cubicBezTo>
                      <a:pt x="1551658" y="472339"/>
                      <a:pt x="1554516" y="454432"/>
                      <a:pt x="1556992" y="436620"/>
                    </a:cubicBezTo>
                    <a:cubicBezTo>
                      <a:pt x="1557373" y="433543"/>
                      <a:pt x="1560231" y="431362"/>
                      <a:pt x="1563278" y="431753"/>
                    </a:cubicBezTo>
                    <a:cubicBezTo>
                      <a:pt x="1563278" y="431753"/>
                      <a:pt x="1563373" y="431762"/>
                      <a:pt x="1563373" y="431762"/>
                    </a:cubicBezTo>
                    <a:cubicBezTo>
                      <a:pt x="1566517" y="432162"/>
                      <a:pt x="1568708" y="435010"/>
                      <a:pt x="1568327" y="438144"/>
                    </a:cubicBezTo>
                    <a:cubicBezTo>
                      <a:pt x="1565755" y="456242"/>
                      <a:pt x="1562898" y="474244"/>
                      <a:pt x="1559659" y="491770"/>
                    </a:cubicBezTo>
                    <a:cubicBezTo>
                      <a:pt x="1558992" y="494065"/>
                      <a:pt x="1556897" y="495666"/>
                      <a:pt x="1554516" y="495770"/>
                    </a:cubicBezTo>
                    <a:close/>
                    <a:moveTo>
                      <a:pt x="1568994" y="389376"/>
                    </a:moveTo>
                    <a:lnTo>
                      <a:pt x="1568422" y="389376"/>
                    </a:lnTo>
                    <a:cubicBezTo>
                      <a:pt x="1565279" y="389024"/>
                      <a:pt x="1562993" y="386233"/>
                      <a:pt x="1563278" y="383090"/>
                    </a:cubicBezTo>
                    <a:cubicBezTo>
                      <a:pt x="1564993" y="365659"/>
                      <a:pt x="1566327" y="347561"/>
                      <a:pt x="1567374" y="329464"/>
                    </a:cubicBezTo>
                    <a:cubicBezTo>
                      <a:pt x="1567565" y="326368"/>
                      <a:pt x="1570137" y="323968"/>
                      <a:pt x="1573280" y="324111"/>
                    </a:cubicBezTo>
                    <a:cubicBezTo>
                      <a:pt x="1573280" y="324120"/>
                      <a:pt x="1573375" y="324120"/>
                      <a:pt x="1573471" y="324130"/>
                    </a:cubicBezTo>
                    <a:cubicBezTo>
                      <a:pt x="1576613" y="324282"/>
                      <a:pt x="1578995" y="326911"/>
                      <a:pt x="1578804" y="330016"/>
                    </a:cubicBezTo>
                    <a:cubicBezTo>
                      <a:pt x="1578804" y="330054"/>
                      <a:pt x="1578804" y="330092"/>
                      <a:pt x="1578804" y="330130"/>
                    </a:cubicBezTo>
                    <a:cubicBezTo>
                      <a:pt x="1577756" y="348418"/>
                      <a:pt x="1576327" y="366611"/>
                      <a:pt x="1574613" y="384233"/>
                    </a:cubicBezTo>
                    <a:cubicBezTo>
                      <a:pt x="1574137" y="386776"/>
                      <a:pt x="1572042" y="388681"/>
                      <a:pt x="1569470" y="388900"/>
                    </a:cubicBezTo>
                    <a:close/>
                    <a:moveTo>
                      <a:pt x="1575280" y="281553"/>
                    </a:moveTo>
                    <a:lnTo>
                      <a:pt x="1575280" y="281553"/>
                    </a:lnTo>
                    <a:cubicBezTo>
                      <a:pt x="1572137" y="281505"/>
                      <a:pt x="1569660" y="278943"/>
                      <a:pt x="1569756" y="275838"/>
                    </a:cubicBezTo>
                    <a:cubicBezTo>
                      <a:pt x="1569756" y="275809"/>
                      <a:pt x="1569756" y="275771"/>
                      <a:pt x="1569756" y="275743"/>
                    </a:cubicBezTo>
                    <a:cubicBezTo>
                      <a:pt x="1569756" y="264027"/>
                      <a:pt x="1569756" y="252216"/>
                      <a:pt x="1569756" y="240500"/>
                    </a:cubicBezTo>
                    <a:cubicBezTo>
                      <a:pt x="1569756" y="234309"/>
                      <a:pt x="1569756" y="228118"/>
                      <a:pt x="1569756" y="221926"/>
                    </a:cubicBezTo>
                    <a:cubicBezTo>
                      <a:pt x="1569660" y="218774"/>
                      <a:pt x="1572232" y="216173"/>
                      <a:pt x="1575375" y="216116"/>
                    </a:cubicBezTo>
                    <a:cubicBezTo>
                      <a:pt x="1575375" y="216116"/>
                      <a:pt x="1575375" y="216116"/>
                      <a:pt x="1575375" y="216116"/>
                    </a:cubicBezTo>
                    <a:lnTo>
                      <a:pt x="1575375" y="216116"/>
                    </a:lnTo>
                    <a:cubicBezTo>
                      <a:pt x="1578519" y="216164"/>
                      <a:pt x="1580994" y="218698"/>
                      <a:pt x="1581090" y="221831"/>
                    </a:cubicBezTo>
                    <a:cubicBezTo>
                      <a:pt x="1581090" y="228022"/>
                      <a:pt x="1581090" y="234214"/>
                      <a:pt x="1581090" y="240881"/>
                    </a:cubicBezTo>
                    <a:cubicBezTo>
                      <a:pt x="1581090" y="252692"/>
                      <a:pt x="1581090" y="264503"/>
                      <a:pt x="1581090" y="276409"/>
                    </a:cubicBezTo>
                    <a:cubicBezTo>
                      <a:pt x="1580614" y="278972"/>
                      <a:pt x="1578328" y="280858"/>
                      <a:pt x="1575756" y="280982"/>
                    </a:cubicBezTo>
                    <a:close/>
                    <a:moveTo>
                      <a:pt x="1574041" y="173635"/>
                    </a:moveTo>
                    <a:cubicBezTo>
                      <a:pt x="1570994" y="173587"/>
                      <a:pt x="1568517" y="171158"/>
                      <a:pt x="1568422" y="168110"/>
                    </a:cubicBezTo>
                    <a:cubicBezTo>
                      <a:pt x="1567660" y="150584"/>
                      <a:pt x="1566613" y="132487"/>
                      <a:pt x="1565279" y="114389"/>
                    </a:cubicBezTo>
                    <a:cubicBezTo>
                      <a:pt x="1565088" y="111236"/>
                      <a:pt x="1567470" y="108503"/>
                      <a:pt x="1570613" y="108293"/>
                    </a:cubicBezTo>
                    <a:cubicBezTo>
                      <a:pt x="1573757" y="108084"/>
                      <a:pt x="1576518" y="110475"/>
                      <a:pt x="1576709" y="113627"/>
                    </a:cubicBezTo>
                    <a:cubicBezTo>
                      <a:pt x="1578042" y="131820"/>
                      <a:pt x="1579090" y="150013"/>
                      <a:pt x="1579757" y="167634"/>
                    </a:cubicBezTo>
                    <a:cubicBezTo>
                      <a:pt x="1579947" y="170787"/>
                      <a:pt x="1577470" y="173473"/>
                      <a:pt x="1574327" y="173635"/>
                    </a:cubicBezTo>
                    <a:cubicBezTo>
                      <a:pt x="1574327" y="173635"/>
                      <a:pt x="1574327" y="173635"/>
                      <a:pt x="1574327" y="173635"/>
                    </a:cubicBezTo>
                    <a:close/>
                    <a:moveTo>
                      <a:pt x="1567279" y="65050"/>
                    </a:moveTo>
                    <a:cubicBezTo>
                      <a:pt x="1564326" y="65012"/>
                      <a:pt x="1561944" y="62802"/>
                      <a:pt x="1561660" y="59906"/>
                    </a:cubicBezTo>
                    <a:cubicBezTo>
                      <a:pt x="1559849" y="42190"/>
                      <a:pt x="1557849" y="24187"/>
                      <a:pt x="1555659" y="6376"/>
                    </a:cubicBezTo>
                    <a:cubicBezTo>
                      <a:pt x="1555182" y="3261"/>
                      <a:pt x="1557277" y="327"/>
                      <a:pt x="1560421" y="-159"/>
                    </a:cubicBezTo>
                    <a:cubicBezTo>
                      <a:pt x="1563564" y="-654"/>
                      <a:pt x="1566422" y="1480"/>
                      <a:pt x="1566993" y="4595"/>
                    </a:cubicBezTo>
                    <a:cubicBezTo>
                      <a:pt x="1566993" y="4709"/>
                      <a:pt x="1566993" y="4833"/>
                      <a:pt x="1566993" y="4947"/>
                    </a:cubicBezTo>
                    <a:cubicBezTo>
                      <a:pt x="1569184" y="22854"/>
                      <a:pt x="1571280" y="40951"/>
                      <a:pt x="1572994" y="58763"/>
                    </a:cubicBezTo>
                    <a:cubicBezTo>
                      <a:pt x="1573280" y="61907"/>
                      <a:pt x="1570994" y="64697"/>
                      <a:pt x="1567851" y="650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18"/>
          <p:cNvGrpSpPr/>
          <p:nvPr/>
        </p:nvGrpSpPr>
        <p:grpSpPr>
          <a:xfrm>
            <a:off x="1813578" y="3064287"/>
            <a:ext cx="6903990" cy="1783888"/>
            <a:chOff x="1813578" y="3064287"/>
            <a:chExt cx="6903990" cy="1783888"/>
          </a:xfrm>
        </p:grpSpPr>
        <p:sp>
          <p:nvSpPr>
            <p:cNvPr id="274" name="Google Shape;274;p18"/>
            <p:cNvSpPr/>
            <p:nvPr/>
          </p:nvSpPr>
          <p:spPr>
            <a:xfrm>
              <a:off x="7352462" y="47365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rot="5400000">
              <a:off x="8626898" y="30612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rot="5400000">
              <a:off x="8684621" y="41944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 rot="5400000">
              <a:off x="1814886" y="46528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3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9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1"/>
          </p:nvPr>
        </p:nvSpPr>
        <p:spPr>
          <a:xfrm>
            <a:off x="1023450" y="1246800"/>
            <a:ext cx="70971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-414785" y="-149716"/>
            <a:ext cx="9739132" cy="5424591"/>
            <a:chOff x="-414785" y="-149716"/>
            <a:chExt cx="9739132" cy="5424591"/>
          </a:xfrm>
        </p:grpSpPr>
        <p:sp>
          <p:nvSpPr>
            <p:cNvPr id="283" name="Google Shape;283;p19"/>
            <p:cNvSpPr/>
            <p:nvPr/>
          </p:nvSpPr>
          <p:spPr>
            <a:xfrm rot="-318674">
              <a:off x="-349410" y="-79746"/>
              <a:ext cx="1580716" cy="1485830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 rot="-5167725" flipH="1">
              <a:off x="8322067" y="4282734"/>
              <a:ext cx="1110978" cy="82044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9"/>
          <p:cNvGrpSpPr/>
          <p:nvPr/>
        </p:nvGrpSpPr>
        <p:grpSpPr>
          <a:xfrm>
            <a:off x="7445957" y="4079790"/>
            <a:ext cx="674581" cy="685836"/>
            <a:chOff x="6137172" y="-1843083"/>
            <a:chExt cx="763187" cy="775833"/>
          </a:xfrm>
        </p:grpSpPr>
        <p:sp>
          <p:nvSpPr>
            <p:cNvPr id="286" name="Google Shape;286;p19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518729" y="4292077"/>
            <a:ext cx="389000" cy="456343"/>
            <a:chOff x="7772529" y="1017714"/>
            <a:chExt cx="389000" cy="456343"/>
          </a:xfrm>
        </p:grpSpPr>
        <p:sp>
          <p:nvSpPr>
            <p:cNvPr id="291" name="Google Shape;291;p19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191806" y="2159078"/>
            <a:ext cx="8802924" cy="2621138"/>
            <a:chOff x="191805" y="2159078"/>
            <a:chExt cx="8802924" cy="2621138"/>
          </a:xfrm>
        </p:grpSpPr>
        <p:sp>
          <p:nvSpPr>
            <p:cNvPr id="295" name="Google Shape;295;p19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 rot="5400000">
              <a:off x="194860" y="40297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 rot="5400000">
              <a:off x="1297985" y="47471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 rot="5400000">
              <a:off x="8936798" y="31471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 rot="5400000">
              <a:off x="8861661" y="21976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8430787" y="37364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 rot="5400000">
              <a:off x="344960" y="37617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0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1"/>
          </p:nvPr>
        </p:nvSpPr>
        <p:spPr>
          <a:xfrm>
            <a:off x="2177795" y="2169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2"/>
          </p:nvPr>
        </p:nvSpPr>
        <p:spPr>
          <a:xfrm>
            <a:off x="5510489" y="2169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3"/>
          </p:nvPr>
        </p:nvSpPr>
        <p:spPr>
          <a:xfrm>
            <a:off x="2177795" y="3662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4"/>
          </p:nvPr>
        </p:nvSpPr>
        <p:spPr>
          <a:xfrm>
            <a:off x="5510489" y="3662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5" hasCustomPrompt="1"/>
          </p:nvPr>
        </p:nvSpPr>
        <p:spPr>
          <a:xfrm>
            <a:off x="1336289" y="13793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 idx="6" hasCustomPrompt="1"/>
          </p:nvPr>
        </p:nvSpPr>
        <p:spPr>
          <a:xfrm>
            <a:off x="1328011" y="28670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20"/>
          <p:cNvSpPr txBox="1">
            <a:spLocks noGrp="1"/>
          </p:cNvSpPr>
          <p:nvPr>
            <p:ph type="title" idx="7" hasCustomPrompt="1"/>
          </p:nvPr>
        </p:nvSpPr>
        <p:spPr>
          <a:xfrm>
            <a:off x="4669102" y="13793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20"/>
          <p:cNvSpPr txBox="1">
            <a:spLocks noGrp="1"/>
          </p:cNvSpPr>
          <p:nvPr>
            <p:ph type="title" idx="8" hasCustomPrompt="1"/>
          </p:nvPr>
        </p:nvSpPr>
        <p:spPr>
          <a:xfrm>
            <a:off x="4669102" y="28670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9"/>
          </p:nvPr>
        </p:nvSpPr>
        <p:spPr>
          <a:xfrm>
            <a:off x="2177795" y="1379325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3"/>
          </p:nvPr>
        </p:nvSpPr>
        <p:spPr>
          <a:xfrm>
            <a:off x="5511097" y="1379325"/>
            <a:ext cx="2304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14"/>
          </p:nvPr>
        </p:nvSpPr>
        <p:spPr>
          <a:xfrm>
            <a:off x="2177795" y="2867025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15"/>
          </p:nvPr>
        </p:nvSpPr>
        <p:spPr>
          <a:xfrm>
            <a:off x="5511097" y="2867025"/>
            <a:ext cx="2304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7" name="Google Shape;317;p20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18" name="Google Shape;318;p20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21" name="Google Shape;321;p20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41" name="Google Shape;341;p20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0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46" name="Google Shape;346;p20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673100" y="2670675"/>
            <a:ext cx="57978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225" y="1476498"/>
            <a:ext cx="1268400" cy="106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673100" y="3398175"/>
            <a:ext cx="57978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1312" y="2159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8687873" y="2612732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8567273" y="1443385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/>
          <p:nvPr/>
        </p:nvSpPr>
        <p:spPr>
          <a:xfrm rot="5400000">
            <a:off x="696646" y="339837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1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u="sng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355" name="Google Shape;355;p21"/>
          <p:cNvGrpSpPr/>
          <p:nvPr/>
        </p:nvGrpSpPr>
        <p:grpSpPr>
          <a:xfrm>
            <a:off x="-475677" y="-482035"/>
            <a:ext cx="10325296" cy="6110647"/>
            <a:chOff x="-475677" y="-482035"/>
            <a:chExt cx="10325296" cy="6110647"/>
          </a:xfrm>
        </p:grpSpPr>
        <p:sp>
          <p:nvSpPr>
            <p:cNvPr id="356" name="Google Shape;356;p21"/>
            <p:cNvSpPr/>
            <p:nvPr/>
          </p:nvSpPr>
          <p:spPr>
            <a:xfrm rot="-6304748">
              <a:off x="8243520" y="-12416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-405102">
              <a:off x="-393804" y="-394255"/>
              <a:ext cx="1580939" cy="1486039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 rot="9707491">
              <a:off x="8074939" y="3931678"/>
              <a:ext cx="1581963" cy="148700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21"/>
          <p:cNvGrpSpPr/>
          <p:nvPr/>
        </p:nvGrpSpPr>
        <p:grpSpPr>
          <a:xfrm>
            <a:off x="232318" y="1949517"/>
            <a:ext cx="8728736" cy="1857373"/>
            <a:chOff x="232318" y="1949518"/>
            <a:chExt cx="8728736" cy="1857373"/>
          </a:xfrm>
        </p:grpSpPr>
        <p:sp>
          <p:nvSpPr>
            <p:cNvPr id="360" name="Google Shape;360;p21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 rot="5400000">
              <a:off x="8372983" y="3783244"/>
              <a:ext cx="23946" cy="23346"/>
            </a:xfrm>
            <a:custGeom>
              <a:avLst/>
              <a:gdLst/>
              <a:ahLst/>
              <a:cxnLst/>
              <a:rect l="l" t="t" r="r" b="b"/>
              <a:pathLst>
                <a:path w="23946" h="23346" extrusionOk="0">
                  <a:moveTo>
                    <a:pt x="9654" y="23220"/>
                  </a:moveTo>
                  <a:cubicBezTo>
                    <a:pt x="13559" y="23182"/>
                    <a:pt x="17283" y="21611"/>
                    <a:pt x="20036" y="18839"/>
                  </a:cubicBezTo>
                  <a:cubicBezTo>
                    <a:pt x="21846" y="17153"/>
                    <a:pt x="23103" y="14962"/>
                    <a:pt x="23656" y="12552"/>
                  </a:cubicBezTo>
                  <a:cubicBezTo>
                    <a:pt x="24504" y="7533"/>
                    <a:pt x="21722" y="2608"/>
                    <a:pt x="16989" y="742"/>
                  </a:cubicBezTo>
                  <a:cubicBezTo>
                    <a:pt x="320" y="-5355"/>
                    <a:pt x="-7872" y="22649"/>
                    <a:pt x="9654" y="2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68" name="Google Shape;368;p2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2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71" name="Google Shape;371;p22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91" name="Google Shape;391;p22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96" name="Google Shape;396;p22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02" name="Google Shape;402;p23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403" name="Google Shape;403;p23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406" name="Google Shape;406;p23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415" name="Google Shape;415;p23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34" name="Google Shape;34;p4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171500" y="454135"/>
            <a:ext cx="8796105" cy="4354853"/>
            <a:chOff x="171500" y="454135"/>
            <a:chExt cx="8796105" cy="4354853"/>
          </a:xfrm>
        </p:grpSpPr>
        <p:sp>
          <p:nvSpPr>
            <p:cNvPr id="37" name="Google Shape;37;p4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404425" y="196367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1975" y="196367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404425" y="2329474"/>
            <a:ext cx="2907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1975" y="2329474"/>
            <a:ext cx="2907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-121039" y="4489908"/>
            <a:ext cx="692065" cy="1036880"/>
          </a:xfrm>
          <a:custGeom>
            <a:avLst/>
            <a:gdLst/>
            <a:ahLst/>
            <a:cxnLst/>
            <a:rect l="l" t="t" r="r" b="b"/>
            <a:pathLst>
              <a:path w="692065" h="1036880" extrusionOk="0">
                <a:moveTo>
                  <a:pt x="622450" y="1036649"/>
                </a:moveTo>
                <a:cubicBezTo>
                  <a:pt x="621497" y="1036669"/>
                  <a:pt x="620640" y="1036440"/>
                  <a:pt x="619783" y="1035983"/>
                </a:cubicBezTo>
                <a:cubicBezTo>
                  <a:pt x="617020" y="1034573"/>
                  <a:pt x="615877" y="1031192"/>
                  <a:pt x="617306" y="1028429"/>
                </a:cubicBezTo>
                <a:cubicBezTo>
                  <a:pt x="617306" y="1028372"/>
                  <a:pt x="617402" y="1028324"/>
                  <a:pt x="617402" y="1028267"/>
                </a:cubicBezTo>
                <a:cubicBezTo>
                  <a:pt x="625688" y="1012361"/>
                  <a:pt x="633403" y="996168"/>
                  <a:pt x="640166" y="979975"/>
                </a:cubicBezTo>
                <a:cubicBezTo>
                  <a:pt x="641309" y="977061"/>
                  <a:pt x="644643" y="975651"/>
                  <a:pt x="647596" y="976833"/>
                </a:cubicBezTo>
                <a:cubicBezTo>
                  <a:pt x="650548" y="978061"/>
                  <a:pt x="651882" y="981414"/>
                  <a:pt x="650739" y="984357"/>
                </a:cubicBezTo>
                <a:cubicBezTo>
                  <a:pt x="643786" y="1000835"/>
                  <a:pt x="635975" y="1017409"/>
                  <a:pt x="627497" y="1033601"/>
                </a:cubicBezTo>
                <a:cubicBezTo>
                  <a:pt x="626450" y="1035459"/>
                  <a:pt x="624545" y="1036630"/>
                  <a:pt x="622450" y="1036649"/>
                </a:cubicBezTo>
                <a:close/>
                <a:moveTo>
                  <a:pt x="663788" y="937113"/>
                </a:moveTo>
                <a:lnTo>
                  <a:pt x="662073" y="937113"/>
                </a:lnTo>
                <a:cubicBezTo>
                  <a:pt x="659121" y="936161"/>
                  <a:pt x="657406" y="932970"/>
                  <a:pt x="658358" y="929969"/>
                </a:cubicBezTo>
                <a:cubicBezTo>
                  <a:pt x="663598" y="912929"/>
                  <a:pt x="667883" y="895641"/>
                  <a:pt x="671313" y="878153"/>
                </a:cubicBezTo>
                <a:cubicBezTo>
                  <a:pt x="672266" y="875143"/>
                  <a:pt x="675504" y="873477"/>
                  <a:pt x="678457" y="874429"/>
                </a:cubicBezTo>
                <a:cubicBezTo>
                  <a:pt x="681028" y="875239"/>
                  <a:pt x="682648" y="877687"/>
                  <a:pt x="682457" y="880344"/>
                </a:cubicBezTo>
                <a:cubicBezTo>
                  <a:pt x="679028" y="898232"/>
                  <a:pt x="674647" y="915910"/>
                  <a:pt x="669217" y="933303"/>
                </a:cubicBezTo>
                <a:cubicBezTo>
                  <a:pt x="668360" y="935599"/>
                  <a:pt x="666265" y="937132"/>
                  <a:pt x="663788" y="937113"/>
                </a:cubicBezTo>
                <a:close/>
                <a:moveTo>
                  <a:pt x="684077" y="831195"/>
                </a:moveTo>
                <a:lnTo>
                  <a:pt x="684077" y="831195"/>
                </a:lnTo>
                <a:cubicBezTo>
                  <a:pt x="680934" y="830995"/>
                  <a:pt x="678552" y="828271"/>
                  <a:pt x="678742" y="825128"/>
                </a:cubicBezTo>
                <a:cubicBezTo>
                  <a:pt x="678742" y="825118"/>
                  <a:pt x="678742" y="825109"/>
                  <a:pt x="678742" y="825099"/>
                </a:cubicBezTo>
                <a:cubicBezTo>
                  <a:pt x="679505" y="814717"/>
                  <a:pt x="679885" y="804144"/>
                  <a:pt x="679885" y="793857"/>
                </a:cubicBezTo>
                <a:cubicBezTo>
                  <a:pt x="679885" y="786551"/>
                  <a:pt x="679695" y="779217"/>
                  <a:pt x="679314" y="771854"/>
                </a:cubicBezTo>
                <a:cubicBezTo>
                  <a:pt x="679123" y="768702"/>
                  <a:pt x="681600" y="766015"/>
                  <a:pt x="684743" y="765854"/>
                </a:cubicBezTo>
                <a:cubicBezTo>
                  <a:pt x="684743" y="765854"/>
                  <a:pt x="684743" y="765854"/>
                  <a:pt x="684743" y="765854"/>
                </a:cubicBezTo>
                <a:cubicBezTo>
                  <a:pt x="687887" y="765644"/>
                  <a:pt x="690553" y="767978"/>
                  <a:pt x="690744" y="771073"/>
                </a:cubicBezTo>
                <a:cubicBezTo>
                  <a:pt x="690744" y="771111"/>
                  <a:pt x="690744" y="771149"/>
                  <a:pt x="690744" y="771188"/>
                </a:cubicBezTo>
                <a:cubicBezTo>
                  <a:pt x="690744" y="778808"/>
                  <a:pt x="691316" y="786333"/>
                  <a:pt x="691316" y="793857"/>
                </a:cubicBezTo>
                <a:cubicBezTo>
                  <a:pt x="691316" y="804430"/>
                  <a:pt x="691316" y="815288"/>
                  <a:pt x="690173" y="825956"/>
                </a:cubicBezTo>
                <a:cubicBezTo>
                  <a:pt x="689887" y="829052"/>
                  <a:pt x="687219" y="831367"/>
                  <a:pt x="684077" y="831195"/>
                </a:cubicBezTo>
                <a:close/>
                <a:moveTo>
                  <a:pt x="677980" y="723753"/>
                </a:moveTo>
                <a:cubicBezTo>
                  <a:pt x="675313" y="723725"/>
                  <a:pt x="672932" y="721829"/>
                  <a:pt x="672361" y="719181"/>
                </a:cubicBezTo>
                <a:cubicBezTo>
                  <a:pt x="668837" y="701788"/>
                  <a:pt x="664074" y="684663"/>
                  <a:pt x="658169" y="667936"/>
                </a:cubicBezTo>
                <a:cubicBezTo>
                  <a:pt x="657121" y="664965"/>
                  <a:pt x="658644" y="661698"/>
                  <a:pt x="661598" y="660631"/>
                </a:cubicBezTo>
                <a:cubicBezTo>
                  <a:pt x="661598" y="660622"/>
                  <a:pt x="661693" y="660612"/>
                  <a:pt x="661693" y="660603"/>
                </a:cubicBezTo>
                <a:cubicBezTo>
                  <a:pt x="664645" y="659555"/>
                  <a:pt x="667789" y="661069"/>
                  <a:pt x="668837" y="663984"/>
                </a:cubicBezTo>
                <a:cubicBezTo>
                  <a:pt x="668932" y="664031"/>
                  <a:pt x="668932" y="664079"/>
                  <a:pt x="668932" y="664127"/>
                </a:cubicBezTo>
                <a:cubicBezTo>
                  <a:pt x="675122" y="681329"/>
                  <a:pt x="679980" y="698969"/>
                  <a:pt x="683505" y="716895"/>
                </a:cubicBezTo>
                <a:cubicBezTo>
                  <a:pt x="684172" y="719934"/>
                  <a:pt x="682171" y="722915"/>
                  <a:pt x="679123" y="723553"/>
                </a:cubicBezTo>
                <a:cubicBezTo>
                  <a:pt x="679123" y="723553"/>
                  <a:pt x="679123" y="723563"/>
                  <a:pt x="679123" y="723563"/>
                </a:cubicBezTo>
                <a:close/>
                <a:moveTo>
                  <a:pt x="641785" y="622407"/>
                </a:moveTo>
                <a:cubicBezTo>
                  <a:pt x="639690" y="622388"/>
                  <a:pt x="637785" y="621217"/>
                  <a:pt x="636738" y="619359"/>
                </a:cubicBezTo>
                <a:cubicBezTo>
                  <a:pt x="628451" y="603719"/>
                  <a:pt x="618926" y="588774"/>
                  <a:pt x="608163" y="574687"/>
                </a:cubicBezTo>
                <a:cubicBezTo>
                  <a:pt x="606352" y="572077"/>
                  <a:pt x="607020" y="568524"/>
                  <a:pt x="609686" y="566743"/>
                </a:cubicBezTo>
                <a:cubicBezTo>
                  <a:pt x="612067" y="565105"/>
                  <a:pt x="615306" y="565533"/>
                  <a:pt x="617211" y="567734"/>
                </a:cubicBezTo>
                <a:cubicBezTo>
                  <a:pt x="628260" y="582335"/>
                  <a:pt x="638165" y="597776"/>
                  <a:pt x="646834" y="613930"/>
                </a:cubicBezTo>
                <a:cubicBezTo>
                  <a:pt x="648358" y="616702"/>
                  <a:pt x="647310" y="620169"/>
                  <a:pt x="644548" y="621683"/>
                </a:cubicBezTo>
                <a:cubicBezTo>
                  <a:pt x="644548" y="621703"/>
                  <a:pt x="644452" y="621721"/>
                  <a:pt x="644452" y="621740"/>
                </a:cubicBezTo>
                <a:cubicBezTo>
                  <a:pt x="643595" y="622150"/>
                  <a:pt x="642738" y="622379"/>
                  <a:pt x="641785" y="622407"/>
                </a:cubicBezTo>
                <a:close/>
                <a:moveTo>
                  <a:pt x="576539" y="536682"/>
                </a:moveTo>
                <a:cubicBezTo>
                  <a:pt x="575110" y="536654"/>
                  <a:pt x="573682" y="536111"/>
                  <a:pt x="572633" y="535158"/>
                </a:cubicBezTo>
                <a:cubicBezTo>
                  <a:pt x="559680" y="523109"/>
                  <a:pt x="545678" y="512327"/>
                  <a:pt x="530724" y="502964"/>
                </a:cubicBezTo>
                <a:cubicBezTo>
                  <a:pt x="528343" y="500897"/>
                  <a:pt x="528057" y="497287"/>
                  <a:pt x="530152" y="494906"/>
                </a:cubicBezTo>
                <a:cubicBezTo>
                  <a:pt x="531772" y="493001"/>
                  <a:pt x="534533" y="492401"/>
                  <a:pt x="536820" y="493439"/>
                </a:cubicBezTo>
                <a:cubicBezTo>
                  <a:pt x="552346" y="503221"/>
                  <a:pt x="567014" y="514441"/>
                  <a:pt x="580445" y="526966"/>
                </a:cubicBezTo>
                <a:cubicBezTo>
                  <a:pt x="582635" y="529224"/>
                  <a:pt x="582635" y="532806"/>
                  <a:pt x="580445" y="535063"/>
                </a:cubicBezTo>
                <a:cubicBezTo>
                  <a:pt x="579397" y="536168"/>
                  <a:pt x="578063" y="536844"/>
                  <a:pt x="576539" y="536968"/>
                </a:cubicBezTo>
                <a:close/>
                <a:moveTo>
                  <a:pt x="485956" y="478865"/>
                </a:moveTo>
                <a:cubicBezTo>
                  <a:pt x="485099" y="478846"/>
                  <a:pt x="484338" y="478685"/>
                  <a:pt x="483575" y="478389"/>
                </a:cubicBezTo>
                <a:cubicBezTo>
                  <a:pt x="469192" y="471912"/>
                  <a:pt x="454143" y="465911"/>
                  <a:pt x="439665" y="460101"/>
                </a:cubicBezTo>
                <a:lnTo>
                  <a:pt x="433855" y="457815"/>
                </a:lnTo>
                <a:cubicBezTo>
                  <a:pt x="430902" y="456815"/>
                  <a:pt x="429283" y="453567"/>
                  <a:pt x="430235" y="450576"/>
                </a:cubicBezTo>
                <a:cubicBezTo>
                  <a:pt x="431283" y="447585"/>
                  <a:pt x="434521" y="445975"/>
                  <a:pt x="437474" y="446975"/>
                </a:cubicBezTo>
                <a:cubicBezTo>
                  <a:pt x="437760" y="447052"/>
                  <a:pt x="437951" y="447138"/>
                  <a:pt x="438140" y="447242"/>
                </a:cubicBezTo>
                <a:lnTo>
                  <a:pt x="443856" y="449528"/>
                </a:lnTo>
                <a:cubicBezTo>
                  <a:pt x="458524" y="455339"/>
                  <a:pt x="473670" y="461434"/>
                  <a:pt x="488242" y="467911"/>
                </a:cubicBezTo>
                <a:cubicBezTo>
                  <a:pt x="491100" y="469217"/>
                  <a:pt x="492434" y="472541"/>
                  <a:pt x="491195" y="475436"/>
                </a:cubicBezTo>
                <a:cubicBezTo>
                  <a:pt x="490338" y="477627"/>
                  <a:pt x="488337" y="479104"/>
                  <a:pt x="485956" y="479151"/>
                </a:cubicBezTo>
                <a:close/>
                <a:moveTo>
                  <a:pt x="386325" y="437146"/>
                </a:moveTo>
                <a:cubicBezTo>
                  <a:pt x="385468" y="437136"/>
                  <a:pt x="384610" y="436946"/>
                  <a:pt x="383848" y="436574"/>
                </a:cubicBezTo>
                <a:cubicBezTo>
                  <a:pt x="372323" y="431145"/>
                  <a:pt x="362226" y="425716"/>
                  <a:pt x="352797" y="420192"/>
                </a:cubicBezTo>
                <a:cubicBezTo>
                  <a:pt x="347177" y="416858"/>
                  <a:pt x="341558" y="413333"/>
                  <a:pt x="336128" y="409524"/>
                </a:cubicBezTo>
                <a:cubicBezTo>
                  <a:pt x="333461" y="407732"/>
                  <a:pt x="332795" y="404151"/>
                  <a:pt x="334604" y="401522"/>
                </a:cubicBezTo>
                <a:cubicBezTo>
                  <a:pt x="336414" y="398893"/>
                  <a:pt x="339938" y="398207"/>
                  <a:pt x="342606" y="399999"/>
                </a:cubicBezTo>
                <a:cubicBezTo>
                  <a:pt x="347844" y="403523"/>
                  <a:pt x="353178" y="406952"/>
                  <a:pt x="358607" y="410190"/>
                </a:cubicBezTo>
                <a:cubicBezTo>
                  <a:pt x="368132" y="415524"/>
                  <a:pt x="377657" y="420763"/>
                  <a:pt x="388802" y="426097"/>
                </a:cubicBezTo>
                <a:cubicBezTo>
                  <a:pt x="391658" y="427468"/>
                  <a:pt x="392802" y="430888"/>
                  <a:pt x="391469" y="433736"/>
                </a:cubicBezTo>
                <a:cubicBezTo>
                  <a:pt x="390515" y="435698"/>
                  <a:pt x="388516" y="436946"/>
                  <a:pt x="386325" y="436955"/>
                </a:cubicBezTo>
                <a:close/>
                <a:moveTo>
                  <a:pt x="297933" y="376091"/>
                </a:moveTo>
                <a:cubicBezTo>
                  <a:pt x="296408" y="376081"/>
                  <a:pt x="294981" y="375462"/>
                  <a:pt x="293933" y="374376"/>
                </a:cubicBezTo>
                <a:cubicBezTo>
                  <a:pt x="280978" y="361441"/>
                  <a:pt x="269072" y="347382"/>
                  <a:pt x="258594" y="332371"/>
                </a:cubicBezTo>
                <a:cubicBezTo>
                  <a:pt x="256785" y="329742"/>
                  <a:pt x="257451" y="326142"/>
                  <a:pt x="260023" y="324322"/>
                </a:cubicBezTo>
                <a:cubicBezTo>
                  <a:pt x="262691" y="322513"/>
                  <a:pt x="266310" y="323170"/>
                  <a:pt x="268119" y="325799"/>
                </a:cubicBezTo>
                <a:cubicBezTo>
                  <a:pt x="278216" y="340286"/>
                  <a:pt x="289646" y="353831"/>
                  <a:pt x="302220" y="366280"/>
                </a:cubicBezTo>
                <a:cubicBezTo>
                  <a:pt x="304410" y="368537"/>
                  <a:pt x="304410" y="372119"/>
                  <a:pt x="302220" y="374376"/>
                </a:cubicBezTo>
                <a:cubicBezTo>
                  <a:pt x="301171" y="375633"/>
                  <a:pt x="299552" y="376357"/>
                  <a:pt x="297933" y="376376"/>
                </a:cubicBezTo>
                <a:close/>
                <a:moveTo>
                  <a:pt x="154105" y="334085"/>
                </a:moveTo>
                <a:cubicBezTo>
                  <a:pt x="136580" y="334124"/>
                  <a:pt x="119148" y="332466"/>
                  <a:pt x="102004" y="329133"/>
                </a:cubicBezTo>
                <a:cubicBezTo>
                  <a:pt x="98860" y="328523"/>
                  <a:pt x="96860" y="325522"/>
                  <a:pt x="97527" y="322417"/>
                </a:cubicBezTo>
                <a:cubicBezTo>
                  <a:pt x="98098" y="319312"/>
                  <a:pt x="101052" y="317283"/>
                  <a:pt x="104195" y="317893"/>
                </a:cubicBezTo>
                <a:cubicBezTo>
                  <a:pt x="120673" y="321074"/>
                  <a:pt x="137341" y="322665"/>
                  <a:pt x="154105" y="322655"/>
                </a:cubicBezTo>
                <a:lnTo>
                  <a:pt x="156773" y="322655"/>
                </a:lnTo>
                <a:cubicBezTo>
                  <a:pt x="159916" y="322655"/>
                  <a:pt x="162487" y="325218"/>
                  <a:pt x="162487" y="328370"/>
                </a:cubicBezTo>
                <a:cubicBezTo>
                  <a:pt x="162487" y="331523"/>
                  <a:pt x="159916" y="334085"/>
                  <a:pt x="156773" y="334085"/>
                </a:cubicBezTo>
                <a:lnTo>
                  <a:pt x="154105" y="334085"/>
                </a:lnTo>
                <a:close/>
                <a:moveTo>
                  <a:pt x="210398" y="328466"/>
                </a:moveTo>
                <a:cubicBezTo>
                  <a:pt x="207731" y="328466"/>
                  <a:pt x="205350" y="326551"/>
                  <a:pt x="204873" y="323893"/>
                </a:cubicBezTo>
                <a:cubicBezTo>
                  <a:pt x="204207" y="320808"/>
                  <a:pt x="206207" y="317779"/>
                  <a:pt x="209351" y="317140"/>
                </a:cubicBezTo>
                <a:cubicBezTo>
                  <a:pt x="209351" y="317140"/>
                  <a:pt x="209351" y="317131"/>
                  <a:pt x="209351" y="317131"/>
                </a:cubicBezTo>
                <a:cubicBezTo>
                  <a:pt x="226686" y="313702"/>
                  <a:pt x="243641" y="308606"/>
                  <a:pt x="259928" y="301891"/>
                </a:cubicBezTo>
                <a:cubicBezTo>
                  <a:pt x="262881" y="300767"/>
                  <a:pt x="266120" y="302158"/>
                  <a:pt x="267358" y="305034"/>
                </a:cubicBezTo>
                <a:cubicBezTo>
                  <a:pt x="268596" y="307891"/>
                  <a:pt x="267262" y="311187"/>
                  <a:pt x="264405" y="312397"/>
                </a:cubicBezTo>
                <a:cubicBezTo>
                  <a:pt x="264309" y="312426"/>
                  <a:pt x="264309" y="312445"/>
                  <a:pt x="264215" y="312464"/>
                </a:cubicBezTo>
                <a:cubicBezTo>
                  <a:pt x="247165" y="319455"/>
                  <a:pt x="229544" y="324779"/>
                  <a:pt x="211541" y="328370"/>
                </a:cubicBezTo>
                <a:close/>
                <a:moveTo>
                  <a:pt x="51616" y="313416"/>
                </a:moveTo>
                <a:cubicBezTo>
                  <a:pt x="50855" y="313397"/>
                  <a:pt x="50092" y="313235"/>
                  <a:pt x="49330" y="312940"/>
                </a:cubicBezTo>
                <a:cubicBezTo>
                  <a:pt x="32376" y="305539"/>
                  <a:pt x="16470" y="296176"/>
                  <a:pt x="1705" y="285032"/>
                </a:cubicBezTo>
                <a:cubicBezTo>
                  <a:pt x="-962" y="283136"/>
                  <a:pt x="-1533" y="279469"/>
                  <a:pt x="372" y="276840"/>
                </a:cubicBezTo>
                <a:cubicBezTo>
                  <a:pt x="2277" y="274211"/>
                  <a:pt x="5896" y="273611"/>
                  <a:pt x="8563" y="275507"/>
                </a:cubicBezTo>
                <a:cubicBezTo>
                  <a:pt x="22565" y="286156"/>
                  <a:pt x="37806" y="295071"/>
                  <a:pt x="53902" y="302081"/>
                </a:cubicBezTo>
                <a:cubicBezTo>
                  <a:pt x="56760" y="303348"/>
                  <a:pt x="58094" y="306711"/>
                  <a:pt x="56856" y="309606"/>
                </a:cubicBezTo>
                <a:cubicBezTo>
                  <a:pt x="56856" y="309606"/>
                  <a:pt x="56856" y="309606"/>
                  <a:pt x="56856" y="309606"/>
                </a:cubicBezTo>
                <a:cubicBezTo>
                  <a:pt x="56093" y="311930"/>
                  <a:pt x="54093" y="313568"/>
                  <a:pt x="51616" y="313702"/>
                </a:cubicBezTo>
                <a:close/>
                <a:moveTo>
                  <a:pt x="236020" y="288175"/>
                </a:moveTo>
                <a:cubicBezTo>
                  <a:pt x="233830" y="288175"/>
                  <a:pt x="231830" y="286918"/>
                  <a:pt x="230877" y="284936"/>
                </a:cubicBezTo>
                <a:cubicBezTo>
                  <a:pt x="223066" y="268363"/>
                  <a:pt x="216684" y="251151"/>
                  <a:pt x="211827" y="233501"/>
                </a:cubicBezTo>
                <a:cubicBezTo>
                  <a:pt x="210969" y="230453"/>
                  <a:pt x="212780" y="227291"/>
                  <a:pt x="215827" y="226453"/>
                </a:cubicBezTo>
                <a:cubicBezTo>
                  <a:pt x="218876" y="225615"/>
                  <a:pt x="222019" y="227405"/>
                  <a:pt x="222876" y="230453"/>
                </a:cubicBezTo>
                <a:cubicBezTo>
                  <a:pt x="227543" y="247493"/>
                  <a:pt x="233734" y="264105"/>
                  <a:pt x="241355" y="280079"/>
                </a:cubicBezTo>
                <a:cubicBezTo>
                  <a:pt x="242688" y="282946"/>
                  <a:pt x="241450" y="286327"/>
                  <a:pt x="238592" y="287699"/>
                </a:cubicBezTo>
                <a:cubicBezTo>
                  <a:pt x="237831" y="288108"/>
                  <a:pt x="236877" y="288375"/>
                  <a:pt x="236020" y="288461"/>
                </a:cubicBezTo>
                <a:close/>
                <a:moveTo>
                  <a:pt x="309744" y="288175"/>
                </a:moveTo>
                <a:cubicBezTo>
                  <a:pt x="307839" y="288175"/>
                  <a:pt x="306029" y="287203"/>
                  <a:pt x="304981" y="285603"/>
                </a:cubicBezTo>
                <a:cubicBezTo>
                  <a:pt x="303267" y="282965"/>
                  <a:pt x="304029" y="279469"/>
                  <a:pt x="306601" y="277697"/>
                </a:cubicBezTo>
                <a:cubicBezTo>
                  <a:pt x="321270" y="267982"/>
                  <a:pt x="334794" y="256704"/>
                  <a:pt x="347082" y="244074"/>
                </a:cubicBezTo>
                <a:cubicBezTo>
                  <a:pt x="349273" y="241788"/>
                  <a:pt x="352892" y="241702"/>
                  <a:pt x="355178" y="243884"/>
                </a:cubicBezTo>
                <a:cubicBezTo>
                  <a:pt x="357464" y="246065"/>
                  <a:pt x="357559" y="249694"/>
                  <a:pt x="355369" y="251980"/>
                </a:cubicBezTo>
                <a:cubicBezTo>
                  <a:pt x="342510" y="265210"/>
                  <a:pt x="328318" y="277021"/>
                  <a:pt x="312983" y="287222"/>
                </a:cubicBezTo>
                <a:cubicBezTo>
                  <a:pt x="311934" y="287718"/>
                  <a:pt x="310887" y="287918"/>
                  <a:pt x="309744" y="287794"/>
                </a:cubicBezTo>
                <a:close/>
                <a:moveTo>
                  <a:pt x="383753" y="210832"/>
                </a:moveTo>
                <a:cubicBezTo>
                  <a:pt x="382705" y="210842"/>
                  <a:pt x="381753" y="210546"/>
                  <a:pt x="380896" y="209975"/>
                </a:cubicBezTo>
                <a:cubicBezTo>
                  <a:pt x="378134" y="208470"/>
                  <a:pt x="377181" y="205050"/>
                  <a:pt x="378705" y="202336"/>
                </a:cubicBezTo>
                <a:cubicBezTo>
                  <a:pt x="378705" y="202278"/>
                  <a:pt x="378800" y="202221"/>
                  <a:pt x="378800" y="202164"/>
                </a:cubicBezTo>
                <a:lnTo>
                  <a:pt x="380133" y="199878"/>
                </a:lnTo>
                <a:cubicBezTo>
                  <a:pt x="388230" y="185409"/>
                  <a:pt x="394612" y="170027"/>
                  <a:pt x="399183" y="154063"/>
                </a:cubicBezTo>
                <a:cubicBezTo>
                  <a:pt x="400326" y="151139"/>
                  <a:pt x="403660" y="149729"/>
                  <a:pt x="406613" y="150920"/>
                </a:cubicBezTo>
                <a:cubicBezTo>
                  <a:pt x="409090" y="151900"/>
                  <a:pt x="410519" y="154415"/>
                  <a:pt x="410137" y="157016"/>
                </a:cubicBezTo>
                <a:cubicBezTo>
                  <a:pt x="405375" y="173951"/>
                  <a:pt x="398613" y="190239"/>
                  <a:pt x="389849" y="205498"/>
                </a:cubicBezTo>
                <a:lnTo>
                  <a:pt x="388516" y="207879"/>
                </a:lnTo>
                <a:cubicBezTo>
                  <a:pt x="387563" y="209593"/>
                  <a:pt x="385753" y="210670"/>
                  <a:pt x="383753" y="210736"/>
                </a:cubicBezTo>
                <a:close/>
                <a:moveTo>
                  <a:pt x="207636" y="185019"/>
                </a:moveTo>
                <a:cubicBezTo>
                  <a:pt x="204684" y="184981"/>
                  <a:pt x="202207" y="182724"/>
                  <a:pt x="201921" y="179780"/>
                </a:cubicBezTo>
                <a:cubicBezTo>
                  <a:pt x="201921" y="173589"/>
                  <a:pt x="201064" y="167493"/>
                  <a:pt x="200969" y="161302"/>
                </a:cubicBezTo>
                <a:cubicBezTo>
                  <a:pt x="200969" y="159111"/>
                  <a:pt x="200969" y="156920"/>
                  <a:pt x="200969" y="154730"/>
                </a:cubicBezTo>
                <a:cubicBezTo>
                  <a:pt x="200969" y="144671"/>
                  <a:pt x="201540" y="134622"/>
                  <a:pt x="202683" y="124631"/>
                </a:cubicBezTo>
                <a:cubicBezTo>
                  <a:pt x="203159" y="121526"/>
                  <a:pt x="205921" y="119335"/>
                  <a:pt x="209065" y="119677"/>
                </a:cubicBezTo>
                <a:cubicBezTo>
                  <a:pt x="212208" y="120078"/>
                  <a:pt x="214494" y="122916"/>
                  <a:pt x="214113" y="126060"/>
                </a:cubicBezTo>
                <a:cubicBezTo>
                  <a:pt x="212970" y="135537"/>
                  <a:pt x="212398" y="145081"/>
                  <a:pt x="212398" y="154635"/>
                </a:cubicBezTo>
                <a:cubicBezTo>
                  <a:pt x="212398" y="156730"/>
                  <a:pt x="212398" y="158826"/>
                  <a:pt x="212398" y="161016"/>
                </a:cubicBezTo>
                <a:cubicBezTo>
                  <a:pt x="212398" y="166922"/>
                  <a:pt x="212875" y="172827"/>
                  <a:pt x="213351" y="178637"/>
                </a:cubicBezTo>
                <a:cubicBezTo>
                  <a:pt x="213637" y="181781"/>
                  <a:pt x="211255" y="184552"/>
                  <a:pt x="208113" y="184829"/>
                </a:cubicBezTo>
                <a:cubicBezTo>
                  <a:pt x="208113" y="184829"/>
                  <a:pt x="208113" y="184829"/>
                  <a:pt x="208113" y="184829"/>
                </a:cubicBezTo>
                <a:close/>
                <a:moveTo>
                  <a:pt x="410233" y="107771"/>
                </a:moveTo>
                <a:cubicBezTo>
                  <a:pt x="407280" y="107733"/>
                  <a:pt x="404898" y="105524"/>
                  <a:pt x="404613" y="102628"/>
                </a:cubicBezTo>
                <a:cubicBezTo>
                  <a:pt x="404232" y="98085"/>
                  <a:pt x="403565" y="93570"/>
                  <a:pt x="402708" y="89102"/>
                </a:cubicBezTo>
                <a:cubicBezTo>
                  <a:pt x="400136" y="76777"/>
                  <a:pt x="395373" y="65004"/>
                  <a:pt x="388706" y="54336"/>
                </a:cubicBezTo>
                <a:cubicBezTo>
                  <a:pt x="387087" y="51650"/>
                  <a:pt x="387849" y="48135"/>
                  <a:pt x="390515" y="46468"/>
                </a:cubicBezTo>
                <a:cubicBezTo>
                  <a:pt x="390611" y="46459"/>
                  <a:pt x="390611" y="46440"/>
                  <a:pt x="390611" y="46430"/>
                </a:cubicBezTo>
                <a:cubicBezTo>
                  <a:pt x="393278" y="44763"/>
                  <a:pt x="396707" y="45535"/>
                  <a:pt x="398327" y="48154"/>
                </a:cubicBezTo>
                <a:cubicBezTo>
                  <a:pt x="398422" y="48183"/>
                  <a:pt x="398422" y="48211"/>
                  <a:pt x="398422" y="48240"/>
                </a:cubicBezTo>
                <a:cubicBezTo>
                  <a:pt x="405852" y="60098"/>
                  <a:pt x="411090" y="73195"/>
                  <a:pt x="413852" y="86911"/>
                </a:cubicBezTo>
                <a:cubicBezTo>
                  <a:pt x="414805" y="91760"/>
                  <a:pt x="415566" y="96656"/>
                  <a:pt x="415948" y="101580"/>
                </a:cubicBezTo>
                <a:cubicBezTo>
                  <a:pt x="416234" y="104704"/>
                  <a:pt x="413948" y="107466"/>
                  <a:pt x="410804" y="107771"/>
                </a:cubicBezTo>
                <a:close/>
                <a:moveTo>
                  <a:pt x="222400" y="79196"/>
                </a:moveTo>
                <a:cubicBezTo>
                  <a:pt x="221542" y="79196"/>
                  <a:pt x="220780" y="79006"/>
                  <a:pt x="220019" y="78625"/>
                </a:cubicBezTo>
                <a:cubicBezTo>
                  <a:pt x="217161" y="77329"/>
                  <a:pt x="215923" y="73967"/>
                  <a:pt x="217161" y="71100"/>
                </a:cubicBezTo>
                <a:cubicBezTo>
                  <a:pt x="220590" y="63690"/>
                  <a:pt x="224591" y="56584"/>
                  <a:pt x="229162" y="49860"/>
                </a:cubicBezTo>
                <a:cubicBezTo>
                  <a:pt x="235259" y="41011"/>
                  <a:pt x="242498" y="33038"/>
                  <a:pt x="250689" y="26142"/>
                </a:cubicBezTo>
                <a:cubicBezTo>
                  <a:pt x="253356" y="24390"/>
                  <a:pt x="256881" y="25104"/>
                  <a:pt x="258594" y="27733"/>
                </a:cubicBezTo>
                <a:cubicBezTo>
                  <a:pt x="260119" y="29943"/>
                  <a:pt x="259833" y="32876"/>
                  <a:pt x="258023" y="34810"/>
                </a:cubicBezTo>
                <a:cubicBezTo>
                  <a:pt x="250784" y="41144"/>
                  <a:pt x="244402" y="48374"/>
                  <a:pt x="238973" y="56336"/>
                </a:cubicBezTo>
                <a:cubicBezTo>
                  <a:pt x="234782" y="62385"/>
                  <a:pt x="231067" y="68757"/>
                  <a:pt x="227924" y="75386"/>
                </a:cubicBezTo>
                <a:cubicBezTo>
                  <a:pt x="227067" y="77682"/>
                  <a:pt x="224877" y="79178"/>
                  <a:pt x="222400" y="79101"/>
                </a:cubicBezTo>
                <a:close/>
                <a:moveTo>
                  <a:pt x="354797" y="20427"/>
                </a:moveTo>
                <a:cubicBezTo>
                  <a:pt x="353844" y="20389"/>
                  <a:pt x="352987" y="20160"/>
                  <a:pt x="352131" y="19760"/>
                </a:cubicBezTo>
                <a:cubicBezTo>
                  <a:pt x="345177" y="16112"/>
                  <a:pt x="337652" y="13607"/>
                  <a:pt x="329841" y="12331"/>
                </a:cubicBezTo>
                <a:cubicBezTo>
                  <a:pt x="321079" y="10807"/>
                  <a:pt x="312125" y="10807"/>
                  <a:pt x="303363" y="12331"/>
                </a:cubicBezTo>
                <a:cubicBezTo>
                  <a:pt x="300219" y="12912"/>
                  <a:pt x="297266" y="10864"/>
                  <a:pt x="296694" y="7759"/>
                </a:cubicBezTo>
                <a:cubicBezTo>
                  <a:pt x="296123" y="4654"/>
                  <a:pt x="298123" y="1672"/>
                  <a:pt x="301266" y="1092"/>
                </a:cubicBezTo>
                <a:cubicBezTo>
                  <a:pt x="311363" y="-671"/>
                  <a:pt x="321555" y="-671"/>
                  <a:pt x="331652" y="1092"/>
                </a:cubicBezTo>
                <a:cubicBezTo>
                  <a:pt x="340605" y="2635"/>
                  <a:pt x="349273" y="5520"/>
                  <a:pt x="357369" y="9664"/>
                </a:cubicBezTo>
                <a:cubicBezTo>
                  <a:pt x="360131" y="11102"/>
                  <a:pt x="361274" y="14541"/>
                  <a:pt x="359845" y="17350"/>
                </a:cubicBezTo>
                <a:cubicBezTo>
                  <a:pt x="359845" y="17360"/>
                  <a:pt x="359845" y="17370"/>
                  <a:pt x="359845" y="17379"/>
                </a:cubicBezTo>
                <a:cubicBezTo>
                  <a:pt x="358893" y="19246"/>
                  <a:pt x="356893" y="20389"/>
                  <a:pt x="354797" y="20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8099913" y="4205074"/>
            <a:ext cx="867696" cy="681821"/>
            <a:chOff x="2658113" y="8624674"/>
            <a:chExt cx="867696" cy="681821"/>
          </a:xfrm>
        </p:grpSpPr>
        <p:sp>
          <p:nvSpPr>
            <p:cNvPr id="52" name="Google Shape;52;p5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171500" y="358310"/>
            <a:ext cx="8796105" cy="4450678"/>
            <a:chOff x="171500" y="358310"/>
            <a:chExt cx="8796105" cy="4450678"/>
          </a:xfrm>
        </p:grpSpPr>
        <p:sp>
          <p:nvSpPr>
            <p:cNvPr id="72" name="Google Shape;72;p5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5400000">
              <a:off x="7999471" y="35850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-121039" y="4489908"/>
            <a:ext cx="692065" cy="1036880"/>
          </a:xfrm>
          <a:custGeom>
            <a:avLst/>
            <a:gdLst/>
            <a:ahLst/>
            <a:cxnLst/>
            <a:rect l="l" t="t" r="r" b="b"/>
            <a:pathLst>
              <a:path w="692065" h="1036880" extrusionOk="0">
                <a:moveTo>
                  <a:pt x="622450" y="1036649"/>
                </a:moveTo>
                <a:cubicBezTo>
                  <a:pt x="621497" y="1036669"/>
                  <a:pt x="620640" y="1036440"/>
                  <a:pt x="619783" y="1035983"/>
                </a:cubicBezTo>
                <a:cubicBezTo>
                  <a:pt x="617020" y="1034573"/>
                  <a:pt x="615877" y="1031192"/>
                  <a:pt x="617306" y="1028429"/>
                </a:cubicBezTo>
                <a:cubicBezTo>
                  <a:pt x="617306" y="1028372"/>
                  <a:pt x="617402" y="1028324"/>
                  <a:pt x="617402" y="1028267"/>
                </a:cubicBezTo>
                <a:cubicBezTo>
                  <a:pt x="625688" y="1012361"/>
                  <a:pt x="633403" y="996168"/>
                  <a:pt x="640166" y="979975"/>
                </a:cubicBezTo>
                <a:cubicBezTo>
                  <a:pt x="641309" y="977061"/>
                  <a:pt x="644643" y="975651"/>
                  <a:pt x="647596" y="976833"/>
                </a:cubicBezTo>
                <a:cubicBezTo>
                  <a:pt x="650548" y="978061"/>
                  <a:pt x="651882" y="981414"/>
                  <a:pt x="650739" y="984357"/>
                </a:cubicBezTo>
                <a:cubicBezTo>
                  <a:pt x="643786" y="1000835"/>
                  <a:pt x="635975" y="1017409"/>
                  <a:pt x="627497" y="1033601"/>
                </a:cubicBezTo>
                <a:cubicBezTo>
                  <a:pt x="626450" y="1035459"/>
                  <a:pt x="624545" y="1036630"/>
                  <a:pt x="622450" y="1036649"/>
                </a:cubicBezTo>
                <a:close/>
                <a:moveTo>
                  <a:pt x="663788" y="937113"/>
                </a:moveTo>
                <a:lnTo>
                  <a:pt x="662073" y="937113"/>
                </a:lnTo>
                <a:cubicBezTo>
                  <a:pt x="659121" y="936161"/>
                  <a:pt x="657406" y="932970"/>
                  <a:pt x="658358" y="929969"/>
                </a:cubicBezTo>
                <a:cubicBezTo>
                  <a:pt x="663598" y="912929"/>
                  <a:pt x="667883" y="895641"/>
                  <a:pt x="671313" y="878153"/>
                </a:cubicBezTo>
                <a:cubicBezTo>
                  <a:pt x="672266" y="875143"/>
                  <a:pt x="675504" y="873477"/>
                  <a:pt x="678457" y="874429"/>
                </a:cubicBezTo>
                <a:cubicBezTo>
                  <a:pt x="681028" y="875239"/>
                  <a:pt x="682648" y="877687"/>
                  <a:pt x="682457" y="880344"/>
                </a:cubicBezTo>
                <a:cubicBezTo>
                  <a:pt x="679028" y="898232"/>
                  <a:pt x="674647" y="915910"/>
                  <a:pt x="669217" y="933303"/>
                </a:cubicBezTo>
                <a:cubicBezTo>
                  <a:pt x="668360" y="935599"/>
                  <a:pt x="666265" y="937132"/>
                  <a:pt x="663788" y="937113"/>
                </a:cubicBezTo>
                <a:close/>
                <a:moveTo>
                  <a:pt x="684077" y="831195"/>
                </a:moveTo>
                <a:lnTo>
                  <a:pt x="684077" y="831195"/>
                </a:lnTo>
                <a:cubicBezTo>
                  <a:pt x="680934" y="830995"/>
                  <a:pt x="678552" y="828271"/>
                  <a:pt x="678742" y="825128"/>
                </a:cubicBezTo>
                <a:cubicBezTo>
                  <a:pt x="678742" y="825118"/>
                  <a:pt x="678742" y="825109"/>
                  <a:pt x="678742" y="825099"/>
                </a:cubicBezTo>
                <a:cubicBezTo>
                  <a:pt x="679505" y="814717"/>
                  <a:pt x="679885" y="804144"/>
                  <a:pt x="679885" y="793857"/>
                </a:cubicBezTo>
                <a:cubicBezTo>
                  <a:pt x="679885" y="786551"/>
                  <a:pt x="679695" y="779217"/>
                  <a:pt x="679314" y="771854"/>
                </a:cubicBezTo>
                <a:cubicBezTo>
                  <a:pt x="679123" y="768702"/>
                  <a:pt x="681600" y="766015"/>
                  <a:pt x="684743" y="765854"/>
                </a:cubicBezTo>
                <a:cubicBezTo>
                  <a:pt x="684743" y="765854"/>
                  <a:pt x="684743" y="765854"/>
                  <a:pt x="684743" y="765854"/>
                </a:cubicBezTo>
                <a:cubicBezTo>
                  <a:pt x="687887" y="765644"/>
                  <a:pt x="690553" y="767978"/>
                  <a:pt x="690744" y="771073"/>
                </a:cubicBezTo>
                <a:cubicBezTo>
                  <a:pt x="690744" y="771111"/>
                  <a:pt x="690744" y="771149"/>
                  <a:pt x="690744" y="771188"/>
                </a:cubicBezTo>
                <a:cubicBezTo>
                  <a:pt x="690744" y="778808"/>
                  <a:pt x="691316" y="786333"/>
                  <a:pt x="691316" y="793857"/>
                </a:cubicBezTo>
                <a:cubicBezTo>
                  <a:pt x="691316" y="804430"/>
                  <a:pt x="691316" y="815288"/>
                  <a:pt x="690173" y="825956"/>
                </a:cubicBezTo>
                <a:cubicBezTo>
                  <a:pt x="689887" y="829052"/>
                  <a:pt x="687219" y="831367"/>
                  <a:pt x="684077" y="831195"/>
                </a:cubicBezTo>
                <a:close/>
                <a:moveTo>
                  <a:pt x="677980" y="723753"/>
                </a:moveTo>
                <a:cubicBezTo>
                  <a:pt x="675313" y="723725"/>
                  <a:pt x="672932" y="721829"/>
                  <a:pt x="672361" y="719181"/>
                </a:cubicBezTo>
                <a:cubicBezTo>
                  <a:pt x="668837" y="701788"/>
                  <a:pt x="664074" y="684663"/>
                  <a:pt x="658169" y="667936"/>
                </a:cubicBezTo>
                <a:cubicBezTo>
                  <a:pt x="657121" y="664965"/>
                  <a:pt x="658644" y="661698"/>
                  <a:pt x="661598" y="660631"/>
                </a:cubicBezTo>
                <a:cubicBezTo>
                  <a:pt x="661598" y="660622"/>
                  <a:pt x="661693" y="660612"/>
                  <a:pt x="661693" y="660603"/>
                </a:cubicBezTo>
                <a:cubicBezTo>
                  <a:pt x="664645" y="659555"/>
                  <a:pt x="667789" y="661069"/>
                  <a:pt x="668837" y="663984"/>
                </a:cubicBezTo>
                <a:cubicBezTo>
                  <a:pt x="668932" y="664031"/>
                  <a:pt x="668932" y="664079"/>
                  <a:pt x="668932" y="664127"/>
                </a:cubicBezTo>
                <a:cubicBezTo>
                  <a:pt x="675122" y="681329"/>
                  <a:pt x="679980" y="698969"/>
                  <a:pt x="683505" y="716895"/>
                </a:cubicBezTo>
                <a:cubicBezTo>
                  <a:pt x="684172" y="719934"/>
                  <a:pt x="682171" y="722915"/>
                  <a:pt x="679123" y="723553"/>
                </a:cubicBezTo>
                <a:cubicBezTo>
                  <a:pt x="679123" y="723553"/>
                  <a:pt x="679123" y="723563"/>
                  <a:pt x="679123" y="723563"/>
                </a:cubicBezTo>
                <a:close/>
                <a:moveTo>
                  <a:pt x="641785" y="622407"/>
                </a:moveTo>
                <a:cubicBezTo>
                  <a:pt x="639690" y="622388"/>
                  <a:pt x="637785" y="621217"/>
                  <a:pt x="636738" y="619359"/>
                </a:cubicBezTo>
                <a:cubicBezTo>
                  <a:pt x="628451" y="603719"/>
                  <a:pt x="618926" y="588774"/>
                  <a:pt x="608163" y="574687"/>
                </a:cubicBezTo>
                <a:cubicBezTo>
                  <a:pt x="606352" y="572077"/>
                  <a:pt x="607020" y="568524"/>
                  <a:pt x="609686" y="566743"/>
                </a:cubicBezTo>
                <a:cubicBezTo>
                  <a:pt x="612067" y="565105"/>
                  <a:pt x="615306" y="565533"/>
                  <a:pt x="617211" y="567734"/>
                </a:cubicBezTo>
                <a:cubicBezTo>
                  <a:pt x="628260" y="582335"/>
                  <a:pt x="638165" y="597776"/>
                  <a:pt x="646834" y="613930"/>
                </a:cubicBezTo>
                <a:cubicBezTo>
                  <a:pt x="648358" y="616702"/>
                  <a:pt x="647310" y="620169"/>
                  <a:pt x="644548" y="621683"/>
                </a:cubicBezTo>
                <a:cubicBezTo>
                  <a:pt x="644548" y="621703"/>
                  <a:pt x="644452" y="621721"/>
                  <a:pt x="644452" y="621740"/>
                </a:cubicBezTo>
                <a:cubicBezTo>
                  <a:pt x="643595" y="622150"/>
                  <a:pt x="642738" y="622379"/>
                  <a:pt x="641785" y="622407"/>
                </a:cubicBezTo>
                <a:close/>
                <a:moveTo>
                  <a:pt x="576539" y="536682"/>
                </a:moveTo>
                <a:cubicBezTo>
                  <a:pt x="575110" y="536654"/>
                  <a:pt x="573682" y="536111"/>
                  <a:pt x="572633" y="535158"/>
                </a:cubicBezTo>
                <a:cubicBezTo>
                  <a:pt x="559680" y="523109"/>
                  <a:pt x="545678" y="512327"/>
                  <a:pt x="530724" y="502964"/>
                </a:cubicBezTo>
                <a:cubicBezTo>
                  <a:pt x="528343" y="500897"/>
                  <a:pt x="528057" y="497287"/>
                  <a:pt x="530152" y="494906"/>
                </a:cubicBezTo>
                <a:cubicBezTo>
                  <a:pt x="531772" y="493001"/>
                  <a:pt x="534533" y="492401"/>
                  <a:pt x="536820" y="493439"/>
                </a:cubicBezTo>
                <a:cubicBezTo>
                  <a:pt x="552346" y="503221"/>
                  <a:pt x="567014" y="514441"/>
                  <a:pt x="580445" y="526966"/>
                </a:cubicBezTo>
                <a:cubicBezTo>
                  <a:pt x="582635" y="529224"/>
                  <a:pt x="582635" y="532806"/>
                  <a:pt x="580445" y="535063"/>
                </a:cubicBezTo>
                <a:cubicBezTo>
                  <a:pt x="579397" y="536168"/>
                  <a:pt x="578063" y="536844"/>
                  <a:pt x="576539" y="536968"/>
                </a:cubicBezTo>
                <a:close/>
                <a:moveTo>
                  <a:pt x="485956" y="478865"/>
                </a:moveTo>
                <a:cubicBezTo>
                  <a:pt x="485099" y="478846"/>
                  <a:pt x="484338" y="478685"/>
                  <a:pt x="483575" y="478389"/>
                </a:cubicBezTo>
                <a:cubicBezTo>
                  <a:pt x="469192" y="471912"/>
                  <a:pt x="454143" y="465911"/>
                  <a:pt x="439665" y="460101"/>
                </a:cubicBezTo>
                <a:lnTo>
                  <a:pt x="433855" y="457815"/>
                </a:lnTo>
                <a:cubicBezTo>
                  <a:pt x="430902" y="456815"/>
                  <a:pt x="429283" y="453567"/>
                  <a:pt x="430235" y="450576"/>
                </a:cubicBezTo>
                <a:cubicBezTo>
                  <a:pt x="431283" y="447585"/>
                  <a:pt x="434521" y="445975"/>
                  <a:pt x="437474" y="446975"/>
                </a:cubicBezTo>
                <a:cubicBezTo>
                  <a:pt x="437760" y="447052"/>
                  <a:pt x="437951" y="447138"/>
                  <a:pt x="438140" y="447242"/>
                </a:cubicBezTo>
                <a:lnTo>
                  <a:pt x="443856" y="449528"/>
                </a:lnTo>
                <a:cubicBezTo>
                  <a:pt x="458524" y="455339"/>
                  <a:pt x="473670" y="461434"/>
                  <a:pt x="488242" y="467911"/>
                </a:cubicBezTo>
                <a:cubicBezTo>
                  <a:pt x="491100" y="469217"/>
                  <a:pt x="492434" y="472541"/>
                  <a:pt x="491195" y="475436"/>
                </a:cubicBezTo>
                <a:cubicBezTo>
                  <a:pt x="490338" y="477627"/>
                  <a:pt x="488337" y="479104"/>
                  <a:pt x="485956" y="479151"/>
                </a:cubicBezTo>
                <a:close/>
                <a:moveTo>
                  <a:pt x="386325" y="437146"/>
                </a:moveTo>
                <a:cubicBezTo>
                  <a:pt x="385468" y="437136"/>
                  <a:pt x="384610" y="436946"/>
                  <a:pt x="383848" y="436574"/>
                </a:cubicBezTo>
                <a:cubicBezTo>
                  <a:pt x="372323" y="431145"/>
                  <a:pt x="362226" y="425716"/>
                  <a:pt x="352797" y="420192"/>
                </a:cubicBezTo>
                <a:cubicBezTo>
                  <a:pt x="347177" y="416858"/>
                  <a:pt x="341558" y="413333"/>
                  <a:pt x="336128" y="409524"/>
                </a:cubicBezTo>
                <a:cubicBezTo>
                  <a:pt x="333461" y="407732"/>
                  <a:pt x="332795" y="404151"/>
                  <a:pt x="334604" y="401522"/>
                </a:cubicBezTo>
                <a:cubicBezTo>
                  <a:pt x="336414" y="398893"/>
                  <a:pt x="339938" y="398207"/>
                  <a:pt x="342606" y="399999"/>
                </a:cubicBezTo>
                <a:cubicBezTo>
                  <a:pt x="347844" y="403523"/>
                  <a:pt x="353178" y="406952"/>
                  <a:pt x="358607" y="410190"/>
                </a:cubicBezTo>
                <a:cubicBezTo>
                  <a:pt x="368132" y="415524"/>
                  <a:pt x="377657" y="420763"/>
                  <a:pt x="388802" y="426097"/>
                </a:cubicBezTo>
                <a:cubicBezTo>
                  <a:pt x="391658" y="427468"/>
                  <a:pt x="392802" y="430888"/>
                  <a:pt x="391469" y="433736"/>
                </a:cubicBezTo>
                <a:cubicBezTo>
                  <a:pt x="390515" y="435698"/>
                  <a:pt x="388516" y="436946"/>
                  <a:pt x="386325" y="436955"/>
                </a:cubicBezTo>
                <a:close/>
                <a:moveTo>
                  <a:pt x="297933" y="376091"/>
                </a:moveTo>
                <a:cubicBezTo>
                  <a:pt x="296408" y="376081"/>
                  <a:pt x="294981" y="375462"/>
                  <a:pt x="293933" y="374376"/>
                </a:cubicBezTo>
                <a:cubicBezTo>
                  <a:pt x="280978" y="361441"/>
                  <a:pt x="269072" y="347382"/>
                  <a:pt x="258594" y="332371"/>
                </a:cubicBezTo>
                <a:cubicBezTo>
                  <a:pt x="256785" y="329742"/>
                  <a:pt x="257451" y="326142"/>
                  <a:pt x="260023" y="324322"/>
                </a:cubicBezTo>
                <a:cubicBezTo>
                  <a:pt x="262691" y="322513"/>
                  <a:pt x="266310" y="323170"/>
                  <a:pt x="268119" y="325799"/>
                </a:cubicBezTo>
                <a:cubicBezTo>
                  <a:pt x="278216" y="340286"/>
                  <a:pt x="289646" y="353831"/>
                  <a:pt x="302220" y="366280"/>
                </a:cubicBezTo>
                <a:cubicBezTo>
                  <a:pt x="304410" y="368537"/>
                  <a:pt x="304410" y="372119"/>
                  <a:pt x="302220" y="374376"/>
                </a:cubicBezTo>
                <a:cubicBezTo>
                  <a:pt x="301171" y="375633"/>
                  <a:pt x="299552" y="376357"/>
                  <a:pt x="297933" y="376376"/>
                </a:cubicBezTo>
                <a:close/>
                <a:moveTo>
                  <a:pt x="154105" y="334085"/>
                </a:moveTo>
                <a:cubicBezTo>
                  <a:pt x="136580" y="334124"/>
                  <a:pt x="119148" y="332466"/>
                  <a:pt x="102004" y="329133"/>
                </a:cubicBezTo>
                <a:cubicBezTo>
                  <a:pt x="98860" y="328523"/>
                  <a:pt x="96860" y="325522"/>
                  <a:pt x="97527" y="322417"/>
                </a:cubicBezTo>
                <a:cubicBezTo>
                  <a:pt x="98098" y="319312"/>
                  <a:pt x="101052" y="317283"/>
                  <a:pt x="104195" y="317893"/>
                </a:cubicBezTo>
                <a:cubicBezTo>
                  <a:pt x="120673" y="321074"/>
                  <a:pt x="137341" y="322665"/>
                  <a:pt x="154105" y="322655"/>
                </a:cubicBezTo>
                <a:lnTo>
                  <a:pt x="156773" y="322655"/>
                </a:lnTo>
                <a:cubicBezTo>
                  <a:pt x="159916" y="322655"/>
                  <a:pt x="162487" y="325218"/>
                  <a:pt x="162487" y="328370"/>
                </a:cubicBezTo>
                <a:cubicBezTo>
                  <a:pt x="162487" y="331523"/>
                  <a:pt x="159916" y="334085"/>
                  <a:pt x="156773" y="334085"/>
                </a:cubicBezTo>
                <a:lnTo>
                  <a:pt x="154105" y="334085"/>
                </a:lnTo>
                <a:close/>
                <a:moveTo>
                  <a:pt x="210398" y="328466"/>
                </a:moveTo>
                <a:cubicBezTo>
                  <a:pt x="207731" y="328466"/>
                  <a:pt x="205350" y="326551"/>
                  <a:pt x="204873" y="323893"/>
                </a:cubicBezTo>
                <a:cubicBezTo>
                  <a:pt x="204207" y="320808"/>
                  <a:pt x="206207" y="317779"/>
                  <a:pt x="209351" y="317140"/>
                </a:cubicBezTo>
                <a:cubicBezTo>
                  <a:pt x="209351" y="317140"/>
                  <a:pt x="209351" y="317131"/>
                  <a:pt x="209351" y="317131"/>
                </a:cubicBezTo>
                <a:cubicBezTo>
                  <a:pt x="226686" y="313702"/>
                  <a:pt x="243641" y="308606"/>
                  <a:pt x="259928" y="301891"/>
                </a:cubicBezTo>
                <a:cubicBezTo>
                  <a:pt x="262881" y="300767"/>
                  <a:pt x="266120" y="302158"/>
                  <a:pt x="267358" y="305034"/>
                </a:cubicBezTo>
                <a:cubicBezTo>
                  <a:pt x="268596" y="307891"/>
                  <a:pt x="267262" y="311187"/>
                  <a:pt x="264405" y="312397"/>
                </a:cubicBezTo>
                <a:cubicBezTo>
                  <a:pt x="264309" y="312426"/>
                  <a:pt x="264309" y="312445"/>
                  <a:pt x="264215" y="312464"/>
                </a:cubicBezTo>
                <a:cubicBezTo>
                  <a:pt x="247165" y="319455"/>
                  <a:pt x="229544" y="324779"/>
                  <a:pt x="211541" y="328370"/>
                </a:cubicBezTo>
                <a:close/>
                <a:moveTo>
                  <a:pt x="51616" y="313416"/>
                </a:moveTo>
                <a:cubicBezTo>
                  <a:pt x="50855" y="313397"/>
                  <a:pt x="50092" y="313235"/>
                  <a:pt x="49330" y="312940"/>
                </a:cubicBezTo>
                <a:cubicBezTo>
                  <a:pt x="32376" y="305539"/>
                  <a:pt x="16470" y="296176"/>
                  <a:pt x="1705" y="285032"/>
                </a:cubicBezTo>
                <a:cubicBezTo>
                  <a:pt x="-962" y="283136"/>
                  <a:pt x="-1533" y="279469"/>
                  <a:pt x="372" y="276840"/>
                </a:cubicBezTo>
                <a:cubicBezTo>
                  <a:pt x="2277" y="274211"/>
                  <a:pt x="5896" y="273611"/>
                  <a:pt x="8563" y="275507"/>
                </a:cubicBezTo>
                <a:cubicBezTo>
                  <a:pt x="22565" y="286156"/>
                  <a:pt x="37806" y="295071"/>
                  <a:pt x="53902" y="302081"/>
                </a:cubicBezTo>
                <a:cubicBezTo>
                  <a:pt x="56760" y="303348"/>
                  <a:pt x="58094" y="306711"/>
                  <a:pt x="56856" y="309606"/>
                </a:cubicBezTo>
                <a:cubicBezTo>
                  <a:pt x="56856" y="309606"/>
                  <a:pt x="56856" y="309606"/>
                  <a:pt x="56856" y="309606"/>
                </a:cubicBezTo>
                <a:cubicBezTo>
                  <a:pt x="56093" y="311930"/>
                  <a:pt x="54093" y="313568"/>
                  <a:pt x="51616" y="313702"/>
                </a:cubicBezTo>
                <a:close/>
                <a:moveTo>
                  <a:pt x="236020" y="288175"/>
                </a:moveTo>
                <a:cubicBezTo>
                  <a:pt x="233830" y="288175"/>
                  <a:pt x="231830" y="286918"/>
                  <a:pt x="230877" y="284936"/>
                </a:cubicBezTo>
                <a:cubicBezTo>
                  <a:pt x="223066" y="268363"/>
                  <a:pt x="216684" y="251151"/>
                  <a:pt x="211827" y="233501"/>
                </a:cubicBezTo>
                <a:cubicBezTo>
                  <a:pt x="210969" y="230453"/>
                  <a:pt x="212780" y="227291"/>
                  <a:pt x="215827" y="226453"/>
                </a:cubicBezTo>
                <a:cubicBezTo>
                  <a:pt x="218876" y="225615"/>
                  <a:pt x="222019" y="227405"/>
                  <a:pt x="222876" y="230453"/>
                </a:cubicBezTo>
                <a:cubicBezTo>
                  <a:pt x="227543" y="247493"/>
                  <a:pt x="233734" y="264105"/>
                  <a:pt x="241355" y="280079"/>
                </a:cubicBezTo>
                <a:cubicBezTo>
                  <a:pt x="242688" y="282946"/>
                  <a:pt x="241450" y="286327"/>
                  <a:pt x="238592" y="287699"/>
                </a:cubicBezTo>
                <a:cubicBezTo>
                  <a:pt x="237831" y="288108"/>
                  <a:pt x="236877" y="288375"/>
                  <a:pt x="236020" y="288461"/>
                </a:cubicBezTo>
                <a:close/>
                <a:moveTo>
                  <a:pt x="309744" y="288175"/>
                </a:moveTo>
                <a:cubicBezTo>
                  <a:pt x="307839" y="288175"/>
                  <a:pt x="306029" y="287203"/>
                  <a:pt x="304981" y="285603"/>
                </a:cubicBezTo>
                <a:cubicBezTo>
                  <a:pt x="303267" y="282965"/>
                  <a:pt x="304029" y="279469"/>
                  <a:pt x="306601" y="277697"/>
                </a:cubicBezTo>
                <a:cubicBezTo>
                  <a:pt x="321270" y="267982"/>
                  <a:pt x="334794" y="256704"/>
                  <a:pt x="347082" y="244074"/>
                </a:cubicBezTo>
                <a:cubicBezTo>
                  <a:pt x="349273" y="241788"/>
                  <a:pt x="352892" y="241702"/>
                  <a:pt x="355178" y="243884"/>
                </a:cubicBezTo>
                <a:cubicBezTo>
                  <a:pt x="357464" y="246065"/>
                  <a:pt x="357559" y="249694"/>
                  <a:pt x="355369" y="251980"/>
                </a:cubicBezTo>
                <a:cubicBezTo>
                  <a:pt x="342510" y="265210"/>
                  <a:pt x="328318" y="277021"/>
                  <a:pt x="312983" y="287222"/>
                </a:cubicBezTo>
                <a:cubicBezTo>
                  <a:pt x="311934" y="287718"/>
                  <a:pt x="310887" y="287918"/>
                  <a:pt x="309744" y="287794"/>
                </a:cubicBezTo>
                <a:close/>
                <a:moveTo>
                  <a:pt x="383753" y="210832"/>
                </a:moveTo>
                <a:cubicBezTo>
                  <a:pt x="382705" y="210842"/>
                  <a:pt x="381753" y="210546"/>
                  <a:pt x="380896" y="209975"/>
                </a:cubicBezTo>
                <a:cubicBezTo>
                  <a:pt x="378134" y="208470"/>
                  <a:pt x="377181" y="205050"/>
                  <a:pt x="378705" y="202336"/>
                </a:cubicBezTo>
                <a:cubicBezTo>
                  <a:pt x="378705" y="202278"/>
                  <a:pt x="378800" y="202221"/>
                  <a:pt x="378800" y="202164"/>
                </a:cubicBezTo>
                <a:lnTo>
                  <a:pt x="380133" y="199878"/>
                </a:lnTo>
                <a:cubicBezTo>
                  <a:pt x="388230" y="185409"/>
                  <a:pt x="394612" y="170027"/>
                  <a:pt x="399183" y="154063"/>
                </a:cubicBezTo>
                <a:cubicBezTo>
                  <a:pt x="400326" y="151139"/>
                  <a:pt x="403660" y="149729"/>
                  <a:pt x="406613" y="150920"/>
                </a:cubicBezTo>
                <a:cubicBezTo>
                  <a:pt x="409090" y="151900"/>
                  <a:pt x="410519" y="154415"/>
                  <a:pt x="410137" y="157016"/>
                </a:cubicBezTo>
                <a:cubicBezTo>
                  <a:pt x="405375" y="173951"/>
                  <a:pt x="398613" y="190239"/>
                  <a:pt x="389849" y="205498"/>
                </a:cubicBezTo>
                <a:lnTo>
                  <a:pt x="388516" y="207879"/>
                </a:lnTo>
                <a:cubicBezTo>
                  <a:pt x="387563" y="209593"/>
                  <a:pt x="385753" y="210670"/>
                  <a:pt x="383753" y="210736"/>
                </a:cubicBezTo>
                <a:close/>
                <a:moveTo>
                  <a:pt x="207636" y="185019"/>
                </a:moveTo>
                <a:cubicBezTo>
                  <a:pt x="204684" y="184981"/>
                  <a:pt x="202207" y="182724"/>
                  <a:pt x="201921" y="179780"/>
                </a:cubicBezTo>
                <a:cubicBezTo>
                  <a:pt x="201921" y="173589"/>
                  <a:pt x="201064" y="167493"/>
                  <a:pt x="200969" y="161302"/>
                </a:cubicBezTo>
                <a:cubicBezTo>
                  <a:pt x="200969" y="159111"/>
                  <a:pt x="200969" y="156920"/>
                  <a:pt x="200969" y="154730"/>
                </a:cubicBezTo>
                <a:cubicBezTo>
                  <a:pt x="200969" y="144671"/>
                  <a:pt x="201540" y="134622"/>
                  <a:pt x="202683" y="124631"/>
                </a:cubicBezTo>
                <a:cubicBezTo>
                  <a:pt x="203159" y="121526"/>
                  <a:pt x="205921" y="119335"/>
                  <a:pt x="209065" y="119677"/>
                </a:cubicBezTo>
                <a:cubicBezTo>
                  <a:pt x="212208" y="120078"/>
                  <a:pt x="214494" y="122916"/>
                  <a:pt x="214113" y="126060"/>
                </a:cubicBezTo>
                <a:cubicBezTo>
                  <a:pt x="212970" y="135537"/>
                  <a:pt x="212398" y="145081"/>
                  <a:pt x="212398" y="154635"/>
                </a:cubicBezTo>
                <a:cubicBezTo>
                  <a:pt x="212398" y="156730"/>
                  <a:pt x="212398" y="158826"/>
                  <a:pt x="212398" y="161016"/>
                </a:cubicBezTo>
                <a:cubicBezTo>
                  <a:pt x="212398" y="166922"/>
                  <a:pt x="212875" y="172827"/>
                  <a:pt x="213351" y="178637"/>
                </a:cubicBezTo>
                <a:cubicBezTo>
                  <a:pt x="213637" y="181781"/>
                  <a:pt x="211255" y="184552"/>
                  <a:pt x="208113" y="184829"/>
                </a:cubicBezTo>
                <a:cubicBezTo>
                  <a:pt x="208113" y="184829"/>
                  <a:pt x="208113" y="184829"/>
                  <a:pt x="208113" y="184829"/>
                </a:cubicBezTo>
                <a:close/>
                <a:moveTo>
                  <a:pt x="410233" y="107771"/>
                </a:moveTo>
                <a:cubicBezTo>
                  <a:pt x="407280" y="107733"/>
                  <a:pt x="404898" y="105524"/>
                  <a:pt x="404613" y="102628"/>
                </a:cubicBezTo>
                <a:cubicBezTo>
                  <a:pt x="404232" y="98085"/>
                  <a:pt x="403565" y="93570"/>
                  <a:pt x="402708" y="89102"/>
                </a:cubicBezTo>
                <a:cubicBezTo>
                  <a:pt x="400136" y="76777"/>
                  <a:pt x="395373" y="65004"/>
                  <a:pt x="388706" y="54336"/>
                </a:cubicBezTo>
                <a:cubicBezTo>
                  <a:pt x="387087" y="51650"/>
                  <a:pt x="387849" y="48135"/>
                  <a:pt x="390515" y="46468"/>
                </a:cubicBezTo>
                <a:cubicBezTo>
                  <a:pt x="390611" y="46459"/>
                  <a:pt x="390611" y="46440"/>
                  <a:pt x="390611" y="46430"/>
                </a:cubicBezTo>
                <a:cubicBezTo>
                  <a:pt x="393278" y="44763"/>
                  <a:pt x="396707" y="45535"/>
                  <a:pt x="398327" y="48154"/>
                </a:cubicBezTo>
                <a:cubicBezTo>
                  <a:pt x="398422" y="48183"/>
                  <a:pt x="398422" y="48211"/>
                  <a:pt x="398422" y="48240"/>
                </a:cubicBezTo>
                <a:cubicBezTo>
                  <a:pt x="405852" y="60098"/>
                  <a:pt x="411090" y="73195"/>
                  <a:pt x="413852" y="86911"/>
                </a:cubicBezTo>
                <a:cubicBezTo>
                  <a:pt x="414805" y="91760"/>
                  <a:pt x="415566" y="96656"/>
                  <a:pt x="415948" y="101580"/>
                </a:cubicBezTo>
                <a:cubicBezTo>
                  <a:pt x="416234" y="104704"/>
                  <a:pt x="413948" y="107466"/>
                  <a:pt x="410804" y="107771"/>
                </a:cubicBezTo>
                <a:close/>
                <a:moveTo>
                  <a:pt x="222400" y="79196"/>
                </a:moveTo>
                <a:cubicBezTo>
                  <a:pt x="221542" y="79196"/>
                  <a:pt x="220780" y="79006"/>
                  <a:pt x="220019" y="78625"/>
                </a:cubicBezTo>
                <a:cubicBezTo>
                  <a:pt x="217161" y="77329"/>
                  <a:pt x="215923" y="73967"/>
                  <a:pt x="217161" y="71100"/>
                </a:cubicBezTo>
                <a:cubicBezTo>
                  <a:pt x="220590" y="63690"/>
                  <a:pt x="224591" y="56584"/>
                  <a:pt x="229162" y="49860"/>
                </a:cubicBezTo>
                <a:cubicBezTo>
                  <a:pt x="235259" y="41011"/>
                  <a:pt x="242498" y="33038"/>
                  <a:pt x="250689" y="26142"/>
                </a:cubicBezTo>
                <a:cubicBezTo>
                  <a:pt x="253356" y="24390"/>
                  <a:pt x="256881" y="25104"/>
                  <a:pt x="258594" y="27733"/>
                </a:cubicBezTo>
                <a:cubicBezTo>
                  <a:pt x="260119" y="29943"/>
                  <a:pt x="259833" y="32876"/>
                  <a:pt x="258023" y="34810"/>
                </a:cubicBezTo>
                <a:cubicBezTo>
                  <a:pt x="250784" y="41144"/>
                  <a:pt x="244402" y="48374"/>
                  <a:pt x="238973" y="56336"/>
                </a:cubicBezTo>
                <a:cubicBezTo>
                  <a:pt x="234782" y="62385"/>
                  <a:pt x="231067" y="68757"/>
                  <a:pt x="227924" y="75386"/>
                </a:cubicBezTo>
                <a:cubicBezTo>
                  <a:pt x="227067" y="77682"/>
                  <a:pt x="224877" y="79178"/>
                  <a:pt x="222400" y="79101"/>
                </a:cubicBezTo>
                <a:close/>
                <a:moveTo>
                  <a:pt x="354797" y="20427"/>
                </a:moveTo>
                <a:cubicBezTo>
                  <a:pt x="353844" y="20389"/>
                  <a:pt x="352987" y="20160"/>
                  <a:pt x="352131" y="19760"/>
                </a:cubicBezTo>
                <a:cubicBezTo>
                  <a:pt x="345177" y="16112"/>
                  <a:pt x="337652" y="13607"/>
                  <a:pt x="329841" y="12331"/>
                </a:cubicBezTo>
                <a:cubicBezTo>
                  <a:pt x="321079" y="10807"/>
                  <a:pt x="312125" y="10807"/>
                  <a:pt x="303363" y="12331"/>
                </a:cubicBezTo>
                <a:cubicBezTo>
                  <a:pt x="300219" y="12912"/>
                  <a:pt x="297266" y="10864"/>
                  <a:pt x="296694" y="7759"/>
                </a:cubicBezTo>
                <a:cubicBezTo>
                  <a:pt x="296123" y="4654"/>
                  <a:pt x="298123" y="1672"/>
                  <a:pt x="301266" y="1092"/>
                </a:cubicBezTo>
                <a:cubicBezTo>
                  <a:pt x="311363" y="-671"/>
                  <a:pt x="321555" y="-671"/>
                  <a:pt x="331652" y="1092"/>
                </a:cubicBezTo>
                <a:cubicBezTo>
                  <a:pt x="340605" y="2635"/>
                  <a:pt x="349273" y="5520"/>
                  <a:pt x="357369" y="9664"/>
                </a:cubicBezTo>
                <a:cubicBezTo>
                  <a:pt x="360131" y="11102"/>
                  <a:pt x="361274" y="14541"/>
                  <a:pt x="359845" y="17350"/>
                </a:cubicBezTo>
                <a:cubicBezTo>
                  <a:pt x="359845" y="17360"/>
                  <a:pt x="359845" y="17370"/>
                  <a:pt x="359845" y="17379"/>
                </a:cubicBezTo>
                <a:cubicBezTo>
                  <a:pt x="358893" y="19246"/>
                  <a:pt x="356893" y="20389"/>
                  <a:pt x="354797" y="20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71500" y="4205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 rot="5400000">
            <a:off x="8096758" y="4590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 rot="5400000">
            <a:off x="8092096" y="4543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 rot="5400000">
            <a:off x="8833973" y="101641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 rot="5400000">
            <a:off x="685785" y="47510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1058700" y="1674875"/>
            <a:ext cx="3588300" cy="23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2957400" cy="2913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873825" y="1834475"/>
            <a:ext cx="5396400" cy="14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471312" y="1444692"/>
            <a:ext cx="8442117" cy="1154495"/>
            <a:chOff x="471312" y="1444693"/>
            <a:chExt cx="8442117" cy="1154495"/>
          </a:xfrm>
        </p:grpSpPr>
        <p:sp>
          <p:nvSpPr>
            <p:cNvPr id="96" name="Google Shape;96;p8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 rot="5400000">
              <a:off x="8855498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rot="5400000">
              <a:off x="8643473" y="14433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00" name="Google Shape;100;p8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83878" y="1580125"/>
            <a:ext cx="3426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2"/>
          </p:nvPr>
        </p:nvSpPr>
        <p:spPr>
          <a:xfrm>
            <a:off x="4733822" y="1580125"/>
            <a:ext cx="3426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8092300" y="4364863"/>
            <a:ext cx="864356" cy="478285"/>
            <a:chOff x="1450700" y="623851"/>
            <a:chExt cx="864356" cy="478285"/>
          </a:xfrm>
        </p:grpSpPr>
        <p:sp>
          <p:nvSpPr>
            <p:cNvPr id="109" name="Google Shape;109;p9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118" name="Google Shape;118;p9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9"/>
          <p:cNvGrpSpPr/>
          <p:nvPr/>
        </p:nvGrpSpPr>
        <p:grpSpPr>
          <a:xfrm>
            <a:off x="171500" y="454135"/>
            <a:ext cx="8695579" cy="4354853"/>
            <a:chOff x="171500" y="454135"/>
            <a:chExt cx="8695579" cy="4354853"/>
          </a:xfrm>
        </p:grpSpPr>
        <p:sp>
          <p:nvSpPr>
            <p:cNvPr id="121" name="Google Shape;121;p9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9"/>
          <p:cNvSpPr/>
          <p:nvPr/>
        </p:nvSpPr>
        <p:spPr>
          <a:xfrm rot="1534710">
            <a:off x="429547" y="5526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8483766" y="1222816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247875" y="4029800"/>
            <a:ext cx="66483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/>
              <a:t>E-class edge</a:t>
            </a:r>
          </a:p>
        </p:txBody>
      </p:sp>
      <p:sp>
        <p:nvSpPr>
          <p:cNvPr id="432" name="Google Shape;432;p27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  <a:latin typeface="Nanum Pen Script"/>
              </a:rPr>
              <a:t>E-</a:t>
            </a:r>
            <a:r>
              <a:rPr lang="en" sz="3200" err="1">
                <a:solidFill>
                  <a:srgbClr val="FFC000"/>
                </a:solidFill>
                <a:latin typeface="Nanum Pen Script"/>
              </a:rPr>
              <a:t>novators</a:t>
            </a:r>
            <a:endParaRPr lang="en-US" sz="3200">
              <a:solidFill>
                <a:srgbClr val="FFC000"/>
              </a:solidFill>
              <a:latin typeface="Nanum Pen Script"/>
            </a:endParaRPr>
          </a:p>
        </p:txBody>
      </p:sp>
      <p:grpSp>
        <p:nvGrpSpPr>
          <p:cNvPr id="433" name="Google Shape;433;p27"/>
          <p:cNvGrpSpPr/>
          <p:nvPr/>
        </p:nvGrpSpPr>
        <p:grpSpPr>
          <a:xfrm>
            <a:off x="965875" y="539501"/>
            <a:ext cx="864356" cy="478285"/>
            <a:chOff x="1450700" y="623851"/>
            <a:chExt cx="864356" cy="478285"/>
          </a:xfrm>
        </p:grpSpPr>
        <p:sp>
          <p:nvSpPr>
            <p:cNvPr id="434" name="Google Shape;434;p27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7"/>
          <p:cNvSpPr/>
          <p:nvPr/>
        </p:nvSpPr>
        <p:spPr>
          <a:xfrm>
            <a:off x="738537" y="1721453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7"/>
          <p:cNvGrpSpPr/>
          <p:nvPr/>
        </p:nvGrpSpPr>
        <p:grpSpPr>
          <a:xfrm>
            <a:off x="738514" y="2970027"/>
            <a:ext cx="985785" cy="1133165"/>
            <a:chOff x="4260627" y="5512902"/>
            <a:chExt cx="985785" cy="1133165"/>
          </a:xfrm>
        </p:grpSpPr>
        <p:sp>
          <p:nvSpPr>
            <p:cNvPr id="444" name="Google Shape;444;p27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7"/>
          <p:cNvSpPr/>
          <p:nvPr/>
        </p:nvSpPr>
        <p:spPr>
          <a:xfrm rot="5400000">
            <a:off x="1360386" y="25412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7"/>
          <p:cNvSpPr/>
          <p:nvPr/>
        </p:nvSpPr>
        <p:spPr>
          <a:xfrm rot="5400000">
            <a:off x="1705711" y="429076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27"/>
          <p:cNvGrpSpPr/>
          <p:nvPr/>
        </p:nvGrpSpPr>
        <p:grpSpPr>
          <a:xfrm>
            <a:off x="7136477" y="789291"/>
            <a:ext cx="1594419" cy="3853946"/>
            <a:chOff x="7136477" y="789291"/>
            <a:chExt cx="1594419" cy="3853946"/>
          </a:xfrm>
        </p:grpSpPr>
        <p:sp>
          <p:nvSpPr>
            <p:cNvPr id="457" name="Google Shape;457;p27"/>
            <p:cNvSpPr/>
            <p:nvPr/>
          </p:nvSpPr>
          <p:spPr>
            <a:xfrm rot="5400000">
              <a:off x="8403336" y="29669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 rot="5400000">
              <a:off x="8096758" y="2135419"/>
              <a:ext cx="23946" cy="23346"/>
            </a:xfrm>
            <a:custGeom>
              <a:avLst/>
              <a:gdLst/>
              <a:ahLst/>
              <a:cxnLst/>
              <a:rect l="l" t="t" r="r" b="b"/>
              <a:pathLst>
                <a:path w="23946" h="23346" extrusionOk="0">
                  <a:moveTo>
                    <a:pt x="9654" y="23220"/>
                  </a:moveTo>
                  <a:cubicBezTo>
                    <a:pt x="13559" y="23182"/>
                    <a:pt x="17283" y="21611"/>
                    <a:pt x="20036" y="18839"/>
                  </a:cubicBezTo>
                  <a:cubicBezTo>
                    <a:pt x="21846" y="17153"/>
                    <a:pt x="23103" y="14962"/>
                    <a:pt x="23656" y="12552"/>
                  </a:cubicBezTo>
                  <a:cubicBezTo>
                    <a:pt x="24504" y="7533"/>
                    <a:pt x="21722" y="2608"/>
                    <a:pt x="16989" y="742"/>
                  </a:cubicBezTo>
                  <a:cubicBezTo>
                    <a:pt x="320" y="-5355"/>
                    <a:pt x="-7872" y="22649"/>
                    <a:pt x="9654" y="2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 rot="5400000">
              <a:off x="8092096" y="21307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 rot="5400000">
              <a:off x="8414873" y="14433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" name="Google Shape;461;p27"/>
            <p:cNvGrpSpPr/>
            <p:nvPr/>
          </p:nvGrpSpPr>
          <p:grpSpPr>
            <a:xfrm>
              <a:off x="7136477" y="3232390"/>
              <a:ext cx="1594419" cy="1410847"/>
              <a:chOff x="7090402" y="3109365"/>
              <a:chExt cx="1594419" cy="1410847"/>
            </a:xfrm>
          </p:grpSpPr>
          <p:sp>
            <p:nvSpPr>
              <p:cNvPr id="462" name="Google Shape;462;p27"/>
              <p:cNvSpPr/>
              <p:nvPr/>
            </p:nvSpPr>
            <p:spPr>
              <a:xfrm>
                <a:off x="7259079" y="3198480"/>
                <a:ext cx="966551" cy="897840"/>
              </a:xfrm>
              <a:custGeom>
                <a:avLst/>
                <a:gdLst/>
                <a:ahLst/>
                <a:cxnLst/>
                <a:rect l="l" t="t" r="r" b="b"/>
                <a:pathLst>
                  <a:path w="966551" h="897840" extrusionOk="0">
                    <a:moveTo>
                      <a:pt x="299117" y="897714"/>
                    </a:moveTo>
                    <a:cubicBezTo>
                      <a:pt x="118618" y="897714"/>
                      <a:pt x="80042" y="760459"/>
                      <a:pt x="78042" y="753506"/>
                    </a:cubicBezTo>
                    <a:lnTo>
                      <a:pt x="16510" y="519762"/>
                    </a:lnTo>
                    <a:cubicBezTo>
                      <a:pt x="-11493" y="413654"/>
                      <a:pt x="-4159" y="325643"/>
                      <a:pt x="38418" y="258206"/>
                    </a:cubicBezTo>
                    <a:cubicBezTo>
                      <a:pt x="95568" y="168004"/>
                      <a:pt x="193770" y="148287"/>
                      <a:pt x="197866" y="147525"/>
                    </a:cubicBezTo>
                    <a:lnTo>
                      <a:pt x="674116" y="21986"/>
                    </a:lnTo>
                    <a:cubicBezTo>
                      <a:pt x="882714" y="-32973"/>
                      <a:pt x="956913" y="31511"/>
                      <a:pt x="959866" y="34083"/>
                    </a:cubicBezTo>
                    <a:cubicBezTo>
                      <a:pt x="963038" y="37007"/>
                      <a:pt x="963228" y="41950"/>
                      <a:pt x="960304" y="45122"/>
                    </a:cubicBezTo>
                    <a:cubicBezTo>
                      <a:pt x="959857" y="45598"/>
                      <a:pt x="959361" y="46017"/>
                      <a:pt x="958818" y="46370"/>
                    </a:cubicBezTo>
                    <a:cubicBezTo>
                      <a:pt x="845661" y="118760"/>
                      <a:pt x="882618" y="254586"/>
                      <a:pt x="934149" y="442705"/>
                    </a:cubicBezTo>
                    <a:cubicBezTo>
                      <a:pt x="940245" y="465089"/>
                      <a:pt x="946626" y="488139"/>
                      <a:pt x="953199" y="511761"/>
                    </a:cubicBezTo>
                    <a:lnTo>
                      <a:pt x="953199" y="511761"/>
                    </a:lnTo>
                    <a:cubicBezTo>
                      <a:pt x="974725" y="593581"/>
                      <a:pt x="969963" y="658732"/>
                      <a:pt x="938816" y="705595"/>
                    </a:cubicBezTo>
                    <a:cubicBezTo>
                      <a:pt x="916604" y="738609"/>
                      <a:pt x="882094" y="761355"/>
                      <a:pt x="842994" y="768746"/>
                    </a:cubicBezTo>
                    <a:lnTo>
                      <a:pt x="649256" y="819895"/>
                    </a:lnTo>
                    <a:cubicBezTo>
                      <a:pt x="645370" y="821124"/>
                      <a:pt x="641198" y="819123"/>
                      <a:pt x="639731" y="815323"/>
                    </a:cubicBezTo>
                    <a:cubicBezTo>
                      <a:pt x="633987" y="801236"/>
                      <a:pt x="623786" y="789425"/>
                      <a:pt x="610680" y="781700"/>
                    </a:cubicBezTo>
                    <a:cubicBezTo>
                      <a:pt x="577695" y="762564"/>
                      <a:pt x="535432" y="773785"/>
                      <a:pt x="516296" y="806770"/>
                    </a:cubicBezTo>
                    <a:cubicBezTo>
                      <a:pt x="508686" y="819886"/>
                      <a:pt x="505600" y="835145"/>
                      <a:pt x="507524" y="850185"/>
                    </a:cubicBezTo>
                    <a:cubicBezTo>
                      <a:pt x="508029" y="854052"/>
                      <a:pt x="505581" y="857681"/>
                      <a:pt x="501809" y="858662"/>
                    </a:cubicBezTo>
                    <a:lnTo>
                      <a:pt x="420370" y="880188"/>
                    </a:lnTo>
                    <a:cubicBezTo>
                      <a:pt x="380870" y="891218"/>
                      <a:pt x="340122" y="897114"/>
                      <a:pt x="299117" y="897714"/>
                    </a:cubicBezTo>
                    <a:close/>
                    <a:moveTo>
                      <a:pt x="825087" y="15699"/>
                    </a:moveTo>
                    <a:cubicBezTo>
                      <a:pt x="775319" y="16528"/>
                      <a:pt x="725865" y="23729"/>
                      <a:pt x="677926" y="37130"/>
                    </a:cubicBezTo>
                    <a:lnTo>
                      <a:pt x="201676" y="162765"/>
                    </a:lnTo>
                    <a:cubicBezTo>
                      <a:pt x="200247" y="162765"/>
                      <a:pt x="104997" y="182292"/>
                      <a:pt x="51753" y="266874"/>
                    </a:cubicBezTo>
                    <a:cubicBezTo>
                      <a:pt x="11748" y="330501"/>
                      <a:pt x="5080" y="414321"/>
                      <a:pt x="31845" y="516047"/>
                    </a:cubicBezTo>
                    <a:lnTo>
                      <a:pt x="93377" y="749505"/>
                    </a:lnTo>
                    <a:cubicBezTo>
                      <a:pt x="95377" y="757221"/>
                      <a:pt x="146050" y="936671"/>
                      <a:pt x="416751" y="865425"/>
                    </a:cubicBezTo>
                    <a:lnTo>
                      <a:pt x="491808" y="845613"/>
                    </a:lnTo>
                    <a:cubicBezTo>
                      <a:pt x="490017" y="805817"/>
                      <a:pt x="516182" y="770146"/>
                      <a:pt x="554673" y="759888"/>
                    </a:cubicBezTo>
                    <a:cubicBezTo>
                      <a:pt x="576351" y="754125"/>
                      <a:pt x="599440" y="757278"/>
                      <a:pt x="618776" y="768651"/>
                    </a:cubicBezTo>
                    <a:cubicBezTo>
                      <a:pt x="632816" y="776890"/>
                      <a:pt x="644189" y="788996"/>
                      <a:pt x="651542" y="803512"/>
                    </a:cubicBezTo>
                    <a:lnTo>
                      <a:pt x="839756" y="753887"/>
                    </a:lnTo>
                    <a:cubicBezTo>
                      <a:pt x="874732" y="746838"/>
                      <a:pt x="905517" y="726302"/>
                      <a:pt x="925481" y="696737"/>
                    </a:cubicBezTo>
                    <a:cubicBezTo>
                      <a:pt x="954056" y="653779"/>
                      <a:pt x="957961" y="592914"/>
                      <a:pt x="937673" y="515762"/>
                    </a:cubicBezTo>
                    <a:lnTo>
                      <a:pt x="937673" y="515762"/>
                    </a:lnTo>
                    <a:cubicBezTo>
                      <a:pt x="931386" y="492045"/>
                      <a:pt x="925100" y="469089"/>
                      <a:pt x="918623" y="446801"/>
                    </a:cubicBezTo>
                    <a:cubicBezTo>
                      <a:pt x="868902" y="264683"/>
                      <a:pt x="829278" y="119903"/>
                      <a:pt x="940245" y="39797"/>
                    </a:cubicBezTo>
                    <a:cubicBezTo>
                      <a:pt x="925671" y="31320"/>
                      <a:pt x="889572" y="15699"/>
                      <a:pt x="825087" y="156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389821" y="3229241"/>
                <a:ext cx="1150982" cy="1290971"/>
              </a:xfrm>
              <a:custGeom>
                <a:avLst/>
                <a:gdLst/>
                <a:ahLst/>
                <a:cxnLst/>
                <a:rect l="l" t="t" r="r" b="b"/>
                <a:pathLst>
                  <a:path w="1150982" h="1290971" extrusionOk="0">
                    <a:moveTo>
                      <a:pt x="254481" y="1290816"/>
                    </a:moveTo>
                    <a:cubicBezTo>
                      <a:pt x="213809" y="1290816"/>
                      <a:pt x="123417" y="1271766"/>
                      <a:pt x="81507" y="1113175"/>
                    </a:cubicBezTo>
                    <a:lnTo>
                      <a:pt x="163" y="804469"/>
                    </a:lnTo>
                    <a:cubicBezTo>
                      <a:pt x="-1008" y="800431"/>
                      <a:pt x="1325" y="796202"/>
                      <a:pt x="5364" y="795030"/>
                    </a:cubicBezTo>
                    <a:cubicBezTo>
                      <a:pt x="5469" y="795002"/>
                      <a:pt x="5583" y="794973"/>
                      <a:pt x="5688" y="794944"/>
                    </a:cubicBezTo>
                    <a:cubicBezTo>
                      <a:pt x="9793" y="793811"/>
                      <a:pt x="14041" y="796221"/>
                      <a:pt x="15175" y="800336"/>
                    </a:cubicBezTo>
                    <a:cubicBezTo>
                      <a:pt x="15184" y="800374"/>
                      <a:pt x="15203" y="800421"/>
                      <a:pt x="15213" y="800469"/>
                    </a:cubicBezTo>
                    <a:lnTo>
                      <a:pt x="96652" y="1109174"/>
                    </a:lnTo>
                    <a:cubicBezTo>
                      <a:pt x="147229" y="1301103"/>
                      <a:pt x="266387" y="1275100"/>
                      <a:pt x="271435" y="1273861"/>
                    </a:cubicBezTo>
                    <a:lnTo>
                      <a:pt x="931518" y="1099744"/>
                    </a:lnTo>
                    <a:cubicBezTo>
                      <a:pt x="1192693" y="1030879"/>
                      <a:pt x="1130686" y="773418"/>
                      <a:pt x="1127923" y="762559"/>
                    </a:cubicBezTo>
                    <a:lnTo>
                      <a:pt x="986382" y="225635"/>
                    </a:lnTo>
                    <a:cubicBezTo>
                      <a:pt x="951235" y="92285"/>
                      <a:pt x="905514" y="43422"/>
                      <a:pt x="873415" y="25610"/>
                    </a:cubicBezTo>
                    <a:cubicBezTo>
                      <a:pt x="859499" y="16599"/>
                      <a:pt x="842611" y="13389"/>
                      <a:pt x="826362" y="16657"/>
                    </a:cubicBezTo>
                    <a:cubicBezTo>
                      <a:pt x="822152" y="17590"/>
                      <a:pt x="817980" y="14923"/>
                      <a:pt x="817046" y="10713"/>
                    </a:cubicBezTo>
                    <a:cubicBezTo>
                      <a:pt x="816246" y="7094"/>
                      <a:pt x="818113" y="3398"/>
                      <a:pt x="821504" y="1893"/>
                    </a:cubicBezTo>
                    <a:cubicBezTo>
                      <a:pt x="841526" y="-2746"/>
                      <a:pt x="862566" y="683"/>
                      <a:pt x="880083" y="11418"/>
                    </a:cubicBezTo>
                    <a:cubicBezTo>
                      <a:pt x="915135" y="30468"/>
                      <a:pt x="964665" y="82379"/>
                      <a:pt x="1001336" y="221539"/>
                    </a:cubicBezTo>
                    <a:lnTo>
                      <a:pt x="1142973" y="758559"/>
                    </a:lnTo>
                    <a:cubicBezTo>
                      <a:pt x="1143639" y="761416"/>
                      <a:pt x="1211648" y="1041832"/>
                      <a:pt x="935423" y="1114699"/>
                    </a:cubicBezTo>
                    <a:lnTo>
                      <a:pt x="275150" y="1289101"/>
                    </a:lnTo>
                    <a:cubicBezTo>
                      <a:pt x="268340" y="1290406"/>
                      <a:pt x="261415" y="1290987"/>
                      <a:pt x="254481" y="1290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8193007" y="3691671"/>
                <a:ext cx="179954" cy="639161"/>
              </a:xfrm>
              <a:custGeom>
                <a:avLst/>
                <a:gdLst/>
                <a:ahLst/>
                <a:cxnLst/>
                <a:rect l="l" t="t" r="r" b="b"/>
                <a:pathLst>
                  <a:path w="179954" h="639161" extrusionOk="0">
                    <a:moveTo>
                      <a:pt x="172052" y="639028"/>
                    </a:moveTo>
                    <a:cubicBezTo>
                      <a:pt x="168547" y="639028"/>
                      <a:pt x="165470" y="636695"/>
                      <a:pt x="164527" y="633314"/>
                    </a:cubicBezTo>
                    <a:lnTo>
                      <a:pt x="126" y="9616"/>
                    </a:lnTo>
                    <a:cubicBezTo>
                      <a:pt x="-979" y="5483"/>
                      <a:pt x="1469" y="1244"/>
                      <a:pt x="5603" y="139"/>
                    </a:cubicBezTo>
                    <a:cubicBezTo>
                      <a:pt x="9737" y="-966"/>
                      <a:pt x="13975" y="1482"/>
                      <a:pt x="15080" y="5616"/>
                    </a:cubicBezTo>
                    <a:lnTo>
                      <a:pt x="179577" y="629313"/>
                    </a:lnTo>
                    <a:cubicBezTo>
                      <a:pt x="180615" y="633456"/>
                      <a:pt x="178167" y="637676"/>
                      <a:pt x="174052" y="638838"/>
                    </a:cubicBezTo>
                    <a:cubicBezTo>
                      <a:pt x="173395" y="639000"/>
                      <a:pt x="172728" y="639057"/>
                      <a:pt x="172052" y="6390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8294756" y="3856243"/>
                <a:ext cx="207615" cy="237608"/>
              </a:xfrm>
              <a:custGeom>
                <a:avLst/>
                <a:gdLst/>
                <a:ahLst/>
                <a:cxnLst/>
                <a:rect l="l" t="t" r="r" b="b"/>
                <a:pathLst>
                  <a:path w="207615" h="237608" extrusionOk="0">
                    <a:moveTo>
                      <a:pt x="7819" y="237475"/>
                    </a:moveTo>
                    <a:cubicBezTo>
                      <a:pt x="4875" y="237599"/>
                      <a:pt x="2113" y="236046"/>
                      <a:pt x="675" y="233475"/>
                    </a:cubicBezTo>
                    <a:cubicBezTo>
                      <a:pt x="-1230" y="229665"/>
                      <a:pt x="323" y="225026"/>
                      <a:pt x="4133" y="223121"/>
                    </a:cubicBezTo>
                    <a:cubicBezTo>
                      <a:pt x="4151" y="223111"/>
                      <a:pt x="4180" y="223102"/>
                      <a:pt x="4199" y="223092"/>
                    </a:cubicBezTo>
                    <a:cubicBezTo>
                      <a:pt x="6295" y="222045"/>
                      <a:pt x="217273" y="115460"/>
                      <a:pt x="189460" y="9637"/>
                    </a:cubicBezTo>
                    <a:cubicBezTo>
                      <a:pt x="188317" y="5532"/>
                      <a:pt x="190718" y="1274"/>
                      <a:pt x="194813" y="131"/>
                    </a:cubicBezTo>
                    <a:cubicBezTo>
                      <a:pt x="194842" y="122"/>
                      <a:pt x="194861" y="122"/>
                      <a:pt x="194890" y="112"/>
                    </a:cubicBezTo>
                    <a:cubicBezTo>
                      <a:pt x="199033" y="-926"/>
                      <a:pt x="203253" y="1522"/>
                      <a:pt x="204415" y="5637"/>
                    </a:cubicBezTo>
                    <a:cubicBezTo>
                      <a:pt x="235466" y="123556"/>
                      <a:pt x="20296" y="232236"/>
                      <a:pt x="11057" y="236809"/>
                    </a:cubicBezTo>
                    <a:cubicBezTo>
                      <a:pt x="10038" y="237275"/>
                      <a:pt x="8933" y="237504"/>
                      <a:pt x="7819" y="2374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7750678" y="3955750"/>
                <a:ext cx="190875" cy="275158"/>
              </a:xfrm>
              <a:custGeom>
                <a:avLst/>
                <a:gdLst/>
                <a:ahLst/>
                <a:cxnLst/>
                <a:rect l="l" t="t" r="r" b="b"/>
                <a:pathLst>
                  <a:path w="190875" h="275158" extrusionOk="0">
                    <a:moveTo>
                      <a:pt x="120414" y="275033"/>
                    </a:moveTo>
                    <a:cubicBezTo>
                      <a:pt x="78219" y="275033"/>
                      <a:pt x="35451" y="227408"/>
                      <a:pt x="24593" y="189308"/>
                    </a:cubicBezTo>
                    <a:lnTo>
                      <a:pt x="2590" y="105392"/>
                    </a:lnTo>
                    <a:cubicBezTo>
                      <a:pt x="1685" y="101849"/>
                      <a:pt x="980" y="98258"/>
                      <a:pt x="495" y="94629"/>
                    </a:cubicBezTo>
                    <a:cubicBezTo>
                      <a:pt x="-5173" y="48319"/>
                      <a:pt x="27774" y="6170"/>
                      <a:pt x="74085" y="503"/>
                    </a:cubicBezTo>
                    <a:cubicBezTo>
                      <a:pt x="111766" y="-4107"/>
                      <a:pt x="147904" y="16972"/>
                      <a:pt x="162420" y="52052"/>
                    </a:cubicBezTo>
                    <a:cubicBezTo>
                      <a:pt x="163848" y="55376"/>
                      <a:pt x="164992" y="58825"/>
                      <a:pt x="165849" y="62339"/>
                    </a:cubicBezTo>
                    <a:lnTo>
                      <a:pt x="165849" y="62339"/>
                    </a:lnTo>
                    <a:lnTo>
                      <a:pt x="187852" y="145778"/>
                    </a:lnTo>
                    <a:cubicBezTo>
                      <a:pt x="198329" y="188546"/>
                      <a:pt x="180231" y="260650"/>
                      <a:pt x="134035" y="272842"/>
                    </a:cubicBezTo>
                    <a:cubicBezTo>
                      <a:pt x="129616" y="274175"/>
                      <a:pt x="125034" y="274909"/>
                      <a:pt x="120414" y="275033"/>
                    </a:cubicBezTo>
                    <a:close/>
                    <a:moveTo>
                      <a:pt x="84410" y="15191"/>
                    </a:moveTo>
                    <a:cubicBezTo>
                      <a:pt x="78428" y="15181"/>
                      <a:pt x="72466" y="15991"/>
                      <a:pt x="66693" y="17572"/>
                    </a:cubicBezTo>
                    <a:cubicBezTo>
                      <a:pt x="33175" y="26382"/>
                      <a:pt x="11429" y="58739"/>
                      <a:pt x="15925" y="93105"/>
                    </a:cubicBezTo>
                    <a:cubicBezTo>
                      <a:pt x="16249" y="96058"/>
                      <a:pt x="16792" y="98992"/>
                      <a:pt x="17544" y="101868"/>
                    </a:cubicBezTo>
                    <a:lnTo>
                      <a:pt x="39547" y="185212"/>
                    </a:lnTo>
                    <a:cubicBezTo>
                      <a:pt x="50882" y="224931"/>
                      <a:pt x="95840" y="267317"/>
                      <a:pt x="130130" y="258268"/>
                    </a:cubicBezTo>
                    <a:cubicBezTo>
                      <a:pt x="164420" y="249220"/>
                      <a:pt x="182708" y="190165"/>
                      <a:pt x="172993" y="149969"/>
                    </a:cubicBezTo>
                    <a:lnTo>
                      <a:pt x="150990" y="66626"/>
                    </a:lnTo>
                    <a:cubicBezTo>
                      <a:pt x="150275" y="63797"/>
                      <a:pt x="149352" y="61034"/>
                      <a:pt x="148227" y="58339"/>
                    </a:cubicBezTo>
                    <a:cubicBezTo>
                      <a:pt x="137721" y="32307"/>
                      <a:pt x="112480" y="15248"/>
                      <a:pt x="84410" y="15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7608356" y="4063815"/>
                <a:ext cx="557408" cy="336067"/>
              </a:xfrm>
              <a:custGeom>
                <a:avLst/>
                <a:gdLst/>
                <a:ahLst/>
                <a:cxnLst/>
                <a:rect l="l" t="t" r="r" b="b"/>
                <a:pathLst>
                  <a:path w="557408" h="336067" extrusionOk="0">
                    <a:moveTo>
                      <a:pt x="80523" y="335941"/>
                    </a:moveTo>
                    <a:cubicBezTo>
                      <a:pt x="61854" y="335951"/>
                      <a:pt x="44433" y="326531"/>
                      <a:pt x="34232" y="310891"/>
                    </a:cubicBezTo>
                    <a:cubicBezTo>
                      <a:pt x="33412" y="309729"/>
                      <a:pt x="33689" y="308128"/>
                      <a:pt x="34851" y="307309"/>
                    </a:cubicBezTo>
                    <a:cubicBezTo>
                      <a:pt x="34860" y="307290"/>
                      <a:pt x="34879" y="307281"/>
                      <a:pt x="34898" y="307271"/>
                    </a:cubicBezTo>
                    <a:cubicBezTo>
                      <a:pt x="36118" y="306509"/>
                      <a:pt x="37708" y="306852"/>
                      <a:pt x="38518" y="308033"/>
                    </a:cubicBezTo>
                    <a:cubicBezTo>
                      <a:pt x="49643" y="324921"/>
                      <a:pt x="69769" y="333541"/>
                      <a:pt x="89667" y="329941"/>
                    </a:cubicBezTo>
                    <a:cubicBezTo>
                      <a:pt x="91077" y="329750"/>
                      <a:pt x="92372" y="330731"/>
                      <a:pt x="92563" y="332131"/>
                    </a:cubicBezTo>
                    <a:cubicBezTo>
                      <a:pt x="92753" y="333446"/>
                      <a:pt x="91906" y="334684"/>
                      <a:pt x="90620" y="334989"/>
                    </a:cubicBezTo>
                    <a:cubicBezTo>
                      <a:pt x="87296" y="335637"/>
                      <a:pt x="83914" y="335951"/>
                      <a:pt x="80523" y="335941"/>
                    </a:cubicBezTo>
                    <a:close/>
                    <a:moveTo>
                      <a:pt x="150056" y="319368"/>
                    </a:moveTo>
                    <a:cubicBezTo>
                      <a:pt x="148636" y="319349"/>
                      <a:pt x="147493" y="318187"/>
                      <a:pt x="147512" y="316767"/>
                    </a:cubicBezTo>
                    <a:cubicBezTo>
                      <a:pt x="147522" y="315625"/>
                      <a:pt x="148284" y="314625"/>
                      <a:pt x="149389" y="314320"/>
                    </a:cubicBezTo>
                    <a:lnTo>
                      <a:pt x="209301" y="298508"/>
                    </a:lnTo>
                    <a:cubicBezTo>
                      <a:pt x="210692" y="298137"/>
                      <a:pt x="212121" y="298937"/>
                      <a:pt x="212540" y="300318"/>
                    </a:cubicBezTo>
                    <a:cubicBezTo>
                      <a:pt x="212892" y="301690"/>
                      <a:pt x="212063" y="303099"/>
                      <a:pt x="210692" y="303452"/>
                    </a:cubicBezTo>
                    <a:cubicBezTo>
                      <a:pt x="210673" y="303452"/>
                      <a:pt x="210654" y="303461"/>
                      <a:pt x="210635" y="303461"/>
                    </a:cubicBezTo>
                    <a:lnTo>
                      <a:pt x="150722" y="319273"/>
                    </a:lnTo>
                    <a:close/>
                    <a:moveTo>
                      <a:pt x="269976" y="287745"/>
                    </a:moveTo>
                    <a:cubicBezTo>
                      <a:pt x="268804" y="287726"/>
                      <a:pt x="267766" y="286954"/>
                      <a:pt x="267404" y="285840"/>
                    </a:cubicBezTo>
                    <a:cubicBezTo>
                      <a:pt x="267099" y="284449"/>
                      <a:pt x="267937" y="283068"/>
                      <a:pt x="269309" y="282697"/>
                    </a:cubicBezTo>
                    <a:lnTo>
                      <a:pt x="329221" y="266885"/>
                    </a:lnTo>
                    <a:cubicBezTo>
                      <a:pt x="330593" y="266523"/>
                      <a:pt x="331993" y="267333"/>
                      <a:pt x="332364" y="268695"/>
                    </a:cubicBezTo>
                    <a:cubicBezTo>
                      <a:pt x="332736" y="270085"/>
                      <a:pt x="331936" y="271514"/>
                      <a:pt x="330555" y="271933"/>
                    </a:cubicBezTo>
                    <a:lnTo>
                      <a:pt x="270547" y="287650"/>
                    </a:lnTo>
                    <a:close/>
                    <a:moveTo>
                      <a:pt x="389800" y="256217"/>
                    </a:moveTo>
                    <a:cubicBezTo>
                      <a:pt x="388333" y="256065"/>
                      <a:pt x="387276" y="254750"/>
                      <a:pt x="387428" y="253284"/>
                    </a:cubicBezTo>
                    <a:cubicBezTo>
                      <a:pt x="387542" y="252283"/>
                      <a:pt x="388200" y="251436"/>
                      <a:pt x="389133" y="251074"/>
                    </a:cubicBezTo>
                    <a:lnTo>
                      <a:pt x="448950" y="235453"/>
                    </a:lnTo>
                    <a:cubicBezTo>
                      <a:pt x="450341" y="235081"/>
                      <a:pt x="451770" y="235919"/>
                      <a:pt x="452141" y="237310"/>
                    </a:cubicBezTo>
                    <a:cubicBezTo>
                      <a:pt x="452512" y="238701"/>
                      <a:pt x="451674" y="240129"/>
                      <a:pt x="450284" y="240501"/>
                    </a:cubicBezTo>
                    <a:lnTo>
                      <a:pt x="390372" y="256312"/>
                    </a:lnTo>
                    <a:close/>
                    <a:moveTo>
                      <a:pt x="18325" y="253074"/>
                    </a:moveTo>
                    <a:cubicBezTo>
                      <a:pt x="17153" y="253055"/>
                      <a:pt x="16115" y="252283"/>
                      <a:pt x="15753" y="251169"/>
                    </a:cubicBezTo>
                    <a:lnTo>
                      <a:pt x="-58" y="191257"/>
                    </a:lnTo>
                    <a:cubicBezTo>
                      <a:pt x="-411" y="189885"/>
                      <a:pt x="418" y="188475"/>
                      <a:pt x="1790" y="188123"/>
                    </a:cubicBezTo>
                    <a:cubicBezTo>
                      <a:pt x="1809" y="188123"/>
                      <a:pt x="1828" y="188113"/>
                      <a:pt x="1847" y="188113"/>
                    </a:cubicBezTo>
                    <a:cubicBezTo>
                      <a:pt x="3218" y="187752"/>
                      <a:pt x="4618" y="188561"/>
                      <a:pt x="4990" y="189923"/>
                    </a:cubicBezTo>
                    <a:lnTo>
                      <a:pt x="20801" y="249836"/>
                    </a:lnTo>
                    <a:cubicBezTo>
                      <a:pt x="21192" y="251150"/>
                      <a:pt x="20449" y="252521"/>
                      <a:pt x="19144" y="252922"/>
                    </a:cubicBezTo>
                    <a:cubicBezTo>
                      <a:pt x="19058" y="252941"/>
                      <a:pt x="18982" y="252960"/>
                      <a:pt x="18896" y="252979"/>
                    </a:cubicBezTo>
                    <a:close/>
                    <a:moveTo>
                      <a:pt x="509910" y="224499"/>
                    </a:moveTo>
                    <a:cubicBezTo>
                      <a:pt x="508748" y="224499"/>
                      <a:pt x="507738" y="223718"/>
                      <a:pt x="507434" y="222594"/>
                    </a:cubicBezTo>
                    <a:cubicBezTo>
                      <a:pt x="507034" y="221289"/>
                      <a:pt x="507767" y="219898"/>
                      <a:pt x="509072" y="219498"/>
                    </a:cubicBezTo>
                    <a:cubicBezTo>
                      <a:pt x="509129" y="219479"/>
                      <a:pt x="509186" y="219460"/>
                      <a:pt x="509243" y="219451"/>
                    </a:cubicBezTo>
                    <a:lnTo>
                      <a:pt x="516768" y="217450"/>
                    </a:lnTo>
                    <a:cubicBezTo>
                      <a:pt x="533789" y="212993"/>
                      <a:pt x="547229" y="199943"/>
                      <a:pt x="552201" y="183065"/>
                    </a:cubicBezTo>
                    <a:cubicBezTo>
                      <a:pt x="552620" y="181693"/>
                      <a:pt x="554068" y="180932"/>
                      <a:pt x="555440" y="181351"/>
                    </a:cubicBezTo>
                    <a:cubicBezTo>
                      <a:pt x="556811" y="181770"/>
                      <a:pt x="557573" y="183217"/>
                      <a:pt x="557154" y="184589"/>
                    </a:cubicBezTo>
                    <a:cubicBezTo>
                      <a:pt x="551754" y="203277"/>
                      <a:pt x="536923" y="217755"/>
                      <a:pt x="518102" y="222689"/>
                    </a:cubicBezTo>
                    <a:lnTo>
                      <a:pt x="510577" y="224689"/>
                    </a:lnTo>
                    <a:close/>
                    <a:moveTo>
                      <a:pt x="10800" y="134773"/>
                    </a:moveTo>
                    <a:cubicBezTo>
                      <a:pt x="10191" y="134783"/>
                      <a:pt x="9600" y="134545"/>
                      <a:pt x="9181" y="134107"/>
                    </a:cubicBezTo>
                    <a:cubicBezTo>
                      <a:pt x="8181" y="133173"/>
                      <a:pt x="8124" y="131601"/>
                      <a:pt x="9057" y="130602"/>
                    </a:cubicBezTo>
                    <a:cubicBezTo>
                      <a:pt x="9105" y="130563"/>
                      <a:pt x="9143" y="130525"/>
                      <a:pt x="9181" y="130487"/>
                    </a:cubicBezTo>
                    <a:cubicBezTo>
                      <a:pt x="16506" y="121896"/>
                      <a:pt x="26278" y="115752"/>
                      <a:pt x="37184" y="112866"/>
                    </a:cubicBezTo>
                    <a:lnTo>
                      <a:pt x="65759" y="105246"/>
                    </a:lnTo>
                    <a:cubicBezTo>
                      <a:pt x="67131" y="104884"/>
                      <a:pt x="68531" y="105694"/>
                      <a:pt x="68903" y="107056"/>
                    </a:cubicBezTo>
                    <a:cubicBezTo>
                      <a:pt x="69217" y="108465"/>
                      <a:pt x="68379" y="109875"/>
                      <a:pt x="66998" y="110294"/>
                    </a:cubicBezTo>
                    <a:lnTo>
                      <a:pt x="38423" y="117914"/>
                    </a:lnTo>
                    <a:cubicBezTo>
                      <a:pt x="28507" y="120457"/>
                      <a:pt x="19620" y="126011"/>
                      <a:pt x="12991" y="133821"/>
                    </a:cubicBezTo>
                    <a:cubicBezTo>
                      <a:pt x="12477" y="134497"/>
                      <a:pt x="11648" y="134850"/>
                      <a:pt x="10800" y="134773"/>
                    </a:cubicBezTo>
                    <a:close/>
                    <a:moveTo>
                      <a:pt x="546867" y="126011"/>
                    </a:moveTo>
                    <a:cubicBezTo>
                      <a:pt x="545705" y="126011"/>
                      <a:pt x="544696" y="125229"/>
                      <a:pt x="544391" y="124105"/>
                    </a:cubicBezTo>
                    <a:lnTo>
                      <a:pt x="528103" y="64003"/>
                    </a:lnTo>
                    <a:cubicBezTo>
                      <a:pt x="527731" y="62612"/>
                      <a:pt x="528532" y="61174"/>
                      <a:pt x="529913" y="60764"/>
                    </a:cubicBezTo>
                    <a:cubicBezTo>
                      <a:pt x="531284" y="60412"/>
                      <a:pt x="532694" y="61240"/>
                      <a:pt x="533046" y="62612"/>
                    </a:cubicBezTo>
                    <a:cubicBezTo>
                      <a:pt x="533046" y="62631"/>
                      <a:pt x="533056" y="62650"/>
                      <a:pt x="533056" y="62669"/>
                    </a:cubicBezTo>
                    <a:lnTo>
                      <a:pt x="548868" y="122581"/>
                    </a:lnTo>
                    <a:cubicBezTo>
                      <a:pt x="549229" y="123953"/>
                      <a:pt x="548420" y="125353"/>
                      <a:pt x="547058" y="125725"/>
                    </a:cubicBezTo>
                    <a:close/>
                    <a:moveTo>
                      <a:pt x="126434" y="94578"/>
                    </a:moveTo>
                    <a:cubicBezTo>
                      <a:pt x="125243" y="94511"/>
                      <a:pt x="124214" y="93711"/>
                      <a:pt x="123862" y="92578"/>
                    </a:cubicBezTo>
                    <a:cubicBezTo>
                      <a:pt x="123557" y="91187"/>
                      <a:pt x="124395" y="89806"/>
                      <a:pt x="125767" y="89435"/>
                    </a:cubicBezTo>
                    <a:lnTo>
                      <a:pt x="174249" y="76671"/>
                    </a:lnTo>
                    <a:cubicBezTo>
                      <a:pt x="175621" y="76309"/>
                      <a:pt x="177021" y="77119"/>
                      <a:pt x="177392" y="78481"/>
                    </a:cubicBezTo>
                    <a:cubicBezTo>
                      <a:pt x="177792" y="79786"/>
                      <a:pt x="177059" y="81176"/>
                      <a:pt x="175754" y="81576"/>
                    </a:cubicBezTo>
                    <a:cubicBezTo>
                      <a:pt x="175697" y="81595"/>
                      <a:pt x="175640" y="81614"/>
                      <a:pt x="175583" y="81624"/>
                    </a:cubicBezTo>
                    <a:lnTo>
                      <a:pt x="127005" y="94483"/>
                    </a:lnTo>
                    <a:close/>
                    <a:moveTo>
                      <a:pt x="323315" y="42571"/>
                    </a:moveTo>
                    <a:cubicBezTo>
                      <a:pt x="322144" y="42552"/>
                      <a:pt x="321106" y="41781"/>
                      <a:pt x="320744" y="40666"/>
                    </a:cubicBezTo>
                    <a:cubicBezTo>
                      <a:pt x="320439" y="39276"/>
                      <a:pt x="321277" y="37895"/>
                      <a:pt x="322649" y="37523"/>
                    </a:cubicBezTo>
                    <a:lnTo>
                      <a:pt x="382561" y="21712"/>
                    </a:lnTo>
                    <a:cubicBezTo>
                      <a:pt x="383952" y="21340"/>
                      <a:pt x="385380" y="22178"/>
                      <a:pt x="385752" y="23569"/>
                    </a:cubicBezTo>
                    <a:cubicBezTo>
                      <a:pt x="386123" y="24960"/>
                      <a:pt x="385285" y="26388"/>
                      <a:pt x="383894" y="26760"/>
                    </a:cubicBezTo>
                    <a:lnTo>
                      <a:pt x="323982" y="42571"/>
                    </a:lnTo>
                    <a:close/>
                    <a:moveTo>
                      <a:pt x="502766" y="13044"/>
                    </a:moveTo>
                    <a:cubicBezTo>
                      <a:pt x="502300" y="13187"/>
                      <a:pt x="501804" y="13187"/>
                      <a:pt x="501338" y="13044"/>
                    </a:cubicBezTo>
                    <a:cubicBezTo>
                      <a:pt x="489470" y="5443"/>
                      <a:pt x="474972" y="3138"/>
                      <a:pt x="461333" y="6662"/>
                    </a:cubicBezTo>
                    <a:lnTo>
                      <a:pt x="443807" y="11329"/>
                    </a:lnTo>
                    <a:cubicBezTo>
                      <a:pt x="442435" y="11682"/>
                      <a:pt x="441025" y="10853"/>
                      <a:pt x="440673" y="9482"/>
                    </a:cubicBezTo>
                    <a:cubicBezTo>
                      <a:pt x="440673" y="9462"/>
                      <a:pt x="440664" y="9443"/>
                      <a:pt x="440664" y="9424"/>
                    </a:cubicBezTo>
                    <a:cubicBezTo>
                      <a:pt x="440301" y="8053"/>
                      <a:pt x="441111" y="6653"/>
                      <a:pt x="442473" y="6281"/>
                    </a:cubicBezTo>
                    <a:lnTo>
                      <a:pt x="459999" y="1709"/>
                    </a:lnTo>
                    <a:cubicBezTo>
                      <a:pt x="475020" y="-2253"/>
                      <a:pt x="491022" y="261"/>
                      <a:pt x="504100" y="8662"/>
                    </a:cubicBezTo>
                    <a:cubicBezTo>
                      <a:pt x="505281" y="9472"/>
                      <a:pt x="505624" y="11063"/>
                      <a:pt x="504862" y="12282"/>
                    </a:cubicBezTo>
                    <a:cubicBezTo>
                      <a:pt x="504224" y="13015"/>
                      <a:pt x="503224" y="13320"/>
                      <a:pt x="502290" y="13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8144189" y="3298463"/>
                <a:ext cx="301971" cy="694035"/>
              </a:xfrm>
              <a:custGeom>
                <a:avLst/>
                <a:gdLst/>
                <a:ahLst/>
                <a:cxnLst/>
                <a:rect l="l" t="t" r="r" b="b"/>
                <a:pathLst>
                  <a:path w="301971" h="694035" extrusionOk="0">
                    <a:moveTo>
                      <a:pt x="286783" y="693909"/>
                    </a:moveTo>
                    <a:lnTo>
                      <a:pt x="147146" y="164319"/>
                    </a:lnTo>
                    <a:cubicBezTo>
                      <a:pt x="128096" y="93072"/>
                      <a:pt x="99521" y="44971"/>
                      <a:pt x="62660" y="25254"/>
                    </a:cubicBezTo>
                    <a:cubicBezTo>
                      <a:pt x="46819" y="15910"/>
                      <a:pt x="28008" y="12976"/>
                      <a:pt x="10081" y="17062"/>
                    </a:cubicBezTo>
                    <a:cubicBezTo>
                      <a:pt x="6033" y="18434"/>
                      <a:pt x="1642" y="16253"/>
                      <a:pt x="271" y="12205"/>
                    </a:cubicBezTo>
                    <a:cubicBezTo>
                      <a:pt x="-1101" y="8157"/>
                      <a:pt x="1080" y="3766"/>
                      <a:pt x="5129" y="2394"/>
                    </a:cubicBezTo>
                    <a:cubicBezTo>
                      <a:pt x="27198" y="-3035"/>
                      <a:pt x="50506" y="384"/>
                      <a:pt x="70089" y="11919"/>
                    </a:cubicBezTo>
                    <a:cubicBezTo>
                      <a:pt x="110951" y="34017"/>
                      <a:pt x="142003" y="84023"/>
                      <a:pt x="162196" y="160699"/>
                    </a:cubicBezTo>
                    <a:lnTo>
                      <a:pt x="301832" y="690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8130745" y="3347510"/>
                <a:ext cx="294079" cy="664513"/>
              </a:xfrm>
              <a:custGeom>
                <a:avLst/>
                <a:gdLst/>
                <a:ahLst/>
                <a:cxnLst/>
                <a:rect l="l" t="t" r="r" b="b"/>
                <a:pathLst>
                  <a:path w="294079" h="664513" extrusionOk="0">
                    <a:moveTo>
                      <a:pt x="278986" y="664388"/>
                    </a:moveTo>
                    <a:lnTo>
                      <a:pt x="144398" y="153943"/>
                    </a:lnTo>
                    <a:cubicBezTo>
                      <a:pt x="127158" y="88792"/>
                      <a:pt x="99821" y="44406"/>
                      <a:pt x="65150" y="25546"/>
                    </a:cubicBezTo>
                    <a:cubicBezTo>
                      <a:pt x="48491" y="15859"/>
                      <a:pt x="28755" y="12925"/>
                      <a:pt x="10000" y="17355"/>
                    </a:cubicBezTo>
                    <a:cubicBezTo>
                      <a:pt x="5923" y="18669"/>
                      <a:pt x="1551" y="16431"/>
                      <a:pt x="237" y="12354"/>
                    </a:cubicBezTo>
                    <a:cubicBezTo>
                      <a:pt x="-1078" y="8277"/>
                      <a:pt x="1161" y="3905"/>
                      <a:pt x="5238" y="2591"/>
                    </a:cubicBezTo>
                    <a:cubicBezTo>
                      <a:pt x="28069" y="-3143"/>
                      <a:pt x="52234" y="276"/>
                      <a:pt x="72579" y="12116"/>
                    </a:cubicBezTo>
                    <a:cubicBezTo>
                      <a:pt x="111632" y="33357"/>
                      <a:pt x="140778" y="79839"/>
                      <a:pt x="159352" y="150228"/>
                    </a:cubicBezTo>
                    <a:lnTo>
                      <a:pt x="293940" y="6606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454370" y="3544855"/>
                <a:ext cx="546205" cy="174179"/>
              </a:xfrm>
              <a:custGeom>
                <a:avLst/>
                <a:gdLst/>
                <a:ahLst/>
                <a:cxnLst/>
                <a:rect l="l" t="t" r="r" b="b"/>
                <a:pathLst>
                  <a:path w="546205" h="174179" extrusionOk="0">
                    <a:moveTo>
                      <a:pt x="12958" y="174054"/>
                    </a:moveTo>
                    <a:cubicBezTo>
                      <a:pt x="11586" y="174054"/>
                      <a:pt x="10233" y="173692"/>
                      <a:pt x="9052" y="173006"/>
                    </a:cubicBezTo>
                    <a:cubicBezTo>
                      <a:pt x="7271" y="171958"/>
                      <a:pt x="5966" y="170244"/>
                      <a:pt x="5433" y="168243"/>
                    </a:cubicBezTo>
                    <a:lnTo>
                      <a:pt x="99" y="148146"/>
                    </a:lnTo>
                    <a:cubicBezTo>
                      <a:pt x="-939" y="144002"/>
                      <a:pt x="1509" y="139783"/>
                      <a:pt x="5623" y="138621"/>
                    </a:cubicBezTo>
                    <a:lnTo>
                      <a:pt x="531022" y="127"/>
                    </a:lnTo>
                    <a:cubicBezTo>
                      <a:pt x="533013" y="-387"/>
                      <a:pt x="535128" y="-111"/>
                      <a:pt x="536928" y="889"/>
                    </a:cubicBezTo>
                    <a:cubicBezTo>
                      <a:pt x="538680" y="1956"/>
                      <a:pt x="539947" y="3661"/>
                      <a:pt x="540452" y="5652"/>
                    </a:cubicBezTo>
                    <a:lnTo>
                      <a:pt x="545786" y="25749"/>
                    </a:lnTo>
                    <a:cubicBezTo>
                      <a:pt x="546920" y="29855"/>
                      <a:pt x="544510" y="34103"/>
                      <a:pt x="540395" y="35236"/>
                    </a:cubicBezTo>
                    <a:cubicBezTo>
                      <a:pt x="540357" y="35246"/>
                      <a:pt x="540309" y="35265"/>
                      <a:pt x="540262" y="35274"/>
                    </a:cubicBezTo>
                    <a:lnTo>
                      <a:pt x="14863" y="173387"/>
                    </a:lnTo>
                    <a:cubicBezTo>
                      <a:pt x="14272" y="173711"/>
                      <a:pt x="13624" y="173939"/>
                      <a:pt x="12958" y="174054"/>
                    </a:cubicBezTo>
                    <a:close/>
                    <a:moveTo>
                      <a:pt x="17053" y="151670"/>
                    </a:moveTo>
                    <a:lnTo>
                      <a:pt x="18482" y="156813"/>
                    </a:lnTo>
                    <a:lnTo>
                      <a:pt x="528832" y="22225"/>
                    </a:lnTo>
                    <a:lnTo>
                      <a:pt x="527498" y="1708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402932" y="3606284"/>
                <a:ext cx="84952" cy="93046"/>
              </a:xfrm>
              <a:custGeom>
                <a:avLst/>
                <a:gdLst/>
                <a:ahLst/>
                <a:cxnLst/>
                <a:rect l="l" t="t" r="r" b="b"/>
                <a:pathLst>
                  <a:path w="84952" h="93046" extrusionOk="0">
                    <a:moveTo>
                      <a:pt x="59061" y="92909"/>
                    </a:moveTo>
                    <a:cubicBezTo>
                      <a:pt x="56937" y="92918"/>
                      <a:pt x="54908" y="92061"/>
                      <a:pt x="53441" y="90527"/>
                    </a:cubicBezTo>
                    <a:lnTo>
                      <a:pt x="2006" y="36997"/>
                    </a:lnTo>
                    <a:cubicBezTo>
                      <a:pt x="-965" y="33873"/>
                      <a:pt x="-832" y="28929"/>
                      <a:pt x="2292" y="25958"/>
                    </a:cubicBezTo>
                    <a:cubicBezTo>
                      <a:pt x="2673" y="25596"/>
                      <a:pt x="3083" y="25272"/>
                      <a:pt x="3530" y="24995"/>
                    </a:cubicBezTo>
                    <a:lnTo>
                      <a:pt x="42297" y="992"/>
                    </a:lnTo>
                    <a:cubicBezTo>
                      <a:pt x="44250" y="-160"/>
                      <a:pt x="46602" y="-436"/>
                      <a:pt x="48774" y="230"/>
                    </a:cubicBezTo>
                    <a:cubicBezTo>
                      <a:pt x="50927" y="926"/>
                      <a:pt x="52670" y="2526"/>
                      <a:pt x="53537" y="4612"/>
                    </a:cubicBezTo>
                    <a:lnTo>
                      <a:pt x="84207" y="77478"/>
                    </a:lnTo>
                    <a:cubicBezTo>
                      <a:pt x="85855" y="81393"/>
                      <a:pt x="84026" y="85917"/>
                      <a:pt x="80111" y="87575"/>
                    </a:cubicBezTo>
                    <a:cubicBezTo>
                      <a:pt x="76168" y="89232"/>
                      <a:pt x="71625" y="87403"/>
                      <a:pt x="69920" y="83479"/>
                    </a:cubicBezTo>
                    <a:lnTo>
                      <a:pt x="42773" y="18995"/>
                    </a:lnTo>
                    <a:lnTo>
                      <a:pt x="19818" y="33187"/>
                    </a:lnTo>
                    <a:lnTo>
                      <a:pt x="64681" y="79859"/>
                    </a:lnTo>
                    <a:cubicBezTo>
                      <a:pt x="67710" y="82860"/>
                      <a:pt x="67729" y="87746"/>
                      <a:pt x="64719" y="90775"/>
                    </a:cubicBezTo>
                    <a:cubicBezTo>
                      <a:pt x="64709" y="90785"/>
                      <a:pt x="64700" y="90804"/>
                      <a:pt x="64681" y="90813"/>
                    </a:cubicBezTo>
                    <a:cubicBezTo>
                      <a:pt x="63176" y="92261"/>
                      <a:pt x="61147" y="93023"/>
                      <a:pt x="59061" y="92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471762" y="3734946"/>
                <a:ext cx="13102" cy="35142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35142" extrusionOk="0">
                    <a:moveTo>
                      <a:pt x="10329" y="35017"/>
                    </a:moveTo>
                    <a:cubicBezTo>
                      <a:pt x="9167" y="35017"/>
                      <a:pt x="8157" y="34236"/>
                      <a:pt x="7853" y="33112"/>
                    </a:cubicBezTo>
                    <a:lnTo>
                      <a:pt x="-53" y="3108"/>
                    </a:lnTo>
                    <a:cubicBezTo>
                      <a:pt x="-415" y="1736"/>
                      <a:pt x="395" y="336"/>
                      <a:pt x="1757" y="-35"/>
                    </a:cubicBezTo>
                    <a:cubicBezTo>
                      <a:pt x="3147" y="-407"/>
                      <a:pt x="4586" y="393"/>
                      <a:pt x="4995" y="1774"/>
                    </a:cubicBezTo>
                    <a:lnTo>
                      <a:pt x="12901" y="31778"/>
                    </a:lnTo>
                    <a:cubicBezTo>
                      <a:pt x="13206" y="33169"/>
                      <a:pt x="12368" y="34550"/>
                      <a:pt x="10996" y="349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495380" y="3687276"/>
                <a:ext cx="544039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544039" h="220925" extrusionOk="0">
                    <a:moveTo>
                      <a:pt x="77199" y="220799"/>
                    </a:moveTo>
                    <a:cubicBezTo>
                      <a:pt x="76037" y="220799"/>
                      <a:pt x="75028" y="220018"/>
                      <a:pt x="74723" y="218894"/>
                    </a:cubicBezTo>
                    <a:cubicBezTo>
                      <a:pt x="74323" y="217589"/>
                      <a:pt x="75056" y="216198"/>
                      <a:pt x="76361" y="215799"/>
                    </a:cubicBezTo>
                    <a:cubicBezTo>
                      <a:pt x="76418" y="215780"/>
                      <a:pt x="76475" y="215760"/>
                      <a:pt x="76532" y="215751"/>
                    </a:cubicBezTo>
                    <a:lnTo>
                      <a:pt x="137111" y="199749"/>
                    </a:lnTo>
                    <a:cubicBezTo>
                      <a:pt x="138416" y="199349"/>
                      <a:pt x="139807" y="200082"/>
                      <a:pt x="140207" y="201387"/>
                    </a:cubicBezTo>
                    <a:cubicBezTo>
                      <a:pt x="140226" y="201444"/>
                      <a:pt x="140245" y="201501"/>
                      <a:pt x="140255" y="201559"/>
                    </a:cubicBezTo>
                    <a:cubicBezTo>
                      <a:pt x="140655" y="202864"/>
                      <a:pt x="139921" y="204254"/>
                      <a:pt x="138616" y="204654"/>
                    </a:cubicBezTo>
                    <a:cubicBezTo>
                      <a:pt x="138559" y="204673"/>
                      <a:pt x="138502" y="204693"/>
                      <a:pt x="138445" y="204702"/>
                    </a:cubicBezTo>
                    <a:lnTo>
                      <a:pt x="77866" y="220704"/>
                    </a:lnTo>
                    <a:close/>
                    <a:moveTo>
                      <a:pt x="21573" y="202702"/>
                    </a:moveTo>
                    <a:cubicBezTo>
                      <a:pt x="20725" y="202702"/>
                      <a:pt x="19935" y="202273"/>
                      <a:pt x="19478" y="201559"/>
                    </a:cubicBezTo>
                    <a:cubicBezTo>
                      <a:pt x="15906" y="196520"/>
                      <a:pt x="13286" y="190872"/>
                      <a:pt x="11762" y="184890"/>
                    </a:cubicBezTo>
                    <a:lnTo>
                      <a:pt x="-49" y="141361"/>
                    </a:lnTo>
                    <a:cubicBezTo>
                      <a:pt x="-420" y="139970"/>
                      <a:pt x="380" y="138532"/>
                      <a:pt x="1761" y="138122"/>
                    </a:cubicBezTo>
                    <a:cubicBezTo>
                      <a:pt x="3133" y="137770"/>
                      <a:pt x="4542" y="138598"/>
                      <a:pt x="4895" y="139970"/>
                    </a:cubicBezTo>
                    <a:cubicBezTo>
                      <a:pt x="4895" y="139989"/>
                      <a:pt x="4904" y="140008"/>
                      <a:pt x="4904" y="140027"/>
                    </a:cubicBezTo>
                    <a:lnTo>
                      <a:pt x="16430" y="183652"/>
                    </a:lnTo>
                    <a:cubicBezTo>
                      <a:pt x="17877" y="188995"/>
                      <a:pt x="20230" y="194053"/>
                      <a:pt x="23383" y="198606"/>
                    </a:cubicBezTo>
                    <a:cubicBezTo>
                      <a:pt x="24231" y="199749"/>
                      <a:pt x="23983" y="201359"/>
                      <a:pt x="22840" y="202206"/>
                    </a:cubicBezTo>
                    <a:cubicBezTo>
                      <a:pt x="22830" y="202206"/>
                      <a:pt x="22821" y="202216"/>
                      <a:pt x="22811" y="202226"/>
                    </a:cubicBezTo>
                    <a:cubicBezTo>
                      <a:pt x="22421" y="202378"/>
                      <a:pt x="21992" y="202444"/>
                      <a:pt x="21573" y="202416"/>
                    </a:cubicBezTo>
                    <a:close/>
                    <a:moveTo>
                      <a:pt x="198357" y="188890"/>
                    </a:moveTo>
                    <a:cubicBezTo>
                      <a:pt x="197167" y="188871"/>
                      <a:pt x="196147" y="188052"/>
                      <a:pt x="195881" y="186890"/>
                    </a:cubicBezTo>
                    <a:cubicBezTo>
                      <a:pt x="195519" y="185519"/>
                      <a:pt x="196328" y="184118"/>
                      <a:pt x="197690" y="183747"/>
                    </a:cubicBezTo>
                    <a:lnTo>
                      <a:pt x="258269" y="167840"/>
                    </a:lnTo>
                    <a:cubicBezTo>
                      <a:pt x="259574" y="167440"/>
                      <a:pt x="260965" y="168174"/>
                      <a:pt x="261365" y="169478"/>
                    </a:cubicBezTo>
                    <a:cubicBezTo>
                      <a:pt x="261384" y="169536"/>
                      <a:pt x="261403" y="169593"/>
                      <a:pt x="261413" y="169650"/>
                    </a:cubicBezTo>
                    <a:cubicBezTo>
                      <a:pt x="261775" y="171022"/>
                      <a:pt x="260965" y="172422"/>
                      <a:pt x="259603" y="172793"/>
                    </a:cubicBezTo>
                    <a:lnTo>
                      <a:pt x="199024" y="188795"/>
                    </a:lnTo>
                    <a:close/>
                    <a:moveTo>
                      <a:pt x="319515" y="156886"/>
                    </a:moveTo>
                    <a:cubicBezTo>
                      <a:pt x="318353" y="156886"/>
                      <a:pt x="317344" y="156105"/>
                      <a:pt x="317039" y="154981"/>
                    </a:cubicBezTo>
                    <a:cubicBezTo>
                      <a:pt x="316677" y="153610"/>
                      <a:pt x="317486" y="152210"/>
                      <a:pt x="318848" y="151838"/>
                    </a:cubicBezTo>
                    <a:lnTo>
                      <a:pt x="379427" y="135836"/>
                    </a:lnTo>
                    <a:cubicBezTo>
                      <a:pt x="380732" y="135436"/>
                      <a:pt x="382123" y="136170"/>
                      <a:pt x="382523" y="137475"/>
                    </a:cubicBezTo>
                    <a:cubicBezTo>
                      <a:pt x="382542" y="137531"/>
                      <a:pt x="382561" y="137589"/>
                      <a:pt x="382571" y="137646"/>
                    </a:cubicBezTo>
                    <a:cubicBezTo>
                      <a:pt x="382990" y="139008"/>
                      <a:pt x="382218" y="140446"/>
                      <a:pt x="380866" y="140856"/>
                    </a:cubicBezTo>
                    <a:cubicBezTo>
                      <a:pt x="380828" y="140865"/>
                      <a:pt x="380799" y="140875"/>
                      <a:pt x="380761" y="140884"/>
                    </a:cubicBezTo>
                    <a:lnTo>
                      <a:pt x="320182" y="156791"/>
                    </a:lnTo>
                    <a:close/>
                    <a:moveTo>
                      <a:pt x="440673" y="124978"/>
                    </a:moveTo>
                    <a:cubicBezTo>
                      <a:pt x="439511" y="124978"/>
                      <a:pt x="438502" y="124197"/>
                      <a:pt x="438197" y="123073"/>
                    </a:cubicBezTo>
                    <a:cubicBezTo>
                      <a:pt x="437825" y="121682"/>
                      <a:pt x="438625" y="120244"/>
                      <a:pt x="440006" y="119834"/>
                    </a:cubicBezTo>
                    <a:lnTo>
                      <a:pt x="500585" y="103927"/>
                    </a:lnTo>
                    <a:cubicBezTo>
                      <a:pt x="501890" y="103527"/>
                      <a:pt x="503281" y="104261"/>
                      <a:pt x="503681" y="105566"/>
                    </a:cubicBezTo>
                    <a:cubicBezTo>
                      <a:pt x="503700" y="105623"/>
                      <a:pt x="503719" y="105680"/>
                      <a:pt x="503729" y="105737"/>
                    </a:cubicBezTo>
                    <a:cubicBezTo>
                      <a:pt x="504129" y="107042"/>
                      <a:pt x="503395" y="108433"/>
                      <a:pt x="502090" y="108833"/>
                    </a:cubicBezTo>
                    <a:cubicBezTo>
                      <a:pt x="502033" y="108852"/>
                      <a:pt x="501976" y="108871"/>
                      <a:pt x="501919" y="108880"/>
                    </a:cubicBezTo>
                    <a:lnTo>
                      <a:pt x="441340" y="124882"/>
                    </a:lnTo>
                    <a:close/>
                    <a:moveTo>
                      <a:pt x="540971" y="66018"/>
                    </a:moveTo>
                    <a:lnTo>
                      <a:pt x="540971" y="66018"/>
                    </a:lnTo>
                    <a:cubicBezTo>
                      <a:pt x="539609" y="65923"/>
                      <a:pt x="538581" y="64741"/>
                      <a:pt x="538676" y="63370"/>
                    </a:cubicBezTo>
                    <a:cubicBezTo>
                      <a:pt x="538676" y="63332"/>
                      <a:pt x="538685" y="63294"/>
                      <a:pt x="538685" y="63256"/>
                    </a:cubicBezTo>
                    <a:cubicBezTo>
                      <a:pt x="538781" y="61608"/>
                      <a:pt x="538781" y="59950"/>
                      <a:pt x="538685" y="58303"/>
                    </a:cubicBezTo>
                    <a:cubicBezTo>
                      <a:pt x="538666" y="54312"/>
                      <a:pt x="538114" y="50340"/>
                      <a:pt x="537066" y="46492"/>
                    </a:cubicBezTo>
                    <a:lnTo>
                      <a:pt x="525636" y="3153"/>
                    </a:lnTo>
                    <a:cubicBezTo>
                      <a:pt x="525265" y="1762"/>
                      <a:pt x="526103" y="333"/>
                      <a:pt x="527494" y="-38"/>
                    </a:cubicBezTo>
                    <a:cubicBezTo>
                      <a:pt x="528884" y="-410"/>
                      <a:pt x="530313" y="429"/>
                      <a:pt x="530684" y="1819"/>
                    </a:cubicBezTo>
                    <a:lnTo>
                      <a:pt x="542114" y="45158"/>
                    </a:lnTo>
                    <a:cubicBezTo>
                      <a:pt x="543248" y="49444"/>
                      <a:pt x="543829" y="53864"/>
                      <a:pt x="543829" y="58303"/>
                    </a:cubicBezTo>
                    <a:cubicBezTo>
                      <a:pt x="543924" y="60112"/>
                      <a:pt x="543924" y="61922"/>
                      <a:pt x="543829" y="63732"/>
                    </a:cubicBezTo>
                    <a:cubicBezTo>
                      <a:pt x="543591" y="65104"/>
                      <a:pt x="542362" y="66085"/>
                      <a:pt x="540971" y="660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97157" y="3596367"/>
                <a:ext cx="13058" cy="35133"/>
              </a:xfrm>
              <a:custGeom>
                <a:avLst/>
                <a:gdLst/>
                <a:ahLst/>
                <a:cxnLst/>
                <a:rect l="l" t="t" r="r" b="b"/>
                <a:pathLst>
                  <a:path w="13058" h="35133" extrusionOk="0">
                    <a:moveTo>
                      <a:pt x="10334" y="35007"/>
                    </a:moveTo>
                    <a:cubicBezTo>
                      <a:pt x="9172" y="35007"/>
                      <a:pt x="8162" y="34226"/>
                      <a:pt x="7857" y="33102"/>
                    </a:cubicBezTo>
                    <a:lnTo>
                      <a:pt x="-49" y="3194"/>
                    </a:lnTo>
                    <a:cubicBezTo>
                      <a:pt x="-420" y="1803"/>
                      <a:pt x="380" y="365"/>
                      <a:pt x="1761" y="-45"/>
                    </a:cubicBezTo>
                    <a:cubicBezTo>
                      <a:pt x="3133" y="-398"/>
                      <a:pt x="4542" y="431"/>
                      <a:pt x="4895" y="1803"/>
                    </a:cubicBezTo>
                    <a:cubicBezTo>
                      <a:pt x="4895" y="1822"/>
                      <a:pt x="4904" y="1841"/>
                      <a:pt x="4904" y="1860"/>
                    </a:cubicBezTo>
                    <a:lnTo>
                      <a:pt x="12810" y="31769"/>
                    </a:lnTo>
                    <a:cubicBezTo>
                      <a:pt x="13210" y="33073"/>
                      <a:pt x="12477" y="34464"/>
                      <a:pt x="11172" y="34864"/>
                    </a:cubicBezTo>
                    <a:cubicBezTo>
                      <a:pt x="11115" y="34883"/>
                      <a:pt x="11058" y="34902"/>
                      <a:pt x="11000" y="349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580751" y="3109365"/>
                <a:ext cx="367707" cy="216763"/>
              </a:xfrm>
              <a:custGeom>
                <a:avLst/>
                <a:gdLst/>
                <a:ahLst/>
                <a:cxnLst/>
                <a:rect l="l" t="t" r="r" b="b"/>
                <a:pathLst>
                  <a:path w="367707" h="216763" extrusionOk="0">
                    <a:moveTo>
                      <a:pt x="11830" y="216638"/>
                    </a:moveTo>
                    <a:cubicBezTo>
                      <a:pt x="8296" y="216628"/>
                      <a:pt x="5210" y="214247"/>
                      <a:pt x="4305" y="210827"/>
                    </a:cubicBezTo>
                    <a:cubicBezTo>
                      <a:pt x="-6458" y="167622"/>
                      <a:pt x="2553" y="121864"/>
                      <a:pt x="28880" y="85955"/>
                    </a:cubicBezTo>
                    <a:cubicBezTo>
                      <a:pt x="87449" y="5888"/>
                      <a:pt x="194034" y="-22306"/>
                      <a:pt x="284531" y="18327"/>
                    </a:cubicBezTo>
                    <a:cubicBezTo>
                      <a:pt x="325088" y="36644"/>
                      <a:pt x="355416" y="72029"/>
                      <a:pt x="367303" y="114911"/>
                    </a:cubicBezTo>
                    <a:cubicBezTo>
                      <a:pt x="368408" y="119045"/>
                      <a:pt x="365960" y="123283"/>
                      <a:pt x="361826" y="124388"/>
                    </a:cubicBezTo>
                    <a:cubicBezTo>
                      <a:pt x="357692" y="125493"/>
                      <a:pt x="353454" y="123045"/>
                      <a:pt x="352349" y="118911"/>
                    </a:cubicBezTo>
                    <a:cubicBezTo>
                      <a:pt x="341586" y="80383"/>
                      <a:pt x="314258" y="48626"/>
                      <a:pt x="277768" y="32234"/>
                    </a:cubicBezTo>
                    <a:cubicBezTo>
                      <a:pt x="194158" y="-5257"/>
                      <a:pt x="95717" y="20689"/>
                      <a:pt x="41453" y="94527"/>
                    </a:cubicBezTo>
                    <a:cubicBezTo>
                      <a:pt x="17745" y="126846"/>
                      <a:pt x="9639" y="168032"/>
                      <a:pt x="19355" y="206922"/>
                    </a:cubicBezTo>
                    <a:cubicBezTo>
                      <a:pt x="20526" y="210961"/>
                      <a:pt x="18193" y="215190"/>
                      <a:pt x="14154" y="216361"/>
                    </a:cubicBezTo>
                    <a:cubicBezTo>
                      <a:pt x="14049" y="216390"/>
                      <a:pt x="13935" y="216419"/>
                      <a:pt x="13830" y="2164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648988" y="3169112"/>
                <a:ext cx="232782" cy="139681"/>
              </a:xfrm>
              <a:custGeom>
                <a:avLst/>
                <a:gdLst/>
                <a:ahLst/>
                <a:cxnLst/>
                <a:rect l="l" t="t" r="r" b="b"/>
                <a:pathLst>
                  <a:path w="232782" h="139681" extrusionOk="0">
                    <a:moveTo>
                      <a:pt x="10268" y="139555"/>
                    </a:moveTo>
                    <a:cubicBezTo>
                      <a:pt x="6763" y="139555"/>
                      <a:pt x="3686" y="137221"/>
                      <a:pt x="2743" y="133840"/>
                    </a:cubicBezTo>
                    <a:cubicBezTo>
                      <a:pt x="-4181" y="106341"/>
                      <a:pt x="1515" y="77185"/>
                      <a:pt x="18269" y="54306"/>
                    </a:cubicBezTo>
                    <a:cubicBezTo>
                      <a:pt x="35947" y="29503"/>
                      <a:pt x="61884" y="11806"/>
                      <a:pt x="91421" y="4395"/>
                    </a:cubicBezTo>
                    <a:cubicBezTo>
                      <a:pt x="154762" y="-12273"/>
                      <a:pt x="218008" y="18587"/>
                      <a:pt x="232391" y="73261"/>
                    </a:cubicBezTo>
                    <a:cubicBezTo>
                      <a:pt x="233467" y="77395"/>
                      <a:pt x="231000" y="81614"/>
                      <a:pt x="226866" y="82691"/>
                    </a:cubicBezTo>
                    <a:cubicBezTo>
                      <a:pt x="222733" y="83767"/>
                      <a:pt x="218513" y="81300"/>
                      <a:pt x="217437" y="77166"/>
                    </a:cubicBezTo>
                    <a:cubicBezTo>
                      <a:pt x="205150" y="30779"/>
                      <a:pt x="150762" y="4871"/>
                      <a:pt x="95421" y="19350"/>
                    </a:cubicBezTo>
                    <a:cubicBezTo>
                      <a:pt x="69409" y="25836"/>
                      <a:pt x="46549" y="41371"/>
                      <a:pt x="30937" y="63165"/>
                    </a:cubicBezTo>
                    <a:cubicBezTo>
                      <a:pt x="16850" y="82329"/>
                      <a:pt x="12040" y="106770"/>
                      <a:pt x="17793" y="129840"/>
                    </a:cubicBezTo>
                    <a:cubicBezTo>
                      <a:pt x="18926" y="133945"/>
                      <a:pt x="16516" y="138193"/>
                      <a:pt x="12402" y="139327"/>
                    </a:cubicBezTo>
                    <a:cubicBezTo>
                      <a:pt x="12363" y="139336"/>
                      <a:pt x="12316" y="139355"/>
                      <a:pt x="12268" y="1393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52595" y="3817561"/>
                <a:ext cx="155784" cy="224657"/>
              </a:xfrm>
              <a:custGeom>
                <a:avLst/>
                <a:gdLst/>
                <a:ahLst/>
                <a:cxnLst/>
                <a:rect l="l" t="t" r="r" b="b"/>
                <a:pathLst>
                  <a:path w="155784" h="224657" extrusionOk="0">
                    <a:moveTo>
                      <a:pt x="153118" y="224531"/>
                    </a:moveTo>
                    <a:lnTo>
                      <a:pt x="152261" y="224531"/>
                    </a:lnTo>
                    <a:cubicBezTo>
                      <a:pt x="109208" y="217769"/>
                      <a:pt x="67965" y="185574"/>
                      <a:pt x="42057" y="138806"/>
                    </a:cubicBezTo>
                    <a:cubicBezTo>
                      <a:pt x="18911" y="96420"/>
                      <a:pt x="9386" y="48700"/>
                      <a:pt x="-139" y="2599"/>
                    </a:cubicBezTo>
                    <a:cubicBezTo>
                      <a:pt x="-168" y="1123"/>
                      <a:pt x="995" y="-97"/>
                      <a:pt x="2471" y="-125"/>
                    </a:cubicBezTo>
                    <a:cubicBezTo>
                      <a:pt x="3585" y="-154"/>
                      <a:pt x="4595" y="513"/>
                      <a:pt x="5005" y="1551"/>
                    </a:cubicBezTo>
                    <a:cubicBezTo>
                      <a:pt x="14530" y="47366"/>
                      <a:pt x="24055" y="94706"/>
                      <a:pt x="46915" y="136235"/>
                    </a:cubicBezTo>
                    <a:cubicBezTo>
                      <a:pt x="72156" y="181859"/>
                      <a:pt x="111970" y="213006"/>
                      <a:pt x="153499" y="219579"/>
                    </a:cubicBezTo>
                    <a:cubicBezTo>
                      <a:pt x="154852" y="219759"/>
                      <a:pt x="155804" y="221007"/>
                      <a:pt x="155623" y="222360"/>
                    </a:cubicBezTo>
                    <a:cubicBezTo>
                      <a:pt x="155614" y="222417"/>
                      <a:pt x="155604" y="222474"/>
                      <a:pt x="155595" y="222531"/>
                    </a:cubicBezTo>
                    <a:cubicBezTo>
                      <a:pt x="155328" y="223693"/>
                      <a:pt x="154309" y="224522"/>
                      <a:pt x="153118" y="2245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419905" y="3903188"/>
                <a:ext cx="39683" cy="67806"/>
              </a:xfrm>
              <a:custGeom>
                <a:avLst/>
                <a:gdLst/>
                <a:ahLst/>
                <a:cxnLst/>
                <a:rect l="l" t="t" r="r" b="b"/>
                <a:pathLst>
                  <a:path w="39683" h="67806" extrusionOk="0">
                    <a:moveTo>
                      <a:pt x="36755" y="67658"/>
                    </a:moveTo>
                    <a:cubicBezTo>
                      <a:pt x="35974" y="67677"/>
                      <a:pt x="35231" y="67324"/>
                      <a:pt x="34755" y="66705"/>
                    </a:cubicBezTo>
                    <a:cubicBezTo>
                      <a:pt x="19381" y="47865"/>
                      <a:pt x="7589" y="26367"/>
                      <a:pt x="-12" y="3269"/>
                    </a:cubicBezTo>
                    <a:cubicBezTo>
                      <a:pt x="-450" y="1926"/>
                      <a:pt x="274" y="478"/>
                      <a:pt x="1608" y="30"/>
                    </a:cubicBezTo>
                    <a:cubicBezTo>
                      <a:pt x="2894" y="-446"/>
                      <a:pt x="4313" y="202"/>
                      <a:pt x="4789" y="1487"/>
                    </a:cubicBezTo>
                    <a:cubicBezTo>
                      <a:pt x="4808" y="1545"/>
                      <a:pt x="4827" y="1592"/>
                      <a:pt x="4846" y="1649"/>
                    </a:cubicBezTo>
                    <a:cubicBezTo>
                      <a:pt x="12304" y="24147"/>
                      <a:pt x="23791" y="45093"/>
                      <a:pt x="38755" y="63467"/>
                    </a:cubicBezTo>
                    <a:cubicBezTo>
                      <a:pt x="39755" y="64400"/>
                      <a:pt x="39812" y="65962"/>
                      <a:pt x="38879" y="66962"/>
                    </a:cubicBezTo>
                    <a:cubicBezTo>
                      <a:pt x="38831" y="67010"/>
                      <a:pt x="38793" y="67048"/>
                      <a:pt x="38755" y="67086"/>
                    </a:cubicBezTo>
                    <a:cubicBezTo>
                      <a:pt x="38203" y="67553"/>
                      <a:pt x="37469" y="67753"/>
                      <a:pt x="36755" y="676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8250907" y="4011557"/>
                <a:ext cx="34156" cy="115052"/>
              </a:xfrm>
              <a:custGeom>
                <a:avLst/>
                <a:gdLst/>
                <a:ahLst/>
                <a:cxnLst/>
                <a:rect l="l" t="t" r="r" b="b"/>
                <a:pathLst>
                  <a:path w="34156" h="115052" extrusionOk="0">
                    <a:moveTo>
                      <a:pt x="30998" y="114927"/>
                    </a:moveTo>
                    <a:cubicBezTo>
                      <a:pt x="29836" y="114927"/>
                      <a:pt x="28826" y="114146"/>
                      <a:pt x="28522" y="113022"/>
                    </a:cubicBezTo>
                    <a:lnTo>
                      <a:pt x="-53" y="3103"/>
                    </a:lnTo>
                    <a:cubicBezTo>
                      <a:pt x="-415" y="1732"/>
                      <a:pt x="394" y="332"/>
                      <a:pt x="1757" y="-40"/>
                    </a:cubicBezTo>
                    <a:cubicBezTo>
                      <a:pt x="3128" y="-402"/>
                      <a:pt x="4528" y="408"/>
                      <a:pt x="4900" y="1770"/>
                    </a:cubicBezTo>
                    <a:lnTo>
                      <a:pt x="33951" y="111688"/>
                    </a:lnTo>
                    <a:cubicBezTo>
                      <a:pt x="34265" y="113098"/>
                      <a:pt x="33427" y="114508"/>
                      <a:pt x="32046" y="114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8238155" y="4060907"/>
                <a:ext cx="10829" cy="26745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26745" extrusionOk="0">
                    <a:moveTo>
                      <a:pt x="8128" y="26619"/>
                    </a:moveTo>
                    <a:cubicBezTo>
                      <a:pt x="6965" y="26619"/>
                      <a:pt x="5956" y="25838"/>
                      <a:pt x="5651" y="24715"/>
                    </a:cubicBezTo>
                    <a:lnTo>
                      <a:pt x="-64" y="3093"/>
                    </a:lnTo>
                    <a:cubicBezTo>
                      <a:pt x="-407" y="1702"/>
                      <a:pt x="450" y="292"/>
                      <a:pt x="1841" y="-51"/>
                    </a:cubicBezTo>
                    <a:cubicBezTo>
                      <a:pt x="3232" y="-394"/>
                      <a:pt x="4641" y="464"/>
                      <a:pt x="4984" y="1855"/>
                    </a:cubicBezTo>
                    <a:lnTo>
                      <a:pt x="10604" y="23381"/>
                    </a:lnTo>
                    <a:cubicBezTo>
                      <a:pt x="10966" y="24753"/>
                      <a:pt x="10156" y="26153"/>
                      <a:pt x="8794" y="26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874941" y="4039160"/>
                <a:ext cx="28683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100499" extrusionOk="0">
                    <a:moveTo>
                      <a:pt x="25965" y="100374"/>
                    </a:moveTo>
                    <a:cubicBezTo>
                      <a:pt x="24612" y="100374"/>
                      <a:pt x="23488" y="99335"/>
                      <a:pt x="23393" y="97992"/>
                    </a:cubicBezTo>
                    <a:cubicBezTo>
                      <a:pt x="20612" y="65436"/>
                      <a:pt x="12734" y="33527"/>
                      <a:pt x="57" y="3409"/>
                    </a:cubicBezTo>
                    <a:cubicBezTo>
                      <a:pt x="-477" y="2123"/>
                      <a:pt x="114" y="637"/>
                      <a:pt x="1390" y="75"/>
                    </a:cubicBezTo>
                    <a:cubicBezTo>
                      <a:pt x="2705" y="-468"/>
                      <a:pt x="4219" y="123"/>
                      <a:pt x="4819" y="1409"/>
                    </a:cubicBezTo>
                    <a:cubicBezTo>
                      <a:pt x="17678" y="32013"/>
                      <a:pt x="25679" y="64445"/>
                      <a:pt x="28537" y="97516"/>
                    </a:cubicBezTo>
                    <a:cubicBezTo>
                      <a:pt x="28641" y="98935"/>
                      <a:pt x="27584" y="100164"/>
                      <a:pt x="26165" y="100278"/>
                    </a:cubicBezTo>
                    <a:cubicBezTo>
                      <a:pt x="26165" y="100278"/>
                      <a:pt x="26155" y="100278"/>
                      <a:pt x="26155" y="1002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851262" y="4079946"/>
                <a:ext cx="15388" cy="43996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43996" extrusionOk="0">
                    <a:moveTo>
                      <a:pt x="12687" y="43870"/>
                    </a:moveTo>
                    <a:cubicBezTo>
                      <a:pt x="11496" y="43851"/>
                      <a:pt x="10477" y="43032"/>
                      <a:pt x="10210" y="41870"/>
                    </a:cubicBezTo>
                    <a:lnTo>
                      <a:pt x="-77" y="3103"/>
                    </a:lnTo>
                    <a:cubicBezTo>
                      <a:pt x="-382" y="1713"/>
                      <a:pt x="456" y="332"/>
                      <a:pt x="1828" y="-40"/>
                    </a:cubicBezTo>
                    <a:cubicBezTo>
                      <a:pt x="3200" y="-402"/>
                      <a:pt x="4600" y="408"/>
                      <a:pt x="4971" y="1770"/>
                    </a:cubicBezTo>
                    <a:lnTo>
                      <a:pt x="15163" y="40632"/>
                    </a:lnTo>
                    <a:cubicBezTo>
                      <a:pt x="15525" y="42004"/>
                      <a:pt x="14715" y="43404"/>
                      <a:pt x="13353" y="437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815384" y="4066378"/>
                <a:ext cx="9305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29371" extrusionOk="0">
                    <a:moveTo>
                      <a:pt x="6559" y="29245"/>
                    </a:moveTo>
                    <a:cubicBezTo>
                      <a:pt x="5321" y="29226"/>
                      <a:pt x="4254" y="28360"/>
                      <a:pt x="3988" y="27150"/>
                    </a:cubicBezTo>
                    <a:lnTo>
                      <a:pt x="-108" y="2861"/>
                    </a:lnTo>
                    <a:cubicBezTo>
                      <a:pt x="-327" y="1461"/>
                      <a:pt x="625" y="137"/>
                      <a:pt x="2025" y="-82"/>
                    </a:cubicBezTo>
                    <a:cubicBezTo>
                      <a:pt x="2045" y="-82"/>
                      <a:pt x="2064" y="-92"/>
                      <a:pt x="2083" y="-92"/>
                    </a:cubicBezTo>
                    <a:cubicBezTo>
                      <a:pt x="3473" y="-320"/>
                      <a:pt x="4797" y="613"/>
                      <a:pt x="5035" y="2004"/>
                    </a:cubicBezTo>
                    <a:lnTo>
                      <a:pt x="9131" y="26292"/>
                    </a:lnTo>
                    <a:cubicBezTo>
                      <a:pt x="9360" y="27683"/>
                      <a:pt x="8426" y="29007"/>
                      <a:pt x="7036" y="292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8094455" y="3293452"/>
                <a:ext cx="21274" cy="239179"/>
              </a:xfrm>
              <a:custGeom>
                <a:avLst/>
                <a:gdLst/>
                <a:ahLst/>
                <a:cxnLst/>
                <a:rect l="l" t="t" r="r" b="b"/>
                <a:pathLst>
                  <a:path w="21274" h="239179" extrusionOk="0">
                    <a:moveTo>
                      <a:pt x="18572" y="239053"/>
                    </a:moveTo>
                    <a:cubicBezTo>
                      <a:pt x="17410" y="239053"/>
                      <a:pt x="16400" y="238272"/>
                      <a:pt x="16095" y="237148"/>
                    </a:cubicBezTo>
                    <a:cubicBezTo>
                      <a:pt x="-4745" y="160205"/>
                      <a:pt x="-5536" y="79214"/>
                      <a:pt x="13809" y="1881"/>
                    </a:cubicBezTo>
                    <a:cubicBezTo>
                      <a:pt x="14067" y="538"/>
                      <a:pt x="15362" y="-339"/>
                      <a:pt x="16705" y="-81"/>
                    </a:cubicBezTo>
                    <a:cubicBezTo>
                      <a:pt x="16791" y="-72"/>
                      <a:pt x="16876" y="-53"/>
                      <a:pt x="16953" y="-24"/>
                    </a:cubicBezTo>
                    <a:cubicBezTo>
                      <a:pt x="18315" y="347"/>
                      <a:pt x="19124" y="1747"/>
                      <a:pt x="18762" y="3119"/>
                    </a:cubicBezTo>
                    <a:cubicBezTo>
                      <a:pt x="-307" y="79614"/>
                      <a:pt x="484" y="159710"/>
                      <a:pt x="21048" y="235815"/>
                    </a:cubicBezTo>
                    <a:cubicBezTo>
                      <a:pt x="21410" y="237177"/>
                      <a:pt x="20601" y="238586"/>
                      <a:pt x="19239" y="2389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8061525" y="3339614"/>
                <a:ext cx="14772" cy="141391"/>
              </a:xfrm>
              <a:custGeom>
                <a:avLst/>
                <a:gdLst/>
                <a:ahLst/>
                <a:cxnLst/>
                <a:rect l="l" t="t" r="r" b="b"/>
                <a:pathLst>
                  <a:path w="14772" h="141391" extrusionOk="0">
                    <a:moveTo>
                      <a:pt x="11211" y="141265"/>
                    </a:moveTo>
                    <a:cubicBezTo>
                      <a:pt x="10049" y="141265"/>
                      <a:pt x="9039" y="140484"/>
                      <a:pt x="8735" y="139360"/>
                    </a:cubicBezTo>
                    <a:cubicBezTo>
                      <a:pt x="-3352" y="94279"/>
                      <a:pt x="-3086" y="46768"/>
                      <a:pt x="9497" y="1819"/>
                    </a:cubicBezTo>
                    <a:cubicBezTo>
                      <a:pt x="9868" y="429"/>
                      <a:pt x="11297" y="-410"/>
                      <a:pt x="12688" y="-38"/>
                    </a:cubicBezTo>
                    <a:cubicBezTo>
                      <a:pt x="14078" y="333"/>
                      <a:pt x="14916" y="1762"/>
                      <a:pt x="14545" y="3153"/>
                    </a:cubicBezTo>
                    <a:cubicBezTo>
                      <a:pt x="2124" y="47215"/>
                      <a:pt x="1829" y="93812"/>
                      <a:pt x="13688" y="138027"/>
                    </a:cubicBezTo>
                    <a:cubicBezTo>
                      <a:pt x="14050" y="139389"/>
                      <a:pt x="13240" y="140799"/>
                      <a:pt x="11878" y="141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8031582" y="3403952"/>
                <a:ext cx="8943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7342" extrusionOk="0">
                    <a:moveTo>
                      <a:pt x="2483" y="27207"/>
                    </a:moveTo>
                    <a:lnTo>
                      <a:pt x="2007" y="27207"/>
                    </a:lnTo>
                    <a:cubicBezTo>
                      <a:pt x="654" y="27026"/>
                      <a:pt x="-298" y="25778"/>
                      <a:pt x="-117" y="24425"/>
                    </a:cubicBezTo>
                    <a:cubicBezTo>
                      <a:pt x="-108" y="24368"/>
                      <a:pt x="-98" y="24311"/>
                      <a:pt x="-89" y="24254"/>
                    </a:cubicBezTo>
                    <a:lnTo>
                      <a:pt x="3435" y="2632"/>
                    </a:lnTo>
                    <a:cubicBezTo>
                      <a:pt x="3331" y="1213"/>
                      <a:pt x="4397" y="-16"/>
                      <a:pt x="5817" y="-120"/>
                    </a:cubicBezTo>
                    <a:cubicBezTo>
                      <a:pt x="6102" y="-139"/>
                      <a:pt x="6398" y="-111"/>
                      <a:pt x="6674" y="-35"/>
                    </a:cubicBezTo>
                    <a:cubicBezTo>
                      <a:pt x="8065" y="203"/>
                      <a:pt x="8998" y="1527"/>
                      <a:pt x="8769" y="2918"/>
                    </a:cubicBezTo>
                    <a:lnTo>
                      <a:pt x="5245" y="24635"/>
                    </a:lnTo>
                    <a:cubicBezTo>
                      <a:pt x="5245" y="26054"/>
                      <a:pt x="4102" y="27207"/>
                      <a:pt x="2683" y="27216"/>
                    </a:cubicBezTo>
                    <a:cubicBezTo>
                      <a:pt x="2616" y="27216"/>
                      <a:pt x="2550" y="27216"/>
                      <a:pt x="2483" y="272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8267597" y="3129864"/>
                <a:ext cx="187866" cy="158661"/>
              </a:xfrm>
              <a:custGeom>
                <a:avLst/>
                <a:gdLst/>
                <a:ahLst/>
                <a:cxnLst/>
                <a:rect l="l" t="t" r="r" b="b"/>
                <a:pathLst>
                  <a:path w="187866" h="158661" extrusionOk="0">
                    <a:moveTo>
                      <a:pt x="182711" y="158515"/>
                    </a:moveTo>
                    <a:cubicBezTo>
                      <a:pt x="181015" y="158505"/>
                      <a:pt x="179463" y="157601"/>
                      <a:pt x="178615" y="156134"/>
                    </a:cubicBezTo>
                    <a:cubicBezTo>
                      <a:pt x="138524" y="88506"/>
                      <a:pt x="76516" y="36614"/>
                      <a:pt x="2879" y="9068"/>
                    </a:cubicBezTo>
                    <a:cubicBezTo>
                      <a:pt x="430" y="8106"/>
                      <a:pt x="-769" y="5334"/>
                      <a:pt x="192" y="2886"/>
                    </a:cubicBezTo>
                    <a:cubicBezTo>
                      <a:pt x="1116" y="543"/>
                      <a:pt x="3717" y="-676"/>
                      <a:pt x="6117" y="114"/>
                    </a:cubicBezTo>
                    <a:cubicBezTo>
                      <a:pt x="81955" y="28365"/>
                      <a:pt x="145830" y="81753"/>
                      <a:pt x="187092" y="151371"/>
                    </a:cubicBezTo>
                    <a:cubicBezTo>
                      <a:pt x="188397" y="153638"/>
                      <a:pt x="187625" y="156524"/>
                      <a:pt x="185378" y="157848"/>
                    </a:cubicBezTo>
                    <a:cubicBezTo>
                      <a:pt x="184597" y="158372"/>
                      <a:pt x="183654" y="158610"/>
                      <a:pt x="182711" y="1585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448606" y="3163839"/>
                <a:ext cx="39301" cy="51990"/>
              </a:xfrm>
              <a:custGeom>
                <a:avLst/>
                <a:gdLst/>
                <a:ahLst/>
                <a:cxnLst/>
                <a:rect l="l" t="t" r="r" b="b"/>
                <a:pathLst>
                  <a:path w="39301" h="51990" extrusionOk="0">
                    <a:moveTo>
                      <a:pt x="34182" y="51864"/>
                    </a:moveTo>
                    <a:cubicBezTo>
                      <a:pt x="32620" y="51817"/>
                      <a:pt x="31172" y="51045"/>
                      <a:pt x="30277" y="49769"/>
                    </a:cubicBezTo>
                    <a:lnTo>
                      <a:pt x="750" y="7573"/>
                    </a:lnTo>
                    <a:cubicBezTo>
                      <a:pt x="-803" y="5363"/>
                      <a:pt x="-270" y="2315"/>
                      <a:pt x="1940" y="763"/>
                    </a:cubicBezTo>
                    <a:cubicBezTo>
                      <a:pt x="4150" y="-790"/>
                      <a:pt x="7198" y="-256"/>
                      <a:pt x="8751" y="1954"/>
                    </a:cubicBezTo>
                    <a:lnTo>
                      <a:pt x="38278" y="44149"/>
                    </a:lnTo>
                    <a:cubicBezTo>
                      <a:pt x="39802" y="46292"/>
                      <a:pt x="39307" y="49264"/>
                      <a:pt x="37173" y="50788"/>
                    </a:cubicBezTo>
                    <a:cubicBezTo>
                      <a:pt x="37154" y="50798"/>
                      <a:pt x="37144" y="50807"/>
                      <a:pt x="37135" y="50817"/>
                    </a:cubicBezTo>
                    <a:cubicBezTo>
                      <a:pt x="36287" y="51474"/>
                      <a:pt x="35259" y="51846"/>
                      <a:pt x="34182" y="518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497842" y="4185019"/>
                <a:ext cx="186979" cy="224803"/>
              </a:xfrm>
              <a:custGeom>
                <a:avLst/>
                <a:gdLst/>
                <a:ahLst/>
                <a:cxnLst/>
                <a:rect l="l" t="t" r="r" b="b"/>
                <a:pathLst>
                  <a:path w="186979" h="224803" extrusionOk="0">
                    <a:moveTo>
                      <a:pt x="4663" y="224643"/>
                    </a:moveTo>
                    <a:cubicBezTo>
                      <a:pt x="2682" y="224652"/>
                      <a:pt x="900" y="223442"/>
                      <a:pt x="186" y="221595"/>
                    </a:cubicBezTo>
                    <a:cubicBezTo>
                      <a:pt x="-766" y="219147"/>
                      <a:pt x="443" y="216384"/>
                      <a:pt x="2891" y="215423"/>
                    </a:cubicBezTo>
                    <a:cubicBezTo>
                      <a:pt x="2910" y="215423"/>
                      <a:pt x="2929" y="215413"/>
                      <a:pt x="2948" y="215403"/>
                    </a:cubicBezTo>
                    <a:cubicBezTo>
                      <a:pt x="94112" y="180285"/>
                      <a:pt x="160263" y="100046"/>
                      <a:pt x="177351" y="3853"/>
                    </a:cubicBezTo>
                    <a:cubicBezTo>
                      <a:pt x="177780" y="1262"/>
                      <a:pt x="180237" y="-490"/>
                      <a:pt x="182837" y="-62"/>
                    </a:cubicBezTo>
                    <a:cubicBezTo>
                      <a:pt x="182847" y="-62"/>
                      <a:pt x="182866" y="-52"/>
                      <a:pt x="182876" y="-52"/>
                    </a:cubicBezTo>
                    <a:cubicBezTo>
                      <a:pt x="185457" y="434"/>
                      <a:pt x="187190" y="2882"/>
                      <a:pt x="186781" y="5472"/>
                    </a:cubicBezTo>
                    <a:cubicBezTo>
                      <a:pt x="169150" y="105075"/>
                      <a:pt x="100675" y="188181"/>
                      <a:pt x="6282" y="224547"/>
                    </a:cubicBezTo>
                    <a:cubicBezTo>
                      <a:pt x="5749" y="224681"/>
                      <a:pt x="5206" y="224709"/>
                      <a:pt x="4663" y="224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090402" y="3887589"/>
                <a:ext cx="222109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222109" h="245119" extrusionOk="0">
                    <a:moveTo>
                      <a:pt x="108416" y="244991"/>
                    </a:moveTo>
                    <a:cubicBezTo>
                      <a:pt x="104225" y="245067"/>
                      <a:pt x="100139" y="243648"/>
                      <a:pt x="96890" y="240990"/>
                    </a:cubicBezTo>
                    <a:cubicBezTo>
                      <a:pt x="92966" y="237723"/>
                      <a:pt x="90728" y="232856"/>
                      <a:pt x="90794" y="227750"/>
                    </a:cubicBezTo>
                    <a:cubicBezTo>
                      <a:pt x="91547" y="218187"/>
                      <a:pt x="96109" y="209338"/>
                      <a:pt x="103463" y="203176"/>
                    </a:cubicBezTo>
                    <a:cubicBezTo>
                      <a:pt x="110568" y="197118"/>
                      <a:pt x="118741" y="192432"/>
                      <a:pt x="127561" y="189365"/>
                    </a:cubicBezTo>
                    <a:cubicBezTo>
                      <a:pt x="126008" y="174020"/>
                      <a:pt x="119598" y="159571"/>
                      <a:pt x="109273" y="148121"/>
                    </a:cubicBezTo>
                    <a:cubicBezTo>
                      <a:pt x="102310" y="140549"/>
                      <a:pt x="93795" y="134577"/>
                      <a:pt x="84317" y="130595"/>
                    </a:cubicBezTo>
                    <a:cubicBezTo>
                      <a:pt x="80250" y="143388"/>
                      <a:pt x="73783" y="155275"/>
                      <a:pt x="65267" y="165647"/>
                    </a:cubicBezTo>
                    <a:cubicBezTo>
                      <a:pt x="58990" y="173887"/>
                      <a:pt x="50551" y="180221"/>
                      <a:pt x="40883" y="183935"/>
                    </a:cubicBezTo>
                    <a:cubicBezTo>
                      <a:pt x="30311" y="187945"/>
                      <a:pt x="18404" y="186174"/>
                      <a:pt x="9451" y="179268"/>
                    </a:cubicBezTo>
                    <a:cubicBezTo>
                      <a:pt x="-1436" y="168533"/>
                      <a:pt x="-3275" y="151608"/>
                      <a:pt x="5069" y="138787"/>
                    </a:cubicBezTo>
                    <a:cubicBezTo>
                      <a:pt x="12985" y="127233"/>
                      <a:pt x="25262" y="119394"/>
                      <a:pt x="39074" y="117070"/>
                    </a:cubicBezTo>
                    <a:cubicBezTo>
                      <a:pt x="52028" y="114289"/>
                      <a:pt x="65467" y="114708"/>
                      <a:pt x="78221" y="118308"/>
                    </a:cubicBezTo>
                    <a:cubicBezTo>
                      <a:pt x="81412" y="104259"/>
                      <a:pt x="81412" y="89686"/>
                      <a:pt x="78221" y="75636"/>
                    </a:cubicBezTo>
                    <a:cubicBezTo>
                      <a:pt x="71163" y="46185"/>
                      <a:pt x="50970" y="21601"/>
                      <a:pt x="23453" y="8961"/>
                    </a:cubicBezTo>
                    <a:cubicBezTo>
                      <a:pt x="21081" y="7942"/>
                      <a:pt x="19986" y="5199"/>
                      <a:pt x="20995" y="2836"/>
                    </a:cubicBezTo>
                    <a:cubicBezTo>
                      <a:pt x="21024" y="2780"/>
                      <a:pt x="21043" y="2732"/>
                      <a:pt x="21071" y="2675"/>
                    </a:cubicBezTo>
                    <a:cubicBezTo>
                      <a:pt x="22157" y="284"/>
                      <a:pt x="24967" y="-783"/>
                      <a:pt x="27358" y="293"/>
                    </a:cubicBezTo>
                    <a:cubicBezTo>
                      <a:pt x="57600" y="14171"/>
                      <a:pt x="79803" y="41175"/>
                      <a:pt x="87556" y="73541"/>
                    </a:cubicBezTo>
                    <a:cubicBezTo>
                      <a:pt x="91128" y="89219"/>
                      <a:pt x="91128" y="105488"/>
                      <a:pt x="87556" y="121166"/>
                    </a:cubicBezTo>
                    <a:cubicBezTo>
                      <a:pt x="114978" y="132062"/>
                      <a:pt x="134171" y="157180"/>
                      <a:pt x="137467" y="186507"/>
                    </a:cubicBezTo>
                    <a:cubicBezTo>
                      <a:pt x="170823" y="178935"/>
                      <a:pt x="205133" y="194518"/>
                      <a:pt x="221382" y="224607"/>
                    </a:cubicBezTo>
                    <a:cubicBezTo>
                      <a:pt x="222649" y="226912"/>
                      <a:pt x="221801" y="229808"/>
                      <a:pt x="219496" y="231075"/>
                    </a:cubicBezTo>
                    <a:cubicBezTo>
                      <a:pt x="219487" y="231075"/>
                      <a:pt x="219487" y="231084"/>
                      <a:pt x="219477" y="231084"/>
                    </a:cubicBezTo>
                    <a:cubicBezTo>
                      <a:pt x="217191" y="232370"/>
                      <a:pt x="214295" y="231560"/>
                      <a:pt x="213000" y="229274"/>
                    </a:cubicBezTo>
                    <a:cubicBezTo>
                      <a:pt x="198475" y="202509"/>
                      <a:pt x="167661" y="188984"/>
                      <a:pt x="138134" y="196413"/>
                    </a:cubicBezTo>
                    <a:cubicBezTo>
                      <a:pt x="138315" y="204843"/>
                      <a:pt x="137086" y="213244"/>
                      <a:pt x="134514" y="221273"/>
                    </a:cubicBezTo>
                    <a:cubicBezTo>
                      <a:pt x="132590" y="228760"/>
                      <a:pt x="128313" y="235437"/>
                      <a:pt x="122322" y="240323"/>
                    </a:cubicBezTo>
                    <a:cubicBezTo>
                      <a:pt x="118341" y="243400"/>
                      <a:pt x="113445" y="245038"/>
                      <a:pt x="108416" y="244991"/>
                    </a:cubicBezTo>
                    <a:close/>
                    <a:moveTo>
                      <a:pt x="127466" y="199366"/>
                    </a:moveTo>
                    <a:cubicBezTo>
                      <a:pt x="120827" y="202062"/>
                      <a:pt x="114654" y="205786"/>
                      <a:pt x="109178" y="210415"/>
                    </a:cubicBezTo>
                    <a:cubicBezTo>
                      <a:pt x="103844" y="214711"/>
                      <a:pt x="100424" y="220940"/>
                      <a:pt x="99653" y="227750"/>
                    </a:cubicBezTo>
                    <a:cubicBezTo>
                      <a:pt x="99557" y="230055"/>
                      <a:pt x="100548" y="232275"/>
                      <a:pt x="102320" y="233751"/>
                    </a:cubicBezTo>
                    <a:cubicBezTo>
                      <a:pt x="106368" y="236304"/>
                      <a:pt x="111597" y="235951"/>
                      <a:pt x="115274" y="232894"/>
                    </a:cubicBezTo>
                    <a:cubicBezTo>
                      <a:pt x="119646" y="229055"/>
                      <a:pt x="122732" y="223969"/>
                      <a:pt x="124132" y="218321"/>
                    </a:cubicBezTo>
                    <a:cubicBezTo>
                      <a:pt x="126256" y="212206"/>
                      <a:pt x="127532" y="205824"/>
                      <a:pt x="127942" y="199366"/>
                    </a:cubicBezTo>
                    <a:close/>
                    <a:moveTo>
                      <a:pt x="55171" y="124785"/>
                    </a:moveTo>
                    <a:cubicBezTo>
                      <a:pt x="50151" y="124766"/>
                      <a:pt x="45132" y="125280"/>
                      <a:pt x="40217" y="126309"/>
                    </a:cubicBezTo>
                    <a:cubicBezTo>
                      <a:pt x="29015" y="128300"/>
                      <a:pt x="19014" y="134548"/>
                      <a:pt x="12308" y="143740"/>
                    </a:cubicBezTo>
                    <a:cubicBezTo>
                      <a:pt x="5231" y="152493"/>
                      <a:pt x="6584" y="165323"/>
                      <a:pt x="15328" y="172410"/>
                    </a:cubicBezTo>
                    <a:cubicBezTo>
                      <a:pt x="21424" y="177335"/>
                      <a:pt x="29806" y="178335"/>
                      <a:pt x="36883" y="174982"/>
                    </a:cubicBezTo>
                    <a:cubicBezTo>
                      <a:pt x="44893" y="171734"/>
                      <a:pt x="51904" y="166409"/>
                      <a:pt x="57171" y="159551"/>
                    </a:cubicBezTo>
                    <a:cubicBezTo>
                      <a:pt x="65039" y="150064"/>
                      <a:pt x="71049" y="139168"/>
                      <a:pt x="74888" y="127452"/>
                    </a:cubicBezTo>
                    <a:cubicBezTo>
                      <a:pt x="68620" y="125719"/>
                      <a:pt x="62153" y="124814"/>
                      <a:pt x="55647" y="1247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7271341" y="789291"/>
              <a:ext cx="357110" cy="357312"/>
            </a:xfrm>
            <a:custGeom>
              <a:avLst/>
              <a:gdLst/>
              <a:ahLst/>
              <a:cxnLst/>
              <a:rect l="l" t="t" r="r" b="b"/>
              <a:pathLst>
                <a:path w="392429" h="392650" extrusionOk="0">
                  <a:moveTo>
                    <a:pt x="301383" y="392358"/>
                  </a:moveTo>
                  <a:cubicBezTo>
                    <a:pt x="298716" y="392377"/>
                    <a:pt x="296239" y="391310"/>
                    <a:pt x="294430" y="389405"/>
                  </a:cubicBezTo>
                  <a:lnTo>
                    <a:pt x="195465" y="290535"/>
                  </a:lnTo>
                  <a:lnTo>
                    <a:pt x="96500" y="389405"/>
                  </a:lnTo>
                  <a:cubicBezTo>
                    <a:pt x="92881" y="393243"/>
                    <a:pt x="86880" y="393443"/>
                    <a:pt x="83070" y="389853"/>
                  </a:cubicBezTo>
                  <a:cubicBezTo>
                    <a:pt x="82880" y="389710"/>
                    <a:pt x="82785" y="389557"/>
                    <a:pt x="82594" y="389405"/>
                  </a:cubicBezTo>
                  <a:lnTo>
                    <a:pt x="2107" y="309014"/>
                  </a:lnTo>
                  <a:cubicBezTo>
                    <a:pt x="-1702" y="305128"/>
                    <a:pt x="-1702" y="298898"/>
                    <a:pt x="2107" y="295012"/>
                  </a:cubicBezTo>
                  <a:lnTo>
                    <a:pt x="101072" y="196143"/>
                  </a:lnTo>
                  <a:lnTo>
                    <a:pt x="2107" y="97178"/>
                  </a:lnTo>
                  <a:cubicBezTo>
                    <a:pt x="-1702" y="93292"/>
                    <a:pt x="-1702" y="87062"/>
                    <a:pt x="2107" y="83176"/>
                  </a:cubicBezTo>
                  <a:lnTo>
                    <a:pt x="82594" y="2785"/>
                  </a:lnTo>
                  <a:cubicBezTo>
                    <a:pt x="86214" y="-1053"/>
                    <a:pt x="92214" y="-1253"/>
                    <a:pt x="96025" y="2338"/>
                  </a:cubicBezTo>
                  <a:cubicBezTo>
                    <a:pt x="96214" y="2480"/>
                    <a:pt x="96309" y="2633"/>
                    <a:pt x="96500" y="2785"/>
                  </a:cubicBezTo>
                  <a:lnTo>
                    <a:pt x="195465" y="101750"/>
                  </a:lnTo>
                  <a:lnTo>
                    <a:pt x="294430" y="2785"/>
                  </a:lnTo>
                  <a:cubicBezTo>
                    <a:pt x="298049" y="-1053"/>
                    <a:pt x="304050" y="-1253"/>
                    <a:pt x="307860" y="2338"/>
                  </a:cubicBezTo>
                  <a:cubicBezTo>
                    <a:pt x="308050" y="2480"/>
                    <a:pt x="308145" y="2633"/>
                    <a:pt x="308336" y="2785"/>
                  </a:cubicBezTo>
                  <a:lnTo>
                    <a:pt x="388823" y="83176"/>
                  </a:lnTo>
                  <a:cubicBezTo>
                    <a:pt x="392632" y="87062"/>
                    <a:pt x="392632" y="93292"/>
                    <a:pt x="388823" y="97178"/>
                  </a:cubicBezTo>
                  <a:lnTo>
                    <a:pt x="289858" y="196143"/>
                  </a:lnTo>
                  <a:lnTo>
                    <a:pt x="388823" y="295012"/>
                  </a:lnTo>
                  <a:lnTo>
                    <a:pt x="388823" y="295012"/>
                  </a:lnTo>
                  <a:cubicBezTo>
                    <a:pt x="392632" y="298898"/>
                    <a:pt x="392632" y="305128"/>
                    <a:pt x="388823" y="309014"/>
                  </a:cubicBezTo>
                  <a:lnTo>
                    <a:pt x="308336" y="389405"/>
                  </a:lnTo>
                  <a:cubicBezTo>
                    <a:pt x="306527" y="391310"/>
                    <a:pt x="304050" y="392377"/>
                    <a:pt x="301383" y="392358"/>
                  </a:cubicBezTo>
                  <a:close/>
                  <a:moveTo>
                    <a:pt x="195465" y="276724"/>
                  </a:moveTo>
                  <a:lnTo>
                    <a:pt x="195465" y="276724"/>
                  </a:lnTo>
                  <a:cubicBezTo>
                    <a:pt x="196989" y="276705"/>
                    <a:pt x="198418" y="277296"/>
                    <a:pt x="199466" y="278343"/>
                  </a:cubicBezTo>
                  <a:lnTo>
                    <a:pt x="301383" y="380261"/>
                  </a:lnTo>
                  <a:lnTo>
                    <a:pt x="379583" y="302061"/>
                  </a:lnTo>
                  <a:lnTo>
                    <a:pt x="277761" y="200143"/>
                  </a:lnTo>
                  <a:cubicBezTo>
                    <a:pt x="276618" y="199115"/>
                    <a:pt x="276046" y="197657"/>
                    <a:pt x="276046" y="196143"/>
                  </a:cubicBezTo>
                  <a:cubicBezTo>
                    <a:pt x="276046" y="194600"/>
                    <a:pt x="276618" y="193114"/>
                    <a:pt x="277761" y="192047"/>
                  </a:cubicBezTo>
                  <a:lnTo>
                    <a:pt x="379583" y="90225"/>
                  </a:lnTo>
                  <a:lnTo>
                    <a:pt x="301383" y="11929"/>
                  </a:lnTo>
                  <a:lnTo>
                    <a:pt x="199466" y="113847"/>
                  </a:lnTo>
                  <a:cubicBezTo>
                    <a:pt x="197180" y="115933"/>
                    <a:pt x="193750" y="115933"/>
                    <a:pt x="191464" y="113847"/>
                  </a:cubicBezTo>
                  <a:lnTo>
                    <a:pt x="89547" y="11929"/>
                  </a:lnTo>
                  <a:lnTo>
                    <a:pt x="11347" y="90225"/>
                  </a:lnTo>
                  <a:lnTo>
                    <a:pt x="113169" y="192047"/>
                  </a:lnTo>
                  <a:cubicBezTo>
                    <a:pt x="114312" y="193114"/>
                    <a:pt x="114884" y="194600"/>
                    <a:pt x="114884" y="196143"/>
                  </a:cubicBezTo>
                  <a:cubicBezTo>
                    <a:pt x="114884" y="197657"/>
                    <a:pt x="114312" y="199115"/>
                    <a:pt x="113169" y="200143"/>
                  </a:cubicBezTo>
                  <a:lnTo>
                    <a:pt x="11347" y="302442"/>
                  </a:lnTo>
                  <a:lnTo>
                    <a:pt x="89547" y="380642"/>
                  </a:lnTo>
                  <a:lnTo>
                    <a:pt x="191464" y="278725"/>
                  </a:lnTo>
                  <a:cubicBezTo>
                    <a:pt x="192417" y="277534"/>
                    <a:pt x="193941" y="276810"/>
                    <a:pt x="195465" y="2767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27"/>
          <p:cNvSpPr/>
          <p:nvPr/>
        </p:nvSpPr>
        <p:spPr>
          <a:xfrm rot="1534710">
            <a:off x="2115472" y="42015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556;p29">
            <a:extLst>
              <a:ext uri="{FF2B5EF4-FFF2-40B4-BE49-F238E27FC236}">
                <a16:creationId xmlns:a16="http://schemas.microsoft.com/office/drawing/2014/main" id="{D3E1C368-EAF7-38BB-6D5B-1193F156DA71}"/>
              </a:ext>
            </a:extLst>
          </p:cNvPr>
          <p:cNvGrpSpPr/>
          <p:nvPr/>
        </p:nvGrpSpPr>
        <p:grpSpPr>
          <a:xfrm>
            <a:off x="9141973" y="-729135"/>
            <a:ext cx="389000" cy="456343"/>
            <a:chOff x="7772529" y="1017714"/>
            <a:chExt cx="389000" cy="456343"/>
          </a:xfrm>
        </p:grpSpPr>
        <p:sp>
          <p:nvSpPr>
            <p:cNvPr id="3" name="Google Shape;557;p29">
              <a:extLst>
                <a:ext uri="{FF2B5EF4-FFF2-40B4-BE49-F238E27FC236}">
                  <a16:creationId xmlns:a16="http://schemas.microsoft.com/office/drawing/2014/main" id="{C21EF447-5BAD-414A-2B7F-941F6C55D430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58;p29">
              <a:extLst>
                <a:ext uri="{FF2B5EF4-FFF2-40B4-BE49-F238E27FC236}">
                  <a16:creationId xmlns:a16="http://schemas.microsoft.com/office/drawing/2014/main" id="{EC289435-39AB-65CC-3F77-EF697DAEF7A6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59;p29">
              <a:extLst>
                <a:ext uri="{FF2B5EF4-FFF2-40B4-BE49-F238E27FC236}">
                  <a16:creationId xmlns:a16="http://schemas.microsoft.com/office/drawing/2014/main" id="{6321B875-781A-B0F1-9080-CD808765686D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41;p29">
            <a:extLst>
              <a:ext uri="{FF2B5EF4-FFF2-40B4-BE49-F238E27FC236}">
                <a16:creationId xmlns:a16="http://schemas.microsoft.com/office/drawing/2014/main" id="{302EB40C-D4BD-C029-C5FD-F7835277562B}"/>
              </a:ext>
            </a:extLst>
          </p:cNvPr>
          <p:cNvSpPr txBox="1">
            <a:spLocks/>
          </p:cNvSpPr>
          <p:nvPr/>
        </p:nvSpPr>
        <p:spPr>
          <a:xfrm>
            <a:off x="720000" y="-83815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68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GB"/>
              <a:t>Table of 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title" idx="5"/>
          </p:nvPr>
        </p:nvSpPr>
        <p:spPr>
          <a:xfrm>
            <a:off x="1336289" y="13793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29"/>
          <p:cNvSpPr txBox="1">
            <a:spLocks noGrp="1"/>
          </p:cNvSpPr>
          <p:nvPr>
            <p:ph type="title" idx="6"/>
          </p:nvPr>
        </p:nvSpPr>
        <p:spPr>
          <a:xfrm>
            <a:off x="1328011" y="28670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29"/>
          <p:cNvSpPr txBox="1">
            <a:spLocks noGrp="1"/>
          </p:cNvSpPr>
          <p:nvPr>
            <p:ph type="title" idx="7"/>
          </p:nvPr>
        </p:nvSpPr>
        <p:spPr>
          <a:xfrm>
            <a:off x="4669102" y="13793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 idx="8"/>
          </p:nvPr>
        </p:nvSpPr>
        <p:spPr>
          <a:xfrm>
            <a:off x="4669102" y="28670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0" name="Google Shape;550;p29"/>
          <p:cNvSpPr txBox="1">
            <a:spLocks noGrp="1"/>
          </p:cNvSpPr>
          <p:nvPr>
            <p:ph type="subTitle" idx="9"/>
          </p:nvPr>
        </p:nvSpPr>
        <p:spPr>
          <a:xfrm>
            <a:off x="2066907" y="1251377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Our team</a:t>
            </a:r>
            <a:endParaRPr lang="en-US" sz="400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3"/>
          </p:nvPr>
        </p:nvSpPr>
        <p:spPr>
          <a:xfrm>
            <a:off x="5511097" y="1481683"/>
            <a:ext cx="3754374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Stages of </a:t>
            </a:r>
            <a:r>
              <a:rPr lang="en" sz="4000" dirty="0" err="1"/>
              <a:t>realisation</a:t>
            </a:r>
            <a:endParaRPr lang="en-US" sz="4000"/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14"/>
          </p:nvPr>
        </p:nvSpPr>
        <p:spPr>
          <a:xfrm>
            <a:off x="2075437" y="2781727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Our goal</a:t>
            </a:r>
            <a:endParaRPr lang="en-US" sz="400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15"/>
          </p:nvPr>
        </p:nvSpPr>
        <p:spPr>
          <a:xfrm>
            <a:off x="5511097" y="2867025"/>
            <a:ext cx="2457837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Used technologies</a:t>
            </a:r>
            <a:endParaRPr lang="en-US" sz="4000"/>
          </a:p>
        </p:txBody>
      </p:sp>
      <p:sp>
        <p:nvSpPr>
          <p:cNvPr id="554" name="Google Shape;554;p29"/>
          <p:cNvSpPr/>
          <p:nvPr/>
        </p:nvSpPr>
        <p:spPr>
          <a:xfrm rot="5400000">
            <a:off x="8372983" y="2640244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5400000">
            <a:off x="8368321" y="2635552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7772529" y="1017714"/>
            <a:ext cx="389000" cy="456343"/>
            <a:chOff x="7772529" y="1017714"/>
            <a:chExt cx="389000" cy="456343"/>
          </a:xfrm>
        </p:grpSpPr>
        <p:sp>
          <p:nvSpPr>
            <p:cNvPr id="557" name="Google Shape;557;p29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2007;p44">
            <a:extLst>
              <a:ext uri="{FF2B5EF4-FFF2-40B4-BE49-F238E27FC236}">
                <a16:creationId xmlns:a16="http://schemas.microsoft.com/office/drawing/2014/main" id="{E17A48A1-FD86-3580-8B97-0CB8887E73D3}"/>
              </a:ext>
            </a:extLst>
          </p:cNvPr>
          <p:cNvSpPr txBox="1">
            <a:spLocks/>
          </p:cNvSpPr>
          <p:nvPr/>
        </p:nvSpPr>
        <p:spPr>
          <a:xfrm>
            <a:off x="1874089" y="-1141876"/>
            <a:ext cx="50292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6" name="Google Shape;2009;p44">
            <a:extLst>
              <a:ext uri="{FF2B5EF4-FFF2-40B4-BE49-F238E27FC236}">
                <a16:creationId xmlns:a16="http://schemas.microsoft.com/office/drawing/2014/main" id="{33EC2958-295F-62AD-03BC-E26C3999467E}"/>
              </a:ext>
            </a:extLst>
          </p:cNvPr>
          <p:cNvGrpSpPr/>
          <p:nvPr/>
        </p:nvGrpSpPr>
        <p:grpSpPr>
          <a:xfrm>
            <a:off x="-952061" y="-1422005"/>
            <a:ext cx="947890" cy="947329"/>
            <a:chOff x="7059662" y="384359"/>
            <a:chExt cx="947890" cy="947329"/>
          </a:xfrm>
        </p:grpSpPr>
        <p:sp>
          <p:nvSpPr>
            <p:cNvPr id="13" name="Google Shape;2010;p44">
              <a:extLst>
                <a:ext uri="{FF2B5EF4-FFF2-40B4-BE49-F238E27FC236}">
                  <a16:creationId xmlns:a16="http://schemas.microsoft.com/office/drawing/2014/main" id="{7997887E-5FCA-C835-0C47-96C09BC4FA12}"/>
                </a:ext>
              </a:extLst>
            </p:cNvPr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11;p44">
              <a:extLst>
                <a:ext uri="{FF2B5EF4-FFF2-40B4-BE49-F238E27FC236}">
                  <a16:creationId xmlns:a16="http://schemas.microsoft.com/office/drawing/2014/main" id="{633737AA-FB5E-149E-E87D-D8634F4C0ED0}"/>
                </a:ext>
              </a:extLst>
            </p:cNvPr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12;p44">
              <a:extLst>
                <a:ext uri="{FF2B5EF4-FFF2-40B4-BE49-F238E27FC236}">
                  <a16:creationId xmlns:a16="http://schemas.microsoft.com/office/drawing/2014/main" id="{7F74A8BA-0FD1-E87A-82FD-986E74BA7FD2}"/>
                </a:ext>
              </a:extLst>
            </p:cNvPr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13;p44">
              <a:extLst>
                <a:ext uri="{FF2B5EF4-FFF2-40B4-BE49-F238E27FC236}">
                  <a16:creationId xmlns:a16="http://schemas.microsoft.com/office/drawing/2014/main" id="{8145E2C3-F76E-A2F1-B1A5-80E6A6FB4367}"/>
                </a:ext>
              </a:extLst>
            </p:cNvPr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14;p44">
              <a:extLst>
                <a:ext uri="{FF2B5EF4-FFF2-40B4-BE49-F238E27FC236}">
                  <a16:creationId xmlns:a16="http://schemas.microsoft.com/office/drawing/2014/main" id="{68E3BFB3-5458-E526-FF69-31F552EC5E03}"/>
                </a:ext>
              </a:extLst>
            </p:cNvPr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15;p44">
              <a:extLst>
                <a:ext uri="{FF2B5EF4-FFF2-40B4-BE49-F238E27FC236}">
                  <a16:creationId xmlns:a16="http://schemas.microsoft.com/office/drawing/2014/main" id="{ABF627F4-E9C9-CD0B-D000-779E21ECF34E}"/>
                </a:ext>
              </a:extLst>
            </p:cNvPr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16;p44">
              <a:extLst>
                <a:ext uri="{FF2B5EF4-FFF2-40B4-BE49-F238E27FC236}">
                  <a16:creationId xmlns:a16="http://schemas.microsoft.com/office/drawing/2014/main" id="{E59867E7-6247-0BA3-80E9-A5D4BA7228AB}"/>
                </a:ext>
              </a:extLst>
            </p:cNvPr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7;p44">
              <a:extLst>
                <a:ext uri="{FF2B5EF4-FFF2-40B4-BE49-F238E27FC236}">
                  <a16:creationId xmlns:a16="http://schemas.microsoft.com/office/drawing/2014/main" id="{338F8C8E-2FA0-84A8-E17C-861796C0E7E9}"/>
                </a:ext>
              </a:extLst>
            </p:cNvPr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8;p44">
              <a:extLst>
                <a:ext uri="{FF2B5EF4-FFF2-40B4-BE49-F238E27FC236}">
                  <a16:creationId xmlns:a16="http://schemas.microsoft.com/office/drawing/2014/main" id="{50E4BEE2-2BA0-62BA-D5AD-3673AFD5A824}"/>
                </a:ext>
              </a:extLst>
            </p:cNvPr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9;p44">
              <a:extLst>
                <a:ext uri="{FF2B5EF4-FFF2-40B4-BE49-F238E27FC236}">
                  <a16:creationId xmlns:a16="http://schemas.microsoft.com/office/drawing/2014/main" id="{E98A1894-5214-BDDC-AC75-2D7CB418C1D8}"/>
                </a:ext>
              </a:extLst>
            </p:cNvPr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20;p44">
              <a:extLst>
                <a:ext uri="{FF2B5EF4-FFF2-40B4-BE49-F238E27FC236}">
                  <a16:creationId xmlns:a16="http://schemas.microsoft.com/office/drawing/2014/main" id="{55F9D66D-FB77-7C94-11FF-1C3847636CDB}"/>
                </a:ext>
              </a:extLst>
            </p:cNvPr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21;p44">
              <a:extLst>
                <a:ext uri="{FF2B5EF4-FFF2-40B4-BE49-F238E27FC236}">
                  <a16:creationId xmlns:a16="http://schemas.microsoft.com/office/drawing/2014/main" id="{548BAD4A-3594-1657-8625-EA0724B4BA7A}"/>
                </a:ext>
              </a:extLst>
            </p:cNvPr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2;p44">
              <a:extLst>
                <a:ext uri="{FF2B5EF4-FFF2-40B4-BE49-F238E27FC236}">
                  <a16:creationId xmlns:a16="http://schemas.microsoft.com/office/drawing/2014/main" id="{B900D404-A55B-1512-58AE-735F433BDCD0}"/>
                </a:ext>
              </a:extLst>
            </p:cNvPr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2034;p44">
            <a:extLst>
              <a:ext uri="{FF2B5EF4-FFF2-40B4-BE49-F238E27FC236}">
                <a16:creationId xmlns:a16="http://schemas.microsoft.com/office/drawing/2014/main" id="{77EF7342-B07F-C262-4D91-05D6120B258A}"/>
              </a:ext>
            </a:extLst>
          </p:cNvPr>
          <p:cNvGrpSpPr/>
          <p:nvPr/>
        </p:nvGrpSpPr>
        <p:grpSpPr>
          <a:xfrm>
            <a:off x="-2230539" y="3547133"/>
            <a:ext cx="1759106" cy="2014678"/>
            <a:chOff x="713225" y="2544312"/>
            <a:chExt cx="1759106" cy="2014678"/>
          </a:xfrm>
        </p:grpSpPr>
        <p:grpSp>
          <p:nvGrpSpPr>
            <p:cNvPr id="28" name="Google Shape;2035;p44">
              <a:extLst>
                <a:ext uri="{FF2B5EF4-FFF2-40B4-BE49-F238E27FC236}">
                  <a16:creationId xmlns:a16="http://schemas.microsoft.com/office/drawing/2014/main" id="{40F295EC-9268-B657-292D-ADDC60D699A8}"/>
                </a:ext>
              </a:extLst>
            </p:cNvPr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32" name="Google Shape;2036;p44">
                <a:extLst>
                  <a:ext uri="{FF2B5EF4-FFF2-40B4-BE49-F238E27FC236}">
                    <a16:creationId xmlns:a16="http://schemas.microsoft.com/office/drawing/2014/main" id="{E9052D7C-1CC1-2A9A-1460-FC9FC76D08C8}"/>
                  </a:ext>
                </a:extLst>
              </p:cNvPr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7;p44">
                <a:extLst>
                  <a:ext uri="{FF2B5EF4-FFF2-40B4-BE49-F238E27FC236}">
                    <a16:creationId xmlns:a16="http://schemas.microsoft.com/office/drawing/2014/main" id="{B30F5D58-82F8-37A9-1D7A-44A9F94B9CC4}"/>
                  </a:ext>
                </a:extLst>
              </p:cNvPr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2038;p44">
                <a:extLst>
                  <a:ext uri="{FF2B5EF4-FFF2-40B4-BE49-F238E27FC236}">
                    <a16:creationId xmlns:a16="http://schemas.microsoft.com/office/drawing/2014/main" id="{E7120C87-08FA-AC66-874C-C95722179801}"/>
                  </a:ext>
                </a:extLst>
              </p:cNvPr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2039;p44">
                <a:extLst>
                  <a:ext uri="{FF2B5EF4-FFF2-40B4-BE49-F238E27FC236}">
                    <a16:creationId xmlns:a16="http://schemas.microsoft.com/office/drawing/2014/main" id="{68A969D7-27E9-0DB5-7A49-7D37C855E632}"/>
                  </a:ext>
                </a:extLst>
              </p:cNvPr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2040;p44">
                <a:extLst>
                  <a:ext uri="{FF2B5EF4-FFF2-40B4-BE49-F238E27FC236}">
                    <a16:creationId xmlns:a16="http://schemas.microsoft.com/office/drawing/2014/main" id="{113D2CA9-7D25-68F3-A7B6-810665402E24}"/>
                  </a:ext>
                </a:extLst>
              </p:cNvPr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2041;p44">
                <a:extLst>
                  <a:ext uri="{FF2B5EF4-FFF2-40B4-BE49-F238E27FC236}">
                    <a16:creationId xmlns:a16="http://schemas.microsoft.com/office/drawing/2014/main" id="{CA80AD26-2BE3-B44C-D56F-5A59C28EF44E}"/>
                  </a:ext>
                </a:extLst>
              </p:cNvPr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2042;p44">
                <a:extLst>
                  <a:ext uri="{FF2B5EF4-FFF2-40B4-BE49-F238E27FC236}">
                    <a16:creationId xmlns:a16="http://schemas.microsoft.com/office/drawing/2014/main" id="{D338A678-4C39-1FA3-8925-AAD9E3AE8793}"/>
                  </a:ext>
                </a:extLst>
              </p:cNvPr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2043;p44">
                <a:extLst>
                  <a:ext uri="{FF2B5EF4-FFF2-40B4-BE49-F238E27FC236}">
                    <a16:creationId xmlns:a16="http://schemas.microsoft.com/office/drawing/2014/main" id="{FF71B6D1-46C2-F340-A50C-BDE38F5637C7}"/>
                  </a:ext>
                </a:extLst>
              </p:cNvPr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2044;p44">
              <a:extLst>
                <a:ext uri="{FF2B5EF4-FFF2-40B4-BE49-F238E27FC236}">
                  <a16:creationId xmlns:a16="http://schemas.microsoft.com/office/drawing/2014/main" id="{DC28A78D-D4C8-DCAB-F0BD-66BC9205C705}"/>
                </a:ext>
              </a:extLst>
            </p:cNvPr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45;p44">
              <a:extLst>
                <a:ext uri="{FF2B5EF4-FFF2-40B4-BE49-F238E27FC236}">
                  <a16:creationId xmlns:a16="http://schemas.microsoft.com/office/drawing/2014/main" id="{00D9DA15-F4BF-04B4-C782-7C48B96B70AA}"/>
                </a:ext>
              </a:extLst>
            </p:cNvPr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46;p44">
              <a:extLst>
                <a:ext uri="{FF2B5EF4-FFF2-40B4-BE49-F238E27FC236}">
                  <a16:creationId xmlns:a16="http://schemas.microsoft.com/office/drawing/2014/main" id="{BA1016FE-7E58-34CB-E70D-EA0848B9D6A5}"/>
                </a:ext>
              </a:extLst>
            </p:cNvPr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2047;p44">
            <a:extLst>
              <a:ext uri="{FF2B5EF4-FFF2-40B4-BE49-F238E27FC236}">
                <a16:creationId xmlns:a16="http://schemas.microsoft.com/office/drawing/2014/main" id="{D25D87FB-7B90-E6AE-F01C-64D2A38E1CE4}"/>
              </a:ext>
            </a:extLst>
          </p:cNvPr>
          <p:cNvGrpSpPr/>
          <p:nvPr/>
        </p:nvGrpSpPr>
        <p:grpSpPr>
          <a:xfrm>
            <a:off x="8949114" y="-856890"/>
            <a:ext cx="2020652" cy="1880779"/>
            <a:chOff x="6274926" y="663516"/>
            <a:chExt cx="2020652" cy="1880779"/>
          </a:xfrm>
        </p:grpSpPr>
        <p:sp>
          <p:nvSpPr>
            <p:cNvPr id="42" name="Google Shape;2048;p44">
              <a:extLst>
                <a:ext uri="{FF2B5EF4-FFF2-40B4-BE49-F238E27FC236}">
                  <a16:creationId xmlns:a16="http://schemas.microsoft.com/office/drawing/2014/main" id="{0E093109-33A3-F1E0-E13C-8E1B8323C2F8}"/>
                </a:ext>
              </a:extLst>
            </p:cNvPr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49;p44">
              <a:extLst>
                <a:ext uri="{FF2B5EF4-FFF2-40B4-BE49-F238E27FC236}">
                  <a16:creationId xmlns:a16="http://schemas.microsoft.com/office/drawing/2014/main" id="{7D836E6E-26A9-4979-A7A7-E7B60598F4BC}"/>
                </a:ext>
              </a:extLst>
            </p:cNvPr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2050;p44">
              <a:extLst>
                <a:ext uri="{FF2B5EF4-FFF2-40B4-BE49-F238E27FC236}">
                  <a16:creationId xmlns:a16="http://schemas.microsoft.com/office/drawing/2014/main" id="{309EA2DA-8970-0C9A-3CB9-A779B83B15CF}"/>
                </a:ext>
              </a:extLst>
            </p:cNvPr>
            <p:cNvGrpSpPr/>
            <p:nvPr/>
          </p:nvGrpSpPr>
          <p:grpSpPr>
            <a:xfrm>
              <a:off x="6274926" y="663516"/>
              <a:ext cx="898707" cy="848517"/>
              <a:chOff x="1668585" y="10279521"/>
              <a:chExt cx="1250635" cy="1180957"/>
            </a:xfrm>
          </p:grpSpPr>
          <p:sp>
            <p:nvSpPr>
              <p:cNvPr id="49" name="Google Shape;2051;p44">
                <a:extLst>
                  <a:ext uri="{FF2B5EF4-FFF2-40B4-BE49-F238E27FC236}">
                    <a16:creationId xmlns:a16="http://schemas.microsoft.com/office/drawing/2014/main" id="{0288C105-C24E-3365-7166-A42328CC52FB}"/>
                  </a:ext>
                </a:extLst>
              </p:cNvPr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052;p44">
                <a:extLst>
                  <a:ext uri="{FF2B5EF4-FFF2-40B4-BE49-F238E27FC236}">
                    <a16:creationId xmlns:a16="http://schemas.microsoft.com/office/drawing/2014/main" id="{E0A834B3-0675-0FCC-4389-9ABA00BB3772}"/>
                  </a:ext>
                </a:extLst>
              </p:cNvPr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053;p44">
                <a:extLst>
                  <a:ext uri="{FF2B5EF4-FFF2-40B4-BE49-F238E27FC236}">
                    <a16:creationId xmlns:a16="http://schemas.microsoft.com/office/drawing/2014/main" id="{48AD2B9C-2659-3A88-C099-1C518D006A8E}"/>
                  </a:ext>
                </a:extLst>
              </p:cNvPr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054;p44">
                <a:extLst>
                  <a:ext uri="{FF2B5EF4-FFF2-40B4-BE49-F238E27FC236}">
                    <a16:creationId xmlns:a16="http://schemas.microsoft.com/office/drawing/2014/main" id="{0F9AD875-6AE2-C0AA-E1E7-2D18712387F1}"/>
                  </a:ext>
                </a:extLst>
              </p:cNvPr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55;p44">
                <a:extLst>
                  <a:ext uri="{FF2B5EF4-FFF2-40B4-BE49-F238E27FC236}">
                    <a16:creationId xmlns:a16="http://schemas.microsoft.com/office/drawing/2014/main" id="{42C9E259-EFF5-2AB9-AB13-2A1A3F2C38EC}"/>
                  </a:ext>
                </a:extLst>
              </p:cNvPr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056;p44">
                <a:extLst>
                  <a:ext uri="{FF2B5EF4-FFF2-40B4-BE49-F238E27FC236}">
                    <a16:creationId xmlns:a16="http://schemas.microsoft.com/office/drawing/2014/main" id="{9A727752-F3A9-3F40-99D9-BE9BD7B33156}"/>
                  </a:ext>
                </a:extLst>
              </p:cNvPr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057;p44">
                <a:extLst>
                  <a:ext uri="{FF2B5EF4-FFF2-40B4-BE49-F238E27FC236}">
                    <a16:creationId xmlns:a16="http://schemas.microsoft.com/office/drawing/2014/main" id="{1ED24D1F-5E72-DB5C-A301-CA77B222FD37}"/>
                  </a:ext>
                </a:extLst>
              </p:cNvPr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058;p44">
                <a:extLst>
                  <a:ext uri="{FF2B5EF4-FFF2-40B4-BE49-F238E27FC236}">
                    <a16:creationId xmlns:a16="http://schemas.microsoft.com/office/drawing/2014/main" id="{E1835FF2-580A-20A9-DAD6-E9434D378A53}"/>
                  </a:ext>
                </a:extLst>
              </p:cNvPr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9;p44">
                <a:extLst>
                  <a:ext uri="{FF2B5EF4-FFF2-40B4-BE49-F238E27FC236}">
                    <a16:creationId xmlns:a16="http://schemas.microsoft.com/office/drawing/2014/main" id="{88BFD70F-A5D3-3ECE-7861-C7A7FCD7A4D5}"/>
                  </a:ext>
                </a:extLst>
              </p:cNvPr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60;p44">
                <a:extLst>
                  <a:ext uri="{FF2B5EF4-FFF2-40B4-BE49-F238E27FC236}">
                    <a16:creationId xmlns:a16="http://schemas.microsoft.com/office/drawing/2014/main" id="{78CEA94D-7ECC-2876-246A-0268B3AAB368}"/>
                  </a:ext>
                </a:extLst>
              </p:cNvPr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61;p44">
                <a:extLst>
                  <a:ext uri="{FF2B5EF4-FFF2-40B4-BE49-F238E27FC236}">
                    <a16:creationId xmlns:a16="http://schemas.microsoft.com/office/drawing/2014/main" id="{289C55F9-56FA-17DA-37BD-7F52994D8687}"/>
                  </a:ext>
                </a:extLst>
              </p:cNvPr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62;p44">
                <a:extLst>
                  <a:ext uri="{FF2B5EF4-FFF2-40B4-BE49-F238E27FC236}">
                    <a16:creationId xmlns:a16="http://schemas.microsoft.com/office/drawing/2014/main" id="{17A9EF10-4E2C-E974-1BF4-3AB955FFA421}"/>
                  </a:ext>
                </a:extLst>
              </p:cNvPr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063;p44">
                <a:extLst>
                  <a:ext uri="{FF2B5EF4-FFF2-40B4-BE49-F238E27FC236}">
                    <a16:creationId xmlns:a16="http://schemas.microsoft.com/office/drawing/2014/main" id="{D79533B1-5670-82A8-752E-87DCF25211B2}"/>
                  </a:ext>
                </a:extLst>
              </p:cNvPr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064;p44">
                <a:extLst>
                  <a:ext uri="{FF2B5EF4-FFF2-40B4-BE49-F238E27FC236}">
                    <a16:creationId xmlns:a16="http://schemas.microsoft.com/office/drawing/2014/main" id="{C3B353AE-4E82-41C5-85F4-A14782865DCE}"/>
                  </a:ext>
                </a:extLst>
              </p:cNvPr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065;p44">
                <a:extLst>
                  <a:ext uri="{FF2B5EF4-FFF2-40B4-BE49-F238E27FC236}">
                    <a16:creationId xmlns:a16="http://schemas.microsoft.com/office/drawing/2014/main" id="{0A1A648B-ACF3-63AE-2BDA-37E7E6AE0CCC}"/>
                  </a:ext>
                </a:extLst>
              </p:cNvPr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2066;p44">
                <a:extLst>
                  <a:ext uri="{FF2B5EF4-FFF2-40B4-BE49-F238E27FC236}">
                    <a16:creationId xmlns:a16="http://schemas.microsoft.com/office/drawing/2014/main" id="{40391BD1-81AA-57BC-BEC2-C0E32BEB64CB}"/>
                  </a:ext>
                </a:extLst>
              </p:cNvPr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2067;p44">
                <a:extLst>
                  <a:ext uri="{FF2B5EF4-FFF2-40B4-BE49-F238E27FC236}">
                    <a16:creationId xmlns:a16="http://schemas.microsoft.com/office/drawing/2014/main" id="{9AF3B66A-8EF8-35BF-A269-D42553F447B6}"/>
                  </a:ext>
                </a:extLst>
              </p:cNvPr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2068;p44">
              <a:extLst>
                <a:ext uri="{FF2B5EF4-FFF2-40B4-BE49-F238E27FC236}">
                  <a16:creationId xmlns:a16="http://schemas.microsoft.com/office/drawing/2014/main" id="{A6A04FC7-7F1B-928A-32E3-E741789C1DEE}"/>
                </a:ext>
              </a:extLst>
            </p:cNvPr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46" name="Google Shape;2069;p44">
                <a:extLst>
                  <a:ext uri="{FF2B5EF4-FFF2-40B4-BE49-F238E27FC236}">
                    <a16:creationId xmlns:a16="http://schemas.microsoft.com/office/drawing/2014/main" id="{90207EC5-F103-4C5B-A6E5-165C7837B505}"/>
                  </a:ext>
                </a:extLst>
              </p:cNvPr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2070;p44">
                <a:extLst>
                  <a:ext uri="{FF2B5EF4-FFF2-40B4-BE49-F238E27FC236}">
                    <a16:creationId xmlns:a16="http://schemas.microsoft.com/office/drawing/2014/main" id="{E396FFF0-121A-1634-FD46-AF352491BE16}"/>
                  </a:ext>
                </a:extLst>
              </p:cNvPr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2071;p44">
                <a:extLst>
                  <a:ext uri="{FF2B5EF4-FFF2-40B4-BE49-F238E27FC236}">
                    <a16:creationId xmlns:a16="http://schemas.microsoft.com/office/drawing/2014/main" id="{9099DCB6-3CF7-A147-6AB6-29CBAEB09B9C}"/>
                  </a:ext>
                </a:extLst>
              </p:cNvPr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2057400" y="1124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676175" y="648334"/>
            <a:ext cx="947890" cy="947329"/>
            <a:chOff x="7059662" y="384359"/>
            <a:chExt cx="947890" cy="947329"/>
          </a:xfrm>
        </p:grpSpPr>
        <p:sp>
          <p:nvSpPr>
            <p:cNvPr id="2010" name="Google Shape;2010;p44"/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6587134" y="4387384"/>
            <a:ext cx="985785" cy="1133165"/>
            <a:chOff x="4260627" y="5512902"/>
            <a:chExt cx="985785" cy="1133165"/>
          </a:xfrm>
        </p:grpSpPr>
        <p:sp>
          <p:nvSpPr>
            <p:cNvPr id="2024" name="Google Shape;2024;p44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238772" y="2813887"/>
            <a:ext cx="1818771" cy="2074201"/>
            <a:chOff x="713225" y="2544312"/>
            <a:chExt cx="1818771" cy="2074201"/>
          </a:xfrm>
        </p:grpSpPr>
        <p:grpSp>
          <p:nvGrpSpPr>
            <p:cNvPr id="2035" name="Google Shape;2035;p44"/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2036" name="Google Shape;2036;p44"/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4" name="Google Shape;2044;p44"/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4"/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4"/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7277745" y="221421"/>
            <a:ext cx="2020653" cy="1880769"/>
            <a:chOff x="6274925" y="663525"/>
            <a:chExt cx="2020653" cy="1880769"/>
          </a:xfrm>
        </p:grpSpPr>
        <p:sp>
          <p:nvSpPr>
            <p:cNvPr id="2048" name="Google Shape;2048;p44"/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0" name="Google Shape;2050;p44"/>
            <p:cNvGrpSpPr/>
            <p:nvPr/>
          </p:nvGrpSpPr>
          <p:grpSpPr>
            <a:xfrm>
              <a:off x="6274925" y="663525"/>
              <a:ext cx="898706" cy="848518"/>
              <a:chOff x="1668585" y="10279521"/>
              <a:chExt cx="1250635" cy="1180957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44"/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2069" name="Google Shape;2069;p44"/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A453B-2D2E-2855-3198-3982055A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145382"/>
            <a:ext cx="5029200" cy="374400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oogle Shape;556;p29">
            <a:extLst>
              <a:ext uri="{FF2B5EF4-FFF2-40B4-BE49-F238E27FC236}">
                <a16:creationId xmlns:a16="http://schemas.microsoft.com/office/drawing/2014/main" id="{53F1A2A3-04B8-D3FA-24A0-47463912B7F9}"/>
              </a:ext>
            </a:extLst>
          </p:cNvPr>
          <p:cNvGrpSpPr/>
          <p:nvPr/>
        </p:nvGrpSpPr>
        <p:grpSpPr>
          <a:xfrm>
            <a:off x="8290114" y="-2130927"/>
            <a:ext cx="389000" cy="456343"/>
            <a:chOff x="7772529" y="1017714"/>
            <a:chExt cx="389000" cy="456343"/>
          </a:xfrm>
        </p:grpSpPr>
        <p:sp>
          <p:nvSpPr>
            <p:cNvPr id="5" name="Google Shape;557;p29">
              <a:extLst>
                <a:ext uri="{FF2B5EF4-FFF2-40B4-BE49-F238E27FC236}">
                  <a16:creationId xmlns:a16="http://schemas.microsoft.com/office/drawing/2014/main" id="{DC2F003D-F5D0-0603-FF15-0CE5EC077797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58;p29">
              <a:extLst>
                <a:ext uri="{FF2B5EF4-FFF2-40B4-BE49-F238E27FC236}">
                  <a16:creationId xmlns:a16="http://schemas.microsoft.com/office/drawing/2014/main" id="{2454BD38-BDD7-CB1B-CFC1-4A3F79D5F5A9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59;p29">
              <a:extLst>
                <a:ext uri="{FF2B5EF4-FFF2-40B4-BE49-F238E27FC236}">
                  <a16:creationId xmlns:a16="http://schemas.microsoft.com/office/drawing/2014/main" id="{2A3EF59C-D466-BCA1-F8B7-0CD8B0EBF910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 descr="A person in a white shirt&#10;&#10;Description automatically generated">
            <a:extLst>
              <a:ext uri="{FF2B5EF4-FFF2-40B4-BE49-F238E27FC236}">
                <a16:creationId xmlns:a16="http://schemas.microsoft.com/office/drawing/2014/main" id="{B071247C-8F1A-C219-F488-1B406512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36" y="1190536"/>
            <a:ext cx="2260121" cy="2417374"/>
          </a:xfrm>
          <a:prstGeom prst="rect">
            <a:avLst/>
          </a:prstGeom>
        </p:spPr>
      </p:pic>
      <p:pic>
        <p:nvPicPr>
          <p:cNvPr id="10" name="Picture 9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F9BBD284-525F-5F80-D864-DBC8E0941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8" y="1161601"/>
            <a:ext cx="2096938" cy="2421326"/>
          </a:xfrm>
          <a:prstGeom prst="rect">
            <a:avLst/>
          </a:prstGeom>
        </p:spPr>
      </p:pic>
      <p:pic>
        <p:nvPicPr>
          <p:cNvPr id="11" name="Picture 10" descr="A child in a blue shirt&#10;&#10;Description automatically generated">
            <a:extLst>
              <a:ext uri="{FF2B5EF4-FFF2-40B4-BE49-F238E27FC236}">
                <a16:creationId xmlns:a16="http://schemas.microsoft.com/office/drawing/2014/main" id="{1BE227F4-D25B-19E3-4AD6-43886EC6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33" y="1167262"/>
            <a:ext cx="2300557" cy="2439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2A292-0606-85E8-9785-26A12917B19E}"/>
              </a:ext>
            </a:extLst>
          </p:cNvPr>
          <p:cNvSpPr txBox="1"/>
          <p:nvPr/>
        </p:nvSpPr>
        <p:spPr>
          <a:xfrm>
            <a:off x="1263111" y="3628485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Tsvetan </a:t>
            </a:r>
            <a:r>
              <a:rPr lang="en-GB" sz="2000" dirty="0" err="1">
                <a:solidFill>
                  <a:schemeClr val="accent1"/>
                </a:solidFill>
                <a:latin typeface="Rockwell"/>
              </a:rPr>
              <a:t>Zhekov</a:t>
            </a:r>
            <a:endParaRPr lang="en-GB" sz="20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0A8A7-B86B-E657-AD56-22B59EC3AF3E}"/>
              </a:ext>
            </a:extLst>
          </p:cNvPr>
          <p:cNvSpPr txBox="1"/>
          <p:nvPr/>
        </p:nvSpPr>
        <p:spPr>
          <a:xfrm>
            <a:off x="3872601" y="3639268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Yuan Tomov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CCACF-885E-B74D-4037-873BB2B6F0E7}"/>
              </a:ext>
            </a:extLst>
          </p:cNvPr>
          <p:cNvSpPr txBox="1"/>
          <p:nvPr/>
        </p:nvSpPr>
        <p:spPr>
          <a:xfrm>
            <a:off x="6244865" y="3617702"/>
            <a:ext cx="20638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Nikolay Zhelev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2057400" y="1124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137024" y="799296"/>
            <a:ext cx="947890" cy="947329"/>
            <a:chOff x="7059662" y="384359"/>
            <a:chExt cx="947890" cy="947329"/>
          </a:xfrm>
        </p:grpSpPr>
        <p:sp>
          <p:nvSpPr>
            <p:cNvPr id="2010" name="Google Shape;2010;p44"/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7266464" y="3470827"/>
            <a:ext cx="985785" cy="1133165"/>
            <a:chOff x="4260627" y="5512902"/>
            <a:chExt cx="985785" cy="1133165"/>
          </a:xfrm>
        </p:grpSpPr>
        <p:sp>
          <p:nvSpPr>
            <p:cNvPr id="2024" name="Google Shape;2024;p44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141725" y="2824670"/>
            <a:ext cx="1818771" cy="2074201"/>
            <a:chOff x="713225" y="2544312"/>
            <a:chExt cx="1818771" cy="2074201"/>
          </a:xfrm>
        </p:grpSpPr>
        <p:grpSp>
          <p:nvGrpSpPr>
            <p:cNvPr id="2035" name="Google Shape;2035;p44"/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2036" name="Google Shape;2036;p44"/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4" name="Google Shape;2044;p44"/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4"/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4"/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7277745" y="5761"/>
            <a:ext cx="2020653" cy="1880769"/>
            <a:chOff x="6274925" y="663525"/>
            <a:chExt cx="2020653" cy="1880769"/>
          </a:xfrm>
        </p:grpSpPr>
        <p:sp>
          <p:nvSpPr>
            <p:cNvPr id="2048" name="Google Shape;2048;p44"/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0" name="Google Shape;2050;p44"/>
            <p:cNvGrpSpPr/>
            <p:nvPr/>
          </p:nvGrpSpPr>
          <p:grpSpPr>
            <a:xfrm>
              <a:off x="6274925" y="663525"/>
              <a:ext cx="898706" cy="848518"/>
              <a:chOff x="1668585" y="10279521"/>
              <a:chExt cx="1250635" cy="1180957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44"/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2069" name="Google Shape;2069;p44"/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A453B-2D2E-2855-3198-3982055A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145382"/>
            <a:ext cx="5029200" cy="374400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oogle Shape;556;p29">
            <a:extLst>
              <a:ext uri="{FF2B5EF4-FFF2-40B4-BE49-F238E27FC236}">
                <a16:creationId xmlns:a16="http://schemas.microsoft.com/office/drawing/2014/main" id="{53F1A2A3-04B8-D3FA-24A0-47463912B7F9}"/>
              </a:ext>
            </a:extLst>
          </p:cNvPr>
          <p:cNvGrpSpPr/>
          <p:nvPr/>
        </p:nvGrpSpPr>
        <p:grpSpPr>
          <a:xfrm>
            <a:off x="8290114" y="-2130927"/>
            <a:ext cx="389000" cy="456343"/>
            <a:chOff x="7772529" y="1017714"/>
            <a:chExt cx="389000" cy="456343"/>
          </a:xfrm>
        </p:grpSpPr>
        <p:sp>
          <p:nvSpPr>
            <p:cNvPr id="5" name="Google Shape;557;p29">
              <a:extLst>
                <a:ext uri="{FF2B5EF4-FFF2-40B4-BE49-F238E27FC236}">
                  <a16:creationId xmlns:a16="http://schemas.microsoft.com/office/drawing/2014/main" id="{DC2F003D-F5D0-0603-FF15-0CE5EC077797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58;p29">
              <a:extLst>
                <a:ext uri="{FF2B5EF4-FFF2-40B4-BE49-F238E27FC236}">
                  <a16:creationId xmlns:a16="http://schemas.microsoft.com/office/drawing/2014/main" id="{2454BD38-BDD7-CB1B-CFC1-4A3F79D5F5A9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59;p29">
              <a:extLst>
                <a:ext uri="{FF2B5EF4-FFF2-40B4-BE49-F238E27FC236}">
                  <a16:creationId xmlns:a16="http://schemas.microsoft.com/office/drawing/2014/main" id="{2A3EF59C-D466-BCA1-F8B7-0CD8B0EBF910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 descr="A child in a blue shirt&#10;&#10;Description automatically generated">
            <a:extLst>
              <a:ext uri="{FF2B5EF4-FFF2-40B4-BE49-F238E27FC236}">
                <a16:creationId xmlns:a16="http://schemas.microsoft.com/office/drawing/2014/main" id="{DBBFB7F7-9CB2-587D-457B-F7A4D931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0" y="897507"/>
            <a:ext cx="2104846" cy="2072497"/>
          </a:xfrm>
          <a:prstGeom prst="rect">
            <a:avLst/>
          </a:prstGeom>
        </p:spPr>
      </p:pic>
      <p:pic>
        <p:nvPicPr>
          <p:cNvPr id="14" name="Picture 13" descr="A child in a blue shirt&#10;&#10;Description automatically generated">
            <a:extLst>
              <a:ext uri="{FF2B5EF4-FFF2-40B4-BE49-F238E27FC236}">
                <a16:creationId xmlns:a16="http://schemas.microsoft.com/office/drawing/2014/main" id="{23567DD6-2C1D-20FB-68D9-BCD56858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314" y="940100"/>
            <a:ext cx="2104126" cy="2071777"/>
          </a:xfrm>
          <a:prstGeom prst="rect">
            <a:avLst/>
          </a:prstGeom>
        </p:spPr>
      </p:pic>
      <p:pic>
        <p:nvPicPr>
          <p:cNvPr id="15" name="Picture 14" descr="A child in a blue and grey jacket&#10;&#10;Description automatically generated">
            <a:extLst>
              <a:ext uri="{FF2B5EF4-FFF2-40B4-BE49-F238E27FC236}">
                <a16:creationId xmlns:a16="http://schemas.microsoft.com/office/drawing/2014/main" id="{D92BD6E6-2665-7DB8-3FE8-7ADEF1F831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9" t="6713" r="-178" b="28"/>
          <a:stretch/>
        </p:blipFill>
        <p:spPr>
          <a:xfrm>
            <a:off x="5703738" y="938259"/>
            <a:ext cx="2136967" cy="2066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CA08A-AA98-9BFC-5698-031BD9A815F5}"/>
              </a:ext>
            </a:extLst>
          </p:cNvPr>
          <p:cNvSpPr txBox="1"/>
          <p:nvPr/>
        </p:nvSpPr>
        <p:spPr>
          <a:xfrm>
            <a:off x="788658" y="3013853"/>
            <a:ext cx="26138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  <a:latin typeface="Rockwell"/>
              </a:rPr>
              <a:t>Aleksandar</a:t>
            </a:r>
            <a:r>
              <a:rPr lang="en-GB" sz="2000" dirty="0">
                <a:solidFill>
                  <a:schemeClr val="accent1"/>
                </a:solidFill>
                <a:latin typeface="Rockwell"/>
              </a:rPr>
              <a:t> Popov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4C23F-7FF7-48C3-00BC-B372A0D66E60}"/>
              </a:ext>
            </a:extLst>
          </p:cNvPr>
          <p:cNvSpPr txBox="1"/>
          <p:nvPr/>
        </p:nvSpPr>
        <p:spPr>
          <a:xfrm>
            <a:off x="3290318" y="3013853"/>
            <a:ext cx="23442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Dimitar Georgiev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A31F3-E25E-D2FF-F8E7-6160AA8789A8}"/>
              </a:ext>
            </a:extLst>
          </p:cNvPr>
          <p:cNvSpPr txBox="1"/>
          <p:nvPr/>
        </p:nvSpPr>
        <p:spPr>
          <a:xfrm>
            <a:off x="5770412" y="3056985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Georgi Ivanov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0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Our goal</a:t>
            </a:r>
          </a:p>
        </p:txBody>
      </p:sp>
      <p:sp>
        <p:nvSpPr>
          <p:cNvPr id="567" name="Google Shape;567;p30"/>
          <p:cNvSpPr/>
          <p:nvPr/>
        </p:nvSpPr>
        <p:spPr>
          <a:xfrm rot="5400000">
            <a:off x="8096758" y="4590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1;p32">
            <a:extLst>
              <a:ext uri="{FF2B5EF4-FFF2-40B4-BE49-F238E27FC236}">
                <a16:creationId xmlns:a16="http://schemas.microsoft.com/office/drawing/2014/main" id="{E532AE74-30E4-03CC-F87E-E1A893C57D2E}"/>
              </a:ext>
            </a:extLst>
          </p:cNvPr>
          <p:cNvSpPr txBox="1">
            <a:spLocks noGrp="1"/>
          </p:cNvSpPr>
          <p:nvPr/>
        </p:nvSpPr>
        <p:spPr>
          <a:xfrm>
            <a:off x="2279218" y="2079563"/>
            <a:ext cx="4577876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lvl="0" indent="0" algn="just">
              <a:buNone/>
            </a:pPr>
            <a:r>
              <a:rPr lang="bg-BG" sz="3200" dirty="0">
                <a:solidFill>
                  <a:schemeClr val="accent1"/>
                </a:solidFill>
                <a:latin typeface="Nanum Pen Script" panose="020B0604020202020204" charset="-127"/>
                <a:ea typeface="Nanum Pen Script" panose="020B0604020202020204" charset="-127"/>
              </a:rPr>
              <a:t>Our goal was to make an educational app for students and teachers. For this project we decided to use C++ as a programming language and the raylib programming library.</a:t>
            </a:r>
            <a:endParaRPr lang="en-US" sz="3200" dirty="0">
              <a:solidFill>
                <a:schemeClr val="accent1"/>
              </a:solidFill>
              <a:latin typeface="Nanum Pen Script" panose="020B0604020202020204" charset="-127"/>
              <a:ea typeface="Nanum Pen Script" panose="020B06040202020202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 rot="1534710">
            <a:off x="2097947" y="42704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1"/>
          <p:cNvGrpSpPr/>
          <p:nvPr/>
        </p:nvGrpSpPr>
        <p:grpSpPr>
          <a:xfrm>
            <a:off x="1006549" y="565608"/>
            <a:ext cx="1714173" cy="860683"/>
            <a:chOff x="2214526" y="-2020675"/>
            <a:chExt cx="2071008" cy="1039849"/>
          </a:xfrm>
        </p:grpSpPr>
        <p:sp>
          <p:nvSpPr>
            <p:cNvPr id="602" name="Google Shape;602;p31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90108386"/>
              </p:ext>
            </p:extLst>
          </p:nvPr>
        </p:nvGraphicFramePr>
        <p:xfrm>
          <a:off x="1370650" y="6178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7A6236-09E0-4278-B9DE-5C69BA3A75F4}"/>
              </a:ext>
            </a:extLst>
          </p:cNvPr>
          <p:cNvSpPr txBox="1"/>
          <p:nvPr/>
        </p:nvSpPr>
        <p:spPr>
          <a:xfrm>
            <a:off x="2573727" y="283029"/>
            <a:ext cx="4261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Nanum Pen Script" panose="020B0604020202020204" charset="-127"/>
                <a:ea typeface="Nanum Pen Script" panose="020B0604020202020204" charset="-127"/>
              </a:rPr>
              <a:t>Stages of </a:t>
            </a:r>
            <a:r>
              <a:rPr lang="en-US" sz="4400" dirty="0" err="1">
                <a:solidFill>
                  <a:schemeClr val="accent1"/>
                </a:solidFill>
                <a:latin typeface="Nanum Pen Script" panose="020B0604020202020204" charset="-127"/>
                <a:ea typeface="Nanum Pen Script" panose="020B0604020202020204" charset="-127"/>
              </a:rPr>
              <a:t>realisation</a:t>
            </a:r>
            <a:endParaRPr lang="en-US" sz="4400" dirty="0">
              <a:solidFill>
                <a:schemeClr val="accent1"/>
              </a:solidFill>
              <a:latin typeface="Nanum Pen Script" panose="020B0604020202020204" charset="-127"/>
              <a:ea typeface="Nanum Pen Script" panose="020B06040202020202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305;p37">
            <a:extLst>
              <a:ext uri="{FF2B5EF4-FFF2-40B4-BE49-F238E27FC236}">
                <a16:creationId xmlns:a16="http://schemas.microsoft.com/office/drawing/2014/main" id="{D223BEB4-9321-D84A-9B97-EAAE8670A072}"/>
              </a:ext>
            </a:extLst>
          </p:cNvPr>
          <p:cNvSpPr txBox="1">
            <a:spLocks noGrp="1"/>
          </p:cNvSpPr>
          <p:nvPr/>
        </p:nvSpPr>
        <p:spPr>
          <a:xfrm>
            <a:off x="620460" y="58588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+mj-lt"/>
              </a:rPr>
              <a:t>Used technologies</a:t>
            </a:r>
            <a:endParaRPr lang="en-US" sz="36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56072B-E92F-4CA5-8A98-6A370D5B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0" y="1735576"/>
            <a:ext cx="1099421" cy="1099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19" y="1783294"/>
            <a:ext cx="1003983" cy="1003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412" y="1734815"/>
            <a:ext cx="1180241" cy="1180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4" y="1600509"/>
            <a:ext cx="1314546" cy="1314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6EA7D6-A729-4632-8330-661CEF7C5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1" y="3306639"/>
            <a:ext cx="1087245" cy="1088482"/>
          </a:xfrm>
          <a:prstGeom prst="rect">
            <a:avLst/>
          </a:prstGeom>
        </p:spPr>
      </p:pic>
      <p:pic>
        <p:nvPicPr>
          <p:cNvPr id="17" name="Picture 16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669" y="3197082"/>
            <a:ext cx="1282865" cy="12828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769" y="3198205"/>
            <a:ext cx="1117476" cy="111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8" y="3240863"/>
            <a:ext cx="1118675" cy="1118675"/>
          </a:xfrm>
          <a:prstGeom prst="rect">
            <a:avLst/>
          </a:prstGeom>
        </p:spPr>
      </p:pic>
      <p:pic>
        <p:nvPicPr>
          <p:cNvPr id="1026" name="Picture 2" descr="Krita - Wikipedi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47" y="1609887"/>
            <a:ext cx="1363161" cy="13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obe Photoshop - YouTub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21" y="3240863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obe Illustrator - Wikipedi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85" y="1734815"/>
            <a:ext cx="1128392" cy="11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Figma-logo.svg - Wikipedi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19" y="3251959"/>
            <a:ext cx="1070102" cy="160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108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 rot="1534710">
            <a:off x="2097947" y="42704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1"/>
          <p:cNvGrpSpPr/>
          <p:nvPr/>
        </p:nvGrpSpPr>
        <p:grpSpPr>
          <a:xfrm>
            <a:off x="1006549" y="565608"/>
            <a:ext cx="1714173" cy="860683"/>
            <a:chOff x="2214526" y="-2020675"/>
            <a:chExt cx="2071008" cy="1039849"/>
          </a:xfrm>
        </p:grpSpPr>
        <p:sp>
          <p:nvSpPr>
            <p:cNvPr id="602" name="Google Shape;602;p31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B137AB9F-61D5-C4AF-EA7D-8CA2A36F94FA}"/>
              </a:ext>
            </a:extLst>
          </p:cNvPr>
          <p:cNvSpPr>
            <a:spLocks noGrp="1"/>
          </p:cNvSpPr>
          <p:nvPr/>
        </p:nvSpPr>
        <p:spPr>
          <a:xfrm>
            <a:off x="2237225" y="221589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Now, let’s go to the app!</a:t>
            </a:r>
            <a:endParaRPr lang="bg-BG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6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242424"/>
      </a:dk1>
      <a:lt1>
        <a:srgbClr val="FFFFFF"/>
      </a:lt1>
      <a:dk2>
        <a:srgbClr val="36C9C9"/>
      </a:dk2>
      <a:lt2>
        <a:srgbClr val="7CE27C"/>
      </a:lt2>
      <a:accent1>
        <a:srgbClr val="F7B450"/>
      </a:accent1>
      <a:accent2>
        <a:srgbClr val="F07DF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Figtree</vt:lpstr>
      <vt:lpstr>Signika</vt:lpstr>
      <vt:lpstr>Proxima Nova</vt:lpstr>
      <vt:lpstr>Anaheim</vt:lpstr>
      <vt:lpstr>Bebas Neue</vt:lpstr>
      <vt:lpstr>Raleway</vt:lpstr>
      <vt:lpstr>Nanum Pen Script</vt:lpstr>
      <vt:lpstr>Rockwell</vt:lpstr>
      <vt:lpstr>Calibri</vt:lpstr>
      <vt:lpstr>Darker Grotesque SemiBold</vt:lpstr>
      <vt:lpstr>Arial</vt:lpstr>
      <vt:lpstr>Palanquin</vt:lpstr>
      <vt:lpstr>Simple Blackboard Background by Slidesgo</vt:lpstr>
      <vt:lpstr>Slidesgo Final Pages</vt:lpstr>
      <vt:lpstr>E-class edge</vt:lpstr>
      <vt:lpstr>Table of contents</vt:lpstr>
      <vt:lpstr>Our team</vt:lpstr>
      <vt:lpstr>Our team</vt:lpstr>
      <vt:lpstr>Our goal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 </dc:title>
  <cp:lastModifiedBy>Георги Николаев Иванов</cp:lastModifiedBy>
  <cp:revision>218</cp:revision>
  <dcterms:modified xsi:type="dcterms:W3CDTF">2024-04-23T05:29:02Z</dcterms:modified>
</cp:coreProperties>
</file>